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5"/>
  </p:handoutMasterIdLst>
  <p:sldIdLst>
    <p:sldId id="257" r:id="rId3"/>
    <p:sldId id="256" r:id="rId5"/>
    <p:sldId id="258" r:id="rId6"/>
    <p:sldId id="259" r:id="rId7"/>
    <p:sldId id="264" r:id="rId8"/>
    <p:sldId id="265" r:id="rId9"/>
    <p:sldId id="266" r:id="rId10"/>
    <p:sldId id="267" r:id="rId11"/>
    <p:sldId id="260" r:id="rId12"/>
    <p:sldId id="268" r:id="rId13"/>
    <p:sldId id="269" r:id="rId14"/>
    <p:sldId id="270" r:id="rId15"/>
    <p:sldId id="271" r:id="rId16"/>
    <p:sldId id="272" r:id="rId17"/>
    <p:sldId id="261" r:id="rId18"/>
    <p:sldId id="273" r:id="rId19"/>
    <p:sldId id="262" r:id="rId20"/>
    <p:sldId id="263" r:id="rId21"/>
    <p:sldId id="274" r:id="rId22"/>
    <p:sldId id="275" r:id="rId23"/>
    <p:sldId id="286" r:id="rId24"/>
    <p:sldId id="283" r:id="rId25"/>
    <p:sldId id="284" r:id="rId26"/>
    <p:sldId id="285" r:id="rId27"/>
    <p:sldId id="276" r:id="rId28"/>
    <p:sldId id="277" r:id="rId29"/>
    <p:sldId id="278" r:id="rId30"/>
    <p:sldId id="279" r:id="rId31"/>
    <p:sldId id="280" r:id="rId32"/>
    <p:sldId id="281" r:id="rId33"/>
    <p:sldId id="282" r:id="rId34"/>
  </p:sldIdLst>
  <p:sldSz cx="11880850" cy="7560945"/>
  <p:notesSz cx="6858000" cy="9144000"/>
  <p:defaultTextStyle>
    <a:defPPr>
      <a:defRPr lang="zh-CN"/>
    </a:defPPr>
    <a:lvl1pPr marL="0" algn="l" defTabSz="1110615" rtl="0" eaLnBrk="1" latinLnBrk="0" hangingPunct="1">
      <a:defRPr sz="2200" kern="1200">
        <a:solidFill>
          <a:schemeClr val="tx1"/>
        </a:solidFill>
        <a:latin typeface="+mn-lt"/>
        <a:ea typeface="+mn-ea"/>
        <a:cs typeface="+mn-cs"/>
      </a:defRPr>
    </a:lvl1pPr>
    <a:lvl2pPr marL="555625" algn="l" defTabSz="1110615" rtl="0" eaLnBrk="1" latinLnBrk="0" hangingPunct="1">
      <a:defRPr sz="2200" kern="1200">
        <a:solidFill>
          <a:schemeClr val="tx1"/>
        </a:solidFill>
        <a:latin typeface="+mn-lt"/>
        <a:ea typeface="+mn-ea"/>
        <a:cs typeface="+mn-cs"/>
      </a:defRPr>
    </a:lvl2pPr>
    <a:lvl3pPr marL="1110615" algn="l" defTabSz="1110615" rtl="0" eaLnBrk="1" latinLnBrk="0" hangingPunct="1">
      <a:defRPr sz="2200" kern="1200">
        <a:solidFill>
          <a:schemeClr val="tx1"/>
        </a:solidFill>
        <a:latin typeface="+mn-lt"/>
        <a:ea typeface="+mn-ea"/>
        <a:cs typeface="+mn-cs"/>
      </a:defRPr>
    </a:lvl3pPr>
    <a:lvl4pPr marL="1666240" algn="l" defTabSz="1110615" rtl="0" eaLnBrk="1" latinLnBrk="0" hangingPunct="1">
      <a:defRPr sz="2200" kern="1200">
        <a:solidFill>
          <a:schemeClr val="tx1"/>
        </a:solidFill>
        <a:latin typeface="+mn-lt"/>
        <a:ea typeface="+mn-ea"/>
        <a:cs typeface="+mn-cs"/>
      </a:defRPr>
    </a:lvl4pPr>
    <a:lvl5pPr marL="2221865" algn="l" defTabSz="1110615" rtl="0" eaLnBrk="1" latinLnBrk="0" hangingPunct="1">
      <a:defRPr sz="2200" kern="1200">
        <a:solidFill>
          <a:schemeClr val="tx1"/>
        </a:solidFill>
        <a:latin typeface="+mn-lt"/>
        <a:ea typeface="+mn-ea"/>
        <a:cs typeface="+mn-cs"/>
      </a:defRPr>
    </a:lvl5pPr>
    <a:lvl6pPr marL="2777490" algn="l" defTabSz="1110615" rtl="0" eaLnBrk="1" latinLnBrk="0" hangingPunct="1">
      <a:defRPr sz="2200" kern="1200">
        <a:solidFill>
          <a:schemeClr val="tx1"/>
        </a:solidFill>
        <a:latin typeface="+mn-lt"/>
        <a:ea typeface="+mn-ea"/>
        <a:cs typeface="+mn-cs"/>
      </a:defRPr>
    </a:lvl6pPr>
    <a:lvl7pPr marL="3332480" algn="l" defTabSz="1110615" rtl="0" eaLnBrk="1" latinLnBrk="0" hangingPunct="1">
      <a:defRPr sz="2200" kern="1200">
        <a:solidFill>
          <a:schemeClr val="tx1"/>
        </a:solidFill>
        <a:latin typeface="+mn-lt"/>
        <a:ea typeface="+mn-ea"/>
        <a:cs typeface="+mn-cs"/>
      </a:defRPr>
    </a:lvl7pPr>
    <a:lvl8pPr marL="3888105" algn="l" defTabSz="1110615" rtl="0" eaLnBrk="1" latinLnBrk="0" hangingPunct="1">
      <a:defRPr sz="2200" kern="1200">
        <a:solidFill>
          <a:schemeClr val="tx1"/>
        </a:solidFill>
        <a:latin typeface="+mn-lt"/>
        <a:ea typeface="+mn-ea"/>
        <a:cs typeface="+mn-cs"/>
      </a:defRPr>
    </a:lvl8pPr>
    <a:lvl9pPr marL="4443730" algn="l" defTabSz="1110615" rtl="0" eaLnBrk="1" latinLnBrk="0" hangingPunct="1">
      <a:defRPr sz="2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7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1" autoAdjust="0"/>
    <p:restoredTop sz="94660"/>
  </p:normalViewPr>
  <p:slideViewPr>
    <p:cSldViewPr>
      <p:cViewPr>
        <p:scale>
          <a:sx n="60" d="100"/>
          <a:sy n="60" d="100"/>
        </p:scale>
        <p:origin x="-2070" y="-1032"/>
      </p:cViewPr>
      <p:guideLst>
        <p:guide orient="horz" pos="2382"/>
        <p:guide pos="3742"/>
      </p:guideLst>
    </p:cSldViewPr>
  </p:slideViewPr>
  <p:notesTextViewPr>
    <p:cViewPr>
      <p:scale>
        <a:sx n="100" d="100"/>
        <a:sy n="100" d="100"/>
      </p:scale>
      <p:origin x="0" y="0"/>
    </p:cViewPr>
  </p:notesTextViewPr>
  <p:notesViewPr>
    <p:cSldViewPr>
      <p:cViewPr varScale="1">
        <p:scale>
          <a:sx n="53" d="100"/>
          <a:sy n="53" d="100"/>
        </p:scale>
        <p:origin x="-221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F72346-1C52-446E-BA4C-688AB4328D9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BAD327-DA7A-4285-B504-855CB807C65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CEF86-9FBC-4F72-86D8-635A464AB74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736600" y="685800"/>
            <a:ext cx="53848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F910D-53D1-4922-B76B-4708C1FDFCF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20" name="组合 19"/>
          <p:cNvGrpSpPr/>
          <p:nvPr userDrawn="1"/>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3" name="组合 22"/>
          <p:cNvGrpSpPr/>
          <p:nvPr userDrawn="1"/>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6" name="组合 25"/>
          <p:cNvGrpSpPr/>
          <p:nvPr userDrawn="1"/>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userDrawn="1"/>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31" name="TextBox 30"/>
          <p:cNvSpPr txBox="1"/>
          <p:nvPr userDrawn="1"/>
        </p:nvSpPr>
        <p:spPr>
          <a:xfrm>
            <a:off x="225385" y="65855"/>
            <a:ext cx="500066" cy="1015663"/>
          </a:xfrm>
          <a:prstGeom prst="rect">
            <a:avLst/>
          </a:prstGeom>
          <a:noFill/>
        </p:spPr>
        <p:txBody>
          <a:bodyPr wrap="square" rtlCol="0">
            <a:spAutoFit/>
          </a:bodyPr>
          <a:lstStyle/>
          <a:p>
            <a:r>
              <a:rPr lang="en-US" altLang="zh-CN" sz="6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大黑繁体" pitchFamily="65" charset="-122"/>
                <a:ea typeface="方正大黑繁体" pitchFamily="65" charset="-122"/>
              </a:rPr>
              <a:t>1</a:t>
            </a:r>
            <a:endParaRPr lang="zh-CN" altLang="en-US" sz="6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大黑繁体" pitchFamily="65" charset="-122"/>
              <a:ea typeface="方正大黑繁体" pitchFamily="65" charset="-122"/>
            </a:endParaRPr>
          </a:p>
        </p:txBody>
      </p:sp>
      <p:sp>
        <p:nvSpPr>
          <p:cNvPr id="2" name="TextBox 1"/>
          <p:cNvSpPr txBox="1"/>
          <p:nvPr userDrawn="1"/>
        </p:nvSpPr>
        <p:spPr>
          <a:xfrm>
            <a:off x="10116889" y="351849"/>
            <a:ext cx="1516762" cy="646331"/>
          </a:xfrm>
          <a:prstGeom prst="rect">
            <a:avLst/>
          </a:prstGeom>
          <a:noFill/>
          <a:effectLst>
            <a:outerShdw blurRad="50800" dist="38100" dir="8100000" algn="tr" rotWithShape="0">
              <a:prstClr val="black">
                <a:alpha val="40000"/>
              </a:prstClr>
            </a:outerShdw>
          </a:effectLst>
        </p:spPr>
        <p:txBody>
          <a:bodyPr wrap="none" rtlCol="0">
            <a:spAutoFit/>
          </a:bodyPr>
          <a:lstStyle/>
          <a:p>
            <a:r>
              <a:rPr lang="en-US" altLang="zh-CN" sz="3600" dirty="0" smtClean="0">
                <a:solidFill>
                  <a:schemeClr val="tx1"/>
                </a:solidFill>
                <a:latin typeface="Aharoni" panose="02010803020104030203" pitchFamily="2" charset="-79"/>
                <a:cs typeface="Aharoni" panose="02010803020104030203" pitchFamily="2" charset="-79"/>
              </a:rPr>
              <a:t>LOGO</a:t>
            </a:r>
            <a:endParaRPr lang="zh-CN" altLang="en-US" sz="3600" dirty="0">
              <a:solidFill>
                <a:schemeClr val="tx1"/>
              </a:solidFill>
              <a:latin typeface="Aharoni" panose="02010803020104030203" pitchFamily="2" charset="-79"/>
              <a:cs typeface="Aharoni" panose="02010803020104030203" pitchFamily="2"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191925" y="334306"/>
            <a:ext cx="3473499" cy="7113188"/>
          </a:xfrm>
          <a:prstGeom prst="rect">
            <a:avLst/>
          </a:prstGeom>
        </p:spPr>
        <p:txBody>
          <a:bodyPr vert="eaVert"/>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93725" y="303213"/>
            <a:ext cx="10693400"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93725" y="303213"/>
            <a:ext cx="10693400"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1110615" rtl="0" eaLnBrk="1" latinLnBrk="0" hangingPunct="1">
        <a:spcBef>
          <a:spcPct val="0"/>
        </a:spcBef>
        <a:buNone/>
        <a:defRPr sz="5300" kern="1200">
          <a:solidFill>
            <a:schemeClr val="tx1"/>
          </a:solidFill>
          <a:latin typeface="+mj-lt"/>
          <a:ea typeface="+mj-ea"/>
          <a:cs typeface="+mj-cs"/>
        </a:defRPr>
      </a:lvl1pPr>
    </p:titleStyle>
    <p:bodyStyle>
      <a:lvl1pPr marL="416560" indent="-416560" algn="l" defTabSz="1110615" rtl="0" eaLnBrk="1" latinLnBrk="0" hangingPunct="1">
        <a:spcBef>
          <a:spcPct val="20000"/>
        </a:spcBef>
        <a:buFont typeface="Arial" panose="020B0604020202020204" pitchFamily="34" charset="0"/>
        <a:buChar char="•"/>
        <a:defRPr sz="3900" kern="1200">
          <a:solidFill>
            <a:schemeClr val="tx1"/>
          </a:solidFill>
          <a:latin typeface="+mn-lt"/>
          <a:ea typeface="+mn-ea"/>
          <a:cs typeface="+mn-cs"/>
        </a:defRPr>
      </a:lvl1pPr>
      <a:lvl2pPr marL="902335" indent="-347345" algn="l" defTabSz="1110615"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2pPr>
      <a:lvl3pPr marL="1388745" indent="-277495" algn="l" defTabSz="1110615"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44370" indent="-277495" algn="l" defTabSz="111061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99360" indent="-277495" algn="l" defTabSz="111061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3054985" indent="-277495" algn="l" defTabSz="111061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610610" indent="-277495" algn="l" defTabSz="111061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165600" indent="-277495" algn="l" defTabSz="111061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721225" indent="-277495" algn="l" defTabSz="111061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110615" rtl="0" eaLnBrk="1" latinLnBrk="0" hangingPunct="1">
        <a:defRPr sz="2200" kern="1200">
          <a:solidFill>
            <a:schemeClr val="tx1"/>
          </a:solidFill>
          <a:latin typeface="+mn-lt"/>
          <a:ea typeface="+mn-ea"/>
          <a:cs typeface="+mn-cs"/>
        </a:defRPr>
      </a:lvl1pPr>
      <a:lvl2pPr marL="555625" algn="l" defTabSz="1110615" rtl="0" eaLnBrk="1" latinLnBrk="0" hangingPunct="1">
        <a:defRPr sz="2200" kern="1200">
          <a:solidFill>
            <a:schemeClr val="tx1"/>
          </a:solidFill>
          <a:latin typeface="+mn-lt"/>
          <a:ea typeface="+mn-ea"/>
          <a:cs typeface="+mn-cs"/>
        </a:defRPr>
      </a:lvl2pPr>
      <a:lvl3pPr marL="1110615" algn="l" defTabSz="1110615" rtl="0" eaLnBrk="1" latinLnBrk="0" hangingPunct="1">
        <a:defRPr sz="2200" kern="1200">
          <a:solidFill>
            <a:schemeClr val="tx1"/>
          </a:solidFill>
          <a:latin typeface="+mn-lt"/>
          <a:ea typeface="+mn-ea"/>
          <a:cs typeface="+mn-cs"/>
        </a:defRPr>
      </a:lvl3pPr>
      <a:lvl4pPr marL="1666240" algn="l" defTabSz="1110615" rtl="0" eaLnBrk="1" latinLnBrk="0" hangingPunct="1">
        <a:defRPr sz="2200" kern="1200">
          <a:solidFill>
            <a:schemeClr val="tx1"/>
          </a:solidFill>
          <a:latin typeface="+mn-lt"/>
          <a:ea typeface="+mn-ea"/>
          <a:cs typeface="+mn-cs"/>
        </a:defRPr>
      </a:lvl4pPr>
      <a:lvl5pPr marL="2221865" algn="l" defTabSz="1110615" rtl="0" eaLnBrk="1" latinLnBrk="0" hangingPunct="1">
        <a:defRPr sz="2200" kern="1200">
          <a:solidFill>
            <a:schemeClr val="tx1"/>
          </a:solidFill>
          <a:latin typeface="+mn-lt"/>
          <a:ea typeface="+mn-ea"/>
          <a:cs typeface="+mn-cs"/>
        </a:defRPr>
      </a:lvl5pPr>
      <a:lvl6pPr marL="2777490" algn="l" defTabSz="1110615" rtl="0" eaLnBrk="1" latinLnBrk="0" hangingPunct="1">
        <a:defRPr sz="2200" kern="1200">
          <a:solidFill>
            <a:schemeClr val="tx1"/>
          </a:solidFill>
          <a:latin typeface="+mn-lt"/>
          <a:ea typeface="+mn-ea"/>
          <a:cs typeface="+mn-cs"/>
        </a:defRPr>
      </a:lvl6pPr>
      <a:lvl7pPr marL="3332480" algn="l" defTabSz="1110615" rtl="0" eaLnBrk="1" latinLnBrk="0" hangingPunct="1">
        <a:defRPr sz="2200" kern="1200">
          <a:solidFill>
            <a:schemeClr val="tx1"/>
          </a:solidFill>
          <a:latin typeface="+mn-lt"/>
          <a:ea typeface="+mn-ea"/>
          <a:cs typeface="+mn-cs"/>
        </a:defRPr>
      </a:lvl7pPr>
      <a:lvl8pPr marL="3888105" algn="l" defTabSz="1110615" rtl="0" eaLnBrk="1" latinLnBrk="0" hangingPunct="1">
        <a:defRPr sz="2200" kern="1200">
          <a:solidFill>
            <a:schemeClr val="tx1"/>
          </a:solidFill>
          <a:latin typeface="+mn-lt"/>
          <a:ea typeface="+mn-ea"/>
          <a:cs typeface="+mn-cs"/>
        </a:defRPr>
      </a:lvl8pPr>
      <a:lvl9pPr marL="4443730" algn="l" defTabSz="1110615"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NULL" TargetMode="Externa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0" y="4637887"/>
            <a:ext cx="11880850" cy="29233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466752" y="565921"/>
            <a:ext cx="3045309" cy="3068093"/>
            <a:chOff x="304800" y="673100"/>
            <a:chExt cx="4000500" cy="4000500"/>
          </a:xfrm>
          <a:effectLst>
            <a:outerShdw blurRad="444500" dist="254000" dir="8100000" algn="tr" rotWithShape="0">
              <a:prstClr val="black">
                <a:alpha val="24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3" name="椭圆 12"/>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7" name="TextBox 26"/>
          <p:cNvSpPr txBox="1"/>
          <p:nvPr/>
        </p:nvSpPr>
        <p:spPr>
          <a:xfrm>
            <a:off x="3938178" y="5970925"/>
            <a:ext cx="4360489" cy="369332"/>
          </a:xfrm>
          <a:prstGeom prst="rect">
            <a:avLst/>
          </a:prstGeom>
          <a:noFill/>
        </p:spPr>
        <p:txBody>
          <a:bodyPr wrap="non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小组计划   团队目标  销售额度  销售总额</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284143" y="6349010"/>
            <a:ext cx="5721350" cy="645160"/>
          </a:xfrm>
          <a:prstGeom prst="rect">
            <a:avLst/>
          </a:prstGeom>
          <a:noFill/>
        </p:spPr>
        <p:txBody>
          <a:bodyPr wrap="none" rtlCol="0">
            <a:spAutoFit/>
          </a:bodyPr>
          <a:lstStyle/>
          <a:p>
            <a:pPr algn="ctr"/>
            <a:r>
              <a:rPr lang="en-US" altLang="zh-CN" sz="1800" dirty="0">
                <a:solidFill>
                  <a:schemeClr val="bg1"/>
                </a:solidFill>
              </a:rPr>
              <a:t>20XXyear-end summary work summarizes the boutique PPT</a:t>
            </a:r>
            <a:endParaRPr lang="en-US" altLang="zh-CN" sz="1800" dirty="0">
              <a:solidFill>
                <a:schemeClr val="bg1"/>
              </a:solidFill>
            </a:endParaRPr>
          </a:p>
          <a:p>
            <a:pPr algn="ctr"/>
            <a:r>
              <a:rPr lang="en-US" altLang="zh-CN" sz="1800" dirty="0">
                <a:solidFill>
                  <a:schemeClr val="bg1"/>
                </a:solidFill>
              </a:rPr>
              <a:t>About the summary text input or copy </a:t>
            </a:r>
            <a:r>
              <a:rPr lang="en-US" altLang="zh-CN" sz="1800" dirty="0" smtClean="0">
                <a:solidFill>
                  <a:schemeClr val="bg1"/>
                </a:solidFill>
              </a:rPr>
              <a:t>here</a:t>
            </a:r>
            <a:endParaRPr lang="en-US" altLang="zh-CN" sz="1800" dirty="0">
              <a:solidFill>
                <a:schemeClr val="bg1"/>
              </a:solidFill>
            </a:endParaRPr>
          </a:p>
        </p:txBody>
      </p:sp>
      <p:sp>
        <p:nvSpPr>
          <p:cNvPr id="29" name="圆角矩形 28"/>
          <p:cNvSpPr/>
          <p:nvPr/>
        </p:nvSpPr>
        <p:spPr>
          <a:xfrm>
            <a:off x="2582839" y="5127123"/>
            <a:ext cx="7055511" cy="653772"/>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401694" y="5112265"/>
            <a:ext cx="5724645" cy="646331"/>
          </a:xfrm>
          <a:prstGeom prst="rect">
            <a:avLst/>
          </a:prstGeom>
          <a:noFill/>
        </p:spPr>
        <p:txBody>
          <a:bodyPr wrap="none" rtlCol="0">
            <a:spAutoFit/>
          </a:bodyPr>
          <a:lstStyle/>
          <a:p>
            <a:pPr algn="ctr"/>
            <a:r>
              <a:rPr lang="zh-CN" altLang="en-US" sz="3600" dirty="0" smtClean="0">
                <a:solidFill>
                  <a:schemeClr val="tx1">
                    <a:lumMod val="65000"/>
                    <a:lumOff val="35000"/>
                  </a:schemeClr>
                </a:solidFill>
                <a:latin typeface="方正粗圆简体" pitchFamily="2" charset="-122"/>
                <a:ea typeface="方正粗圆简体" pitchFamily="2" charset="-122"/>
              </a:rPr>
              <a:t>中国某某</a:t>
            </a:r>
            <a:r>
              <a:rPr lang="zh-CN" altLang="en-US" sz="3600" dirty="0">
                <a:solidFill>
                  <a:schemeClr val="tx1">
                    <a:lumMod val="65000"/>
                    <a:lumOff val="35000"/>
                  </a:schemeClr>
                </a:solidFill>
                <a:latin typeface="方正粗圆简体" pitchFamily="2" charset="-122"/>
                <a:ea typeface="方正粗圆简体" pitchFamily="2" charset="-122"/>
              </a:rPr>
              <a:t>公司</a:t>
            </a:r>
            <a:r>
              <a:rPr lang="zh-CN" altLang="en-US" sz="3600" dirty="0" smtClean="0">
                <a:solidFill>
                  <a:schemeClr val="tx1">
                    <a:lumMod val="65000"/>
                    <a:lumOff val="35000"/>
                  </a:schemeClr>
                </a:solidFill>
                <a:latin typeface="方正粗圆简体" pitchFamily="2" charset="-122"/>
                <a:ea typeface="方正粗圆简体" pitchFamily="2" charset="-122"/>
              </a:rPr>
              <a:t>年度总结报告</a:t>
            </a:r>
            <a:endParaRPr lang="zh-CN" altLang="en-US" sz="3600" dirty="0">
              <a:solidFill>
                <a:schemeClr val="tx1">
                  <a:lumMod val="65000"/>
                  <a:lumOff val="35000"/>
                </a:schemeClr>
              </a:solidFill>
              <a:latin typeface="方正粗圆简体" pitchFamily="2" charset="-122"/>
              <a:ea typeface="方正粗圆简体" pitchFamily="2" charset="-122"/>
            </a:endParaRPr>
          </a:p>
        </p:txBody>
      </p:sp>
      <p:grpSp>
        <p:nvGrpSpPr>
          <p:cNvPr id="31" name="组合 30"/>
          <p:cNvGrpSpPr/>
          <p:nvPr/>
        </p:nvGrpSpPr>
        <p:grpSpPr>
          <a:xfrm>
            <a:off x="2439963" y="5098614"/>
            <a:ext cx="928694" cy="741093"/>
            <a:chOff x="899592" y="2377261"/>
            <a:chExt cx="720079" cy="574619"/>
          </a:xfrm>
          <a:effectLst>
            <a:outerShdw blurRad="50800" dist="38100" dir="2700000" algn="tl" rotWithShape="0">
              <a:prstClr val="black">
                <a:alpha val="40000"/>
              </a:prstClr>
            </a:outerShdw>
          </a:effectLst>
        </p:grpSpPr>
        <p:sp>
          <p:nvSpPr>
            <p:cNvPr id="32" name="圆角矩形 31"/>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sp>
          <p:nvSpPr>
            <p:cNvPr id="33" name="圆角矩形 32"/>
            <p:cNvSpPr/>
            <p:nvPr/>
          </p:nvSpPr>
          <p:spPr>
            <a:xfrm>
              <a:off x="920241" y="2397814"/>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anose="020B0503020204020204" pitchFamily="34" charset="-122"/>
              </a:endParaRPr>
            </a:p>
          </p:txBody>
        </p:sp>
      </p:grpSp>
      <p:grpSp>
        <p:nvGrpSpPr>
          <p:cNvPr id="15" name="组合 14"/>
          <p:cNvGrpSpPr/>
          <p:nvPr/>
        </p:nvGrpSpPr>
        <p:grpSpPr>
          <a:xfrm>
            <a:off x="6121075" y="4066383"/>
            <a:ext cx="305647" cy="305644"/>
            <a:chOff x="5196486" y="5946187"/>
            <a:chExt cx="305647" cy="305644"/>
          </a:xfrm>
        </p:grpSpPr>
        <p:grpSp>
          <p:nvGrpSpPr>
            <p:cNvPr id="16" name="组合 64"/>
            <p:cNvGrpSpPr/>
            <p:nvPr/>
          </p:nvGrpSpPr>
          <p:grpSpPr>
            <a:xfrm>
              <a:off x="5196486" y="5946187"/>
              <a:ext cx="305647" cy="305644"/>
              <a:chOff x="1517330" y="1125257"/>
              <a:chExt cx="2204282" cy="2204282"/>
            </a:xfrm>
          </p:grpSpPr>
          <p:sp>
            <p:nvSpPr>
              <p:cNvPr id="18" name="椭圆 17"/>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grpSp>
        <p:nvGrpSpPr>
          <p:cNvPr id="20" name="组合 19"/>
          <p:cNvGrpSpPr/>
          <p:nvPr/>
        </p:nvGrpSpPr>
        <p:grpSpPr>
          <a:xfrm>
            <a:off x="6777786" y="4066383"/>
            <a:ext cx="305647" cy="305644"/>
            <a:chOff x="5638883" y="5946187"/>
            <a:chExt cx="305647" cy="305644"/>
          </a:xfrm>
        </p:grpSpPr>
        <p:grpSp>
          <p:nvGrpSpPr>
            <p:cNvPr id="21" name="组合 69"/>
            <p:cNvGrpSpPr/>
            <p:nvPr/>
          </p:nvGrpSpPr>
          <p:grpSpPr>
            <a:xfrm>
              <a:off x="5638883" y="5946187"/>
              <a:ext cx="305647" cy="305644"/>
              <a:chOff x="1517330" y="1125257"/>
              <a:chExt cx="2204282" cy="2204282"/>
            </a:xfrm>
          </p:grpSpPr>
          <p:sp>
            <p:nvSpPr>
              <p:cNvPr id="23" name="椭圆 22"/>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4940293" y="4066383"/>
            <a:ext cx="305647" cy="305644"/>
            <a:chOff x="4299766" y="5946187"/>
            <a:chExt cx="305647" cy="305644"/>
          </a:xfrm>
        </p:grpSpPr>
        <p:grpSp>
          <p:nvGrpSpPr>
            <p:cNvPr id="26" name="组合 74"/>
            <p:cNvGrpSpPr/>
            <p:nvPr/>
          </p:nvGrpSpPr>
          <p:grpSpPr>
            <a:xfrm>
              <a:off x="4299766" y="5946187"/>
              <a:ext cx="305647" cy="305644"/>
              <a:chOff x="1517330" y="1125257"/>
              <a:chExt cx="2204282" cy="2204282"/>
            </a:xfrm>
          </p:grpSpPr>
          <p:sp>
            <p:nvSpPr>
              <p:cNvPr id="35" name="椭圆 34"/>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4"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grpSp>
        <p:nvGrpSpPr>
          <p:cNvPr id="37" name="组合 36"/>
          <p:cNvGrpSpPr/>
          <p:nvPr/>
        </p:nvGrpSpPr>
        <p:grpSpPr>
          <a:xfrm>
            <a:off x="5522103" y="4066383"/>
            <a:ext cx="305647" cy="305644"/>
            <a:chOff x="4740390" y="5946187"/>
            <a:chExt cx="305647" cy="305644"/>
          </a:xfrm>
        </p:grpSpPr>
        <p:grpSp>
          <p:nvGrpSpPr>
            <p:cNvPr id="38" name="组合 79"/>
            <p:cNvGrpSpPr/>
            <p:nvPr/>
          </p:nvGrpSpPr>
          <p:grpSpPr>
            <a:xfrm>
              <a:off x="4740390" y="5946187"/>
              <a:ext cx="305647" cy="305644"/>
              <a:chOff x="1517330" y="1125257"/>
              <a:chExt cx="2204282" cy="2204282"/>
            </a:xfrm>
          </p:grpSpPr>
          <p:sp>
            <p:nvSpPr>
              <p:cNvPr id="40" name="椭圆 3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9"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p:spPr>
          <p:txBody>
            <a:bodyPr vert="horz" wrap="square" lIns="81015" tIns="40507" rIns="81015" bIns="40507" numCol="1" anchor="t" anchorCtr="0" compatLnSpc="1"/>
            <a:lstStyle/>
            <a:p>
              <a:endParaRPr lang="zh-CN" altLang="en-US"/>
            </a:p>
          </p:txBody>
        </p:sp>
      </p:grpSp>
      <p:sp>
        <p:nvSpPr>
          <p:cNvPr id="2" name="TextBox 1"/>
          <p:cNvSpPr txBox="1"/>
          <p:nvPr/>
        </p:nvSpPr>
        <p:spPr>
          <a:xfrm>
            <a:off x="4831743" y="1592135"/>
            <a:ext cx="2404826" cy="1015663"/>
          </a:xfrm>
          <a:prstGeom prst="rect">
            <a:avLst/>
          </a:prstGeom>
          <a:noFill/>
        </p:spPr>
        <p:txBody>
          <a:bodyPr wrap="none" rtlCol="0">
            <a:spAutoFit/>
          </a:bodyPr>
          <a:lstStyle/>
          <a:p>
            <a:r>
              <a:rPr lang="en-US" altLang="zh-CN" sz="6000" dirty="0" smtClean="0">
                <a:solidFill>
                  <a:schemeClr val="bg1">
                    <a:lumMod val="50000"/>
                  </a:schemeClr>
                </a:solidFill>
                <a:latin typeface="Aharoni" panose="02010803020104030203" pitchFamily="2" charset="-79"/>
                <a:cs typeface="Aharoni" panose="02010803020104030203" pitchFamily="2" charset="-79"/>
              </a:rPr>
              <a:t>LOGO</a:t>
            </a:r>
            <a:endParaRPr lang="zh-CN" altLang="en-US" sz="6000" dirty="0">
              <a:solidFill>
                <a:schemeClr val="bg1">
                  <a:lumMod val="50000"/>
                </a:schemeClr>
              </a:solidFill>
              <a:latin typeface="Aharoni" panose="02010803020104030203" pitchFamily="2" charset="-79"/>
              <a:cs typeface="Aharoni" panose="02010803020104030203" pitchFamily="2" charset="-79"/>
            </a:endParaRPr>
          </a:p>
        </p:txBody>
      </p:sp>
      <p:pic>
        <p:nvPicPr>
          <p:cNvPr id="43" name="Mika - Relax(Take It Easy)">
            <a:hlinkClick r:id="" action="ppaction://media"/>
          </p:cNvPr>
          <p:cNvPicPr>
            <a:picLocks noChangeAspect="1"/>
          </p:cNvPicPr>
          <p:nvPr>
            <a:audioFile r:link="rId1"/>
            <p:extLst>
              <p:ext uri="{DAA4B4D4-6D71-4841-9C94-3DE7FCFB9230}">
                <p14:media xmlns:p14="http://schemas.microsoft.com/office/powerpoint/2010/main" r:embed="rId2">
                  <p14:trim st="5787.000000" end="48171.851563"/>
                  <p14:fade in="500.000000" out="500.000000"/>
                </p14:media>
              </p:ext>
            </p:extLst>
          </p:nvPr>
        </p:nvPicPr>
        <p:blipFill>
          <a:blip r:embed="rId3"/>
          <a:srcRect/>
          <a:stretch>
            <a:fillRect/>
          </a:stretch>
        </p:blipFill>
        <p:spPr>
          <a:xfrm>
            <a:off x="12318742" y="6514255"/>
            <a:ext cx="408832" cy="4088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0-#ppt_h/2"/>
                                          </p:val>
                                        </p:tav>
                                        <p:tav tm="100000">
                                          <p:val>
                                            <p:strVal val="#ppt_y"/>
                                          </p:val>
                                        </p:tav>
                                      </p:tavLst>
                                    </p:anim>
                                  </p:childTnLst>
                                </p:cTn>
                              </p:par>
                            </p:childTnLst>
                          </p:cTn>
                        </p:par>
                        <p:par>
                          <p:cTn id="12" fill="hold">
                            <p:stCondLst>
                              <p:cond delay="2000"/>
                            </p:stCondLst>
                            <p:childTnLst>
                              <p:par>
                                <p:cTn id="13" presetID="8" presetClass="emph" presetSubtype="0" fill="hold" nodeType="afterEffect">
                                  <p:stCondLst>
                                    <p:cond delay="0"/>
                                  </p:stCondLst>
                                  <p:childTnLst>
                                    <p:animRot by="21600000">
                                      <p:cBhvr>
                                        <p:cTn id="14" dur="2000" fill="hold"/>
                                        <p:tgtEl>
                                          <p:spTgt spid="11"/>
                                        </p:tgtEl>
                                        <p:attrNameLst>
                                          <p:attrName>r</p:attrName>
                                        </p:attrNameLst>
                                      </p:cBhvr>
                                    </p:animRo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par>
                          <p:cTn id="21" fill="hold">
                            <p:stCondLst>
                              <p:cond delay="5000"/>
                            </p:stCondLst>
                            <p:childTnLst>
                              <p:par>
                                <p:cTn id="22" presetID="2" presetClass="entr" presetSubtype="2"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1+#ppt_w/2"/>
                                          </p:val>
                                        </p:tav>
                                        <p:tav tm="100000">
                                          <p:val>
                                            <p:strVal val="#ppt_x"/>
                                          </p:val>
                                        </p:tav>
                                      </p:tavLst>
                                    </p:anim>
                                    <p:anim calcmode="lin" valueType="num">
                                      <p:cBhvr additive="base">
                                        <p:cTn id="25" dur="500" fill="hold"/>
                                        <p:tgtEl>
                                          <p:spTgt spid="2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0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60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par>
                          <p:cTn id="45" fill="hold">
                            <p:stCondLst>
                              <p:cond delay="6000"/>
                            </p:stCondLst>
                            <p:childTnLst>
                              <p:par>
                                <p:cTn id="46" presetID="1"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childTnLst>
                                </p:cTn>
                              </p:par>
                              <p:par>
                                <p:cTn id="48" presetID="63" presetClass="path" presetSubtype="0" accel="50000" decel="50000" fill="hold" nodeType="withEffect">
                                  <p:stCondLst>
                                    <p:cond delay="0"/>
                                  </p:stCondLst>
                                  <p:childTnLst>
                                    <p:animMotion origin="layout" path="M 4.44444E-6 -4.78691E-6 L 0.575 -4.78691E-6 " pathEditMode="relative" rAng="0" ptsTypes="AA">
                                      <p:cBhvr>
                                        <p:cTn id="49" dur="2000" fill="hold"/>
                                        <p:tgtEl>
                                          <p:spTgt spid="31"/>
                                        </p:tgtEl>
                                        <p:attrNameLst>
                                          <p:attrName>ppt_x</p:attrName>
                                          <p:attrName>ppt_y</p:attrName>
                                        </p:attrNameLst>
                                      </p:cBhvr>
                                      <p:rCtr x="28750" y="0"/>
                                    </p:animMotion>
                                  </p:childTnLst>
                                </p:cTn>
                              </p:par>
                              <p:par>
                                <p:cTn id="50" presetID="22" presetClass="entr" presetSubtype="8" fill="hold" grpId="0" nodeType="withEffect">
                                  <p:stCondLst>
                                    <p:cond delay="25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1750"/>
                                        <p:tgtEl>
                                          <p:spTgt spid="30"/>
                                        </p:tgtEl>
                                      </p:cBhvr>
                                    </p:animEffect>
                                  </p:childTnLst>
                                </p:cTn>
                              </p:par>
                            </p:childTnLst>
                          </p:cTn>
                        </p:par>
                        <p:par>
                          <p:cTn id="53" fill="hold">
                            <p:stCondLst>
                              <p:cond delay="600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3" repeatCount="indefinite" fill="remove" display="0">
                  <p:stCondLst>
                    <p:cond delay="indefinite"/>
                  </p:stCondLst>
                  <p:endCondLst>
                    <p:cond evt="onStopAudio" delay="0">
                      <p:tgtEl>
                        <p:sldTgt/>
                      </p:tgtEl>
                    </p:cond>
                  </p:endCondLst>
                </p:cTn>
                <p:tgtEl>
                  <p:spTgt spid="43"/>
                </p:tgtEl>
              </p:cMediaNode>
            </p:audio>
          </p:childTnLst>
        </p:cTn>
      </p:par>
    </p:tnLst>
    <p:bldLst>
      <p:bldP spid="27" grpId="0"/>
      <p:bldP spid="28" grpId="0"/>
      <p:bldP spid="29" grpId="0" animBg="1"/>
      <p:bldP spid="3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42" name="标题 1"/>
          <p:cNvSpPr txBox="1"/>
          <p:nvPr/>
        </p:nvSpPr>
        <p:spPr>
          <a:xfrm>
            <a:off x="1797021" y="280169"/>
            <a:ext cx="2786082" cy="785818"/>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工作完成概述</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43" name="Freeform 7"/>
          <p:cNvSpPr/>
          <p:nvPr/>
        </p:nvSpPr>
        <p:spPr>
          <a:xfrm>
            <a:off x="1" y="3423441"/>
            <a:ext cx="8204132"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4" name="组合 43"/>
          <p:cNvGrpSpPr/>
          <p:nvPr/>
        </p:nvGrpSpPr>
        <p:grpSpPr>
          <a:xfrm>
            <a:off x="8024130" y="4053582"/>
            <a:ext cx="849821" cy="635481"/>
            <a:chOff x="6054436" y="2405136"/>
            <a:chExt cx="849821" cy="635481"/>
          </a:xfrm>
          <a:effectLst>
            <a:outerShdw blurRad="50800" dist="38100" dir="5400000" algn="t" rotWithShape="0">
              <a:prstClr val="black">
                <a:alpha val="40000"/>
              </a:prstClr>
            </a:outerShdw>
          </a:effectLst>
        </p:grpSpPr>
        <p:sp>
          <p:nvSpPr>
            <p:cNvPr id="45"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5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5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p>
          </p:txBody>
        </p:sp>
        <p:sp>
          <p:nvSpPr>
            <p:cNvPr id="5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p>
          </p:txBody>
        </p:sp>
        <p:sp>
          <p:nvSpPr>
            <p:cNvPr id="6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p>
          </p:txBody>
        </p:sp>
        <p:sp>
          <p:nvSpPr>
            <p:cNvPr id="6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66"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70"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78"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79" name="组合 78"/>
          <p:cNvGrpSpPr/>
          <p:nvPr/>
        </p:nvGrpSpPr>
        <p:grpSpPr>
          <a:xfrm>
            <a:off x="4440227" y="3054520"/>
            <a:ext cx="1297619" cy="1297615"/>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4" name="Group 30"/>
          <p:cNvGrpSpPr/>
          <p:nvPr/>
        </p:nvGrpSpPr>
        <p:grpSpPr>
          <a:xfrm>
            <a:off x="6717541" y="5363990"/>
            <a:ext cx="317357" cy="278329"/>
            <a:chOff x="3175" y="-1587"/>
            <a:chExt cx="490538" cy="430212"/>
          </a:xfrm>
          <a:solidFill>
            <a:schemeClr val="accent1"/>
          </a:solidFill>
        </p:grpSpPr>
        <p:sp>
          <p:nvSpPr>
            <p:cNvPr id="8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8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87" name="Freeform 50"/>
          <p:cNvSpPr>
            <a:spLocks noEditPoints="1"/>
          </p:cNvSpPr>
          <p:nvPr/>
        </p:nvSpPr>
        <p:spPr bwMode="auto">
          <a:xfrm>
            <a:off x="2408874" y="4424615"/>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p>
        </p:txBody>
      </p:sp>
      <p:sp>
        <p:nvSpPr>
          <p:cNvPr id="88" name="Freeform 48"/>
          <p:cNvSpPr>
            <a:spLocks noEditPoints="1"/>
          </p:cNvSpPr>
          <p:nvPr/>
        </p:nvSpPr>
        <p:spPr bwMode="auto">
          <a:xfrm>
            <a:off x="4690849" y="4754390"/>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p>
        </p:txBody>
      </p:sp>
      <p:grpSp>
        <p:nvGrpSpPr>
          <p:cNvPr id="89" name="Group 18"/>
          <p:cNvGrpSpPr/>
          <p:nvPr/>
        </p:nvGrpSpPr>
        <p:grpSpPr>
          <a:xfrm>
            <a:off x="9398729" y="4712007"/>
            <a:ext cx="312268" cy="312268"/>
            <a:chOff x="6350" y="4763"/>
            <a:chExt cx="492125" cy="492125"/>
          </a:xfrm>
          <a:solidFill>
            <a:schemeClr val="accent1"/>
          </a:solidFill>
        </p:grpSpPr>
        <p:sp>
          <p:nvSpPr>
            <p:cNvPr id="90"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91"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92"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93" name="TextBox 92"/>
          <p:cNvSpPr txBox="1"/>
          <p:nvPr/>
        </p:nvSpPr>
        <p:spPr>
          <a:xfrm>
            <a:off x="1582707" y="4833472"/>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94" name="TextBox 93"/>
          <p:cNvSpPr txBox="1"/>
          <p:nvPr/>
        </p:nvSpPr>
        <p:spPr>
          <a:xfrm>
            <a:off x="3797285" y="5188141"/>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95" name="TextBox 94"/>
          <p:cNvSpPr txBox="1"/>
          <p:nvPr/>
        </p:nvSpPr>
        <p:spPr>
          <a:xfrm>
            <a:off x="5940425" y="5744990"/>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96" name="TextBox 95"/>
          <p:cNvSpPr txBox="1"/>
          <p:nvPr/>
        </p:nvSpPr>
        <p:spPr>
          <a:xfrm>
            <a:off x="8658268" y="5169391"/>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grpSp>
        <p:nvGrpSpPr>
          <p:cNvPr id="97" name="组合 96"/>
          <p:cNvGrpSpPr/>
          <p:nvPr/>
        </p:nvGrpSpPr>
        <p:grpSpPr>
          <a:xfrm>
            <a:off x="6440491" y="3923507"/>
            <a:ext cx="1065364" cy="1065364"/>
            <a:chOff x="4677858" y="2649672"/>
            <a:chExt cx="809336" cy="809336"/>
          </a:xfrm>
          <a:solidFill>
            <a:schemeClr val="accent1"/>
          </a:solidFill>
        </p:grpSpPr>
        <p:sp>
          <p:nvSpPr>
            <p:cNvPr id="98" name="椭圆 97"/>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9" name="椭圆 98"/>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2011335" y="2897262"/>
            <a:ext cx="1121201" cy="1121201"/>
            <a:chOff x="4677858" y="2649672"/>
            <a:chExt cx="809336" cy="809336"/>
          </a:xfrm>
          <a:solidFill>
            <a:schemeClr val="accent1"/>
          </a:solidFill>
        </p:grpSpPr>
        <p:sp>
          <p:nvSpPr>
            <p:cNvPr id="101" name="椭圆 10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2" name="椭圆 101"/>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3" name="Picture 2" descr="C:\Users\Administrator\Desktop\微立体创业计划\00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599887" y="2436927"/>
            <a:ext cx="2083365" cy="208336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 descr="C:\Users\Administrator\Desktop\微立体创业计划\0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21765" y="2154687"/>
            <a:ext cx="2362196" cy="2362196"/>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5" name="矩形 104"/>
          <p:cNvSpPr/>
          <p:nvPr/>
        </p:nvSpPr>
        <p:spPr>
          <a:xfrm>
            <a:off x="9315497" y="3137689"/>
            <a:ext cx="1268398" cy="475525"/>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anose="020B0503020204020204" pitchFamily="34" charset="-122"/>
                <a:ea typeface="微软雅黑" panose="020B0503020204020204" pitchFamily="34" charset="-122"/>
              </a:rPr>
              <a:t>完成概述</a:t>
            </a:r>
            <a:endParaRPr lang="zh-CN" altLang="en-US"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12" dur="2000" fill="hold"/>
                                        <p:tgtEl>
                                          <p:spTgt spid="44"/>
                                        </p:tgtEl>
                                        <p:attrNameLst>
                                          <p:attrName>ppt_x</p:attrName>
                                          <p:attrName>ppt_y</p:attrName>
                                        </p:attrNameLst>
                                      </p:cBhvr>
                                      <p:rCtr x="35556" y="11111"/>
                                    </p:animMotion>
                                  </p:childTnLst>
                                </p:cTn>
                              </p:par>
                              <p:par>
                                <p:cTn id="13" presetID="22" presetClass="entr" presetSubtype="8"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2000"/>
                                        <p:tgtEl>
                                          <p:spTgt spid="43"/>
                                        </p:tgtEl>
                                      </p:cBhvr>
                                    </p:animEffect>
                                  </p:childTnLst>
                                </p:cTn>
                              </p:par>
                              <p:par>
                                <p:cTn id="16" presetID="53" presetClass="entr" presetSubtype="16" fill="hold" nodeType="withEffect">
                                  <p:stCondLst>
                                    <p:cond delay="1300"/>
                                  </p:stCondLst>
                                  <p:childTnLst>
                                    <p:set>
                                      <p:cBhvr>
                                        <p:cTn id="17" dur="1" fill="hold">
                                          <p:stCondLst>
                                            <p:cond delay="0"/>
                                          </p:stCondLst>
                                        </p:cTn>
                                        <p:tgtEl>
                                          <p:spTgt spid="103"/>
                                        </p:tgtEl>
                                        <p:attrNameLst>
                                          <p:attrName>style.visibility</p:attrName>
                                        </p:attrNameLst>
                                      </p:cBhvr>
                                      <p:to>
                                        <p:strVal val="visible"/>
                                      </p:to>
                                    </p:set>
                                    <p:anim calcmode="lin" valueType="num">
                                      <p:cBhvr>
                                        <p:cTn id="18" dur="500" fill="hold"/>
                                        <p:tgtEl>
                                          <p:spTgt spid="103"/>
                                        </p:tgtEl>
                                        <p:attrNameLst>
                                          <p:attrName>ppt_w</p:attrName>
                                        </p:attrNameLst>
                                      </p:cBhvr>
                                      <p:tavLst>
                                        <p:tav tm="0">
                                          <p:val>
                                            <p:fltVal val="0"/>
                                          </p:val>
                                        </p:tav>
                                        <p:tav tm="100000">
                                          <p:val>
                                            <p:strVal val="#ppt_w"/>
                                          </p:val>
                                        </p:tav>
                                      </p:tavLst>
                                    </p:anim>
                                    <p:anim calcmode="lin" valueType="num">
                                      <p:cBhvr>
                                        <p:cTn id="19" dur="500" fill="hold"/>
                                        <p:tgtEl>
                                          <p:spTgt spid="103"/>
                                        </p:tgtEl>
                                        <p:attrNameLst>
                                          <p:attrName>ppt_h</p:attrName>
                                        </p:attrNameLst>
                                      </p:cBhvr>
                                      <p:tavLst>
                                        <p:tav tm="0">
                                          <p:val>
                                            <p:fltVal val="0"/>
                                          </p:val>
                                        </p:tav>
                                        <p:tav tm="100000">
                                          <p:val>
                                            <p:strVal val="#ppt_h"/>
                                          </p:val>
                                        </p:tav>
                                      </p:tavLst>
                                    </p:anim>
                                    <p:animEffect transition="in" filter="fade">
                                      <p:cBhvr>
                                        <p:cTn id="20" dur="500"/>
                                        <p:tgtEl>
                                          <p:spTgt spid="103"/>
                                        </p:tgtEl>
                                      </p:cBhvr>
                                    </p:animEffect>
                                  </p:childTnLst>
                                </p:cTn>
                              </p:par>
                              <p:par>
                                <p:cTn id="21" presetID="42" presetClass="entr" presetSubtype="0" fill="hold" nodeType="withEffect">
                                  <p:stCondLst>
                                    <p:cond delay="16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anim calcmode="lin" valueType="num">
                                      <p:cBhvr>
                                        <p:cTn id="24" dur="500" fill="hold"/>
                                        <p:tgtEl>
                                          <p:spTgt spid="104"/>
                                        </p:tgtEl>
                                        <p:attrNameLst>
                                          <p:attrName>ppt_x</p:attrName>
                                        </p:attrNameLst>
                                      </p:cBhvr>
                                      <p:tavLst>
                                        <p:tav tm="0">
                                          <p:val>
                                            <p:strVal val="#ppt_x"/>
                                          </p:val>
                                        </p:tav>
                                        <p:tav tm="100000">
                                          <p:val>
                                            <p:strVal val="#ppt_x"/>
                                          </p:val>
                                        </p:tav>
                                      </p:tavLst>
                                    </p:anim>
                                    <p:anim calcmode="lin" valueType="num">
                                      <p:cBhvr>
                                        <p:cTn id="25" dur="500" fill="hold"/>
                                        <p:tgtEl>
                                          <p:spTgt spid="104"/>
                                        </p:tgtEl>
                                        <p:attrNameLst>
                                          <p:attrName>ppt_y</p:attrName>
                                        </p:attrNameLst>
                                      </p:cBhvr>
                                      <p:tavLst>
                                        <p:tav tm="0">
                                          <p:val>
                                            <p:strVal val="#ppt_y+.1"/>
                                          </p:val>
                                        </p:tav>
                                        <p:tav tm="100000">
                                          <p:val>
                                            <p:strVal val="#ppt_y"/>
                                          </p:val>
                                        </p:tav>
                                      </p:tavLst>
                                    </p:anim>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105"/>
                                        </p:tgtEl>
                                        <p:attrNameLst>
                                          <p:attrName>style.visibility</p:attrName>
                                        </p:attrNameLst>
                                      </p:cBhvr>
                                      <p:to>
                                        <p:strVal val="visible"/>
                                      </p:to>
                                    </p:set>
                                    <p:animEffect transition="in" filter="barn(inVertical)">
                                      <p:cBhvr>
                                        <p:cTn id="29" dur="500"/>
                                        <p:tgtEl>
                                          <p:spTgt spid="105"/>
                                        </p:tgtEl>
                                      </p:cBhvr>
                                    </p:animEffect>
                                  </p:childTnLst>
                                </p:cTn>
                              </p:par>
                            </p:childTnLst>
                          </p:cTn>
                        </p:par>
                        <p:par>
                          <p:cTn id="30" fill="hold">
                            <p:stCondLst>
                              <p:cond delay="1000"/>
                            </p:stCondLst>
                            <p:childTnLst>
                              <p:par>
                                <p:cTn id="31" presetID="2" presetClass="entr" presetSubtype="12" accel="52000" fill="hold" nodeType="after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additive="base">
                                        <p:cTn id="33" dur="1200" fill="hold"/>
                                        <p:tgtEl>
                                          <p:spTgt spid="100"/>
                                        </p:tgtEl>
                                        <p:attrNameLst>
                                          <p:attrName>ppt_x</p:attrName>
                                        </p:attrNameLst>
                                      </p:cBhvr>
                                      <p:tavLst>
                                        <p:tav tm="0">
                                          <p:val>
                                            <p:strVal val="0-#ppt_w/2"/>
                                          </p:val>
                                        </p:tav>
                                        <p:tav tm="100000">
                                          <p:val>
                                            <p:strVal val="#ppt_x"/>
                                          </p:val>
                                        </p:tav>
                                      </p:tavLst>
                                    </p:anim>
                                    <p:anim calcmode="lin" valueType="num">
                                      <p:cBhvr additive="base">
                                        <p:cTn id="34" dur="1200" fill="hold"/>
                                        <p:tgtEl>
                                          <p:spTgt spid="100"/>
                                        </p:tgtEl>
                                        <p:attrNameLst>
                                          <p:attrName>ppt_y</p:attrName>
                                        </p:attrNameLst>
                                      </p:cBhvr>
                                      <p:tavLst>
                                        <p:tav tm="0">
                                          <p:val>
                                            <p:strVal val="1+#ppt_h/2"/>
                                          </p:val>
                                        </p:tav>
                                        <p:tav tm="100000">
                                          <p:val>
                                            <p:strVal val="#ppt_y"/>
                                          </p:val>
                                        </p:tav>
                                      </p:tavLst>
                                    </p:anim>
                                  </p:childTnLst>
                                </p:cTn>
                              </p:par>
                              <p:par>
                                <p:cTn id="35" presetID="2" presetClass="entr" presetSubtype="3" accel="52000" fill="hold" nodeType="withEffect">
                                  <p:stCondLst>
                                    <p:cond delay="400"/>
                                  </p:stCondLst>
                                  <p:childTnLst>
                                    <p:set>
                                      <p:cBhvr>
                                        <p:cTn id="36" dur="1" fill="hold">
                                          <p:stCondLst>
                                            <p:cond delay="0"/>
                                          </p:stCondLst>
                                        </p:cTn>
                                        <p:tgtEl>
                                          <p:spTgt spid="79"/>
                                        </p:tgtEl>
                                        <p:attrNameLst>
                                          <p:attrName>style.visibility</p:attrName>
                                        </p:attrNameLst>
                                      </p:cBhvr>
                                      <p:to>
                                        <p:strVal val="visible"/>
                                      </p:to>
                                    </p:set>
                                    <p:anim calcmode="lin" valueType="num">
                                      <p:cBhvr additive="base">
                                        <p:cTn id="37" dur="1200" fill="hold"/>
                                        <p:tgtEl>
                                          <p:spTgt spid="79"/>
                                        </p:tgtEl>
                                        <p:attrNameLst>
                                          <p:attrName>ppt_x</p:attrName>
                                        </p:attrNameLst>
                                      </p:cBhvr>
                                      <p:tavLst>
                                        <p:tav tm="0">
                                          <p:val>
                                            <p:strVal val="1+#ppt_w/2"/>
                                          </p:val>
                                        </p:tav>
                                        <p:tav tm="100000">
                                          <p:val>
                                            <p:strVal val="#ppt_x"/>
                                          </p:val>
                                        </p:tav>
                                      </p:tavLst>
                                    </p:anim>
                                    <p:anim calcmode="lin" valueType="num">
                                      <p:cBhvr additive="base">
                                        <p:cTn id="38" dur="1200" fill="hold"/>
                                        <p:tgtEl>
                                          <p:spTgt spid="79"/>
                                        </p:tgtEl>
                                        <p:attrNameLst>
                                          <p:attrName>ppt_y</p:attrName>
                                        </p:attrNameLst>
                                      </p:cBhvr>
                                      <p:tavLst>
                                        <p:tav tm="0">
                                          <p:val>
                                            <p:strVal val="0-#ppt_h/2"/>
                                          </p:val>
                                        </p:tav>
                                        <p:tav tm="100000">
                                          <p:val>
                                            <p:strVal val="#ppt_y"/>
                                          </p:val>
                                        </p:tav>
                                      </p:tavLst>
                                    </p:anim>
                                  </p:childTnLst>
                                </p:cTn>
                              </p:par>
                              <p:par>
                                <p:cTn id="39" presetID="2" presetClass="entr" presetSubtype="6" accel="52000" fill="hold" nodeType="withEffect">
                                  <p:stCondLst>
                                    <p:cond delay="900"/>
                                  </p:stCondLst>
                                  <p:childTnLst>
                                    <p:set>
                                      <p:cBhvr>
                                        <p:cTn id="40" dur="1" fill="hold">
                                          <p:stCondLst>
                                            <p:cond delay="0"/>
                                          </p:stCondLst>
                                        </p:cTn>
                                        <p:tgtEl>
                                          <p:spTgt spid="97"/>
                                        </p:tgtEl>
                                        <p:attrNameLst>
                                          <p:attrName>style.visibility</p:attrName>
                                        </p:attrNameLst>
                                      </p:cBhvr>
                                      <p:to>
                                        <p:strVal val="visible"/>
                                      </p:to>
                                    </p:set>
                                    <p:anim calcmode="lin" valueType="num">
                                      <p:cBhvr additive="base">
                                        <p:cTn id="41" dur="1200" fill="hold"/>
                                        <p:tgtEl>
                                          <p:spTgt spid="97"/>
                                        </p:tgtEl>
                                        <p:attrNameLst>
                                          <p:attrName>ppt_x</p:attrName>
                                        </p:attrNameLst>
                                      </p:cBhvr>
                                      <p:tavLst>
                                        <p:tav tm="0">
                                          <p:val>
                                            <p:strVal val="1+#ppt_w/2"/>
                                          </p:val>
                                        </p:tav>
                                        <p:tav tm="100000">
                                          <p:val>
                                            <p:strVal val="#ppt_x"/>
                                          </p:val>
                                        </p:tav>
                                      </p:tavLst>
                                    </p:anim>
                                    <p:anim calcmode="lin" valueType="num">
                                      <p:cBhvr additive="base">
                                        <p:cTn id="42" dur="1200" fill="hold"/>
                                        <p:tgtEl>
                                          <p:spTgt spid="97"/>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fade">
                                      <p:cBhvr>
                                        <p:cTn id="46" dur="1000"/>
                                        <p:tgtEl>
                                          <p:spTgt spid="87"/>
                                        </p:tgtEl>
                                      </p:cBhvr>
                                    </p:animEffect>
                                    <p:anim calcmode="lin" valueType="num">
                                      <p:cBhvr>
                                        <p:cTn id="47" dur="1000" fill="hold"/>
                                        <p:tgtEl>
                                          <p:spTgt spid="87"/>
                                        </p:tgtEl>
                                        <p:attrNameLst>
                                          <p:attrName>ppt_x</p:attrName>
                                        </p:attrNameLst>
                                      </p:cBhvr>
                                      <p:tavLst>
                                        <p:tav tm="0">
                                          <p:val>
                                            <p:strVal val="#ppt_x"/>
                                          </p:val>
                                        </p:tav>
                                        <p:tav tm="100000">
                                          <p:val>
                                            <p:strVal val="#ppt_x"/>
                                          </p:val>
                                        </p:tav>
                                      </p:tavLst>
                                    </p:anim>
                                    <p:anim calcmode="lin" valueType="num">
                                      <p:cBhvr>
                                        <p:cTn id="48" dur="1000" fill="hold"/>
                                        <p:tgtEl>
                                          <p:spTgt spid="8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1000"/>
                                        <p:tgtEl>
                                          <p:spTgt spid="88"/>
                                        </p:tgtEl>
                                      </p:cBhvr>
                                    </p:animEffect>
                                    <p:anim calcmode="lin" valueType="num">
                                      <p:cBhvr>
                                        <p:cTn id="52" dur="1000" fill="hold"/>
                                        <p:tgtEl>
                                          <p:spTgt spid="88"/>
                                        </p:tgtEl>
                                        <p:attrNameLst>
                                          <p:attrName>ppt_x</p:attrName>
                                        </p:attrNameLst>
                                      </p:cBhvr>
                                      <p:tavLst>
                                        <p:tav tm="0">
                                          <p:val>
                                            <p:strVal val="#ppt_x"/>
                                          </p:val>
                                        </p:tav>
                                        <p:tav tm="100000">
                                          <p:val>
                                            <p:strVal val="#ppt_x"/>
                                          </p:val>
                                        </p:tav>
                                      </p:tavLst>
                                    </p:anim>
                                    <p:anim calcmode="lin" valueType="num">
                                      <p:cBhvr>
                                        <p:cTn id="53" dur="1000" fill="hold"/>
                                        <p:tgtEl>
                                          <p:spTgt spid="88"/>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84"/>
                                        </p:tgtEl>
                                        <p:attrNameLst>
                                          <p:attrName>style.visibility</p:attrName>
                                        </p:attrNameLst>
                                      </p:cBhvr>
                                      <p:to>
                                        <p:strVal val="visible"/>
                                      </p:to>
                                    </p:set>
                                    <p:animEffect transition="in" filter="fade">
                                      <p:cBhvr>
                                        <p:cTn id="56" dur="1000"/>
                                        <p:tgtEl>
                                          <p:spTgt spid="84"/>
                                        </p:tgtEl>
                                      </p:cBhvr>
                                    </p:animEffect>
                                    <p:anim calcmode="lin" valueType="num">
                                      <p:cBhvr>
                                        <p:cTn id="57" dur="1000" fill="hold"/>
                                        <p:tgtEl>
                                          <p:spTgt spid="84"/>
                                        </p:tgtEl>
                                        <p:attrNameLst>
                                          <p:attrName>ppt_x</p:attrName>
                                        </p:attrNameLst>
                                      </p:cBhvr>
                                      <p:tavLst>
                                        <p:tav tm="0">
                                          <p:val>
                                            <p:strVal val="#ppt_x"/>
                                          </p:val>
                                        </p:tav>
                                        <p:tav tm="100000">
                                          <p:val>
                                            <p:strVal val="#ppt_x"/>
                                          </p:val>
                                        </p:tav>
                                      </p:tavLst>
                                    </p:anim>
                                    <p:anim calcmode="lin" valueType="num">
                                      <p:cBhvr>
                                        <p:cTn id="58" dur="1000" fill="hold"/>
                                        <p:tgtEl>
                                          <p:spTgt spid="84"/>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fade">
                                      <p:cBhvr>
                                        <p:cTn id="61" dur="1000"/>
                                        <p:tgtEl>
                                          <p:spTgt spid="89"/>
                                        </p:tgtEl>
                                      </p:cBhvr>
                                    </p:animEffect>
                                    <p:anim calcmode="lin" valueType="num">
                                      <p:cBhvr>
                                        <p:cTn id="62" dur="1000" fill="hold"/>
                                        <p:tgtEl>
                                          <p:spTgt spid="89"/>
                                        </p:tgtEl>
                                        <p:attrNameLst>
                                          <p:attrName>ppt_x</p:attrName>
                                        </p:attrNameLst>
                                      </p:cBhvr>
                                      <p:tavLst>
                                        <p:tav tm="0">
                                          <p:val>
                                            <p:strVal val="#ppt_x"/>
                                          </p:val>
                                        </p:tav>
                                        <p:tav tm="100000">
                                          <p:val>
                                            <p:strVal val="#ppt_x"/>
                                          </p:val>
                                        </p:tav>
                                      </p:tavLst>
                                    </p:anim>
                                    <p:anim calcmode="lin" valueType="num">
                                      <p:cBhvr>
                                        <p:cTn id="63" dur="1000" fill="hold"/>
                                        <p:tgtEl>
                                          <p:spTgt spid="89"/>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14" presetClass="entr" presetSubtype="10" fill="hold" grpId="0" nodeType="afterEffect">
                                  <p:stCondLst>
                                    <p:cond delay="0"/>
                                  </p:stCondLst>
                                  <p:childTnLst>
                                    <p:set>
                                      <p:cBhvr>
                                        <p:cTn id="66" dur="1" fill="hold">
                                          <p:stCondLst>
                                            <p:cond delay="0"/>
                                          </p:stCondLst>
                                        </p:cTn>
                                        <p:tgtEl>
                                          <p:spTgt spid="93"/>
                                        </p:tgtEl>
                                        <p:attrNameLst>
                                          <p:attrName>style.visibility</p:attrName>
                                        </p:attrNameLst>
                                      </p:cBhvr>
                                      <p:to>
                                        <p:strVal val="visible"/>
                                      </p:to>
                                    </p:set>
                                    <p:animEffect transition="in" filter="randombar(horizontal)">
                                      <p:cBhvr>
                                        <p:cTn id="67" dur="500"/>
                                        <p:tgtEl>
                                          <p:spTgt spid="93"/>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94"/>
                                        </p:tgtEl>
                                        <p:attrNameLst>
                                          <p:attrName>style.visibility</p:attrName>
                                        </p:attrNameLst>
                                      </p:cBhvr>
                                      <p:to>
                                        <p:strVal val="visible"/>
                                      </p:to>
                                    </p:set>
                                    <p:animEffect transition="in" filter="randombar(horizontal)">
                                      <p:cBhvr>
                                        <p:cTn id="70" dur="500"/>
                                        <p:tgtEl>
                                          <p:spTgt spid="94"/>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randombar(horizontal)">
                                      <p:cBhvr>
                                        <p:cTn id="73" dur="500"/>
                                        <p:tgtEl>
                                          <p:spTgt spid="95"/>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6"/>
                                        </p:tgtEl>
                                        <p:attrNameLst>
                                          <p:attrName>style.visibility</p:attrName>
                                        </p:attrNameLst>
                                      </p:cBhvr>
                                      <p:to>
                                        <p:strVal val="visible"/>
                                      </p:to>
                                    </p:set>
                                    <p:animEffect transition="in" filter="randombar(horizontal)">
                                      <p:cBhvr>
                                        <p:cTn id="7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87" grpId="0" animBg="1"/>
      <p:bldP spid="88" grpId="0" animBg="1"/>
      <p:bldP spid="93" grpId="0"/>
      <p:bldP spid="94" grpId="0"/>
      <p:bldP spid="95" grpId="0"/>
      <p:bldP spid="96"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18" name="标题 1"/>
          <p:cNvSpPr txBox="1"/>
          <p:nvPr/>
        </p:nvSpPr>
        <p:spPr>
          <a:xfrm>
            <a:off x="2011335" y="280169"/>
            <a:ext cx="3357586" cy="928694"/>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重点任务完成</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19" name="Freeform 7"/>
          <p:cNvSpPr/>
          <p:nvPr/>
        </p:nvSpPr>
        <p:spPr bwMode="auto">
          <a:xfrm>
            <a:off x="3582971" y="2066119"/>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p>
        </p:txBody>
      </p:sp>
      <p:grpSp>
        <p:nvGrpSpPr>
          <p:cNvPr id="120" name="组合 119"/>
          <p:cNvGrpSpPr/>
          <p:nvPr/>
        </p:nvGrpSpPr>
        <p:grpSpPr>
          <a:xfrm>
            <a:off x="3582812" y="1827885"/>
            <a:ext cx="1149740" cy="1149740"/>
            <a:chOff x="2342140" y="893355"/>
            <a:chExt cx="1149740" cy="1149740"/>
          </a:xfrm>
        </p:grpSpPr>
        <p:grpSp>
          <p:nvGrpSpPr>
            <p:cNvPr id="121" name="组合 12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125" name="组合 124"/>
          <p:cNvGrpSpPr/>
          <p:nvPr/>
        </p:nvGrpSpPr>
        <p:grpSpPr>
          <a:xfrm>
            <a:off x="3076368" y="3146238"/>
            <a:ext cx="1149740" cy="1149740"/>
            <a:chOff x="1835696" y="2211710"/>
            <a:chExt cx="1149740" cy="1149740"/>
          </a:xfrm>
        </p:grpSpPr>
        <p:grpSp>
          <p:nvGrpSpPr>
            <p:cNvPr id="126" name="组合 12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7"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anose="020B0503020204020204" pitchFamily="34" charset="-122"/>
              </a:endParaRPr>
            </a:p>
          </p:txBody>
        </p:sp>
      </p:grpSp>
      <p:grpSp>
        <p:nvGrpSpPr>
          <p:cNvPr id="130" name="组合 129"/>
          <p:cNvGrpSpPr/>
          <p:nvPr/>
        </p:nvGrpSpPr>
        <p:grpSpPr>
          <a:xfrm>
            <a:off x="3724440" y="4370376"/>
            <a:ext cx="1149740" cy="1149740"/>
            <a:chOff x="2483768" y="3435846"/>
            <a:chExt cx="1149740" cy="1149740"/>
          </a:xfrm>
        </p:grpSpPr>
        <p:grpSp>
          <p:nvGrpSpPr>
            <p:cNvPr id="131" name="组合 13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
        <p:nvSpPr>
          <p:cNvPr id="135" name="TextBox 134"/>
          <p:cNvSpPr txBox="1"/>
          <p:nvPr/>
        </p:nvSpPr>
        <p:spPr>
          <a:xfrm>
            <a:off x="1654149" y="2137557"/>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654145" y="2450328"/>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1529126" y="3518515"/>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1630647" y="3840960"/>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9" name="TextBox 138"/>
          <p:cNvSpPr txBox="1"/>
          <p:nvPr/>
        </p:nvSpPr>
        <p:spPr>
          <a:xfrm>
            <a:off x="2209884" y="4924227"/>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填加标题</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2223471" y="5240951"/>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点击输入说明文字</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1" name="Line 39"/>
          <p:cNvSpPr>
            <a:spLocks noChangeShapeType="1"/>
          </p:cNvSpPr>
          <p:nvPr/>
        </p:nvSpPr>
        <p:spPr bwMode="auto">
          <a:xfrm>
            <a:off x="5037736" y="2680836"/>
            <a:ext cx="915275" cy="450074"/>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142" name="Line 40"/>
          <p:cNvSpPr>
            <a:spLocks noChangeShapeType="1"/>
          </p:cNvSpPr>
          <p:nvPr/>
        </p:nvSpPr>
        <p:spPr bwMode="auto">
          <a:xfrm>
            <a:off x="4564389" y="3674017"/>
            <a:ext cx="1241799" cy="1261"/>
          </a:xfrm>
          <a:prstGeom prst="line">
            <a:avLst/>
          </a:prstGeom>
          <a:noFill/>
          <a:ln w="57150" cap="rnd">
            <a:solidFill>
              <a:schemeClr val="tx1">
                <a:lumMod val="50000"/>
                <a:lumOff val="50000"/>
              </a:schemeClr>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 name="Line 41"/>
          <p:cNvSpPr>
            <a:spLocks noChangeShapeType="1"/>
          </p:cNvSpPr>
          <p:nvPr/>
        </p:nvSpPr>
        <p:spPr bwMode="auto">
          <a:xfrm flipV="1">
            <a:off x="4994466" y="4219512"/>
            <a:ext cx="954357" cy="383256"/>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44" name="组合 143"/>
          <p:cNvGrpSpPr/>
          <p:nvPr/>
        </p:nvGrpSpPr>
        <p:grpSpPr>
          <a:xfrm>
            <a:off x="6440491" y="1994681"/>
            <a:ext cx="3082087" cy="3082087"/>
            <a:chOff x="1403648" y="1115468"/>
            <a:chExt cx="1294414" cy="1294414"/>
          </a:xfrm>
        </p:grpSpPr>
        <p:sp>
          <p:nvSpPr>
            <p:cNvPr id="145" name="椭圆 14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146" name="组合 14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48" name="同心圆 14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49" name="同心圆 14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147" name="TextBox 146"/>
            <p:cNvSpPr txBox="1"/>
            <p:nvPr/>
          </p:nvSpPr>
          <p:spPr>
            <a:xfrm>
              <a:off x="1673671" y="1564209"/>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endParaRPr lang="zh-CN" altLang="en-US" sz="2800" dirty="0">
                <a:solidFill>
                  <a:schemeClr val="bg1"/>
                </a:solidFill>
                <a:effectLst/>
                <a:latin typeface="微软雅黑" panose="020B0503020204020204" pitchFamily="34" charset="-122"/>
                <a:ea typeface="微软雅黑" panose="020B0503020204020204" pitchFamily="34" charset="-122"/>
              </a:endParaRPr>
            </a:p>
          </p:txBody>
        </p:sp>
      </p:grpSp>
      <p:sp>
        <p:nvSpPr>
          <p:cNvPr id="150" name="TextBox 149"/>
          <p:cNvSpPr txBox="1"/>
          <p:nvPr/>
        </p:nvSpPr>
        <p:spPr>
          <a:xfrm>
            <a:off x="6297615" y="5352267"/>
            <a:ext cx="3286148" cy="1292662"/>
          </a:xfrm>
          <a:prstGeom prst="rect">
            <a:avLst/>
          </a:prstGeom>
          <a:noFill/>
        </p:spPr>
        <p:txBody>
          <a:bodyPr wrap="square" lIns="0" tIns="0" rIns="0" bIns="0"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点击输入说明文</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字点击输入说明文字</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点击输入说明文字点击输入说明文字</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点击输入说明文字点击输入说明文字</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点击输入说明文字点击输入说明文字</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8" accel="61000" fill="hold" nodeType="afterEffect">
                                  <p:stCondLst>
                                    <p:cond delay="0"/>
                                  </p:stCondLst>
                                  <p:childTnLst>
                                    <p:set>
                                      <p:cBhvr>
                                        <p:cTn id="10" dur="1" fill="hold">
                                          <p:stCondLst>
                                            <p:cond delay="0"/>
                                          </p:stCondLst>
                                        </p:cTn>
                                        <p:tgtEl>
                                          <p:spTgt spid="125"/>
                                        </p:tgtEl>
                                        <p:attrNameLst>
                                          <p:attrName>style.visibility</p:attrName>
                                        </p:attrNameLst>
                                      </p:cBhvr>
                                      <p:to>
                                        <p:strVal val="visible"/>
                                      </p:to>
                                    </p:set>
                                    <p:anim calcmode="lin" valueType="num">
                                      <p:cBhvr additive="base">
                                        <p:cTn id="11" dur="1500" fill="hold"/>
                                        <p:tgtEl>
                                          <p:spTgt spid="125"/>
                                        </p:tgtEl>
                                        <p:attrNameLst>
                                          <p:attrName>ppt_x</p:attrName>
                                        </p:attrNameLst>
                                      </p:cBhvr>
                                      <p:tavLst>
                                        <p:tav tm="0">
                                          <p:val>
                                            <p:strVal val="0-#ppt_w/2"/>
                                          </p:val>
                                        </p:tav>
                                        <p:tav tm="100000">
                                          <p:val>
                                            <p:strVal val="#ppt_x"/>
                                          </p:val>
                                        </p:tav>
                                      </p:tavLst>
                                    </p:anim>
                                    <p:anim calcmode="lin" valueType="num">
                                      <p:cBhvr additive="base">
                                        <p:cTn id="12" dur="1500" fill="hold"/>
                                        <p:tgtEl>
                                          <p:spTgt spid="125"/>
                                        </p:tgtEl>
                                        <p:attrNameLst>
                                          <p:attrName>ppt_y</p:attrName>
                                        </p:attrNameLst>
                                      </p:cBhvr>
                                      <p:tavLst>
                                        <p:tav tm="0">
                                          <p:val>
                                            <p:strVal val="#ppt_y"/>
                                          </p:val>
                                        </p:tav>
                                        <p:tav tm="100000">
                                          <p:val>
                                            <p:strVal val="#ppt_y"/>
                                          </p:val>
                                        </p:tav>
                                      </p:tavLst>
                                    </p:anim>
                                  </p:childTnLst>
                                </p:cTn>
                              </p:par>
                              <p:par>
                                <p:cTn id="13" presetID="2" presetClass="entr" presetSubtype="1" accel="61000" fill="hold" nodeType="with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additive="base">
                                        <p:cTn id="15" dur="1500" fill="hold"/>
                                        <p:tgtEl>
                                          <p:spTgt spid="120"/>
                                        </p:tgtEl>
                                        <p:attrNameLst>
                                          <p:attrName>ppt_x</p:attrName>
                                        </p:attrNameLst>
                                      </p:cBhvr>
                                      <p:tavLst>
                                        <p:tav tm="0">
                                          <p:val>
                                            <p:strVal val="#ppt_x"/>
                                          </p:val>
                                        </p:tav>
                                        <p:tav tm="100000">
                                          <p:val>
                                            <p:strVal val="#ppt_x"/>
                                          </p:val>
                                        </p:tav>
                                      </p:tavLst>
                                    </p:anim>
                                    <p:anim calcmode="lin" valueType="num">
                                      <p:cBhvr additive="base">
                                        <p:cTn id="16" dur="1500" fill="hold"/>
                                        <p:tgtEl>
                                          <p:spTgt spid="120"/>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1500" fill="hold"/>
                                        <p:tgtEl>
                                          <p:spTgt spid="130"/>
                                        </p:tgtEl>
                                        <p:attrNameLst>
                                          <p:attrName>ppt_x</p:attrName>
                                        </p:attrNameLst>
                                      </p:cBhvr>
                                      <p:tavLst>
                                        <p:tav tm="0">
                                          <p:val>
                                            <p:strVal val="#ppt_x"/>
                                          </p:val>
                                        </p:tav>
                                        <p:tav tm="100000">
                                          <p:val>
                                            <p:strVal val="#ppt_x"/>
                                          </p:val>
                                        </p:tav>
                                      </p:tavLst>
                                    </p:anim>
                                    <p:anim calcmode="lin" valueType="num">
                                      <p:cBhvr additive="base">
                                        <p:cTn id="20" dur="1500" fill="hold"/>
                                        <p:tgtEl>
                                          <p:spTgt spid="130"/>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19"/>
                                        </p:tgtEl>
                                        <p:attrNameLst>
                                          <p:attrName>style.visibility</p:attrName>
                                        </p:attrNameLst>
                                      </p:cBhvr>
                                      <p:to>
                                        <p:strVal val="visible"/>
                                      </p:to>
                                    </p:set>
                                    <p:animEffect transition="in" filter="wipe(up)">
                                      <p:cBhvr>
                                        <p:cTn id="24" dur="500"/>
                                        <p:tgtEl>
                                          <p:spTgt spid="119"/>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35"/>
                                        </p:tgtEl>
                                        <p:attrNameLst>
                                          <p:attrName>style.visibility</p:attrName>
                                        </p:attrNameLst>
                                      </p:cBhvr>
                                      <p:to>
                                        <p:strVal val="visible"/>
                                      </p:to>
                                    </p:set>
                                    <p:animEffect transition="in" filter="fade">
                                      <p:cBhvr>
                                        <p:cTn id="28" dur="500"/>
                                        <p:tgtEl>
                                          <p:spTgt spid="13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fade">
                                      <p:cBhvr>
                                        <p:cTn id="31" dur="500"/>
                                        <p:tgtEl>
                                          <p:spTgt spid="13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fade">
                                      <p:cBhvr>
                                        <p:cTn id="34" dur="500"/>
                                        <p:tgtEl>
                                          <p:spTgt spid="1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500"/>
                                        <p:tgtEl>
                                          <p:spTgt spid="13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9"/>
                                        </p:tgtEl>
                                        <p:attrNameLst>
                                          <p:attrName>style.visibility</p:attrName>
                                        </p:attrNameLst>
                                      </p:cBhvr>
                                      <p:to>
                                        <p:strVal val="visible"/>
                                      </p:to>
                                    </p:set>
                                    <p:animEffect transition="in" filter="fade">
                                      <p:cBhvr>
                                        <p:cTn id="40" dur="500"/>
                                        <p:tgtEl>
                                          <p:spTgt spid="13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wipe(left)">
                                      <p:cBhvr>
                                        <p:cTn id="47" dur="500"/>
                                        <p:tgtEl>
                                          <p:spTgt spid="14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2"/>
                                        </p:tgtEl>
                                        <p:attrNameLst>
                                          <p:attrName>style.visibility</p:attrName>
                                        </p:attrNameLst>
                                      </p:cBhvr>
                                      <p:to>
                                        <p:strVal val="visible"/>
                                      </p:to>
                                    </p:set>
                                    <p:animEffect transition="in" filter="wipe(left)">
                                      <p:cBhvr>
                                        <p:cTn id="50" dur="500"/>
                                        <p:tgtEl>
                                          <p:spTgt spid="14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3"/>
                                        </p:tgtEl>
                                        <p:attrNameLst>
                                          <p:attrName>style.visibility</p:attrName>
                                        </p:attrNameLst>
                                      </p:cBhvr>
                                      <p:to>
                                        <p:strVal val="visible"/>
                                      </p:to>
                                    </p:set>
                                    <p:animEffect transition="in" filter="wipe(left)">
                                      <p:cBhvr>
                                        <p:cTn id="53" dur="500"/>
                                        <p:tgtEl>
                                          <p:spTgt spid="143"/>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144"/>
                                        </p:tgtEl>
                                        <p:attrNameLst>
                                          <p:attrName>style.visibility</p:attrName>
                                        </p:attrNameLst>
                                      </p:cBhvr>
                                      <p:to>
                                        <p:strVal val="visible"/>
                                      </p:to>
                                    </p:set>
                                    <p:anim calcmode="lin" valueType="num">
                                      <p:cBhvr>
                                        <p:cTn id="57" dur="500" fill="hold"/>
                                        <p:tgtEl>
                                          <p:spTgt spid="144"/>
                                        </p:tgtEl>
                                        <p:attrNameLst>
                                          <p:attrName>ppt_w</p:attrName>
                                        </p:attrNameLst>
                                      </p:cBhvr>
                                      <p:tavLst>
                                        <p:tav tm="0">
                                          <p:val>
                                            <p:fltVal val="0"/>
                                          </p:val>
                                        </p:tav>
                                        <p:tav tm="100000">
                                          <p:val>
                                            <p:strVal val="#ppt_w"/>
                                          </p:val>
                                        </p:tav>
                                      </p:tavLst>
                                    </p:anim>
                                    <p:anim calcmode="lin" valueType="num">
                                      <p:cBhvr>
                                        <p:cTn id="58" dur="500" fill="hold"/>
                                        <p:tgtEl>
                                          <p:spTgt spid="144"/>
                                        </p:tgtEl>
                                        <p:attrNameLst>
                                          <p:attrName>ppt_h</p:attrName>
                                        </p:attrNameLst>
                                      </p:cBhvr>
                                      <p:tavLst>
                                        <p:tav tm="0">
                                          <p:val>
                                            <p:fltVal val="0"/>
                                          </p:val>
                                        </p:tav>
                                        <p:tav tm="100000">
                                          <p:val>
                                            <p:strVal val="#ppt_h"/>
                                          </p:val>
                                        </p:tav>
                                      </p:tavLst>
                                    </p:anim>
                                    <p:animEffect transition="in" filter="fade">
                                      <p:cBhvr>
                                        <p:cTn id="59" dur="500"/>
                                        <p:tgtEl>
                                          <p:spTgt spid="14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0"/>
                                        </p:tgtEl>
                                        <p:attrNameLst>
                                          <p:attrName>style.visibility</p:attrName>
                                        </p:attrNameLst>
                                      </p:cBhvr>
                                      <p:to>
                                        <p:strVal val="visible"/>
                                      </p:to>
                                    </p:set>
                                    <p:animEffect transition="in" filter="fade">
                                      <p:cBhvr>
                                        <p:cTn id="62"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35" grpId="0"/>
      <p:bldP spid="136" grpId="0"/>
      <p:bldP spid="137" grpId="0"/>
      <p:bldP spid="138" grpId="0"/>
      <p:bldP spid="139" grpId="0"/>
      <p:bldP spid="140" grpId="0"/>
      <p:bldP spid="141" grpId="0" animBg="1"/>
      <p:bldP spid="142" grpId="0" animBg="1"/>
      <p:bldP spid="143" grpId="0" animBg="1"/>
      <p:bldP spid="1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46" name="标题 1"/>
          <p:cNvSpPr txBox="1"/>
          <p:nvPr/>
        </p:nvSpPr>
        <p:spPr>
          <a:xfrm>
            <a:off x="1868459" y="351607"/>
            <a:ext cx="2428892" cy="571504"/>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4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工作完成阶段</a:t>
            </a:r>
            <a:endParaRPr kumimoji="0" lang="zh-CN" altLang="en-US" sz="24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pic>
        <p:nvPicPr>
          <p:cNvPr id="47"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923478" y="1494615"/>
            <a:ext cx="3660021" cy="515244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5154607" y="5621122"/>
            <a:ext cx="1017029" cy="1017029"/>
            <a:chOff x="3832873" y="2297208"/>
            <a:chExt cx="1516550" cy="1516550"/>
          </a:xfrm>
        </p:grpSpPr>
        <p:grpSp>
          <p:nvGrpSpPr>
            <p:cNvPr id="49"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0" name="椭圆 49"/>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4308829" y="4506489"/>
            <a:ext cx="1131530" cy="1131530"/>
            <a:chOff x="3832873" y="2297208"/>
            <a:chExt cx="1516550" cy="1516550"/>
          </a:xfrm>
        </p:grpSpPr>
        <p:grpSp>
          <p:nvGrpSpPr>
            <p:cNvPr id="54"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5" name="椭圆 54"/>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6154740" y="3923507"/>
            <a:ext cx="1071570" cy="1071570"/>
            <a:chOff x="3832873" y="2297208"/>
            <a:chExt cx="1516550" cy="1516550"/>
          </a:xfrm>
        </p:grpSpPr>
        <p:grpSp>
          <p:nvGrpSpPr>
            <p:cNvPr id="59"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60" name="椭圆 59"/>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297351" y="3280565"/>
            <a:ext cx="1143008" cy="1143008"/>
            <a:chOff x="3832873" y="2297208"/>
            <a:chExt cx="1516550" cy="1516550"/>
          </a:xfrm>
        </p:grpSpPr>
        <p:grpSp>
          <p:nvGrpSpPr>
            <p:cNvPr id="64"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7" name="椭圆 6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65" name="椭圆 64"/>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6192812" y="2675696"/>
            <a:ext cx="1104935" cy="1104935"/>
            <a:chOff x="3832873" y="2297208"/>
            <a:chExt cx="1516550" cy="1516550"/>
          </a:xfrm>
        </p:grpSpPr>
        <p:grpSp>
          <p:nvGrpSpPr>
            <p:cNvPr id="69"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70" name="椭圆 69"/>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226045" y="1637491"/>
            <a:ext cx="1129443" cy="1129443"/>
            <a:chOff x="3832873" y="2297208"/>
            <a:chExt cx="1516550" cy="1516550"/>
          </a:xfrm>
        </p:grpSpPr>
        <p:grpSp>
          <p:nvGrpSpPr>
            <p:cNvPr id="74"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77" name="椭圆 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75" name="椭圆 74"/>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34"/>
          <p:cNvGrpSpPr/>
          <p:nvPr/>
        </p:nvGrpSpPr>
        <p:grpSpPr>
          <a:xfrm>
            <a:off x="5513186" y="1923243"/>
            <a:ext cx="570115" cy="463917"/>
            <a:chOff x="1550139" y="1314466"/>
            <a:chExt cx="509139" cy="414300"/>
          </a:xfrm>
          <a:solidFill>
            <a:schemeClr val="bg1"/>
          </a:solidFill>
        </p:grpSpPr>
        <p:sp>
          <p:nvSpPr>
            <p:cNvPr id="7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2" name="矩形 3"/>
          <p:cNvSpPr>
            <a:spLocks noChangeArrowheads="1"/>
          </p:cNvSpPr>
          <p:nvPr/>
        </p:nvSpPr>
        <p:spPr bwMode="auto">
          <a:xfrm>
            <a:off x="6589629" y="207097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阶段一</a:t>
            </a:r>
            <a:endParaRPr lang="zh-CN" altLang="en-US" sz="15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文本框 13"/>
          <p:cNvSpPr txBox="1"/>
          <p:nvPr/>
        </p:nvSpPr>
        <p:spPr>
          <a:xfrm>
            <a:off x="7440623" y="192324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矩形 3"/>
          <p:cNvSpPr>
            <a:spLocks noChangeArrowheads="1"/>
          </p:cNvSpPr>
          <p:nvPr/>
        </p:nvSpPr>
        <p:spPr bwMode="auto">
          <a:xfrm>
            <a:off x="7518515" y="30472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阶段二</a:t>
            </a:r>
            <a:endParaRPr lang="zh-CN" altLang="en-US" sz="15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5" name="文本框 13"/>
          <p:cNvSpPr txBox="1"/>
          <p:nvPr/>
        </p:nvSpPr>
        <p:spPr>
          <a:xfrm>
            <a:off x="7512061" y="335200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Freeform 20"/>
          <p:cNvSpPr>
            <a:spLocks noEditPoints="1"/>
          </p:cNvSpPr>
          <p:nvPr/>
        </p:nvSpPr>
        <p:spPr bwMode="auto">
          <a:xfrm>
            <a:off x="6489826" y="2994813"/>
            <a:ext cx="593607" cy="403378"/>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87" name="矩形 3"/>
          <p:cNvSpPr>
            <a:spLocks noChangeArrowheads="1"/>
          </p:cNvSpPr>
          <p:nvPr/>
        </p:nvSpPr>
        <p:spPr bwMode="auto">
          <a:xfrm>
            <a:off x="3239221" y="343123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阶段三</a:t>
            </a:r>
            <a:endParaRPr lang="zh-CN" altLang="en-US" sz="15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8" name="文本框 13"/>
          <p:cNvSpPr txBox="1"/>
          <p:nvPr/>
        </p:nvSpPr>
        <p:spPr>
          <a:xfrm>
            <a:off x="1725583" y="3725167"/>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9" name="Group 20"/>
          <p:cNvGrpSpPr/>
          <p:nvPr/>
        </p:nvGrpSpPr>
        <p:grpSpPr>
          <a:xfrm>
            <a:off x="4474235" y="3566317"/>
            <a:ext cx="751810" cy="520734"/>
            <a:chOff x="7416800" y="1122363"/>
            <a:chExt cx="366713" cy="254000"/>
          </a:xfrm>
          <a:solidFill>
            <a:schemeClr val="bg1"/>
          </a:solidFill>
        </p:grpSpPr>
        <p:sp>
          <p:nvSpPr>
            <p:cNvPr id="9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92" name="矩形 3"/>
          <p:cNvSpPr>
            <a:spLocks noChangeArrowheads="1"/>
          </p:cNvSpPr>
          <p:nvPr/>
        </p:nvSpPr>
        <p:spPr bwMode="auto">
          <a:xfrm>
            <a:off x="7512060" y="4037803"/>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阶段四</a:t>
            </a:r>
            <a:endParaRPr lang="zh-CN" altLang="en-US" sz="15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3" name="文本框 13"/>
          <p:cNvSpPr txBox="1"/>
          <p:nvPr/>
        </p:nvSpPr>
        <p:spPr>
          <a:xfrm>
            <a:off x="7512061" y="432990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4" name="组合 93"/>
          <p:cNvGrpSpPr/>
          <p:nvPr/>
        </p:nvGrpSpPr>
        <p:grpSpPr>
          <a:xfrm>
            <a:off x="6399640" y="4192257"/>
            <a:ext cx="540917" cy="517068"/>
            <a:chOff x="3294063" y="754063"/>
            <a:chExt cx="5600701" cy="5353051"/>
          </a:xfrm>
          <a:solidFill>
            <a:schemeClr val="bg1"/>
          </a:solidFill>
        </p:grpSpPr>
        <p:sp>
          <p:nvSpPr>
            <p:cNvPr id="95"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6"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8"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99"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00"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01"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02"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03"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04"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sp>
          <p:nvSpPr>
            <p:cNvPr id="105"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Calibri" panose="020F0502020204030204"/>
                <a:ea typeface="宋体" panose="02010600030101010101" pitchFamily="2" charset="-122"/>
              </a:endParaRPr>
            </a:p>
          </p:txBody>
        </p:sp>
      </p:grpSp>
      <p:sp>
        <p:nvSpPr>
          <p:cNvPr id="106" name="矩形 3"/>
          <p:cNvSpPr>
            <a:spLocks noChangeArrowheads="1"/>
          </p:cNvSpPr>
          <p:nvPr/>
        </p:nvSpPr>
        <p:spPr bwMode="auto">
          <a:xfrm>
            <a:off x="3239221" y="4593280"/>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阶段五</a:t>
            </a:r>
            <a:endParaRPr lang="zh-CN" altLang="en-US" sz="15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7" name="文本框 13"/>
          <p:cNvSpPr txBox="1"/>
          <p:nvPr/>
        </p:nvSpPr>
        <p:spPr>
          <a:xfrm>
            <a:off x="1725583" y="4858642"/>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8" name="Group 23"/>
          <p:cNvGrpSpPr/>
          <p:nvPr/>
        </p:nvGrpSpPr>
        <p:grpSpPr>
          <a:xfrm>
            <a:off x="4654541" y="4854033"/>
            <a:ext cx="571504" cy="498234"/>
            <a:chOff x="7540014" y="4306907"/>
            <a:chExt cx="389342" cy="339426"/>
          </a:xfrm>
          <a:solidFill>
            <a:schemeClr val="bg1"/>
          </a:solidFill>
        </p:grpSpPr>
        <p:sp>
          <p:nvSpPr>
            <p:cNvPr id="109"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0"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1"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2"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3"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4"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5"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grpSp>
      <p:sp>
        <p:nvSpPr>
          <p:cNvPr id="125" name="矩形 3"/>
          <p:cNvSpPr>
            <a:spLocks noChangeArrowheads="1"/>
          </p:cNvSpPr>
          <p:nvPr/>
        </p:nvSpPr>
        <p:spPr bwMode="auto">
          <a:xfrm>
            <a:off x="6661067" y="600006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阶段六</a:t>
            </a:r>
            <a:endParaRPr lang="zh-CN" altLang="en-US" sz="1500" b="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6" name="文本框 13"/>
          <p:cNvSpPr txBox="1"/>
          <p:nvPr/>
        </p:nvSpPr>
        <p:spPr>
          <a:xfrm>
            <a:off x="7512061" y="585233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0" name="Group 9"/>
          <p:cNvGrpSpPr/>
          <p:nvPr/>
        </p:nvGrpSpPr>
        <p:grpSpPr>
          <a:xfrm>
            <a:off x="5297483" y="5913948"/>
            <a:ext cx="619163" cy="459125"/>
            <a:chOff x="4572000" y="3414713"/>
            <a:chExt cx="374651" cy="277813"/>
          </a:xfrm>
          <a:solidFill>
            <a:schemeClr val="bg1"/>
          </a:solidFill>
        </p:grpSpPr>
        <p:sp>
          <p:nvSpPr>
            <p:cNvPr id="13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4"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500"/>
                                        <p:tgtEl>
                                          <p:spTgt spid="47"/>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1400" fill="hold"/>
                                        <p:tgtEl>
                                          <p:spTgt spid="48"/>
                                        </p:tgtEl>
                                        <p:attrNameLst>
                                          <p:attrName>ppt_x</p:attrName>
                                        </p:attrNameLst>
                                      </p:cBhvr>
                                      <p:tavLst>
                                        <p:tav tm="0">
                                          <p:val>
                                            <p:strVal val="0-#ppt_w/2"/>
                                          </p:val>
                                        </p:tav>
                                        <p:tav tm="100000">
                                          <p:val>
                                            <p:strVal val="#ppt_x"/>
                                          </p:val>
                                        </p:tav>
                                      </p:tavLst>
                                    </p:anim>
                                    <p:anim calcmode="lin" valueType="num">
                                      <p:cBhvr additive="base">
                                        <p:cTn id="16" dur="14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1400" fill="hold"/>
                                        <p:tgtEl>
                                          <p:spTgt spid="53"/>
                                        </p:tgtEl>
                                        <p:attrNameLst>
                                          <p:attrName>ppt_x</p:attrName>
                                        </p:attrNameLst>
                                      </p:cBhvr>
                                      <p:tavLst>
                                        <p:tav tm="0">
                                          <p:val>
                                            <p:strVal val="1+#ppt_w/2"/>
                                          </p:val>
                                        </p:tav>
                                        <p:tav tm="100000">
                                          <p:val>
                                            <p:strVal val="#ppt_x"/>
                                          </p:val>
                                        </p:tav>
                                      </p:tavLst>
                                    </p:anim>
                                    <p:anim calcmode="lin" valueType="num">
                                      <p:cBhvr additive="base">
                                        <p:cTn id="20" dur="140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1400" fill="hold"/>
                                        <p:tgtEl>
                                          <p:spTgt spid="63"/>
                                        </p:tgtEl>
                                        <p:attrNameLst>
                                          <p:attrName>ppt_x</p:attrName>
                                        </p:attrNameLst>
                                      </p:cBhvr>
                                      <p:tavLst>
                                        <p:tav tm="0">
                                          <p:val>
                                            <p:strVal val="1+#ppt_w/2"/>
                                          </p:val>
                                        </p:tav>
                                        <p:tav tm="100000">
                                          <p:val>
                                            <p:strVal val="#ppt_x"/>
                                          </p:val>
                                        </p:tav>
                                      </p:tavLst>
                                    </p:anim>
                                    <p:anim calcmode="lin" valueType="num">
                                      <p:cBhvr additive="base">
                                        <p:cTn id="24" dur="1400" fill="hold"/>
                                        <p:tgtEl>
                                          <p:spTgt spid="63"/>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1400" fill="hold"/>
                                        <p:tgtEl>
                                          <p:spTgt spid="68"/>
                                        </p:tgtEl>
                                        <p:attrNameLst>
                                          <p:attrName>ppt_x</p:attrName>
                                        </p:attrNameLst>
                                      </p:cBhvr>
                                      <p:tavLst>
                                        <p:tav tm="0">
                                          <p:val>
                                            <p:strVal val="0-#ppt_w/2"/>
                                          </p:val>
                                        </p:tav>
                                        <p:tav tm="100000">
                                          <p:val>
                                            <p:strVal val="#ppt_x"/>
                                          </p:val>
                                        </p:tav>
                                      </p:tavLst>
                                    </p:anim>
                                    <p:anim calcmode="lin" valueType="num">
                                      <p:cBhvr additive="base">
                                        <p:cTn id="28" dur="1400" fill="hold"/>
                                        <p:tgtEl>
                                          <p:spTgt spid="68"/>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1400" fill="hold"/>
                                        <p:tgtEl>
                                          <p:spTgt spid="73"/>
                                        </p:tgtEl>
                                        <p:attrNameLst>
                                          <p:attrName>ppt_x</p:attrName>
                                        </p:attrNameLst>
                                      </p:cBhvr>
                                      <p:tavLst>
                                        <p:tav tm="0">
                                          <p:val>
                                            <p:strVal val="1+#ppt_w/2"/>
                                          </p:val>
                                        </p:tav>
                                        <p:tav tm="100000">
                                          <p:val>
                                            <p:strVal val="#ppt_x"/>
                                          </p:val>
                                        </p:tav>
                                      </p:tavLst>
                                    </p:anim>
                                    <p:anim calcmode="lin" valueType="num">
                                      <p:cBhvr additive="base">
                                        <p:cTn id="32" dur="1400" fill="hold"/>
                                        <p:tgtEl>
                                          <p:spTgt spid="73"/>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1400" fill="hold"/>
                                        <p:tgtEl>
                                          <p:spTgt spid="58"/>
                                        </p:tgtEl>
                                        <p:attrNameLst>
                                          <p:attrName>ppt_x</p:attrName>
                                        </p:attrNameLst>
                                      </p:cBhvr>
                                      <p:tavLst>
                                        <p:tav tm="0">
                                          <p:val>
                                            <p:strVal val="0-#ppt_w/2"/>
                                          </p:val>
                                        </p:tav>
                                        <p:tav tm="100000">
                                          <p:val>
                                            <p:strVal val="#ppt_x"/>
                                          </p:val>
                                        </p:tav>
                                      </p:tavLst>
                                    </p:anim>
                                    <p:anim calcmode="lin" valueType="num">
                                      <p:cBhvr additive="base">
                                        <p:cTn id="36" dur="1400" fill="hold"/>
                                        <p:tgtEl>
                                          <p:spTgt spid="58"/>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31" presetClass="entr" presetSubtype="0" fill="hold" nodeType="after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anim calcmode="lin" valueType="num">
                                      <p:cBhvr>
                                        <p:cTn id="42" dur="500" fill="hold"/>
                                        <p:tgtEl>
                                          <p:spTgt spid="78"/>
                                        </p:tgtEl>
                                        <p:attrNameLst>
                                          <p:attrName>style.rotation</p:attrName>
                                        </p:attrNameLst>
                                      </p:cBhvr>
                                      <p:tavLst>
                                        <p:tav tm="0">
                                          <p:val>
                                            <p:fltVal val="90"/>
                                          </p:val>
                                        </p:tav>
                                        <p:tav tm="100000">
                                          <p:val>
                                            <p:fltVal val="0"/>
                                          </p:val>
                                        </p:tav>
                                      </p:tavLst>
                                    </p:anim>
                                    <p:animEffect transition="in" filter="fade">
                                      <p:cBhvr>
                                        <p:cTn id="43" dur="500"/>
                                        <p:tgtEl>
                                          <p:spTgt spid="78"/>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wipe(left)">
                                      <p:cBhvr>
                                        <p:cTn id="47" dur="500"/>
                                        <p:tgtEl>
                                          <p:spTgt spid="82"/>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wipe(right)">
                                      <p:cBhvr>
                                        <p:cTn id="50" dur="750"/>
                                        <p:tgtEl>
                                          <p:spTgt spid="83"/>
                                        </p:tgtEl>
                                      </p:cBhvr>
                                    </p:animEffect>
                                  </p:childTnLst>
                                </p:cTn>
                              </p:par>
                            </p:childTnLst>
                          </p:cTn>
                        </p:par>
                        <p:par>
                          <p:cTn id="51" fill="hold">
                            <p:stCondLst>
                              <p:cond delay="3500"/>
                            </p:stCondLst>
                            <p:childTnLst>
                              <p:par>
                                <p:cTn id="52" presetID="31" presetClass="entr" presetSubtype="0" fill="hold" grpId="0" nodeType="afterEffect">
                                  <p:stCondLst>
                                    <p:cond delay="0"/>
                                  </p:stCondLst>
                                  <p:childTnLst>
                                    <p:set>
                                      <p:cBhvr>
                                        <p:cTn id="53" dur="1" fill="hold">
                                          <p:stCondLst>
                                            <p:cond delay="0"/>
                                          </p:stCondLst>
                                        </p:cTn>
                                        <p:tgtEl>
                                          <p:spTgt spid="86"/>
                                        </p:tgtEl>
                                        <p:attrNameLst>
                                          <p:attrName>style.visibility</p:attrName>
                                        </p:attrNameLst>
                                      </p:cBhvr>
                                      <p:to>
                                        <p:strVal val="visible"/>
                                      </p:to>
                                    </p:set>
                                    <p:anim calcmode="lin" valueType="num">
                                      <p:cBhvr>
                                        <p:cTn id="54" dur="500" fill="hold"/>
                                        <p:tgtEl>
                                          <p:spTgt spid="86"/>
                                        </p:tgtEl>
                                        <p:attrNameLst>
                                          <p:attrName>ppt_w</p:attrName>
                                        </p:attrNameLst>
                                      </p:cBhvr>
                                      <p:tavLst>
                                        <p:tav tm="0">
                                          <p:val>
                                            <p:fltVal val="0"/>
                                          </p:val>
                                        </p:tav>
                                        <p:tav tm="100000">
                                          <p:val>
                                            <p:strVal val="#ppt_w"/>
                                          </p:val>
                                        </p:tav>
                                      </p:tavLst>
                                    </p:anim>
                                    <p:anim calcmode="lin" valueType="num">
                                      <p:cBhvr>
                                        <p:cTn id="55" dur="500" fill="hold"/>
                                        <p:tgtEl>
                                          <p:spTgt spid="86"/>
                                        </p:tgtEl>
                                        <p:attrNameLst>
                                          <p:attrName>ppt_h</p:attrName>
                                        </p:attrNameLst>
                                      </p:cBhvr>
                                      <p:tavLst>
                                        <p:tav tm="0">
                                          <p:val>
                                            <p:fltVal val="0"/>
                                          </p:val>
                                        </p:tav>
                                        <p:tav tm="100000">
                                          <p:val>
                                            <p:strVal val="#ppt_h"/>
                                          </p:val>
                                        </p:tav>
                                      </p:tavLst>
                                    </p:anim>
                                    <p:anim calcmode="lin" valueType="num">
                                      <p:cBhvr>
                                        <p:cTn id="56" dur="500" fill="hold"/>
                                        <p:tgtEl>
                                          <p:spTgt spid="86"/>
                                        </p:tgtEl>
                                        <p:attrNameLst>
                                          <p:attrName>style.rotation</p:attrName>
                                        </p:attrNameLst>
                                      </p:cBhvr>
                                      <p:tavLst>
                                        <p:tav tm="0">
                                          <p:val>
                                            <p:fltVal val="90"/>
                                          </p:val>
                                        </p:tav>
                                        <p:tav tm="100000">
                                          <p:val>
                                            <p:fltVal val="0"/>
                                          </p:val>
                                        </p:tav>
                                      </p:tavLst>
                                    </p:anim>
                                    <p:animEffect transition="in" filter="fade">
                                      <p:cBhvr>
                                        <p:cTn id="57" dur="500"/>
                                        <p:tgtEl>
                                          <p:spTgt spid="86"/>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wipe(left)">
                                      <p:cBhvr>
                                        <p:cTn id="61" dur="500"/>
                                        <p:tgtEl>
                                          <p:spTgt spid="84"/>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right)">
                                      <p:cBhvr>
                                        <p:cTn id="64" dur="750"/>
                                        <p:tgtEl>
                                          <p:spTgt spid="85"/>
                                        </p:tgtEl>
                                      </p:cBhvr>
                                    </p:animEffect>
                                  </p:childTnLst>
                                </p:cTn>
                              </p:par>
                            </p:childTnLst>
                          </p:cTn>
                        </p:par>
                        <p:par>
                          <p:cTn id="65" fill="hold">
                            <p:stCondLst>
                              <p:cond delay="4500"/>
                            </p:stCondLst>
                            <p:childTnLst>
                              <p:par>
                                <p:cTn id="66" presetID="31" presetClass="entr" presetSubtype="0" fill="hold" nodeType="afterEffect">
                                  <p:stCondLst>
                                    <p:cond delay="0"/>
                                  </p:stCondLst>
                                  <p:childTnLst>
                                    <p:set>
                                      <p:cBhvr>
                                        <p:cTn id="67" dur="1" fill="hold">
                                          <p:stCondLst>
                                            <p:cond delay="0"/>
                                          </p:stCondLst>
                                        </p:cTn>
                                        <p:tgtEl>
                                          <p:spTgt spid="89"/>
                                        </p:tgtEl>
                                        <p:attrNameLst>
                                          <p:attrName>style.visibility</p:attrName>
                                        </p:attrNameLst>
                                      </p:cBhvr>
                                      <p:to>
                                        <p:strVal val="visible"/>
                                      </p:to>
                                    </p:set>
                                    <p:anim calcmode="lin" valueType="num">
                                      <p:cBhvr>
                                        <p:cTn id="68" dur="500" fill="hold"/>
                                        <p:tgtEl>
                                          <p:spTgt spid="89"/>
                                        </p:tgtEl>
                                        <p:attrNameLst>
                                          <p:attrName>ppt_w</p:attrName>
                                        </p:attrNameLst>
                                      </p:cBhvr>
                                      <p:tavLst>
                                        <p:tav tm="0">
                                          <p:val>
                                            <p:fltVal val="0"/>
                                          </p:val>
                                        </p:tav>
                                        <p:tav tm="100000">
                                          <p:val>
                                            <p:strVal val="#ppt_w"/>
                                          </p:val>
                                        </p:tav>
                                      </p:tavLst>
                                    </p:anim>
                                    <p:anim calcmode="lin" valueType="num">
                                      <p:cBhvr>
                                        <p:cTn id="69" dur="500" fill="hold"/>
                                        <p:tgtEl>
                                          <p:spTgt spid="89"/>
                                        </p:tgtEl>
                                        <p:attrNameLst>
                                          <p:attrName>ppt_h</p:attrName>
                                        </p:attrNameLst>
                                      </p:cBhvr>
                                      <p:tavLst>
                                        <p:tav tm="0">
                                          <p:val>
                                            <p:fltVal val="0"/>
                                          </p:val>
                                        </p:tav>
                                        <p:tav tm="100000">
                                          <p:val>
                                            <p:strVal val="#ppt_h"/>
                                          </p:val>
                                        </p:tav>
                                      </p:tavLst>
                                    </p:anim>
                                    <p:anim calcmode="lin" valueType="num">
                                      <p:cBhvr>
                                        <p:cTn id="70" dur="500" fill="hold"/>
                                        <p:tgtEl>
                                          <p:spTgt spid="89"/>
                                        </p:tgtEl>
                                        <p:attrNameLst>
                                          <p:attrName>style.rotation</p:attrName>
                                        </p:attrNameLst>
                                      </p:cBhvr>
                                      <p:tavLst>
                                        <p:tav tm="0">
                                          <p:val>
                                            <p:fltVal val="90"/>
                                          </p:val>
                                        </p:tav>
                                        <p:tav tm="100000">
                                          <p:val>
                                            <p:fltVal val="0"/>
                                          </p:val>
                                        </p:tav>
                                      </p:tavLst>
                                    </p:anim>
                                    <p:animEffect transition="in" filter="fade">
                                      <p:cBhvr>
                                        <p:cTn id="71" dur="500"/>
                                        <p:tgtEl>
                                          <p:spTgt spid="89"/>
                                        </p:tgtEl>
                                      </p:cBhvr>
                                    </p:animEffect>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wipe(left)">
                                      <p:cBhvr>
                                        <p:cTn id="75" dur="500"/>
                                        <p:tgtEl>
                                          <p:spTgt spid="87"/>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88"/>
                                        </p:tgtEl>
                                        <p:attrNameLst>
                                          <p:attrName>style.visibility</p:attrName>
                                        </p:attrNameLst>
                                      </p:cBhvr>
                                      <p:to>
                                        <p:strVal val="visible"/>
                                      </p:to>
                                    </p:set>
                                    <p:animEffect transition="in" filter="wipe(right)">
                                      <p:cBhvr>
                                        <p:cTn id="78" dur="750"/>
                                        <p:tgtEl>
                                          <p:spTgt spid="88"/>
                                        </p:tgtEl>
                                      </p:cBhvr>
                                    </p:animEffect>
                                  </p:childTnLst>
                                </p:cTn>
                              </p:par>
                            </p:childTnLst>
                          </p:cTn>
                        </p:par>
                        <p:par>
                          <p:cTn id="79" fill="hold">
                            <p:stCondLst>
                              <p:cond delay="5500"/>
                            </p:stCondLst>
                            <p:childTnLst>
                              <p:par>
                                <p:cTn id="80" presetID="31" presetClass="entr" presetSubtype="0" fill="hold" nodeType="afterEffect">
                                  <p:stCondLst>
                                    <p:cond delay="0"/>
                                  </p:stCondLst>
                                  <p:childTnLst>
                                    <p:set>
                                      <p:cBhvr>
                                        <p:cTn id="81" dur="1" fill="hold">
                                          <p:stCondLst>
                                            <p:cond delay="0"/>
                                          </p:stCondLst>
                                        </p:cTn>
                                        <p:tgtEl>
                                          <p:spTgt spid="94"/>
                                        </p:tgtEl>
                                        <p:attrNameLst>
                                          <p:attrName>style.visibility</p:attrName>
                                        </p:attrNameLst>
                                      </p:cBhvr>
                                      <p:to>
                                        <p:strVal val="visible"/>
                                      </p:to>
                                    </p:set>
                                    <p:anim calcmode="lin" valueType="num">
                                      <p:cBhvr>
                                        <p:cTn id="82" dur="500" fill="hold"/>
                                        <p:tgtEl>
                                          <p:spTgt spid="94"/>
                                        </p:tgtEl>
                                        <p:attrNameLst>
                                          <p:attrName>ppt_w</p:attrName>
                                        </p:attrNameLst>
                                      </p:cBhvr>
                                      <p:tavLst>
                                        <p:tav tm="0">
                                          <p:val>
                                            <p:fltVal val="0"/>
                                          </p:val>
                                        </p:tav>
                                        <p:tav tm="100000">
                                          <p:val>
                                            <p:strVal val="#ppt_w"/>
                                          </p:val>
                                        </p:tav>
                                      </p:tavLst>
                                    </p:anim>
                                    <p:anim calcmode="lin" valueType="num">
                                      <p:cBhvr>
                                        <p:cTn id="83" dur="500" fill="hold"/>
                                        <p:tgtEl>
                                          <p:spTgt spid="94"/>
                                        </p:tgtEl>
                                        <p:attrNameLst>
                                          <p:attrName>ppt_h</p:attrName>
                                        </p:attrNameLst>
                                      </p:cBhvr>
                                      <p:tavLst>
                                        <p:tav tm="0">
                                          <p:val>
                                            <p:fltVal val="0"/>
                                          </p:val>
                                        </p:tav>
                                        <p:tav tm="100000">
                                          <p:val>
                                            <p:strVal val="#ppt_h"/>
                                          </p:val>
                                        </p:tav>
                                      </p:tavLst>
                                    </p:anim>
                                    <p:anim calcmode="lin" valueType="num">
                                      <p:cBhvr>
                                        <p:cTn id="84" dur="500" fill="hold"/>
                                        <p:tgtEl>
                                          <p:spTgt spid="94"/>
                                        </p:tgtEl>
                                        <p:attrNameLst>
                                          <p:attrName>style.rotation</p:attrName>
                                        </p:attrNameLst>
                                      </p:cBhvr>
                                      <p:tavLst>
                                        <p:tav tm="0">
                                          <p:val>
                                            <p:fltVal val="90"/>
                                          </p:val>
                                        </p:tav>
                                        <p:tav tm="100000">
                                          <p:val>
                                            <p:fltVal val="0"/>
                                          </p:val>
                                        </p:tav>
                                      </p:tavLst>
                                    </p:anim>
                                    <p:animEffect transition="in" filter="fade">
                                      <p:cBhvr>
                                        <p:cTn id="85" dur="500"/>
                                        <p:tgtEl>
                                          <p:spTgt spid="94"/>
                                        </p:tgtEl>
                                      </p:cBhvr>
                                    </p:animEffect>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92"/>
                                        </p:tgtEl>
                                        <p:attrNameLst>
                                          <p:attrName>style.visibility</p:attrName>
                                        </p:attrNameLst>
                                      </p:cBhvr>
                                      <p:to>
                                        <p:strVal val="visible"/>
                                      </p:to>
                                    </p:set>
                                    <p:animEffect transition="in" filter="wipe(left)">
                                      <p:cBhvr>
                                        <p:cTn id="89" dur="500"/>
                                        <p:tgtEl>
                                          <p:spTgt spid="92"/>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93"/>
                                        </p:tgtEl>
                                        <p:attrNameLst>
                                          <p:attrName>style.visibility</p:attrName>
                                        </p:attrNameLst>
                                      </p:cBhvr>
                                      <p:to>
                                        <p:strVal val="visible"/>
                                      </p:to>
                                    </p:set>
                                    <p:animEffect transition="in" filter="wipe(right)">
                                      <p:cBhvr>
                                        <p:cTn id="92" dur="750"/>
                                        <p:tgtEl>
                                          <p:spTgt spid="93"/>
                                        </p:tgtEl>
                                      </p:cBhvr>
                                    </p:animEffect>
                                  </p:childTnLst>
                                </p:cTn>
                              </p:par>
                            </p:childTnLst>
                          </p:cTn>
                        </p:par>
                        <p:par>
                          <p:cTn id="93" fill="hold">
                            <p:stCondLst>
                              <p:cond delay="6500"/>
                            </p:stCondLst>
                            <p:childTnLst>
                              <p:par>
                                <p:cTn id="94" presetID="31" presetClass="entr" presetSubtype="0" fill="hold" nodeType="afterEffect">
                                  <p:stCondLst>
                                    <p:cond delay="0"/>
                                  </p:stCondLst>
                                  <p:childTnLst>
                                    <p:set>
                                      <p:cBhvr>
                                        <p:cTn id="95" dur="1" fill="hold">
                                          <p:stCondLst>
                                            <p:cond delay="0"/>
                                          </p:stCondLst>
                                        </p:cTn>
                                        <p:tgtEl>
                                          <p:spTgt spid="108"/>
                                        </p:tgtEl>
                                        <p:attrNameLst>
                                          <p:attrName>style.visibility</p:attrName>
                                        </p:attrNameLst>
                                      </p:cBhvr>
                                      <p:to>
                                        <p:strVal val="visible"/>
                                      </p:to>
                                    </p:set>
                                    <p:anim calcmode="lin" valueType="num">
                                      <p:cBhvr>
                                        <p:cTn id="96" dur="500" fill="hold"/>
                                        <p:tgtEl>
                                          <p:spTgt spid="108"/>
                                        </p:tgtEl>
                                        <p:attrNameLst>
                                          <p:attrName>ppt_w</p:attrName>
                                        </p:attrNameLst>
                                      </p:cBhvr>
                                      <p:tavLst>
                                        <p:tav tm="0">
                                          <p:val>
                                            <p:fltVal val="0"/>
                                          </p:val>
                                        </p:tav>
                                        <p:tav tm="100000">
                                          <p:val>
                                            <p:strVal val="#ppt_w"/>
                                          </p:val>
                                        </p:tav>
                                      </p:tavLst>
                                    </p:anim>
                                    <p:anim calcmode="lin" valueType="num">
                                      <p:cBhvr>
                                        <p:cTn id="97" dur="500" fill="hold"/>
                                        <p:tgtEl>
                                          <p:spTgt spid="108"/>
                                        </p:tgtEl>
                                        <p:attrNameLst>
                                          <p:attrName>ppt_h</p:attrName>
                                        </p:attrNameLst>
                                      </p:cBhvr>
                                      <p:tavLst>
                                        <p:tav tm="0">
                                          <p:val>
                                            <p:fltVal val="0"/>
                                          </p:val>
                                        </p:tav>
                                        <p:tav tm="100000">
                                          <p:val>
                                            <p:strVal val="#ppt_h"/>
                                          </p:val>
                                        </p:tav>
                                      </p:tavLst>
                                    </p:anim>
                                    <p:anim calcmode="lin" valueType="num">
                                      <p:cBhvr>
                                        <p:cTn id="98" dur="500" fill="hold"/>
                                        <p:tgtEl>
                                          <p:spTgt spid="108"/>
                                        </p:tgtEl>
                                        <p:attrNameLst>
                                          <p:attrName>style.rotation</p:attrName>
                                        </p:attrNameLst>
                                      </p:cBhvr>
                                      <p:tavLst>
                                        <p:tav tm="0">
                                          <p:val>
                                            <p:fltVal val="90"/>
                                          </p:val>
                                        </p:tav>
                                        <p:tav tm="100000">
                                          <p:val>
                                            <p:fltVal val="0"/>
                                          </p:val>
                                        </p:tav>
                                      </p:tavLst>
                                    </p:anim>
                                    <p:animEffect transition="in" filter="fade">
                                      <p:cBhvr>
                                        <p:cTn id="99" dur="500"/>
                                        <p:tgtEl>
                                          <p:spTgt spid="108"/>
                                        </p:tgtEl>
                                      </p:cBhvr>
                                    </p:animEffect>
                                  </p:childTnLst>
                                </p:cTn>
                              </p:par>
                            </p:childTnLst>
                          </p:cTn>
                        </p:par>
                        <p:par>
                          <p:cTn id="100" fill="hold">
                            <p:stCondLst>
                              <p:cond delay="7000"/>
                            </p:stCondLst>
                            <p:childTnLst>
                              <p:par>
                                <p:cTn id="101" presetID="22" presetClass="entr" presetSubtype="8" fill="hold" grpId="0" nodeType="afterEffect">
                                  <p:stCondLst>
                                    <p:cond delay="0"/>
                                  </p:stCondLst>
                                  <p:childTnLst>
                                    <p:set>
                                      <p:cBhvr>
                                        <p:cTn id="102" dur="1" fill="hold">
                                          <p:stCondLst>
                                            <p:cond delay="0"/>
                                          </p:stCondLst>
                                        </p:cTn>
                                        <p:tgtEl>
                                          <p:spTgt spid="106"/>
                                        </p:tgtEl>
                                        <p:attrNameLst>
                                          <p:attrName>style.visibility</p:attrName>
                                        </p:attrNameLst>
                                      </p:cBhvr>
                                      <p:to>
                                        <p:strVal val="visible"/>
                                      </p:to>
                                    </p:set>
                                    <p:animEffect transition="in" filter="wipe(left)">
                                      <p:cBhvr>
                                        <p:cTn id="103" dur="500"/>
                                        <p:tgtEl>
                                          <p:spTgt spid="106"/>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107"/>
                                        </p:tgtEl>
                                        <p:attrNameLst>
                                          <p:attrName>style.visibility</p:attrName>
                                        </p:attrNameLst>
                                      </p:cBhvr>
                                      <p:to>
                                        <p:strVal val="visible"/>
                                      </p:to>
                                    </p:set>
                                    <p:animEffect transition="in" filter="wipe(right)">
                                      <p:cBhvr>
                                        <p:cTn id="106" dur="750"/>
                                        <p:tgtEl>
                                          <p:spTgt spid="107"/>
                                        </p:tgtEl>
                                      </p:cBhvr>
                                    </p:animEffect>
                                  </p:childTnLst>
                                </p:cTn>
                              </p:par>
                            </p:childTnLst>
                          </p:cTn>
                        </p:par>
                        <p:par>
                          <p:cTn id="107" fill="hold">
                            <p:stCondLst>
                              <p:cond delay="7500"/>
                            </p:stCondLst>
                            <p:childTnLst>
                              <p:par>
                                <p:cTn id="108" presetID="31" presetClass="entr" presetSubtype="0" fill="hold" nodeType="afterEffect">
                                  <p:stCondLst>
                                    <p:cond delay="0"/>
                                  </p:stCondLst>
                                  <p:childTnLst>
                                    <p:set>
                                      <p:cBhvr>
                                        <p:cTn id="109" dur="1" fill="hold">
                                          <p:stCondLst>
                                            <p:cond delay="0"/>
                                          </p:stCondLst>
                                        </p:cTn>
                                        <p:tgtEl>
                                          <p:spTgt spid="130"/>
                                        </p:tgtEl>
                                        <p:attrNameLst>
                                          <p:attrName>style.visibility</p:attrName>
                                        </p:attrNameLst>
                                      </p:cBhvr>
                                      <p:to>
                                        <p:strVal val="visible"/>
                                      </p:to>
                                    </p:set>
                                    <p:anim calcmode="lin" valueType="num">
                                      <p:cBhvr>
                                        <p:cTn id="110" dur="500" fill="hold"/>
                                        <p:tgtEl>
                                          <p:spTgt spid="130"/>
                                        </p:tgtEl>
                                        <p:attrNameLst>
                                          <p:attrName>ppt_w</p:attrName>
                                        </p:attrNameLst>
                                      </p:cBhvr>
                                      <p:tavLst>
                                        <p:tav tm="0">
                                          <p:val>
                                            <p:fltVal val="0"/>
                                          </p:val>
                                        </p:tav>
                                        <p:tav tm="100000">
                                          <p:val>
                                            <p:strVal val="#ppt_w"/>
                                          </p:val>
                                        </p:tav>
                                      </p:tavLst>
                                    </p:anim>
                                    <p:anim calcmode="lin" valueType="num">
                                      <p:cBhvr>
                                        <p:cTn id="111" dur="500" fill="hold"/>
                                        <p:tgtEl>
                                          <p:spTgt spid="130"/>
                                        </p:tgtEl>
                                        <p:attrNameLst>
                                          <p:attrName>ppt_h</p:attrName>
                                        </p:attrNameLst>
                                      </p:cBhvr>
                                      <p:tavLst>
                                        <p:tav tm="0">
                                          <p:val>
                                            <p:fltVal val="0"/>
                                          </p:val>
                                        </p:tav>
                                        <p:tav tm="100000">
                                          <p:val>
                                            <p:strVal val="#ppt_h"/>
                                          </p:val>
                                        </p:tav>
                                      </p:tavLst>
                                    </p:anim>
                                    <p:anim calcmode="lin" valueType="num">
                                      <p:cBhvr>
                                        <p:cTn id="112" dur="500" fill="hold"/>
                                        <p:tgtEl>
                                          <p:spTgt spid="130"/>
                                        </p:tgtEl>
                                        <p:attrNameLst>
                                          <p:attrName>style.rotation</p:attrName>
                                        </p:attrNameLst>
                                      </p:cBhvr>
                                      <p:tavLst>
                                        <p:tav tm="0">
                                          <p:val>
                                            <p:fltVal val="90"/>
                                          </p:val>
                                        </p:tav>
                                        <p:tav tm="100000">
                                          <p:val>
                                            <p:fltVal val="0"/>
                                          </p:val>
                                        </p:tav>
                                      </p:tavLst>
                                    </p:anim>
                                    <p:animEffect transition="in" filter="fade">
                                      <p:cBhvr>
                                        <p:cTn id="113" dur="500"/>
                                        <p:tgtEl>
                                          <p:spTgt spid="130"/>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125"/>
                                        </p:tgtEl>
                                        <p:attrNameLst>
                                          <p:attrName>style.visibility</p:attrName>
                                        </p:attrNameLst>
                                      </p:cBhvr>
                                      <p:to>
                                        <p:strVal val="visible"/>
                                      </p:to>
                                    </p:set>
                                    <p:animEffect transition="in" filter="wipe(left)">
                                      <p:cBhvr>
                                        <p:cTn id="117" dur="500"/>
                                        <p:tgtEl>
                                          <p:spTgt spid="1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126"/>
                                        </p:tgtEl>
                                        <p:attrNameLst>
                                          <p:attrName>style.visibility</p:attrName>
                                        </p:attrNameLst>
                                      </p:cBhvr>
                                      <p:to>
                                        <p:strVal val="visible"/>
                                      </p:to>
                                    </p:set>
                                    <p:animEffect transition="in" filter="wipe(right)">
                                      <p:cBhvr>
                                        <p:cTn id="120" dur="7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animBg="1"/>
      <p:bldP spid="87" grpId="0"/>
      <p:bldP spid="88" grpId="0"/>
      <p:bldP spid="92" grpId="0"/>
      <p:bldP spid="93" grpId="0"/>
      <p:bldP spid="106" grpId="0"/>
      <p:bldP spid="107" grpId="0"/>
      <p:bldP spid="125" grpId="0"/>
      <p:bldP spid="1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94" name="标题 1"/>
          <p:cNvSpPr txBox="1"/>
          <p:nvPr/>
        </p:nvSpPr>
        <p:spPr>
          <a:xfrm>
            <a:off x="1868459" y="351607"/>
            <a:ext cx="2857520" cy="642942"/>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工作完成比例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08" name="组合 107"/>
          <p:cNvGrpSpPr/>
          <p:nvPr/>
        </p:nvGrpSpPr>
        <p:grpSpPr>
          <a:xfrm>
            <a:off x="2399936" y="3494879"/>
            <a:ext cx="1540224" cy="1457646"/>
            <a:chOff x="1664154" y="1934950"/>
            <a:chExt cx="975425" cy="897257"/>
          </a:xfrm>
        </p:grpSpPr>
        <p:grpSp>
          <p:nvGrpSpPr>
            <p:cNvPr id="118"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118"/>
            <p:cNvSpPr txBox="1"/>
            <p:nvPr/>
          </p:nvSpPr>
          <p:spPr>
            <a:xfrm>
              <a:off x="1819233" y="2234748"/>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4284841" y="3423441"/>
            <a:ext cx="1655583" cy="1539167"/>
            <a:chOff x="3293884" y="1912625"/>
            <a:chExt cx="992950" cy="897258"/>
          </a:xfrm>
        </p:grpSpPr>
        <p:grpSp>
          <p:nvGrpSpPr>
            <p:cNvPr id="127"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TextBox 127"/>
            <p:cNvSpPr txBox="1"/>
            <p:nvPr/>
          </p:nvSpPr>
          <p:spPr>
            <a:xfrm>
              <a:off x="3533603" y="2273403"/>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6083304" y="3421575"/>
            <a:ext cx="1734800" cy="1535519"/>
            <a:chOff x="4849324" y="1995712"/>
            <a:chExt cx="1042932" cy="897257"/>
          </a:xfrm>
        </p:grpSpPr>
        <p:grpSp>
          <p:nvGrpSpPr>
            <p:cNvPr id="133"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TextBox 133"/>
            <p:cNvSpPr txBox="1"/>
            <p:nvPr/>
          </p:nvSpPr>
          <p:spPr>
            <a:xfrm>
              <a:off x="5064060" y="2344406"/>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8009940" y="3423441"/>
            <a:ext cx="1716699" cy="1527634"/>
            <a:chOff x="6380261" y="2029113"/>
            <a:chExt cx="1037378" cy="897257"/>
          </a:xfrm>
        </p:grpSpPr>
        <p:grpSp>
          <p:nvGrpSpPr>
            <p:cNvPr id="138"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1" name="椭圆 140"/>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TextBox 138"/>
            <p:cNvSpPr txBox="1"/>
            <p:nvPr/>
          </p:nvSpPr>
          <p:spPr>
            <a:xfrm>
              <a:off x="6587652" y="2338636"/>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42" name="Freeform 8"/>
          <p:cNvSpPr/>
          <p:nvPr/>
        </p:nvSpPr>
        <p:spPr bwMode="auto">
          <a:xfrm rot="18900000">
            <a:off x="2424082" y="3954399"/>
            <a:ext cx="1725872" cy="938118"/>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143" name="Freeform 7"/>
          <p:cNvSpPr/>
          <p:nvPr/>
        </p:nvSpPr>
        <p:spPr bwMode="auto">
          <a:xfrm rot="19087048">
            <a:off x="4329066" y="3808145"/>
            <a:ext cx="1686576" cy="1139792"/>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145" name="Freeform 6"/>
          <p:cNvSpPr/>
          <p:nvPr/>
        </p:nvSpPr>
        <p:spPr bwMode="auto">
          <a:xfrm rot="19290703">
            <a:off x="6066723" y="3614683"/>
            <a:ext cx="1724358" cy="1342782"/>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ln>
        </p:spPr>
        <p:txBody>
          <a:bodyPr vert="horz" wrap="square" lIns="92354" tIns="46177" rIns="92354" bIns="46177" numCol="1" anchor="t" anchorCtr="0" compatLnSpc="1"/>
          <a:lstStyle/>
          <a:p>
            <a:endParaRPr lang="zh-CN" altLang="en-US"/>
          </a:p>
        </p:txBody>
      </p:sp>
      <p:sp>
        <p:nvSpPr>
          <p:cNvPr id="146" name="Freeform 5"/>
          <p:cNvSpPr/>
          <p:nvPr/>
        </p:nvSpPr>
        <p:spPr bwMode="auto">
          <a:xfrm rot="19810786">
            <a:off x="7893228" y="3361506"/>
            <a:ext cx="1661063" cy="1620648"/>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ln>
        </p:spPr>
        <p:txBody>
          <a:bodyPr vert="horz" wrap="square" lIns="92354" tIns="46177" rIns="92354" bIns="46177" numCol="1" anchor="t" anchorCtr="0" compatLnSpc="1"/>
          <a:lstStyle/>
          <a:p>
            <a:endParaRPr lang="zh-CN" altLang="en-US"/>
          </a:p>
        </p:txBody>
      </p:sp>
      <p:grpSp>
        <p:nvGrpSpPr>
          <p:cNvPr id="147" name="组合 146"/>
          <p:cNvGrpSpPr/>
          <p:nvPr/>
        </p:nvGrpSpPr>
        <p:grpSpPr>
          <a:xfrm>
            <a:off x="2225649"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48" name="流程图: 可选过程 14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TextBox 148"/>
            <p:cNvSpPr txBox="1"/>
            <p:nvPr/>
          </p:nvSpPr>
          <p:spPr>
            <a:xfrm>
              <a:off x="387941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50" name="组合 149"/>
          <p:cNvGrpSpPr/>
          <p:nvPr/>
        </p:nvGrpSpPr>
        <p:grpSpPr>
          <a:xfrm>
            <a:off x="4041432"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1" name="流程图: 可选过程 150"/>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TextBox 151"/>
            <p:cNvSpPr txBox="1"/>
            <p:nvPr/>
          </p:nvSpPr>
          <p:spPr>
            <a:xfrm>
              <a:off x="3842020"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53" name="组合 152"/>
          <p:cNvGrpSpPr/>
          <p:nvPr/>
        </p:nvGrpSpPr>
        <p:grpSpPr>
          <a:xfrm>
            <a:off x="5831864"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4" name="流程图: 可选过程 15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4015487"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56" name="组合 155"/>
          <p:cNvGrpSpPr/>
          <p:nvPr/>
        </p:nvGrpSpPr>
        <p:grpSpPr>
          <a:xfrm>
            <a:off x="7727432" y="2444916"/>
            <a:ext cx="2021993" cy="476081"/>
            <a:chOff x="3477359" y="8032286"/>
            <a:chExt cx="2534423" cy="584775"/>
          </a:xfrm>
          <a:effectLst>
            <a:outerShdw blurRad="203200" dist="114300" dir="5400000" sx="102000" sy="102000" algn="t" rotWithShape="0">
              <a:prstClr val="black">
                <a:alpha val="29000"/>
              </a:prstClr>
            </a:outerShdw>
          </a:effectLst>
        </p:grpSpPr>
        <p:sp>
          <p:nvSpPr>
            <p:cNvPr id="157" name="流程图: 可选过程 15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TextBox 157"/>
            <p:cNvSpPr txBox="1"/>
            <p:nvPr/>
          </p:nvSpPr>
          <p:spPr>
            <a:xfrm>
              <a:off x="4057174" y="8078580"/>
              <a:ext cx="1388793" cy="453654"/>
            </a:xfrm>
            <a:prstGeom prst="rect">
              <a:avLst/>
            </a:prstGeom>
            <a:noFill/>
          </p:spPr>
          <p:txBody>
            <a:bodyPr wrap="none"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
        <p:nvSpPr>
          <p:cNvPr id="159" name="TextBox 158"/>
          <p:cNvSpPr txBox="1"/>
          <p:nvPr/>
        </p:nvSpPr>
        <p:spPr>
          <a:xfrm>
            <a:off x="2368525"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60" name="TextBox 159"/>
          <p:cNvSpPr txBox="1"/>
          <p:nvPr/>
        </p:nvSpPr>
        <p:spPr>
          <a:xfrm>
            <a:off x="4208176"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61" name="TextBox 160"/>
          <p:cNvSpPr txBox="1"/>
          <p:nvPr/>
        </p:nvSpPr>
        <p:spPr>
          <a:xfrm>
            <a:off x="5977403"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
        <p:nvSpPr>
          <p:cNvPr id="162" name="TextBox 161"/>
          <p:cNvSpPr txBox="1"/>
          <p:nvPr/>
        </p:nvSpPr>
        <p:spPr>
          <a:xfrm>
            <a:off x="7921619" y="532694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47"/>
                                        </p:tgtEl>
                                        <p:attrNameLst>
                                          <p:attrName>style.visibility</p:attrName>
                                        </p:attrNameLst>
                                      </p:cBhvr>
                                      <p:to>
                                        <p:strVal val="visible"/>
                                      </p:to>
                                    </p:set>
                                    <p:animEffect transition="in" filter="fade">
                                      <p:cBhvr>
                                        <p:cTn id="11" dur="500"/>
                                        <p:tgtEl>
                                          <p:spTgt spid="147"/>
                                        </p:tgtEl>
                                      </p:cBhvr>
                                    </p:animEffect>
                                    <p:anim calcmode="lin" valueType="num">
                                      <p:cBhvr>
                                        <p:cTn id="12" dur="500" fill="hold"/>
                                        <p:tgtEl>
                                          <p:spTgt spid="147"/>
                                        </p:tgtEl>
                                        <p:attrNameLst>
                                          <p:attrName>ppt_x</p:attrName>
                                        </p:attrNameLst>
                                      </p:cBhvr>
                                      <p:tavLst>
                                        <p:tav tm="0">
                                          <p:val>
                                            <p:strVal val="#ppt_x"/>
                                          </p:val>
                                        </p:tav>
                                        <p:tav tm="100000">
                                          <p:val>
                                            <p:strVal val="#ppt_x"/>
                                          </p:val>
                                        </p:tav>
                                      </p:tavLst>
                                    </p:anim>
                                    <p:anim calcmode="lin" valueType="num">
                                      <p:cBhvr>
                                        <p:cTn id="13" dur="500" fill="hold"/>
                                        <p:tgtEl>
                                          <p:spTgt spid="14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fade">
                                      <p:cBhvr>
                                        <p:cTn id="17" dur="500"/>
                                        <p:tgtEl>
                                          <p:spTgt spid="150"/>
                                        </p:tgtEl>
                                      </p:cBhvr>
                                    </p:animEffect>
                                    <p:anim calcmode="lin" valueType="num">
                                      <p:cBhvr>
                                        <p:cTn id="18" dur="500" fill="hold"/>
                                        <p:tgtEl>
                                          <p:spTgt spid="150"/>
                                        </p:tgtEl>
                                        <p:attrNameLst>
                                          <p:attrName>ppt_x</p:attrName>
                                        </p:attrNameLst>
                                      </p:cBhvr>
                                      <p:tavLst>
                                        <p:tav tm="0">
                                          <p:val>
                                            <p:strVal val="#ppt_x"/>
                                          </p:val>
                                        </p:tav>
                                        <p:tav tm="100000">
                                          <p:val>
                                            <p:strVal val="#ppt_x"/>
                                          </p:val>
                                        </p:tav>
                                      </p:tavLst>
                                    </p:anim>
                                    <p:anim calcmode="lin" valueType="num">
                                      <p:cBhvr>
                                        <p:cTn id="19" dur="500" fill="hold"/>
                                        <p:tgtEl>
                                          <p:spTgt spid="15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153"/>
                                        </p:tgtEl>
                                        <p:attrNameLst>
                                          <p:attrName>style.visibility</p:attrName>
                                        </p:attrNameLst>
                                      </p:cBhvr>
                                      <p:to>
                                        <p:strVal val="visible"/>
                                      </p:to>
                                    </p:set>
                                    <p:animEffect transition="in" filter="fade">
                                      <p:cBhvr>
                                        <p:cTn id="23" dur="500"/>
                                        <p:tgtEl>
                                          <p:spTgt spid="153"/>
                                        </p:tgtEl>
                                      </p:cBhvr>
                                    </p:animEffect>
                                    <p:anim calcmode="lin" valueType="num">
                                      <p:cBhvr>
                                        <p:cTn id="24" dur="500" fill="hold"/>
                                        <p:tgtEl>
                                          <p:spTgt spid="153"/>
                                        </p:tgtEl>
                                        <p:attrNameLst>
                                          <p:attrName>ppt_x</p:attrName>
                                        </p:attrNameLst>
                                      </p:cBhvr>
                                      <p:tavLst>
                                        <p:tav tm="0">
                                          <p:val>
                                            <p:strVal val="#ppt_x"/>
                                          </p:val>
                                        </p:tav>
                                        <p:tav tm="100000">
                                          <p:val>
                                            <p:strVal val="#ppt_x"/>
                                          </p:val>
                                        </p:tav>
                                      </p:tavLst>
                                    </p:anim>
                                    <p:anim calcmode="lin" valueType="num">
                                      <p:cBhvr>
                                        <p:cTn id="25" dur="500" fill="hold"/>
                                        <p:tgtEl>
                                          <p:spTgt spid="153"/>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156"/>
                                        </p:tgtEl>
                                        <p:attrNameLst>
                                          <p:attrName>style.visibility</p:attrName>
                                        </p:attrNameLst>
                                      </p:cBhvr>
                                      <p:to>
                                        <p:strVal val="visible"/>
                                      </p:to>
                                    </p:set>
                                    <p:animEffect transition="in" filter="fade">
                                      <p:cBhvr>
                                        <p:cTn id="29" dur="500"/>
                                        <p:tgtEl>
                                          <p:spTgt spid="156"/>
                                        </p:tgtEl>
                                      </p:cBhvr>
                                    </p:animEffect>
                                    <p:anim calcmode="lin" valueType="num">
                                      <p:cBhvr>
                                        <p:cTn id="30" dur="500" fill="hold"/>
                                        <p:tgtEl>
                                          <p:spTgt spid="156"/>
                                        </p:tgtEl>
                                        <p:attrNameLst>
                                          <p:attrName>ppt_x</p:attrName>
                                        </p:attrNameLst>
                                      </p:cBhvr>
                                      <p:tavLst>
                                        <p:tav tm="0">
                                          <p:val>
                                            <p:strVal val="#ppt_x"/>
                                          </p:val>
                                        </p:tav>
                                        <p:tav tm="100000">
                                          <p:val>
                                            <p:strVal val="#ppt_x"/>
                                          </p:val>
                                        </p:tav>
                                      </p:tavLst>
                                    </p:anim>
                                    <p:anim calcmode="lin" valueType="num">
                                      <p:cBhvr>
                                        <p:cTn id="31" dur="500" fill="hold"/>
                                        <p:tgtEl>
                                          <p:spTgt spid="15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3" presetClass="entr" presetSubtype="272"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p:cTn id="35" dur="500" fill="hold"/>
                                        <p:tgtEl>
                                          <p:spTgt spid="108"/>
                                        </p:tgtEl>
                                        <p:attrNameLst>
                                          <p:attrName>ppt_w</p:attrName>
                                        </p:attrNameLst>
                                      </p:cBhvr>
                                      <p:tavLst>
                                        <p:tav tm="0">
                                          <p:val>
                                            <p:strVal val="2/3*#ppt_w"/>
                                          </p:val>
                                        </p:tav>
                                        <p:tav tm="100000">
                                          <p:val>
                                            <p:strVal val="#ppt_w"/>
                                          </p:val>
                                        </p:tav>
                                      </p:tavLst>
                                    </p:anim>
                                    <p:anim calcmode="lin" valueType="num">
                                      <p:cBhvr>
                                        <p:cTn id="36" dur="500" fill="hold"/>
                                        <p:tgtEl>
                                          <p:spTgt spid="108"/>
                                        </p:tgtEl>
                                        <p:attrNameLst>
                                          <p:attrName>ppt_h</p:attrName>
                                        </p:attrNameLst>
                                      </p:cBhvr>
                                      <p:tavLst>
                                        <p:tav tm="0">
                                          <p:val>
                                            <p:strVal val="2/3*#ppt_h"/>
                                          </p:val>
                                        </p:tav>
                                        <p:tav tm="100000">
                                          <p:val>
                                            <p:strVal val="#ppt_h"/>
                                          </p:val>
                                        </p:tav>
                                      </p:tavLst>
                                    </p:anim>
                                  </p:childTnLst>
                                </p:cTn>
                              </p:par>
                              <p:par>
                                <p:cTn id="37" presetID="21" presetClass="entr" presetSubtype="1" fill="hold" grpId="0" nodeType="withEffect">
                                  <p:stCondLst>
                                    <p:cond delay="0"/>
                                  </p:stCondLst>
                                  <p:childTnLst>
                                    <p:set>
                                      <p:cBhvr>
                                        <p:cTn id="38" dur="1" fill="hold">
                                          <p:stCondLst>
                                            <p:cond delay="0"/>
                                          </p:stCondLst>
                                        </p:cTn>
                                        <p:tgtEl>
                                          <p:spTgt spid="142"/>
                                        </p:tgtEl>
                                        <p:attrNameLst>
                                          <p:attrName>style.visibility</p:attrName>
                                        </p:attrNameLst>
                                      </p:cBhvr>
                                      <p:to>
                                        <p:strVal val="visible"/>
                                      </p:to>
                                    </p:set>
                                    <p:animEffect transition="in" filter="wheel(1)">
                                      <p:cBhvr>
                                        <p:cTn id="39" dur="1000"/>
                                        <p:tgtEl>
                                          <p:spTgt spid="142"/>
                                        </p:tgtEl>
                                      </p:cBhvr>
                                    </p:animEffect>
                                  </p:childTnLst>
                                </p:cTn>
                              </p:par>
                            </p:childTnLst>
                          </p:cTn>
                        </p:par>
                        <p:par>
                          <p:cTn id="40" fill="hold">
                            <p:stCondLst>
                              <p:cond delay="3000"/>
                            </p:stCondLst>
                            <p:childTnLst>
                              <p:par>
                                <p:cTn id="41" presetID="23" presetClass="entr" presetSubtype="272" fill="hold" nodeType="afterEffect">
                                  <p:stCondLst>
                                    <p:cond delay="0"/>
                                  </p:stCondLst>
                                  <p:childTnLst>
                                    <p:set>
                                      <p:cBhvr>
                                        <p:cTn id="42" dur="1" fill="hold">
                                          <p:stCondLst>
                                            <p:cond delay="0"/>
                                          </p:stCondLst>
                                        </p:cTn>
                                        <p:tgtEl>
                                          <p:spTgt spid="124"/>
                                        </p:tgtEl>
                                        <p:attrNameLst>
                                          <p:attrName>style.visibility</p:attrName>
                                        </p:attrNameLst>
                                      </p:cBhvr>
                                      <p:to>
                                        <p:strVal val="visible"/>
                                      </p:to>
                                    </p:set>
                                    <p:anim calcmode="lin" valueType="num">
                                      <p:cBhvr>
                                        <p:cTn id="43" dur="500" fill="hold"/>
                                        <p:tgtEl>
                                          <p:spTgt spid="124"/>
                                        </p:tgtEl>
                                        <p:attrNameLst>
                                          <p:attrName>ppt_w</p:attrName>
                                        </p:attrNameLst>
                                      </p:cBhvr>
                                      <p:tavLst>
                                        <p:tav tm="0">
                                          <p:val>
                                            <p:strVal val="2/3*#ppt_w"/>
                                          </p:val>
                                        </p:tav>
                                        <p:tav tm="100000">
                                          <p:val>
                                            <p:strVal val="#ppt_w"/>
                                          </p:val>
                                        </p:tav>
                                      </p:tavLst>
                                    </p:anim>
                                    <p:anim calcmode="lin" valueType="num">
                                      <p:cBhvr>
                                        <p:cTn id="44" dur="500" fill="hold"/>
                                        <p:tgtEl>
                                          <p:spTgt spid="124"/>
                                        </p:tgtEl>
                                        <p:attrNameLst>
                                          <p:attrName>ppt_h</p:attrName>
                                        </p:attrNameLst>
                                      </p:cBhvr>
                                      <p:tavLst>
                                        <p:tav tm="0">
                                          <p:val>
                                            <p:strVal val="2/3*#ppt_h"/>
                                          </p:val>
                                        </p:tav>
                                        <p:tav tm="100000">
                                          <p:val>
                                            <p:strVal val="#ppt_h"/>
                                          </p:val>
                                        </p:tav>
                                      </p:tavLst>
                                    </p:anim>
                                  </p:childTnLst>
                                </p:cTn>
                              </p:par>
                              <p:par>
                                <p:cTn id="45" presetID="21" presetClass="entr" presetSubtype="1" fill="hold" grpId="0" nodeType="withEffect">
                                  <p:stCondLst>
                                    <p:cond delay="0"/>
                                  </p:stCondLst>
                                  <p:childTnLst>
                                    <p:set>
                                      <p:cBhvr>
                                        <p:cTn id="46" dur="1" fill="hold">
                                          <p:stCondLst>
                                            <p:cond delay="0"/>
                                          </p:stCondLst>
                                        </p:cTn>
                                        <p:tgtEl>
                                          <p:spTgt spid="143"/>
                                        </p:tgtEl>
                                        <p:attrNameLst>
                                          <p:attrName>style.visibility</p:attrName>
                                        </p:attrNameLst>
                                      </p:cBhvr>
                                      <p:to>
                                        <p:strVal val="visible"/>
                                      </p:to>
                                    </p:set>
                                    <p:animEffect transition="in" filter="wheel(1)">
                                      <p:cBhvr>
                                        <p:cTn id="47" dur="1000"/>
                                        <p:tgtEl>
                                          <p:spTgt spid="143"/>
                                        </p:tgtEl>
                                      </p:cBhvr>
                                    </p:animEffect>
                                  </p:childTnLst>
                                </p:cTn>
                              </p:par>
                            </p:childTnLst>
                          </p:cTn>
                        </p:par>
                        <p:par>
                          <p:cTn id="48" fill="hold">
                            <p:stCondLst>
                              <p:cond delay="3500"/>
                            </p:stCondLst>
                            <p:childTnLst>
                              <p:par>
                                <p:cTn id="49" presetID="23" presetClass="entr" presetSubtype="272" fill="hold" nodeType="afterEffect">
                                  <p:stCondLst>
                                    <p:cond delay="0"/>
                                  </p:stCondLst>
                                  <p:childTnLst>
                                    <p:set>
                                      <p:cBhvr>
                                        <p:cTn id="50" dur="1" fill="hold">
                                          <p:stCondLst>
                                            <p:cond delay="0"/>
                                          </p:stCondLst>
                                        </p:cTn>
                                        <p:tgtEl>
                                          <p:spTgt spid="132"/>
                                        </p:tgtEl>
                                        <p:attrNameLst>
                                          <p:attrName>style.visibility</p:attrName>
                                        </p:attrNameLst>
                                      </p:cBhvr>
                                      <p:to>
                                        <p:strVal val="visible"/>
                                      </p:to>
                                    </p:set>
                                    <p:anim calcmode="lin" valueType="num">
                                      <p:cBhvr>
                                        <p:cTn id="51" dur="500" fill="hold"/>
                                        <p:tgtEl>
                                          <p:spTgt spid="132"/>
                                        </p:tgtEl>
                                        <p:attrNameLst>
                                          <p:attrName>ppt_w</p:attrName>
                                        </p:attrNameLst>
                                      </p:cBhvr>
                                      <p:tavLst>
                                        <p:tav tm="0">
                                          <p:val>
                                            <p:strVal val="2/3*#ppt_w"/>
                                          </p:val>
                                        </p:tav>
                                        <p:tav tm="100000">
                                          <p:val>
                                            <p:strVal val="#ppt_w"/>
                                          </p:val>
                                        </p:tav>
                                      </p:tavLst>
                                    </p:anim>
                                    <p:anim calcmode="lin" valueType="num">
                                      <p:cBhvr>
                                        <p:cTn id="52" dur="500" fill="hold"/>
                                        <p:tgtEl>
                                          <p:spTgt spid="132"/>
                                        </p:tgtEl>
                                        <p:attrNameLst>
                                          <p:attrName>ppt_h</p:attrName>
                                        </p:attrNameLst>
                                      </p:cBhvr>
                                      <p:tavLst>
                                        <p:tav tm="0">
                                          <p:val>
                                            <p:strVal val="2/3*#ppt_h"/>
                                          </p:val>
                                        </p:tav>
                                        <p:tav tm="100000">
                                          <p:val>
                                            <p:strVal val="#ppt_h"/>
                                          </p:val>
                                        </p:tav>
                                      </p:tavLst>
                                    </p:anim>
                                  </p:childTnLst>
                                </p:cTn>
                              </p:par>
                              <p:par>
                                <p:cTn id="53" presetID="21" presetClass="entr" presetSubtype="1"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animEffect transition="in" filter="wheel(1)">
                                      <p:cBhvr>
                                        <p:cTn id="55" dur="1000"/>
                                        <p:tgtEl>
                                          <p:spTgt spid="145"/>
                                        </p:tgtEl>
                                      </p:cBhvr>
                                    </p:animEffect>
                                  </p:childTnLst>
                                </p:cTn>
                              </p:par>
                            </p:childTnLst>
                          </p:cTn>
                        </p:par>
                        <p:par>
                          <p:cTn id="56" fill="hold">
                            <p:stCondLst>
                              <p:cond delay="4000"/>
                            </p:stCondLst>
                            <p:childTnLst>
                              <p:par>
                                <p:cTn id="57" presetID="23" presetClass="entr" presetSubtype="272" fill="hold" nodeType="afterEffect">
                                  <p:stCondLst>
                                    <p:cond delay="0"/>
                                  </p:stCondLst>
                                  <p:childTnLst>
                                    <p:set>
                                      <p:cBhvr>
                                        <p:cTn id="58" dur="1" fill="hold">
                                          <p:stCondLst>
                                            <p:cond delay="0"/>
                                          </p:stCondLst>
                                        </p:cTn>
                                        <p:tgtEl>
                                          <p:spTgt spid="137"/>
                                        </p:tgtEl>
                                        <p:attrNameLst>
                                          <p:attrName>style.visibility</p:attrName>
                                        </p:attrNameLst>
                                      </p:cBhvr>
                                      <p:to>
                                        <p:strVal val="visible"/>
                                      </p:to>
                                    </p:set>
                                    <p:anim calcmode="lin" valueType="num">
                                      <p:cBhvr>
                                        <p:cTn id="59" dur="500" fill="hold"/>
                                        <p:tgtEl>
                                          <p:spTgt spid="137"/>
                                        </p:tgtEl>
                                        <p:attrNameLst>
                                          <p:attrName>ppt_w</p:attrName>
                                        </p:attrNameLst>
                                      </p:cBhvr>
                                      <p:tavLst>
                                        <p:tav tm="0">
                                          <p:val>
                                            <p:strVal val="2/3*#ppt_w"/>
                                          </p:val>
                                        </p:tav>
                                        <p:tav tm="100000">
                                          <p:val>
                                            <p:strVal val="#ppt_w"/>
                                          </p:val>
                                        </p:tav>
                                      </p:tavLst>
                                    </p:anim>
                                    <p:anim calcmode="lin" valueType="num">
                                      <p:cBhvr>
                                        <p:cTn id="60" dur="500" fill="hold"/>
                                        <p:tgtEl>
                                          <p:spTgt spid="137"/>
                                        </p:tgtEl>
                                        <p:attrNameLst>
                                          <p:attrName>ppt_h</p:attrName>
                                        </p:attrNameLst>
                                      </p:cBhvr>
                                      <p:tavLst>
                                        <p:tav tm="0">
                                          <p:val>
                                            <p:strVal val="2/3*#ppt_h"/>
                                          </p:val>
                                        </p:tav>
                                        <p:tav tm="100000">
                                          <p:val>
                                            <p:strVal val="#ppt_h"/>
                                          </p:val>
                                        </p:tav>
                                      </p:tavLst>
                                    </p:anim>
                                  </p:childTnLst>
                                </p:cTn>
                              </p:par>
                              <p:par>
                                <p:cTn id="61" presetID="21" presetClass="entr" presetSubtype="1" fill="hold" grpId="0" nodeType="withEffect">
                                  <p:stCondLst>
                                    <p:cond delay="0"/>
                                  </p:stCondLst>
                                  <p:childTnLst>
                                    <p:set>
                                      <p:cBhvr>
                                        <p:cTn id="62" dur="1" fill="hold">
                                          <p:stCondLst>
                                            <p:cond delay="0"/>
                                          </p:stCondLst>
                                        </p:cTn>
                                        <p:tgtEl>
                                          <p:spTgt spid="146"/>
                                        </p:tgtEl>
                                        <p:attrNameLst>
                                          <p:attrName>style.visibility</p:attrName>
                                        </p:attrNameLst>
                                      </p:cBhvr>
                                      <p:to>
                                        <p:strVal val="visible"/>
                                      </p:to>
                                    </p:set>
                                    <p:animEffect transition="in" filter="wheel(1)">
                                      <p:cBhvr>
                                        <p:cTn id="63" dur="1000"/>
                                        <p:tgtEl>
                                          <p:spTgt spid="146"/>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159"/>
                                        </p:tgtEl>
                                        <p:attrNameLst>
                                          <p:attrName>style.visibility</p:attrName>
                                        </p:attrNameLst>
                                      </p:cBhvr>
                                      <p:to>
                                        <p:strVal val="visible"/>
                                      </p:to>
                                    </p:set>
                                    <p:animEffect transition="in" filter="randombar(horizontal)">
                                      <p:cBhvr>
                                        <p:cTn id="67" dur="500"/>
                                        <p:tgtEl>
                                          <p:spTgt spid="159"/>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160"/>
                                        </p:tgtEl>
                                        <p:attrNameLst>
                                          <p:attrName>style.visibility</p:attrName>
                                        </p:attrNameLst>
                                      </p:cBhvr>
                                      <p:to>
                                        <p:strVal val="visible"/>
                                      </p:to>
                                    </p:set>
                                    <p:animEffect transition="in" filter="randombar(horizontal)">
                                      <p:cBhvr>
                                        <p:cTn id="71" dur="500"/>
                                        <p:tgtEl>
                                          <p:spTgt spid="160"/>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161"/>
                                        </p:tgtEl>
                                        <p:attrNameLst>
                                          <p:attrName>style.visibility</p:attrName>
                                        </p:attrNameLst>
                                      </p:cBhvr>
                                      <p:to>
                                        <p:strVal val="visible"/>
                                      </p:to>
                                    </p:set>
                                    <p:animEffect transition="in" filter="randombar(horizontal)">
                                      <p:cBhvr>
                                        <p:cTn id="75" dur="500"/>
                                        <p:tgtEl>
                                          <p:spTgt spid="161"/>
                                        </p:tgtEl>
                                      </p:cBhvr>
                                    </p:animEffect>
                                  </p:childTnLst>
                                </p:cTn>
                              </p:par>
                            </p:childTnLst>
                          </p:cTn>
                        </p:par>
                        <p:par>
                          <p:cTn id="76" fill="hold">
                            <p:stCondLst>
                              <p:cond delay="6000"/>
                            </p:stCondLst>
                            <p:childTnLst>
                              <p:par>
                                <p:cTn id="77" presetID="14" presetClass="entr" presetSubtype="10" fill="hold" grpId="0" nodeType="afterEffect">
                                  <p:stCondLst>
                                    <p:cond delay="0"/>
                                  </p:stCondLst>
                                  <p:childTnLst>
                                    <p:set>
                                      <p:cBhvr>
                                        <p:cTn id="78" dur="1" fill="hold">
                                          <p:stCondLst>
                                            <p:cond delay="0"/>
                                          </p:stCondLst>
                                        </p:cTn>
                                        <p:tgtEl>
                                          <p:spTgt spid="162"/>
                                        </p:tgtEl>
                                        <p:attrNameLst>
                                          <p:attrName>style.visibility</p:attrName>
                                        </p:attrNameLst>
                                      </p:cBhvr>
                                      <p:to>
                                        <p:strVal val="visible"/>
                                      </p:to>
                                    </p:set>
                                    <p:animEffect transition="in" filter="randombar(horizontal)">
                                      <p:cBhvr>
                                        <p:cTn id="79"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3" grpId="0" animBg="1"/>
      <p:bldP spid="145" grpId="0" animBg="1"/>
      <p:bldP spid="146" grpId="0" animBg="1"/>
      <p:bldP spid="159" grpId="0"/>
      <p:bldP spid="160" grpId="0"/>
      <p:bldP spid="161" grpId="0"/>
      <p:bldP spid="1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94" name="标题 1"/>
          <p:cNvSpPr txBox="1"/>
          <p:nvPr/>
        </p:nvSpPr>
        <p:spPr>
          <a:xfrm>
            <a:off x="1868459" y="351607"/>
            <a:ext cx="2857520" cy="642942"/>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工作完成比例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55" name="TextBox 54"/>
          <p:cNvSpPr txBox="1"/>
          <p:nvPr/>
        </p:nvSpPr>
        <p:spPr>
          <a:xfrm>
            <a:off x="9298011" y="3368546"/>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56" name="TextBox 55"/>
          <p:cNvSpPr txBox="1"/>
          <p:nvPr/>
        </p:nvSpPr>
        <p:spPr>
          <a:xfrm>
            <a:off x="8369317" y="3514994"/>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57" name="TextBox 56"/>
          <p:cNvSpPr txBox="1"/>
          <p:nvPr/>
        </p:nvSpPr>
        <p:spPr>
          <a:xfrm>
            <a:off x="7512061" y="4086498"/>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58" name="TextBox 57"/>
          <p:cNvSpPr txBox="1"/>
          <p:nvPr/>
        </p:nvSpPr>
        <p:spPr>
          <a:xfrm>
            <a:off x="6760974" y="4566449"/>
            <a:ext cx="679649" cy="408513"/>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59" name="组合 58"/>
          <p:cNvGrpSpPr/>
          <p:nvPr/>
        </p:nvGrpSpPr>
        <p:grpSpPr>
          <a:xfrm rot="5400000" flipH="1">
            <a:off x="7144707" y="3468156"/>
            <a:ext cx="2266163" cy="2922122"/>
            <a:chOff x="8155995" y="3063800"/>
            <a:chExt cx="4110065" cy="2647126"/>
          </a:xfrm>
          <a:effectLst>
            <a:outerShdw blurRad="114300" dist="88900" algn="l" rotWithShape="0">
              <a:prstClr val="black">
                <a:alpha val="22000"/>
              </a:prstClr>
            </a:outerShdw>
          </a:effectLst>
        </p:grpSpPr>
        <p:sp>
          <p:nvSpPr>
            <p:cNvPr id="60" name="矩形 59"/>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1" name="矩形 60"/>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2" name="矩形 61"/>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3" name="矩形 62"/>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4" name="矩形 63"/>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5" name="矩形 64"/>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6" name="矩形 65"/>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67" name="矩形 66"/>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68" name="组合 67"/>
          <p:cNvGrpSpPr/>
          <p:nvPr/>
        </p:nvGrpSpPr>
        <p:grpSpPr>
          <a:xfrm>
            <a:off x="466387" y="2494747"/>
            <a:ext cx="1902138" cy="1660387"/>
            <a:chOff x="1397291" y="3132277"/>
            <a:chExt cx="1948823" cy="1702026"/>
          </a:xfrm>
        </p:grpSpPr>
        <p:grpSp>
          <p:nvGrpSpPr>
            <p:cNvPr id="69"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7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70"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1" name="TextBox 70"/>
            <p:cNvSpPr txBox="1"/>
            <p:nvPr/>
          </p:nvSpPr>
          <p:spPr>
            <a:xfrm>
              <a:off x="1907194" y="3791887"/>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第一月</a:t>
              </a:r>
              <a:endParaRPr lang="zh-CN" altLang="en-US" sz="2000" dirty="0">
                <a:solidFill>
                  <a:schemeClr val="bg1"/>
                </a:solidFill>
                <a:latin typeface="方正粗倩简体" pitchFamily="65" charset="-122"/>
                <a:ea typeface="方正粗倩简体" pitchFamily="65" charset="-122"/>
              </a:endParaRPr>
            </a:p>
          </p:txBody>
        </p:sp>
      </p:grpSp>
      <p:grpSp>
        <p:nvGrpSpPr>
          <p:cNvPr id="74" name="组合 73"/>
          <p:cNvGrpSpPr/>
          <p:nvPr/>
        </p:nvGrpSpPr>
        <p:grpSpPr>
          <a:xfrm>
            <a:off x="2011196" y="3349091"/>
            <a:ext cx="1902138" cy="1660387"/>
            <a:chOff x="2893203" y="3983290"/>
            <a:chExt cx="1948823" cy="1702026"/>
          </a:xfrm>
        </p:grpSpPr>
        <p:grpSp>
          <p:nvGrpSpPr>
            <p:cNvPr id="75"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8"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9"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76"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7" name="TextBox 76"/>
            <p:cNvSpPr txBox="1"/>
            <p:nvPr/>
          </p:nvSpPr>
          <p:spPr>
            <a:xfrm>
              <a:off x="3391208" y="456880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第二月</a:t>
              </a:r>
              <a:endParaRPr lang="zh-CN" altLang="en-US" sz="2000" dirty="0">
                <a:solidFill>
                  <a:schemeClr val="bg1"/>
                </a:solidFill>
                <a:latin typeface="方正粗倩简体" pitchFamily="65" charset="-122"/>
                <a:ea typeface="方正粗倩简体" pitchFamily="65" charset="-122"/>
              </a:endParaRPr>
            </a:p>
          </p:txBody>
        </p:sp>
      </p:grpSp>
      <p:grpSp>
        <p:nvGrpSpPr>
          <p:cNvPr id="80" name="组合 79"/>
          <p:cNvGrpSpPr/>
          <p:nvPr/>
        </p:nvGrpSpPr>
        <p:grpSpPr>
          <a:xfrm>
            <a:off x="3511533" y="2423309"/>
            <a:ext cx="1902138" cy="1660387"/>
            <a:chOff x="4381974" y="3118200"/>
            <a:chExt cx="1948823" cy="1702026"/>
          </a:xfrm>
        </p:grpSpPr>
        <p:grpSp>
          <p:nvGrpSpPr>
            <p:cNvPr id="81"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4"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5"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2"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3" name="TextBox 82"/>
            <p:cNvSpPr txBox="1"/>
            <p:nvPr/>
          </p:nvSpPr>
          <p:spPr>
            <a:xfrm>
              <a:off x="4891878" y="3730069"/>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第三月</a:t>
              </a:r>
              <a:endParaRPr lang="zh-CN" altLang="en-US" sz="2000" dirty="0">
                <a:solidFill>
                  <a:schemeClr val="bg1"/>
                </a:solidFill>
                <a:latin typeface="方正粗倩简体" pitchFamily="65" charset="-122"/>
                <a:ea typeface="方正粗倩简体" pitchFamily="65" charset="-122"/>
              </a:endParaRPr>
            </a:p>
          </p:txBody>
        </p:sp>
      </p:grpSp>
      <p:grpSp>
        <p:nvGrpSpPr>
          <p:cNvPr id="86" name="组合 85"/>
          <p:cNvGrpSpPr/>
          <p:nvPr/>
        </p:nvGrpSpPr>
        <p:grpSpPr>
          <a:xfrm>
            <a:off x="3297219" y="4566449"/>
            <a:ext cx="1902138" cy="1660387"/>
            <a:chOff x="4376494" y="4851074"/>
            <a:chExt cx="1948823" cy="1702026"/>
          </a:xfrm>
        </p:grpSpPr>
        <p:grpSp>
          <p:nvGrpSpPr>
            <p:cNvPr id="87"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90"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91"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88"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89" name="TextBox 88"/>
            <p:cNvSpPr txBox="1"/>
            <p:nvPr/>
          </p:nvSpPr>
          <p:spPr>
            <a:xfrm>
              <a:off x="4886398" y="5462945"/>
              <a:ext cx="1185538" cy="410144"/>
            </a:xfrm>
            <a:prstGeom prst="rect">
              <a:avLst/>
            </a:prstGeom>
            <a:noFill/>
          </p:spPr>
          <p:txBody>
            <a:bodyPr wrap="square" rtlCol="0">
              <a:spAutoFit/>
            </a:bodyPr>
            <a:lstStyle/>
            <a:p>
              <a:r>
                <a:rPr lang="zh-CN" altLang="en-US" sz="2000" dirty="0">
                  <a:solidFill>
                    <a:schemeClr val="bg1"/>
                  </a:solidFill>
                  <a:latin typeface="方正粗倩简体" pitchFamily="65" charset="-122"/>
                  <a:ea typeface="方正粗倩简体" pitchFamily="65" charset="-122"/>
                </a:rPr>
                <a:t>第四月</a:t>
              </a:r>
              <a:endParaRPr lang="zh-CN" altLang="en-US" sz="2000" dirty="0">
                <a:solidFill>
                  <a:schemeClr val="bg1"/>
                </a:solidFill>
                <a:latin typeface="方正粗倩简体" pitchFamily="65" charset="-122"/>
                <a:ea typeface="方正粗倩简体" pitchFamily="65" charset="-122"/>
              </a:endParaRPr>
            </a:p>
          </p:txBody>
        </p:sp>
      </p:grpSp>
      <p:grpSp>
        <p:nvGrpSpPr>
          <p:cNvPr id="92" name="组合 91"/>
          <p:cNvGrpSpPr/>
          <p:nvPr/>
        </p:nvGrpSpPr>
        <p:grpSpPr>
          <a:xfrm>
            <a:off x="5718413" y="3209128"/>
            <a:ext cx="4947518" cy="2848752"/>
            <a:chOff x="7041153" y="3140803"/>
            <a:chExt cx="5470223" cy="3151364"/>
          </a:xfrm>
        </p:grpSpPr>
        <p:cxnSp>
          <p:nvCxnSpPr>
            <p:cNvPr id="93" name="直接箭头连接符 92"/>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1082641" y="1208863"/>
            <a:ext cx="3189700" cy="1272501"/>
            <a:chOff x="6084168" y="1274557"/>
            <a:chExt cx="2317853" cy="898772"/>
          </a:xfrm>
        </p:grpSpPr>
        <p:sp>
          <p:nvSpPr>
            <p:cNvPr id="101" name="TextBox 100"/>
            <p:cNvSpPr txBox="1"/>
            <p:nvPr/>
          </p:nvSpPr>
          <p:spPr>
            <a:xfrm>
              <a:off x="6084168" y="1514664"/>
              <a:ext cx="2317853" cy="658665"/>
            </a:xfrm>
            <a:prstGeom prst="rect">
              <a:avLst/>
            </a:prstGeom>
            <a:noFill/>
          </p:spPr>
          <p:txBody>
            <a:bodyPr wrap="square" lIns="91431" tIns="45715" rIns="91431" bIns="45715"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您的内容打在这里，或者通过您的内容打在这里，或者您的内容打在这里，或者您的内容打在这里，</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6109640" y="1274557"/>
              <a:ext cx="1008112" cy="228253"/>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500" fill="hold"/>
                                        <p:tgtEl>
                                          <p:spTgt spid="68"/>
                                        </p:tgtEl>
                                        <p:attrNameLst>
                                          <p:attrName>ppt_x</p:attrName>
                                        </p:attrNameLst>
                                      </p:cBhvr>
                                      <p:tavLst>
                                        <p:tav tm="0">
                                          <p:val>
                                            <p:strVal val="0-#ppt_w/2"/>
                                          </p:val>
                                        </p:tav>
                                        <p:tav tm="100000">
                                          <p:val>
                                            <p:strVal val="#ppt_x"/>
                                          </p:val>
                                        </p:tav>
                                      </p:tavLst>
                                    </p:anim>
                                    <p:anim calcmode="lin" valueType="num">
                                      <p:cBhvr additive="base">
                                        <p:cTn id="12" dur="1500" fill="hold"/>
                                        <p:tgtEl>
                                          <p:spTgt spid="68"/>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1500" fill="hold"/>
                                        <p:tgtEl>
                                          <p:spTgt spid="74"/>
                                        </p:tgtEl>
                                        <p:attrNameLst>
                                          <p:attrName>ppt_x</p:attrName>
                                        </p:attrNameLst>
                                      </p:cBhvr>
                                      <p:tavLst>
                                        <p:tav tm="0">
                                          <p:val>
                                            <p:strVal val="0-#ppt_w/2"/>
                                          </p:val>
                                        </p:tav>
                                        <p:tav tm="100000">
                                          <p:val>
                                            <p:strVal val="#ppt_x"/>
                                          </p:val>
                                        </p:tav>
                                      </p:tavLst>
                                    </p:anim>
                                    <p:anim calcmode="lin" valueType="num">
                                      <p:cBhvr additive="base">
                                        <p:cTn id="16" dur="1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1500" fill="hold"/>
                                        <p:tgtEl>
                                          <p:spTgt spid="80"/>
                                        </p:tgtEl>
                                        <p:attrNameLst>
                                          <p:attrName>ppt_x</p:attrName>
                                        </p:attrNameLst>
                                      </p:cBhvr>
                                      <p:tavLst>
                                        <p:tav tm="0">
                                          <p:val>
                                            <p:strVal val="1+#ppt_w/2"/>
                                          </p:val>
                                        </p:tav>
                                        <p:tav tm="100000">
                                          <p:val>
                                            <p:strVal val="#ppt_x"/>
                                          </p:val>
                                        </p:tav>
                                      </p:tavLst>
                                    </p:anim>
                                    <p:anim calcmode="lin" valueType="num">
                                      <p:cBhvr additive="base">
                                        <p:cTn id="20" dur="1500" fill="hold"/>
                                        <p:tgtEl>
                                          <p:spTgt spid="80"/>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1500" fill="hold"/>
                                        <p:tgtEl>
                                          <p:spTgt spid="86"/>
                                        </p:tgtEl>
                                        <p:attrNameLst>
                                          <p:attrName>ppt_x</p:attrName>
                                        </p:attrNameLst>
                                      </p:cBhvr>
                                      <p:tavLst>
                                        <p:tav tm="0">
                                          <p:val>
                                            <p:strVal val="1+#ppt_w/2"/>
                                          </p:val>
                                        </p:tav>
                                        <p:tav tm="100000">
                                          <p:val>
                                            <p:strVal val="#ppt_x"/>
                                          </p:val>
                                        </p:tav>
                                      </p:tavLst>
                                    </p:anim>
                                    <p:anim calcmode="lin" valueType="num">
                                      <p:cBhvr additive="base">
                                        <p:cTn id="24" dur="1500" fill="hold"/>
                                        <p:tgtEl>
                                          <p:spTgt spid="86"/>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left)">
                                      <p:cBhvr>
                                        <p:cTn id="34" dur="500"/>
                                        <p:tgtEl>
                                          <p:spTgt spid="92"/>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down)">
                                      <p:cBhvr>
                                        <p:cTn id="38" dur="500"/>
                                        <p:tgtEl>
                                          <p:spTgt spid="59"/>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200"/>
                                        <p:tgtEl>
                                          <p:spTgt spid="58"/>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200"/>
                                        <p:tgtEl>
                                          <p:spTgt spid="57"/>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200"/>
                                        <p:tgtEl>
                                          <p:spTgt spid="56"/>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Effect transition="in" filter="fade">
                                      <p:cBhvr>
                                        <p:cTn id="54"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cxnSp>
        <p:nvCxnSpPr>
          <p:cNvPr id="14" name="直接连接符 13"/>
          <p:cNvCxnSpPr/>
          <p:nvPr/>
        </p:nvCxnSpPr>
        <p:spPr>
          <a:xfrm>
            <a:off x="29913" y="4356695"/>
            <a:ext cx="183569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5" name="直接连接符 14"/>
          <p:cNvCxnSpPr/>
          <p:nvPr/>
        </p:nvCxnSpPr>
        <p:spPr>
          <a:xfrm flipV="1">
            <a:off x="1865609" y="3780631"/>
            <a:ext cx="360040" cy="576064"/>
          </a:xfrm>
          <a:prstGeom prst="line">
            <a:avLst/>
          </a:prstGeom>
        </p:spPr>
        <p:style>
          <a:lnRef idx="3">
            <a:schemeClr val="accent1"/>
          </a:lnRef>
          <a:fillRef idx="0">
            <a:schemeClr val="accent1"/>
          </a:fillRef>
          <a:effectRef idx="2">
            <a:schemeClr val="accent1"/>
          </a:effectRef>
          <a:fontRef idx="minor">
            <a:schemeClr val="tx1"/>
          </a:fontRef>
        </p:style>
      </p:cxnSp>
      <p:cxnSp>
        <p:nvCxnSpPr>
          <p:cNvPr id="16" name="直接连接符 15"/>
          <p:cNvCxnSpPr/>
          <p:nvPr/>
        </p:nvCxnSpPr>
        <p:spPr>
          <a:xfrm>
            <a:off x="2225649" y="3780631"/>
            <a:ext cx="576064" cy="1944216"/>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直接连接符 16"/>
          <p:cNvCxnSpPr/>
          <p:nvPr/>
        </p:nvCxnSpPr>
        <p:spPr>
          <a:xfrm flipV="1">
            <a:off x="2801713" y="2340471"/>
            <a:ext cx="1008112" cy="3384376"/>
          </a:xfrm>
          <a:prstGeom prst="line">
            <a:avLst/>
          </a:prstGeom>
        </p:spPr>
        <p:style>
          <a:lnRef idx="3">
            <a:schemeClr val="accent1"/>
          </a:lnRef>
          <a:fillRef idx="0">
            <a:schemeClr val="accent1"/>
          </a:fillRef>
          <a:effectRef idx="2">
            <a:schemeClr val="accent1"/>
          </a:effectRef>
          <a:fontRef idx="minor">
            <a:schemeClr val="tx1"/>
          </a:fontRef>
        </p:style>
      </p:cxnSp>
      <p:cxnSp>
        <p:nvCxnSpPr>
          <p:cNvPr id="18" name="直接连接符 17"/>
          <p:cNvCxnSpPr/>
          <p:nvPr/>
        </p:nvCxnSpPr>
        <p:spPr>
          <a:xfrm>
            <a:off x="3809825" y="2340471"/>
            <a:ext cx="360040" cy="2016224"/>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直接连接符 18"/>
          <p:cNvCxnSpPr/>
          <p:nvPr/>
        </p:nvCxnSpPr>
        <p:spPr>
          <a:xfrm flipV="1">
            <a:off x="4169865" y="4352135"/>
            <a:ext cx="3842262" cy="4560"/>
          </a:xfrm>
          <a:prstGeom prst="line">
            <a:avLst/>
          </a:prstGeom>
        </p:spPr>
        <p:style>
          <a:lnRef idx="3">
            <a:schemeClr val="accent1"/>
          </a:lnRef>
          <a:fillRef idx="0">
            <a:schemeClr val="accent1"/>
          </a:fillRef>
          <a:effectRef idx="2">
            <a:schemeClr val="accent1"/>
          </a:effectRef>
          <a:fontRef idx="minor">
            <a:schemeClr val="tx1"/>
          </a:fontRef>
        </p:style>
      </p:cxnSp>
      <p:sp>
        <p:nvSpPr>
          <p:cNvPr id="20" name="弧形 19"/>
          <p:cNvSpPr/>
          <p:nvPr/>
        </p:nvSpPr>
        <p:spPr>
          <a:xfrm rot="13500000">
            <a:off x="3572211" y="2102857"/>
            <a:ext cx="475228" cy="475228"/>
          </a:xfrm>
          <a:prstGeom prst="arc">
            <a:avLst>
              <a:gd name="adj1" fmla="val 15715657"/>
              <a:gd name="adj2" fmla="val 11285152"/>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3" name="弧形 22"/>
          <p:cNvSpPr/>
          <p:nvPr/>
        </p:nvSpPr>
        <p:spPr>
          <a:xfrm rot="13500000">
            <a:off x="3402486" y="1933132"/>
            <a:ext cx="814678" cy="814678"/>
          </a:xfrm>
          <a:prstGeom prst="arc">
            <a:avLst>
              <a:gd name="adj1" fmla="val 15285238"/>
              <a:gd name="adj2" fmla="val 11736655"/>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6" name="椭圆 25"/>
          <p:cNvSpPr/>
          <p:nvPr/>
        </p:nvSpPr>
        <p:spPr>
          <a:xfrm flipV="1">
            <a:off x="3761820" y="2292466"/>
            <a:ext cx="96010" cy="96010"/>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a:p>
        </p:txBody>
      </p:sp>
      <p:cxnSp>
        <p:nvCxnSpPr>
          <p:cNvPr id="31" name="直接连接符 30"/>
          <p:cNvCxnSpPr/>
          <p:nvPr/>
        </p:nvCxnSpPr>
        <p:spPr>
          <a:xfrm flipV="1">
            <a:off x="8940821" y="4352135"/>
            <a:ext cx="2940029" cy="4560"/>
          </a:xfrm>
          <a:prstGeom prst="line">
            <a:avLst/>
          </a:prstGeom>
        </p:spPr>
        <p:style>
          <a:lnRef idx="3">
            <a:schemeClr val="accent1"/>
          </a:lnRef>
          <a:fillRef idx="0">
            <a:schemeClr val="accent1"/>
          </a:fillRef>
          <a:effectRef idx="2">
            <a:schemeClr val="accent1"/>
          </a:effectRef>
          <a:fontRef idx="minor">
            <a:schemeClr val="tx1"/>
          </a:fontRef>
        </p:style>
      </p:cxnSp>
      <p:grpSp>
        <p:nvGrpSpPr>
          <p:cNvPr id="38" name="组合 37"/>
          <p:cNvGrpSpPr/>
          <p:nvPr/>
        </p:nvGrpSpPr>
        <p:grpSpPr>
          <a:xfrm>
            <a:off x="7875546" y="2242743"/>
            <a:ext cx="1221554" cy="186955"/>
            <a:chOff x="6084168" y="627534"/>
            <a:chExt cx="1221554" cy="186955"/>
          </a:xfrm>
        </p:grpSpPr>
        <p:cxnSp>
          <p:nvCxnSpPr>
            <p:cNvPr id="39" name="直接连接符 38"/>
            <p:cNvCxnSpPr/>
            <p:nvPr/>
          </p:nvCxnSpPr>
          <p:spPr>
            <a:xfrm flipH="1">
              <a:off x="6264188" y="627534"/>
              <a:ext cx="86151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0" name="直接连接符 39"/>
            <p:cNvCxnSpPr>
              <a:cxnSpLocks noChangeAspect="1"/>
            </p:cNvCxnSpPr>
            <p:nvPr/>
          </p:nvCxnSpPr>
          <p:spPr>
            <a:xfrm flipH="1">
              <a:off x="6084168" y="627534"/>
              <a:ext cx="180020" cy="180020"/>
            </a:xfrm>
            <a:prstGeom prst="line">
              <a:avLst/>
            </a:prstGeom>
          </p:spPr>
          <p:style>
            <a:lnRef idx="3">
              <a:schemeClr val="accent1"/>
            </a:lnRef>
            <a:fillRef idx="0">
              <a:schemeClr val="accent1"/>
            </a:fillRef>
            <a:effectRef idx="2">
              <a:schemeClr val="accent1"/>
            </a:effectRef>
            <a:fontRef idx="minor">
              <a:schemeClr val="tx1"/>
            </a:fontRef>
          </p:style>
        </p:cxnSp>
        <p:cxnSp>
          <p:nvCxnSpPr>
            <p:cNvPr id="41" name="直接连接符 40"/>
            <p:cNvCxnSpPr>
              <a:cxnSpLocks noChangeAspect="1"/>
            </p:cNvCxnSpPr>
            <p:nvPr/>
          </p:nvCxnSpPr>
          <p:spPr>
            <a:xfrm>
              <a:off x="7125702" y="634469"/>
              <a:ext cx="180020" cy="180020"/>
            </a:xfrm>
            <a:prstGeom prst="line">
              <a:avLst/>
            </a:prstGeom>
          </p:spPr>
          <p:style>
            <a:lnRef idx="3">
              <a:schemeClr val="accent1"/>
            </a:lnRef>
            <a:fillRef idx="0">
              <a:schemeClr val="accent1"/>
            </a:fillRef>
            <a:effectRef idx="2">
              <a:schemeClr val="accent1"/>
            </a:effectRef>
            <a:fontRef idx="minor">
              <a:schemeClr val="tx1"/>
            </a:fontRef>
          </p:style>
        </p:cxnSp>
      </p:grpSp>
      <p:cxnSp>
        <p:nvCxnSpPr>
          <p:cNvPr id="42" name="直接连接符 41"/>
          <p:cNvCxnSpPr/>
          <p:nvPr/>
        </p:nvCxnSpPr>
        <p:spPr>
          <a:xfrm flipH="1">
            <a:off x="8216408" y="2537710"/>
            <a:ext cx="501475"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3" name="直接连接符 42"/>
          <p:cNvCxnSpPr/>
          <p:nvPr/>
        </p:nvCxnSpPr>
        <p:spPr>
          <a:xfrm>
            <a:off x="7875546" y="2429698"/>
            <a:ext cx="0" cy="360040"/>
          </a:xfrm>
          <a:prstGeom prst="line">
            <a:avLst/>
          </a:prstGeom>
        </p:spPr>
        <p:style>
          <a:lnRef idx="3">
            <a:schemeClr val="accent1"/>
          </a:lnRef>
          <a:fillRef idx="0">
            <a:schemeClr val="accent1"/>
          </a:fillRef>
          <a:effectRef idx="2">
            <a:schemeClr val="accent1"/>
          </a:effectRef>
          <a:fontRef idx="minor">
            <a:schemeClr val="tx1"/>
          </a:fontRef>
        </p:style>
      </p:cxnSp>
      <p:cxnSp>
        <p:nvCxnSpPr>
          <p:cNvPr id="44" name="直接连接符 43"/>
          <p:cNvCxnSpPr/>
          <p:nvPr/>
        </p:nvCxnSpPr>
        <p:spPr>
          <a:xfrm>
            <a:off x="7875546" y="2798584"/>
            <a:ext cx="340862"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5" name="直接连接符 44"/>
          <p:cNvCxnSpPr/>
          <p:nvPr/>
        </p:nvCxnSpPr>
        <p:spPr>
          <a:xfrm>
            <a:off x="8216408" y="2537710"/>
            <a:ext cx="0" cy="252028"/>
          </a:xfrm>
          <a:prstGeom prst="line">
            <a:avLst/>
          </a:prstGeom>
        </p:spPr>
        <p:style>
          <a:lnRef idx="3">
            <a:schemeClr val="accent1"/>
          </a:lnRef>
          <a:fillRef idx="0">
            <a:schemeClr val="accent1"/>
          </a:fillRef>
          <a:effectRef idx="2">
            <a:schemeClr val="accent1"/>
          </a:effectRef>
          <a:fontRef idx="minor">
            <a:schemeClr val="tx1"/>
          </a:fontRef>
        </p:style>
      </p:cxnSp>
      <p:grpSp>
        <p:nvGrpSpPr>
          <p:cNvPr id="46" name="组合 45"/>
          <p:cNvGrpSpPr/>
          <p:nvPr/>
        </p:nvGrpSpPr>
        <p:grpSpPr>
          <a:xfrm>
            <a:off x="8788507" y="2436633"/>
            <a:ext cx="308593" cy="1922260"/>
            <a:chOff x="7016307" y="651688"/>
            <a:chExt cx="308593" cy="1922260"/>
          </a:xfrm>
        </p:grpSpPr>
        <p:cxnSp>
          <p:nvCxnSpPr>
            <p:cNvPr id="47" name="直接连接符 46"/>
            <p:cNvCxnSpPr>
              <a:cxnSpLocks noChangeAspect="1"/>
            </p:cNvCxnSpPr>
            <p:nvPr/>
          </p:nvCxnSpPr>
          <p:spPr>
            <a:xfrm flipV="1">
              <a:off x="7140695" y="2393928"/>
              <a:ext cx="180020" cy="180020"/>
            </a:xfrm>
            <a:prstGeom prst="line">
              <a:avLst/>
            </a:prstGeom>
          </p:spPr>
          <p:style>
            <a:lnRef idx="3">
              <a:schemeClr val="accent1"/>
            </a:lnRef>
            <a:fillRef idx="0">
              <a:schemeClr val="accent1"/>
            </a:fillRef>
            <a:effectRef idx="2">
              <a:schemeClr val="accent1"/>
            </a:effectRef>
            <a:fontRef idx="minor">
              <a:schemeClr val="tx1"/>
            </a:fontRef>
          </p:style>
        </p:cxnSp>
        <p:grpSp>
          <p:nvGrpSpPr>
            <p:cNvPr id="48" name="组合 62"/>
            <p:cNvGrpSpPr/>
            <p:nvPr/>
          </p:nvGrpSpPr>
          <p:grpSpPr>
            <a:xfrm>
              <a:off x="7016307" y="651688"/>
              <a:ext cx="308593" cy="1733107"/>
              <a:chOff x="7016307" y="651688"/>
              <a:chExt cx="308593" cy="1733107"/>
            </a:xfrm>
          </p:grpSpPr>
          <p:grpSp>
            <p:nvGrpSpPr>
              <p:cNvPr id="49" name="组合 24"/>
              <p:cNvGrpSpPr/>
              <p:nvPr/>
            </p:nvGrpSpPr>
            <p:grpSpPr>
              <a:xfrm>
                <a:off x="7020272" y="651688"/>
                <a:ext cx="304628" cy="866162"/>
                <a:chOff x="7020272" y="814489"/>
                <a:chExt cx="304628" cy="866162"/>
              </a:xfrm>
            </p:grpSpPr>
            <p:cxnSp>
              <p:nvCxnSpPr>
                <p:cNvPr id="53" name="直接连接符 52"/>
                <p:cNvCxnSpPr/>
                <p:nvPr/>
              </p:nvCxnSpPr>
              <p:spPr>
                <a:xfrm flipV="1">
                  <a:off x="7020272" y="1491630"/>
                  <a:ext cx="304628" cy="189021"/>
                </a:xfrm>
                <a:prstGeom prst="line">
                  <a:avLst/>
                </a:prstGeom>
              </p:spPr>
              <p:style>
                <a:lnRef idx="3">
                  <a:schemeClr val="accent1"/>
                </a:lnRef>
                <a:fillRef idx="0">
                  <a:schemeClr val="accent1"/>
                </a:fillRef>
                <a:effectRef idx="2">
                  <a:schemeClr val="accent1"/>
                </a:effectRef>
                <a:fontRef idx="minor">
                  <a:schemeClr val="tx1"/>
                </a:fontRef>
              </p:style>
            </p:cxnSp>
            <p:cxnSp>
              <p:nvCxnSpPr>
                <p:cNvPr id="54" name="直接连接符 26"/>
                <p:cNvCxnSpPr/>
                <p:nvPr/>
              </p:nvCxnSpPr>
              <p:spPr>
                <a:xfrm>
                  <a:off x="7324900" y="814489"/>
                  <a:ext cx="0" cy="677141"/>
                </a:xfrm>
                <a:prstGeom prst="line">
                  <a:avLst/>
                </a:prstGeom>
              </p:spPr>
              <p:style>
                <a:lnRef idx="3">
                  <a:schemeClr val="accent1"/>
                </a:lnRef>
                <a:fillRef idx="0">
                  <a:schemeClr val="accent1"/>
                </a:fillRef>
                <a:effectRef idx="2">
                  <a:schemeClr val="accent1"/>
                </a:effectRef>
                <a:fontRef idx="minor">
                  <a:schemeClr val="tx1"/>
                </a:fontRef>
              </p:style>
            </p:cxnSp>
          </p:grpSp>
          <p:grpSp>
            <p:nvGrpSpPr>
              <p:cNvPr id="50" name="组合 46"/>
              <p:cNvGrpSpPr/>
              <p:nvPr/>
            </p:nvGrpSpPr>
            <p:grpSpPr>
              <a:xfrm flipV="1">
                <a:off x="7016307" y="1518633"/>
                <a:ext cx="304628" cy="866162"/>
                <a:chOff x="7020272" y="814489"/>
                <a:chExt cx="304628" cy="866162"/>
              </a:xfrm>
            </p:grpSpPr>
            <p:cxnSp>
              <p:nvCxnSpPr>
                <p:cNvPr id="51" name="直接连接符 50"/>
                <p:cNvCxnSpPr/>
                <p:nvPr/>
              </p:nvCxnSpPr>
              <p:spPr>
                <a:xfrm flipV="1">
                  <a:off x="7020272" y="1491630"/>
                  <a:ext cx="304628" cy="189021"/>
                </a:xfrm>
                <a:prstGeom prst="line">
                  <a:avLst/>
                </a:prstGeom>
              </p:spPr>
              <p:style>
                <a:lnRef idx="3">
                  <a:schemeClr val="accent1"/>
                </a:lnRef>
                <a:fillRef idx="0">
                  <a:schemeClr val="accent1"/>
                </a:fillRef>
                <a:effectRef idx="2">
                  <a:schemeClr val="accent1"/>
                </a:effectRef>
                <a:fontRef idx="minor">
                  <a:schemeClr val="tx1"/>
                </a:fontRef>
              </p:style>
            </p:cxnSp>
            <p:cxnSp>
              <p:nvCxnSpPr>
                <p:cNvPr id="52" name="直接连接符 51"/>
                <p:cNvCxnSpPr/>
                <p:nvPr/>
              </p:nvCxnSpPr>
              <p:spPr>
                <a:xfrm>
                  <a:off x="7324900" y="814489"/>
                  <a:ext cx="0" cy="677141"/>
                </a:xfrm>
                <a:prstGeom prst="line">
                  <a:avLst/>
                </a:prstGeom>
              </p:spPr>
              <p:style>
                <a:lnRef idx="3">
                  <a:schemeClr val="accent1"/>
                </a:lnRef>
                <a:fillRef idx="0">
                  <a:schemeClr val="accent1"/>
                </a:fillRef>
                <a:effectRef idx="2">
                  <a:schemeClr val="accent1"/>
                </a:effectRef>
                <a:fontRef idx="minor">
                  <a:schemeClr val="tx1"/>
                </a:fontRef>
              </p:style>
            </p:cxnSp>
          </p:grpSp>
        </p:grpSp>
      </p:grpSp>
      <p:cxnSp>
        <p:nvCxnSpPr>
          <p:cNvPr id="55" name="直接连接符 54"/>
          <p:cNvCxnSpPr/>
          <p:nvPr/>
        </p:nvCxnSpPr>
        <p:spPr>
          <a:xfrm flipH="1" flipV="1">
            <a:off x="8206819" y="4068663"/>
            <a:ext cx="501475" cy="0"/>
          </a:xfrm>
          <a:prstGeom prst="line">
            <a:avLst/>
          </a:prstGeom>
        </p:spPr>
        <p:style>
          <a:lnRef idx="3">
            <a:schemeClr val="accent1"/>
          </a:lnRef>
          <a:fillRef idx="0">
            <a:schemeClr val="accent1"/>
          </a:fillRef>
          <a:effectRef idx="2">
            <a:schemeClr val="accent1"/>
          </a:effectRef>
          <a:fontRef idx="minor">
            <a:schemeClr val="tx1"/>
          </a:fontRef>
        </p:style>
      </p:cxnSp>
      <p:grpSp>
        <p:nvGrpSpPr>
          <p:cNvPr id="56" name="组合 55"/>
          <p:cNvGrpSpPr/>
          <p:nvPr/>
        </p:nvGrpSpPr>
        <p:grpSpPr>
          <a:xfrm>
            <a:off x="8457556" y="2537710"/>
            <a:ext cx="334916" cy="1530953"/>
            <a:chOff x="6685356" y="752765"/>
            <a:chExt cx="334916" cy="1530953"/>
          </a:xfrm>
        </p:grpSpPr>
        <p:grpSp>
          <p:nvGrpSpPr>
            <p:cNvPr id="57" name="组合 28"/>
            <p:cNvGrpSpPr/>
            <p:nvPr/>
          </p:nvGrpSpPr>
          <p:grpSpPr>
            <a:xfrm>
              <a:off x="6694945" y="752765"/>
              <a:ext cx="325327" cy="576064"/>
              <a:chOff x="6694945" y="915566"/>
              <a:chExt cx="325327" cy="576064"/>
            </a:xfrm>
          </p:grpSpPr>
          <p:cxnSp>
            <p:nvCxnSpPr>
              <p:cNvPr id="63" name="直接连接符 29"/>
              <p:cNvCxnSpPr/>
              <p:nvPr/>
            </p:nvCxnSpPr>
            <p:spPr>
              <a:xfrm flipV="1">
                <a:off x="7020272" y="987574"/>
                <a:ext cx="0" cy="360040"/>
              </a:xfrm>
              <a:prstGeom prst="line">
                <a:avLst/>
              </a:prstGeom>
            </p:spPr>
            <p:style>
              <a:lnRef idx="3">
                <a:schemeClr val="accent1"/>
              </a:lnRef>
              <a:fillRef idx="0">
                <a:schemeClr val="accent1"/>
              </a:fillRef>
              <a:effectRef idx="2">
                <a:schemeClr val="accent1"/>
              </a:effectRef>
              <a:fontRef idx="minor">
                <a:schemeClr val="tx1"/>
              </a:fontRef>
            </p:style>
          </p:cxnSp>
          <p:cxnSp>
            <p:nvCxnSpPr>
              <p:cNvPr id="64" name="直接连接符 63"/>
              <p:cNvCxnSpPr/>
              <p:nvPr/>
            </p:nvCxnSpPr>
            <p:spPr>
              <a:xfrm>
                <a:off x="6945682" y="915566"/>
                <a:ext cx="74590" cy="72008"/>
              </a:xfrm>
              <a:prstGeom prst="line">
                <a:avLst/>
              </a:prstGeom>
            </p:spPr>
            <p:style>
              <a:lnRef idx="3">
                <a:schemeClr val="accent1"/>
              </a:lnRef>
              <a:fillRef idx="0">
                <a:schemeClr val="accent1"/>
              </a:fillRef>
              <a:effectRef idx="2">
                <a:schemeClr val="accent1"/>
              </a:effectRef>
              <a:fontRef idx="minor">
                <a:schemeClr val="tx1"/>
              </a:fontRef>
            </p:style>
          </p:cxnSp>
          <p:cxnSp>
            <p:nvCxnSpPr>
              <p:cNvPr id="65" name="直接连接符 64"/>
              <p:cNvCxnSpPr/>
              <p:nvPr/>
            </p:nvCxnSpPr>
            <p:spPr>
              <a:xfrm flipV="1">
                <a:off x="6694945" y="1347617"/>
                <a:ext cx="325327" cy="144013"/>
              </a:xfrm>
              <a:prstGeom prst="line">
                <a:avLst/>
              </a:prstGeom>
            </p:spPr>
            <p:style>
              <a:lnRef idx="3">
                <a:schemeClr val="accent1"/>
              </a:lnRef>
              <a:fillRef idx="0">
                <a:schemeClr val="accent1"/>
              </a:fillRef>
              <a:effectRef idx="2">
                <a:schemeClr val="accent1"/>
              </a:effectRef>
              <a:fontRef idx="minor">
                <a:schemeClr val="tx1"/>
              </a:fontRef>
            </p:style>
          </p:cxnSp>
        </p:grpSp>
        <p:cxnSp>
          <p:nvCxnSpPr>
            <p:cNvPr id="58" name="直接连接符 57"/>
            <p:cNvCxnSpPr/>
            <p:nvPr/>
          </p:nvCxnSpPr>
          <p:spPr>
            <a:xfrm>
              <a:off x="6694945" y="1328829"/>
              <a:ext cx="0" cy="378042"/>
            </a:xfrm>
            <a:prstGeom prst="line">
              <a:avLst/>
            </a:prstGeom>
          </p:spPr>
          <p:style>
            <a:lnRef idx="3">
              <a:schemeClr val="accent1"/>
            </a:lnRef>
            <a:fillRef idx="0">
              <a:schemeClr val="accent1"/>
            </a:fillRef>
            <a:effectRef idx="2">
              <a:schemeClr val="accent1"/>
            </a:effectRef>
            <a:fontRef idx="minor">
              <a:schemeClr val="tx1"/>
            </a:fontRef>
          </p:style>
        </p:cxnSp>
        <p:grpSp>
          <p:nvGrpSpPr>
            <p:cNvPr id="59" name="组合 50"/>
            <p:cNvGrpSpPr/>
            <p:nvPr/>
          </p:nvGrpSpPr>
          <p:grpSpPr>
            <a:xfrm flipV="1">
              <a:off x="6685356" y="1707654"/>
              <a:ext cx="325327" cy="576064"/>
              <a:chOff x="6694945" y="915566"/>
              <a:chExt cx="325327" cy="576064"/>
            </a:xfrm>
          </p:grpSpPr>
          <p:cxnSp>
            <p:nvCxnSpPr>
              <p:cNvPr id="60" name="直接连接符 59"/>
              <p:cNvCxnSpPr/>
              <p:nvPr/>
            </p:nvCxnSpPr>
            <p:spPr>
              <a:xfrm flipV="1">
                <a:off x="7020272" y="987574"/>
                <a:ext cx="0" cy="360040"/>
              </a:xfrm>
              <a:prstGeom prst="line">
                <a:avLst/>
              </a:prstGeom>
            </p:spPr>
            <p:style>
              <a:lnRef idx="3">
                <a:schemeClr val="accent1"/>
              </a:lnRef>
              <a:fillRef idx="0">
                <a:schemeClr val="accent1"/>
              </a:fillRef>
              <a:effectRef idx="2">
                <a:schemeClr val="accent1"/>
              </a:effectRef>
              <a:fontRef idx="minor">
                <a:schemeClr val="tx1"/>
              </a:fontRef>
            </p:style>
          </p:cxnSp>
          <p:cxnSp>
            <p:nvCxnSpPr>
              <p:cNvPr id="61" name="直接连接符 60"/>
              <p:cNvCxnSpPr/>
              <p:nvPr/>
            </p:nvCxnSpPr>
            <p:spPr>
              <a:xfrm>
                <a:off x="6945682" y="915566"/>
                <a:ext cx="74590" cy="72008"/>
              </a:xfrm>
              <a:prstGeom prst="line">
                <a:avLst/>
              </a:prstGeom>
            </p:spPr>
            <p:style>
              <a:lnRef idx="3">
                <a:schemeClr val="accent1"/>
              </a:lnRef>
              <a:fillRef idx="0">
                <a:schemeClr val="accent1"/>
              </a:fillRef>
              <a:effectRef idx="2">
                <a:schemeClr val="accent1"/>
              </a:effectRef>
              <a:fontRef idx="minor">
                <a:schemeClr val="tx1"/>
              </a:fontRef>
            </p:style>
          </p:cxnSp>
          <p:cxnSp>
            <p:nvCxnSpPr>
              <p:cNvPr id="62" name="直接连接符 61"/>
              <p:cNvCxnSpPr/>
              <p:nvPr/>
            </p:nvCxnSpPr>
            <p:spPr>
              <a:xfrm flipV="1">
                <a:off x="6694945" y="1347617"/>
                <a:ext cx="325327" cy="144013"/>
              </a:xfrm>
              <a:prstGeom prst="line">
                <a:avLst/>
              </a:prstGeom>
            </p:spPr>
            <p:style>
              <a:lnRef idx="3">
                <a:schemeClr val="accent1"/>
              </a:lnRef>
              <a:fillRef idx="0">
                <a:schemeClr val="accent1"/>
              </a:fillRef>
              <a:effectRef idx="2">
                <a:schemeClr val="accent1"/>
              </a:effectRef>
              <a:fontRef idx="minor">
                <a:schemeClr val="tx1"/>
              </a:fontRef>
            </p:style>
          </p:cxnSp>
        </p:grpSp>
      </p:grpSp>
      <p:grpSp>
        <p:nvGrpSpPr>
          <p:cNvPr id="66" name="组合 65"/>
          <p:cNvGrpSpPr/>
          <p:nvPr/>
        </p:nvGrpSpPr>
        <p:grpSpPr>
          <a:xfrm>
            <a:off x="7846779" y="3816635"/>
            <a:ext cx="180020" cy="540060"/>
            <a:chOff x="6074579" y="2031690"/>
            <a:chExt cx="180020" cy="540060"/>
          </a:xfrm>
        </p:grpSpPr>
        <p:cxnSp>
          <p:nvCxnSpPr>
            <p:cNvPr id="67" name="直接连接符 66"/>
            <p:cNvCxnSpPr>
              <a:cxnSpLocks noChangeAspect="1"/>
            </p:cNvCxnSpPr>
            <p:nvPr/>
          </p:nvCxnSpPr>
          <p:spPr>
            <a:xfrm flipH="1" flipV="1">
              <a:off x="6074579" y="2391730"/>
              <a:ext cx="180020" cy="180020"/>
            </a:xfrm>
            <a:prstGeom prst="line">
              <a:avLst/>
            </a:prstGeom>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flipV="1">
              <a:off x="6074579" y="2031690"/>
              <a:ext cx="0" cy="360040"/>
            </a:xfrm>
            <a:prstGeom prst="line">
              <a:avLst/>
            </a:prstGeom>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V="1">
            <a:off x="7846779" y="3807789"/>
            <a:ext cx="36004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70" name="直接连接符 69"/>
          <p:cNvCxnSpPr/>
          <p:nvPr/>
        </p:nvCxnSpPr>
        <p:spPr>
          <a:xfrm flipV="1">
            <a:off x="8206819" y="3816635"/>
            <a:ext cx="0" cy="252028"/>
          </a:xfrm>
          <a:prstGeom prst="line">
            <a:avLst/>
          </a:prstGeom>
        </p:spPr>
        <p:style>
          <a:lnRef idx="3">
            <a:schemeClr val="accent1"/>
          </a:lnRef>
          <a:fillRef idx="0">
            <a:schemeClr val="accent1"/>
          </a:fillRef>
          <a:effectRef idx="2">
            <a:schemeClr val="accent1"/>
          </a:effectRef>
          <a:fontRef idx="minor">
            <a:schemeClr val="tx1"/>
          </a:fontRef>
        </p:style>
      </p:cxnSp>
      <p:sp>
        <p:nvSpPr>
          <p:cNvPr id="73" name="TextBox 72"/>
          <p:cNvSpPr txBox="1"/>
          <p:nvPr/>
        </p:nvSpPr>
        <p:spPr>
          <a:xfrm>
            <a:off x="8369317" y="4780763"/>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成 果 展 示</a:t>
            </a:r>
            <a:endParaRPr lang="zh-CN" altLang="en-US" sz="4000" dirty="0">
              <a:solidFill>
                <a:srgbClr val="0070C0"/>
              </a:solidFill>
              <a:latin typeface="方正粗倩简体" pitchFamily="65" charset="-122"/>
              <a:ea typeface="方正粗倩简体" pitchFamily="65" charset="-122"/>
            </a:endParaRPr>
          </a:p>
        </p:txBody>
      </p:sp>
      <p:sp>
        <p:nvSpPr>
          <p:cNvPr id="74" name="矩形 73"/>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511137" y="6138085"/>
            <a:ext cx="10787138" cy="1674754"/>
          </a:xfrm>
          <a:prstGeom prst="rect">
            <a:avLst/>
          </a:prstGeom>
          <a:noFill/>
        </p:spPr>
        <p:txBody>
          <a:bodyPr wrap="square" rtlCol="0">
            <a:spAutoFit/>
          </a:bodyPr>
          <a:lstStyle/>
          <a:p>
            <a:pPr>
              <a:lnSpc>
                <a:spcPct val="150000"/>
              </a:lnSpc>
            </a:pPr>
            <a:r>
              <a:rPr lang="zh-CN" altLang="en-US" sz="14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endParaRPr lang="zh-CN" altLang="en-US" sz="1400" dirty="0" smtClean="0">
              <a:solidFill>
                <a:schemeClr val="bg1"/>
              </a:solidFill>
            </a:endParaRPr>
          </a:p>
          <a:p>
            <a:pPr>
              <a:lnSpc>
                <a:spcPct val="150000"/>
              </a:lnSpc>
            </a:pPr>
            <a:r>
              <a:rPr lang="zh-CN" altLang="en-US" sz="1400" dirty="0" smtClean="0">
                <a:solidFill>
                  <a:schemeClr val="bg1"/>
                </a:solidFill>
              </a:rPr>
              <a:t>添加文字添加文字添加文字添加文字</a:t>
            </a:r>
            <a:endParaRPr lang="zh-CN" altLang="en-US" sz="1400" dirty="0" smtClean="0">
              <a:solidFill>
                <a:schemeClr val="bg1"/>
              </a:solidFill>
            </a:endParaRPr>
          </a:p>
          <a:p>
            <a:pPr>
              <a:lnSpc>
                <a:spcPct val="150000"/>
              </a:lnSpc>
            </a:pPr>
            <a:endParaRPr lang="zh-CN" altLang="en-US" sz="1400" dirty="0" smtClean="0">
              <a:solidFill>
                <a:schemeClr val="bg1"/>
              </a:solidFill>
            </a:endParaRPr>
          </a:p>
          <a:p>
            <a:pPr>
              <a:lnSpc>
                <a:spcPct val="150000"/>
              </a:lnSpc>
            </a:pPr>
            <a:endParaRPr lang="zh-CN" altLang="en-US" sz="1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200"/>
                                        <p:tgtEl>
                                          <p:spTgt spid="14"/>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10"/>
                                        <p:tgtEl>
                                          <p:spTgt spid="15"/>
                                        </p:tgtEl>
                                      </p:cBhvr>
                                    </p:animEffect>
                                  </p:childTnLst>
                                </p:cTn>
                              </p:par>
                              <p:par>
                                <p:cTn id="15" presetID="2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250"/>
                                        <p:tgtEl>
                                          <p:spTgt spid="16"/>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down)">
                                      <p:cBhvr>
                                        <p:cTn id="21" dur="25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par>
                          <p:cTn id="37" fill="hold">
                            <p:stCondLst>
                              <p:cond delay="1500"/>
                            </p:stCondLst>
                            <p:childTnLst>
                              <p:par>
                                <p:cTn id="38" presetID="22" presetClass="entr" presetSubtype="1"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200"/>
                                        <p:tgtEl>
                                          <p:spTgt spid="18"/>
                                        </p:tgtEl>
                                      </p:cBhvr>
                                    </p:animEffect>
                                  </p:childTnLst>
                                </p:cTn>
                              </p:par>
                            </p:childTnLst>
                          </p:cTn>
                        </p:par>
                        <p:par>
                          <p:cTn id="41" fill="hold">
                            <p:stCondLst>
                              <p:cond delay="20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250"/>
                                        <p:tgtEl>
                                          <p:spTgt spid="19"/>
                                        </p:tgtEl>
                                      </p:cBhvr>
                                    </p:animEffect>
                                  </p:childTnLst>
                                </p:cTn>
                              </p:par>
                            </p:childTnLst>
                          </p:cTn>
                        </p:par>
                        <p:par>
                          <p:cTn id="45" fill="hold">
                            <p:stCondLst>
                              <p:cond delay="2500"/>
                            </p:stCondLst>
                            <p:childTnLst>
                              <p:par>
                                <p:cTn id="46" presetID="22" presetClass="entr" presetSubtype="4" fill="hold"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wipe(down)">
                                      <p:cBhvr>
                                        <p:cTn id="48" dur="50"/>
                                        <p:tgtEl>
                                          <p:spTgt spid="66"/>
                                        </p:tgtEl>
                                      </p:cBhvr>
                                    </p:animEffect>
                                  </p:childTnLst>
                                </p:cTn>
                              </p:par>
                            </p:childTnLst>
                          </p:cTn>
                        </p:par>
                        <p:par>
                          <p:cTn id="49" fill="hold">
                            <p:stCondLst>
                              <p:cond delay="3000"/>
                            </p:stCondLst>
                            <p:childTnLst>
                              <p:par>
                                <p:cTn id="50" presetID="22" presetClass="entr" presetSubtype="8" fill="hold"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left)">
                                      <p:cBhvr>
                                        <p:cTn id="52" dur="10"/>
                                        <p:tgtEl>
                                          <p:spTgt spid="69"/>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wipe(up)">
                                      <p:cBhvr>
                                        <p:cTn id="56" dur="10"/>
                                        <p:tgtEl>
                                          <p:spTgt spid="70"/>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wipe(left)">
                                      <p:cBhvr>
                                        <p:cTn id="60" dur="20"/>
                                        <p:tgtEl>
                                          <p:spTgt spid="55"/>
                                        </p:tgtEl>
                                      </p:cBhvr>
                                    </p:animEffect>
                                  </p:childTnLst>
                                </p:cTn>
                              </p:par>
                            </p:childTnLst>
                          </p:cTn>
                        </p:par>
                        <p:par>
                          <p:cTn id="61" fill="hold">
                            <p:stCondLst>
                              <p:cond delay="4500"/>
                            </p:stCondLst>
                            <p:childTnLst>
                              <p:par>
                                <p:cTn id="62" presetID="22" presetClass="entr" presetSubtype="4" fill="hold"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wipe(down)">
                                      <p:cBhvr>
                                        <p:cTn id="64" dur="250"/>
                                        <p:tgtEl>
                                          <p:spTgt spid="56"/>
                                        </p:tgtEl>
                                      </p:cBhvr>
                                    </p:animEffect>
                                  </p:childTnLst>
                                </p:cTn>
                              </p:par>
                            </p:childTnLst>
                          </p:cTn>
                        </p:par>
                        <p:par>
                          <p:cTn id="65" fill="hold">
                            <p:stCondLst>
                              <p:cond delay="5000"/>
                            </p:stCondLst>
                            <p:childTnLst>
                              <p:par>
                                <p:cTn id="66" presetID="22" presetClass="entr" presetSubtype="2" fill="hold"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right)">
                                      <p:cBhvr>
                                        <p:cTn id="68" dur="20"/>
                                        <p:tgtEl>
                                          <p:spTgt spid="42"/>
                                        </p:tgtEl>
                                      </p:cBhvr>
                                    </p:animEffect>
                                  </p:childTnLst>
                                </p:cTn>
                              </p:par>
                            </p:childTnLst>
                          </p:cTn>
                        </p:par>
                        <p:par>
                          <p:cTn id="69" fill="hold">
                            <p:stCondLst>
                              <p:cond delay="5500"/>
                            </p:stCondLst>
                            <p:childTnLst>
                              <p:par>
                                <p:cTn id="70" presetID="22" presetClass="entr" presetSubtype="1"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up)">
                                      <p:cBhvr>
                                        <p:cTn id="72" dur="10"/>
                                        <p:tgtEl>
                                          <p:spTgt spid="45"/>
                                        </p:tgtEl>
                                      </p:cBhvr>
                                    </p:animEffect>
                                  </p:childTnLst>
                                </p:cTn>
                              </p:par>
                            </p:childTnLst>
                          </p:cTn>
                        </p:par>
                        <p:par>
                          <p:cTn id="73" fill="hold">
                            <p:stCondLst>
                              <p:cond delay="6000"/>
                            </p:stCondLst>
                            <p:childTnLst>
                              <p:par>
                                <p:cTn id="74" presetID="22" presetClass="entr" presetSubtype="2"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10"/>
                                        <p:tgtEl>
                                          <p:spTgt spid="44"/>
                                        </p:tgtEl>
                                      </p:cBhvr>
                                    </p:animEffect>
                                  </p:childTnLst>
                                </p:cTn>
                              </p:par>
                            </p:childTnLst>
                          </p:cTn>
                        </p:par>
                        <p:par>
                          <p:cTn id="77" fill="hold">
                            <p:stCondLst>
                              <p:cond delay="6500"/>
                            </p:stCondLst>
                            <p:childTnLst>
                              <p:par>
                                <p:cTn id="78" presetID="22" presetClass="entr" presetSubtype="4" fill="hold" nodeType="after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down)">
                                      <p:cBhvr>
                                        <p:cTn id="80" dur="10"/>
                                        <p:tgtEl>
                                          <p:spTgt spid="43"/>
                                        </p:tgtEl>
                                      </p:cBhvr>
                                    </p:animEffect>
                                  </p:childTnLst>
                                </p:cTn>
                              </p:par>
                            </p:childTnLst>
                          </p:cTn>
                        </p:par>
                        <p:par>
                          <p:cTn id="81" fill="hold">
                            <p:stCondLst>
                              <p:cond delay="7000"/>
                            </p:stCondLst>
                            <p:childTnLst>
                              <p:par>
                                <p:cTn id="82" presetID="22" presetClass="entr" presetSubtype="8"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250"/>
                                        <p:tgtEl>
                                          <p:spTgt spid="38"/>
                                        </p:tgtEl>
                                      </p:cBhvr>
                                    </p:animEffect>
                                  </p:childTnLst>
                                </p:cTn>
                              </p:par>
                            </p:childTnLst>
                          </p:cTn>
                        </p:par>
                        <p:par>
                          <p:cTn id="85" fill="hold">
                            <p:stCondLst>
                              <p:cond delay="7500"/>
                            </p:stCondLst>
                            <p:childTnLst>
                              <p:par>
                                <p:cTn id="86" presetID="22" presetClass="entr" presetSubtype="1" fill="hold"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up)">
                                      <p:cBhvr>
                                        <p:cTn id="88" dur="250"/>
                                        <p:tgtEl>
                                          <p:spTgt spid="46"/>
                                        </p:tgtEl>
                                      </p:cBhvr>
                                    </p:animEffect>
                                  </p:childTnLst>
                                </p:cTn>
                              </p:par>
                            </p:childTnLst>
                          </p:cTn>
                        </p:par>
                        <p:par>
                          <p:cTn id="89" fill="hold">
                            <p:stCondLst>
                              <p:cond delay="8000"/>
                            </p:stCondLst>
                            <p:childTnLst>
                              <p:par>
                                <p:cTn id="90" presetID="22" presetClass="entr" presetSubtype="8" fill="hold"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wipe(left)">
                                      <p:cBhvr>
                                        <p:cTn id="92" dur="250"/>
                                        <p:tgtEl>
                                          <p:spTgt spid="31"/>
                                        </p:tgtEl>
                                      </p:cBhvr>
                                    </p:animEffect>
                                  </p:childTnLst>
                                </p:cTn>
                              </p:par>
                            </p:childTnLst>
                          </p:cTn>
                        </p:par>
                        <p:par>
                          <p:cTn id="93" fill="hold">
                            <p:stCondLst>
                              <p:cond delay="8500"/>
                            </p:stCondLst>
                            <p:childTnLst>
                              <p:par>
                                <p:cTn id="94" presetID="52" presetClass="entr" presetSubtype="0" fill="hold" grpId="0" nodeType="afterEffect">
                                  <p:stCondLst>
                                    <p:cond delay="0"/>
                                  </p:stCondLst>
                                  <p:childTnLst>
                                    <p:set>
                                      <p:cBhvr>
                                        <p:cTn id="95" dur="1" fill="hold">
                                          <p:stCondLst>
                                            <p:cond delay="0"/>
                                          </p:stCondLst>
                                        </p:cTn>
                                        <p:tgtEl>
                                          <p:spTgt spid="71"/>
                                        </p:tgtEl>
                                        <p:attrNameLst>
                                          <p:attrName>style.visibility</p:attrName>
                                        </p:attrNameLst>
                                      </p:cBhvr>
                                      <p:to>
                                        <p:strVal val="visible"/>
                                      </p:to>
                                    </p:set>
                                    <p:animScale>
                                      <p:cBhvr>
                                        <p:cTn id="96"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7" dur="1000" decel="50000" fill="hold">
                                          <p:stCondLst>
                                            <p:cond delay="0"/>
                                          </p:stCondLst>
                                        </p:cTn>
                                        <p:tgtEl>
                                          <p:spTgt spid="71"/>
                                        </p:tgtEl>
                                        <p:attrNameLst>
                                          <p:attrName>ppt_x</p:attrName>
                                          <p:attrName>ppt_y</p:attrName>
                                        </p:attrNameLst>
                                      </p:cBhvr>
                                    </p:animMotion>
                                    <p:animEffect transition="in" filter="fade">
                                      <p:cBhvr>
                                        <p:cTn id="98"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6" grpId="0" animBg="1"/>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59" name="标题 1"/>
          <p:cNvSpPr txBox="1"/>
          <p:nvPr/>
        </p:nvSpPr>
        <p:spPr>
          <a:xfrm>
            <a:off x="1725583" y="280169"/>
            <a:ext cx="2714644" cy="500066"/>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工作执行过程</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66" name="TextBox 65"/>
          <p:cNvSpPr txBox="1"/>
          <p:nvPr/>
        </p:nvSpPr>
        <p:spPr>
          <a:xfrm>
            <a:off x="1368393" y="4780763"/>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endParaRPr lang="en-US" altLang="zh-CN" sz="1400" dirty="0">
              <a:solidFill>
                <a:schemeClr val="tx1">
                  <a:lumMod val="75000"/>
                  <a:lumOff val="25000"/>
                </a:schemeClr>
              </a:solidFill>
            </a:endParaRPr>
          </a:p>
        </p:txBody>
      </p:sp>
      <p:sp>
        <p:nvSpPr>
          <p:cNvPr id="76" name="燕尾形箭头 75"/>
          <p:cNvSpPr/>
          <p:nvPr/>
        </p:nvSpPr>
        <p:spPr>
          <a:xfrm>
            <a:off x="-63092" y="3670705"/>
            <a:ext cx="11943942" cy="252802"/>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77" name="组合 76"/>
          <p:cNvGrpSpPr/>
          <p:nvPr/>
        </p:nvGrpSpPr>
        <p:grpSpPr>
          <a:xfrm>
            <a:off x="1439831" y="2878617"/>
            <a:ext cx="1697385" cy="1697385"/>
            <a:chOff x="1278794" y="3334906"/>
            <a:chExt cx="914014" cy="914014"/>
          </a:xfrm>
        </p:grpSpPr>
        <p:grpSp>
          <p:nvGrpSpPr>
            <p:cNvPr id="78"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79" name="TextBox 78"/>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002060"/>
                  </a:solidFill>
                  <a:latin typeface="微软雅黑" panose="020B0503020204020204" pitchFamily="34" charset="-122"/>
                  <a:ea typeface="微软雅黑" panose="020B0503020204020204" pitchFamily="34" charset="-122"/>
                </a:rPr>
                <a:t>第一阶段</a:t>
              </a:r>
              <a:endParaRPr lang="zh-CN" altLang="en-US" sz="1500" b="1" dirty="0">
                <a:solidFill>
                  <a:srgbClr val="002060"/>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4100164" y="2882327"/>
            <a:ext cx="1697385" cy="1697385"/>
            <a:chOff x="1278794" y="3334906"/>
            <a:chExt cx="914014" cy="914014"/>
          </a:xfrm>
        </p:grpSpPr>
        <p:grpSp>
          <p:nvGrpSpPr>
            <p:cNvPr id="83"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4" name="TextBox 83"/>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anose="020B0503020204020204" pitchFamily="34" charset="-122"/>
                  <a:ea typeface="微软雅黑" panose="020B0503020204020204" pitchFamily="34" charset="-122"/>
                </a:rPr>
                <a:t>第二阶段</a:t>
              </a:r>
              <a:endParaRPr lang="zh-CN" altLang="en-US" sz="1500" b="1" dirty="0">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6457618" y="2878617"/>
            <a:ext cx="1697385" cy="1697385"/>
            <a:chOff x="1278794" y="3334906"/>
            <a:chExt cx="914014" cy="914014"/>
          </a:xfrm>
        </p:grpSpPr>
        <p:grpSp>
          <p:nvGrpSpPr>
            <p:cNvPr id="88"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89" name="TextBox 88"/>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anose="020B0503020204020204" pitchFamily="34" charset="-122"/>
                  <a:ea typeface="微软雅黑" panose="020B0503020204020204" pitchFamily="34" charset="-122"/>
                </a:rPr>
                <a:t>第三阶段</a:t>
              </a:r>
              <a:endParaRPr lang="zh-CN" altLang="en-US" sz="1500" b="1" dirty="0">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8815072" y="2885492"/>
            <a:ext cx="1697385" cy="1697385"/>
            <a:chOff x="1278794" y="3334906"/>
            <a:chExt cx="914014" cy="914014"/>
          </a:xfrm>
        </p:grpSpPr>
        <p:grpSp>
          <p:nvGrpSpPr>
            <p:cNvPr id="93"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4" name="TextBox 93"/>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chemeClr val="tx2">
                      <a:lumMod val="75000"/>
                    </a:schemeClr>
                  </a:solidFill>
                  <a:latin typeface="微软雅黑" panose="020B0503020204020204" pitchFamily="34" charset="-122"/>
                  <a:ea typeface="微软雅黑" panose="020B0503020204020204" pitchFamily="34" charset="-122"/>
                </a:rPr>
                <a:t>第四阶段</a:t>
              </a:r>
              <a:endParaRPr lang="zh-CN" altLang="en-US" sz="1500" b="1" dirty="0">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97" name="椭圆 96"/>
          <p:cNvSpPr/>
          <p:nvPr/>
        </p:nvSpPr>
        <p:spPr>
          <a:xfrm>
            <a:off x="1582707"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8" name="椭圆 97"/>
          <p:cNvSpPr/>
          <p:nvPr/>
        </p:nvSpPr>
        <p:spPr>
          <a:xfrm>
            <a:off x="4137210" y="2734601"/>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9" name="椭圆 98"/>
          <p:cNvSpPr/>
          <p:nvPr/>
        </p:nvSpPr>
        <p:spPr>
          <a:xfrm>
            <a:off x="6529626"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0" name="椭圆 99"/>
          <p:cNvSpPr/>
          <p:nvPr/>
        </p:nvSpPr>
        <p:spPr>
          <a:xfrm>
            <a:off x="8903119" y="2741146"/>
            <a:ext cx="645364" cy="645364"/>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01" name="Freeform 34"/>
          <p:cNvSpPr>
            <a:spLocks noEditPoints="1"/>
          </p:cNvSpPr>
          <p:nvPr/>
        </p:nvSpPr>
        <p:spPr bwMode="auto">
          <a:xfrm>
            <a:off x="1759260" y="2885492"/>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102" name="Freeform 26"/>
          <p:cNvSpPr>
            <a:spLocks noEditPoints="1"/>
          </p:cNvSpPr>
          <p:nvPr/>
        </p:nvSpPr>
        <p:spPr bwMode="auto">
          <a:xfrm>
            <a:off x="4306998" y="2906242"/>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103" name="Freeform 35"/>
          <p:cNvSpPr>
            <a:spLocks noEditPoints="1"/>
          </p:cNvSpPr>
          <p:nvPr/>
        </p:nvSpPr>
        <p:spPr bwMode="auto">
          <a:xfrm>
            <a:off x="9091825" y="2922538"/>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104" name="Freeform 20"/>
          <p:cNvSpPr>
            <a:spLocks noEditPoints="1"/>
          </p:cNvSpPr>
          <p:nvPr/>
        </p:nvSpPr>
        <p:spPr bwMode="auto">
          <a:xfrm>
            <a:off x="6719100" y="2878617"/>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47" name="TextBox 46"/>
          <p:cNvSpPr txBox="1"/>
          <p:nvPr/>
        </p:nvSpPr>
        <p:spPr>
          <a:xfrm>
            <a:off x="4083037" y="4780763"/>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endParaRPr lang="en-US" altLang="zh-CN" sz="1400" dirty="0">
              <a:solidFill>
                <a:schemeClr val="tx1">
                  <a:lumMod val="75000"/>
                  <a:lumOff val="25000"/>
                </a:schemeClr>
              </a:solidFill>
            </a:endParaRPr>
          </a:p>
        </p:txBody>
      </p:sp>
      <p:sp>
        <p:nvSpPr>
          <p:cNvPr id="48" name="TextBox 47"/>
          <p:cNvSpPr txBox="1"/>
          <p:nvPr/>
        </p:nvSpPr>
        <p:spPr>
          <a:xfrm>
            <a:off x="6369053" y="4736572"/>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endParaRPr lang="en-US" altLang="zh-CN" sz="1400" dirty="0">
              <a:solidFill>
                <a:schemeClr val="tx1">
                  <a:lumMod val="75000"/>
                  <a:lumOff val="25000"/>
                </a:schemeClr>
              </a:solidFill>
            </a:endParaRPr>
          </a:p>
        </p:txBody>
      </p:sp>
      <p:sp>
        <p:nvSpPr>
          <p:cNvPr id="49" name="TextBox 48"/>
          <p:cNvSpPr txBox="1"/>
          <p:nvPr/>
        </p:nvSpPr>
        <p:spPr>
          <a:xfrm>
            <a:off x="8797945" y="4665134"/>
            <a:ext cx="1785950" cy="161582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点击输入简要文字内容，文字内容需概括精炼，不用多余的文字修饰，言简意赅的说明分项内容</a:t>
            </a:r>
            <a:r>
              <a:rPr lang="en-US" altLang="zh-CN" sz="1400" dirty="0">
                <a:solidFill>
                  <a:schemeClr val="tx1">
                    <a:lumMod val="75000"/>
                    <a:lumOff val="25000"/>
                  </a:schemeClr>
                </a:solidFill>
              </a:rPr>
              <a:t>……</a:t>
            </a:r>
            <a:endParaRPr lang="en-US" altLang="zh-CN" sz="1400" dirty="0">
              <a:solidFill>
                <a:schemeClr val="tx1">
                  <a:lumMod val="75000"/>
                  <a:lumOff val="2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4" accel="61000"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1300" fill="hold"/>
                                        <p:tgtEl>
                                          <p:spTgt spid="77"/>
                                        </p:tgtEl>
                                        <p:attrNameLst>
                                          <p:attrName>ppt_x</p:attrName>
                                        </p:attrNameLst>
                                      </p:cBhvr>
                                      <p:tavLst>
                                        <p:tav tm="0">
                                          <p:val>
                                            <p:strVal val="#ppt_x"/>
                                          </p:val>
                                        </p:tav>
                                        <p:tav tm="100000">
                                          <p:val>
                                            <p:strVal val="#ppt_x"/>
                                          </p:val>
                                        </p:tav>
                                      </p:tavLst>
                                    </p:anim>
                                    <p:anim calcmode="lin" valueType="num">
                                      <p:cBhvr additive="base">
                                        <p:cTn id="12" dur="1300" fill="hold"/>
                                        <p:tgtEl>
                                          <p:spTgt spid="77"/>
                                        </p:tgtEl>
                                        <p:attrNameLst>
                                          <p:attrName>ppt_y</p:attrName>
                                        </p:attrNameLst>
                                      </p:cBhvr>
                                      <p:tavLst>
                                        <p:tav tm="0">
                                          <p:val>
                                            <p:strVal val="1+#ppt_h/2"/>
                                          </p:val>
                                        </p:tav>
                                        <p:tav tm="100000">
                                          <p:val>
                                            <p:strVal val="#ppt_y"/>
                                          </p:val>
                                        </p:tav>
                                      </p:tavLst>
                                    </p:anim>
                                  </p:childTnLst>
                                </p:cTn>
                              </p:par>
                              <p:par>
                                <p:cTn id="13" presetID="2" presetClass="entr" presetSubtype="1" accel="61000" fill="hold" nodeType="withEffect">
                                  <p:stCondLst>
                                    <p:cond delay="10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1300" fill="hold"/>
                                        <p:tgtEl>
                                          <p:spTgt spid="82"/>
                                        </p:tgtEl>
                                        <p:attrNameLst>
                                          <p:attrName>ppt_x</p:attrName>
                                        </p:attrNameLst>
                                      </p:cBhvr>
                                      <p:tavLst>
                                        <p:tav tm="0">
                                          <p:val>
                                            <p:strVal val="#ppt_x"/>
                                          </p:val>
                                        </p:tav>
                                        <p:tav tm="100000">
                                          <p:val>
                                            <p:strVal val="#ppt_x"/>
                                          </p:val>
                                        </p:tav>
                                      </p:tavLst>
                                    </p:anim>
                                    <p:anim calcmode="lin" valueType="num">
                                      <p:cBhvr additive="base">
                                        <p:cTn id="16" dur="1300" fill="hold"/>
                                        <p:tgtEl>
                                          <p:spTgt spid="82"/>
                                        </p:tgtEl>
                                        <p:attrNameLst>
                                          <p:attrName>ppt_y</p:attrName>
                                        </p:attrNameLst>
                                      </p:cBhvr>
                                      <p:tavLst>
                                        <p:tav tm="0">
                                          <p:val>
                                            <p:strVal val="0-#ppt_h/2"/>
                                          </p:val>
                                        </p:tav>
                                        <p:tav tm="100000">
                                          <p:val>
                                            <p:strVal val="#ppt_y"/>
                                          </p:val>
                                        </p:tav>
                                      </p:tavLst>
                                    </p:anim>
                                  </p:childTnLst>
                                </p:cTn>
                              </p:par>
                              <p:par>
                                <p:cTn id="17" presetID="2" presetClass="entr" presetSubtype="1" accel="61000" fill="hold" nodeType="withEffect">
                                  <p:stCondLst>
                                    <p:cond delay="20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1300" fill="hold"/>
                                        <p:tgtEl>
                                          <p:spTgt spid="87"/>
                                        </p:tgtEl>
                                        <p:attrNameLst>
                                          <p:attrName>ppt_x</p:attrName>
                                        </p:attrNameLst>
                                      </p:cBhvr>
                                      <p:tavLst>
                                        <p:tav tm="0">
                                          <p:val>
                                            <p:strVal val="#ppt_x"/>
                                          </p:val>
                                        </p:tav>
                                        <p:tav tm="100000">
                                          <p:val>
                                            <p:strVal val="#ppt_x"/>
                                          </p:val>
                                        </p:tav>
                                      </p:tavLst>
                                    </p:anim>
                                    <p:anim calcmode="lin" valueType="num">
                                      <p:cBhvr additive="base">
                                        <p:cTn id="20" dur="1300" fill="hold"/>
                                        <p:tgtEl>
                                          <p:spTgt spid="87"/>
                                        </p:tgtEl>
                                        <p:attrNameLst>
                                          <p:attrName>ppt_y</p:attrName>
                                        </p:attrNameLst>
                                      </p:cBhvr>
                                      <p:tavLst>
                                        <p:tav tm="0">
                                          <p:val>
                                            <p:strVal val="0-#ppt_h/2"/>
                                          </p:val>
                                        </p:tav>
                                        <p:tav tm="100000">
                                          <p:val>
                                            <p:strVal val="#ppt_y"/>
                                          </p:val>
                                        </p:tav>
                                      </p:tavLst>
                                    </p:anim>
                                  </p:childTnLst>
                                </p:cTn>
                              </p:par>
                              <p:par>
                                <p:cTn id="21" presetID="2" presetClass="entr" presetSubtype="4" accel="61000" fill="hold" nodeType="withEffect">
                                  <p:stCondLst>
                                    <p:cond delay="300"/>
                                  </p:stCondLst>
                                  <p:childTnLst>
                                    <p:set>
                                      <p:cBhvr>
                                        <p:cTn id="22" dur="1" fill="hold">
                                          <p:stCondLst>
                                            <p:cond delay="0"/>
                                          </p:stCondLst>
                                        </p:cTn>
                                        <p:tgtEl>
                                          <p:spTgt spid="92"/>
                                        </p:tgtEl>
                                        <p:attrNameLst>
                                          <p:attrName>style.visibility</p:attrName>
                                        </p:attrNameLst>
                                      </p:cBhvr>
                                      <p:to>
                                        <p:strVal val="visible"/>
                                      </p:to>
                                    </p:set>
                                    <p:anim calcmode="lin" valueType="num">
                                      <p:cBhvr additive="base">
                                        <p:cTn id="23" dur="1300" fill="hold"/>
                                        <p:tgtEl>
                                          <p:spTgt spid="92"/>
                                        </p:tgtEl>
                                        <p:attrNameLst>
                                          <p:attrName>ppt_x</p:attrName>
                                        </p:attrNameLst>
                                      </p:cBhvr>
                                      <p:tavLst>
                                        <p:tav tm="0">
                                          <p:val>
                                            <p:strVal val="#ppt_x"/>
                                          </p:val>
                                        </p:tav>
                                        <p:tav tm="100000">
                                          <p:val>
                                            <p:strVal val="#ppt_x"/>
                                          </p:val>
                                        </p:tav>
                                      </p:tavLst>
                                    </p:anim>
                                    <p:anim calcmode="lin" valueType="num">
                                      <p:cBhvr additive="base">
                                        <p:cTn id="24" dur="1300" fill="hold"/>
                                        <p:tgtEl>
                                          <p:spTgt spid="9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accel="46100" fill="hold" grpId="0" nodeType="after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additive="base">
                                        <p:cTn id="28" dur="1300" fill="hold"/>
                                        <p:tgtEl>
                                          <p:spTgt spid="97"/>
                                        </p:tgtEl>
                                        <p:attrNameLst>
                                          <p:attrName>ppt_x</p:attrName>
                                        </p:attrNameLst>
                                      </p:cBhvr>
                                      <p:tavLst>
                                        <p:tav tm="0">
                                          <p:val>
                                            <p:strVal val="#ppt_x"/>
                                          </p:val>
                                        </p:tav>
                                        <p:tav tm="100000">
                                          <p:val>
                                            <p:strVal val="#ppt_x"/>
                                          </p:val>
                                        </p:tav>
                                      </p:tavLst>
                                    </p:anim>
                                    <p:anim calcmode="lin" valueType="num">
                                      <p:cBhvr additive="base">
                                        <p:cTn id="29" dur="1300" fill="hold"/>
                                        <p:tgtEl>
                                          <p:spTgt spid="97"/>
                                        </p:tgtEl>
                                        <p:attrNameLst>
                                          <p:attrName>ppt_y</p:attrName>
                                        </p:attrNameLst>
                                      </p:cBhvr>
                                      <p:tavLst>
                                        <p:tav tm="0">
                                          <p:val>
                                            <p:strVal val="1+#ppt_h/2"/>
                                          </p:val>
                                        </p:tav>
                                        <p:tav tm="100000">
                                          <p:val>
                                            <p:strVal val="#ppt_y"/>
                                          </p:val>
                                        </p:tav>
                                      </p:tavLst>
                                    </p:anim>
                                  </p:childTnLst>
                                </p:cTn>
                              </p:par>
                              <p:par>
                                <p:cTn id="30" presetID="2" presetClass="entr" presetSubtype="1" accel="46100" fill="hold" grpId="0" nodeType="withEffect">
                                  <p:stCondLst>
                                    <p:cond delay="100"/>
                                  </p:stCondLst>
                                  <p:childTnLst>
                                    <p:set>
                                      <p:cBhvr>
                                        <p:cTn id="31" dur="1" fill="hold">
                                          <p:stCondLst>
                                            <p:cond delay="0"/>
                                          </p:stCondLst>
                                        </p:cTn>
                                        <p:tgtEl>
                                          <p:spTgt spid="98"/>
                                        </p:tgtEl>
                                        <p:attrNameLst>
                                          <p:attrName>style.visibility</p:attrName>
                                        </p:attrNameLst>
                                      </p:cBhvr>
                                      <p:to>
                                        <p:strVal val="visible"/>
                                      </p:to>
                                    </p:set>
                                    <p:anim calcmode="lin" valueType="num">
                                      <p:cBhvr additive="base">
                                        <p:cTn id="32" dur="1300" fill="hold"/>
                                        <p:tgtEl>
                                          <p:spTgt spid="98"/>
                                        </p:tgtEl>
                                        <p:attrNameLst>
                                          <p:attrName>ppt_x</p:attrName>
                                        </p:attrNameLst>
                                      </p:cBhvr>
                                      <p:tavLst>
                                        <p:tav tm="0">
                                          <p:val>
                                            <p:strVal val="#ppt_x"/>
                                          </p:val>
                                        </p:tav>
                                        <p:tav tm="100000">
                                          <p:val>
                                            <p:strVal val="#ppt_x"/>
                                          </p:val>
                                        </p:tav>
                                      </p:tavLst>
                                    </p:anim>
                                    <p:anim calcmode="lin" valueType="num">
                                      <p:cBhvr additive="base">
                                        <p:cTn id="33" dur="1300" fill="hold"/>
                                        <p:tgtEl>
                                          <p:spTgt spid="98"/>
                                        </p:tgtEl>
                                        <p:attrNameLst>
                                          <p:attrName>ppt_y</p:attrName>
                                        </p:attrNameLst>
                                      </p:cBhvr>
                                      <p:tavLst>
                                        <p:tav tm="0">
                                          <p:val>
                                            <p:strVal val="0-#ppt_h/2"/>
                                          </p:val>
                                        </p:tav>
                                        <p:tav tm="100000">
                                          <p:val>
                                            <p:strVal val="#ppt_y"/>
                                          </p:val>
                                        </p:tav>
                                      </p:tavLst>
                                    </p:anim>
                                  </p:childTnLst>
                                </p:cTn>
                              </p:par>
                              <p:par>
                                <p:cTn id="34" presetID="2" presetClass="entr" presetSubtype="4" accel="46100" fill="hold" grpId="0" nodeType="withEffect">
                                  <p:stCondLst>
                                    <p:cond delay="200"/>
                                  </p:stCondLst>
                                  <p:childTnLst>
                                    <p:set>
                                      <p:cBhvr>
                                        <p:cTn id="35" dur="1" fill="hold">
                                          <p:stCondLst>
                                            <p:cond delay="0"/>
                                          </p:stCondLst>
                                        </p:cTn>
                                        <p:tgtEl>
                                          <p:spTgt spid="99"/>
                                        </p:tgtEl>
                                        <p:attrNameLst>
                                          <p:attrName>style.visibility</p:attrName>
                                        </p:attrNameLst>
                                      </p:cBhvr>
                                      <p:to>
                                        <p:strVal val="visible"/>
                                      </p:to>
                                    </p:set>
                                    <p:anim calcmode="lin" valueType="num">
                                      <p:cBhvr additive="base">
                                        <p:cTn id="36" dur="1300" fill="hold"/>
                                        <p:tgtEl>
                                          <p:spTgt spid="99"/>
                                        </p:tgtEl>
                                        <p:attrNameLst>
                                          <p:attrName>ppt_x</p:attrName>
                                        </p:attrNameLst>
                                      </p:cBhvr>
                                      <p:tavLst>
                                        <p:tav tm="0">
                                          <p:val>
                                            <p:strVal val="#ppt_x"/>
                                          </p:val>
                                        </p:tav>
                                        <p:tav tm="100000">
                                          <p:val>
                                            <p:strVal val="#ppt_x"/>
                                          </p:val>
                                        </p:tav>
                                      </p:tavLst>
                                    </p:anim>
                                    <p:anim calcmode="lin" valueType="num">
                                      <p:cBhvr additive="base">
                                        <p:cTn id="37" dur="1300" fill="hold"/>
                                        <p:tgtEl>
                                          <p:spTgt spid="99"/>
                                        </p:tgtEl>
                                        <p:attrNameLst>
                                          <p:attrName>ppt_y</p:attrName>
                                        </p:attrNameLst>
                                      </p:cBhvr>
                                      <p:tavLst>
                                        <p:tav tm="0">
                                          <p:val>
                                            <p:strVal val="1+#ppt_h/2"/>
                                          </p:val>
                                        </p:tav>
                                        <p:tav tm="100000">
                                          <p:val>
                                            <p:strVal val="#ppt_y"/>
                                          </p:val>
                                        </p:tav>
                                      </p:tavLst>
                                    </p:anim>
                                  </p:childTnLst>
                                </p:cTn>
                              </p:par>
                              <p:par>
                                <p:cTn id="38" presetID="2" presetClass="entr" presetSubtype="1" accel="46100" fill="hold" grpId="0" nodeType="withEffect">
                                  <p:stCondLst>
                                    <p:cond delay="30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1300" fill="hold"/>
                                        <p:tgtEl>
                                          <p:spTgt spid="100"/>
                                        </p:tgtEl>
                                        <p:attrNameLst>
                                          <p:attrName>ppt_x</p:attrName>
                                        </p:attrNameLst>
                                      </p:cBhvr>
                                      <p:tavLst>
                                        <p:tav tm="0">
                                          <p:val>
                                            <p:strVal val="#ppt_x"/>
                                          </p:val>
                                        </p:tav>
                                        <p:tav tm="100000">
                                          <p:val>
                                            <p:strVal val="#ppt_x"/>
                                          </p:val>
                                        </p:tav>
                                      </p:tavLst>
                                    </p:anim>
                                    <p:anim calcmode="lin" valueType="num">
                                      <p:cBhvr additive="base">
                                        <p:cTn id="41" dur="1300" fill="hold"/>
                                        <p:tgtEl>
                                          <p:spTgt spid="100"/>
                                        </p:tgtEl>
                                        <p:attrNameLst>
                                          <p:attrName>ppt_y</p:attrName>
                                        </p:attrNameLst>
                                      </p:cBhvr>
                                      <p:tavLst>
                                        <p:tav tm="0">
                                          <p:val>
                                            <p:strVal val="0-#ppt_h/2"/>
                                          </p:val>
                                        </p:tav>
                                        <p:tav tm="100000">
                                          <p:val>
                                            <p:strVal val="#ppt_y"/>
                                          </p:val>
                                        </p:tav>
                                      </p:tavLst>
                                    </p:anim>
                                  </p:childTnLst>
                                </p:cTn>
                              </p:par>
                              <p:par>
                                <p:cTn id="42" presetID="31" presetClass="entr" presetSubtype="0" fill="hold" grpId="0" nodeType="withEffect">
                                  <p:stCondLst>
                                    <p:cond delay="400"/>
                                  </p:stCondLst>
                                  <p:childTnLst>
                                    <p:set>
                                      <p:cBhvr>
                                        <p:cTn id="43" dur="1" fill="hold">
                                          <p:stCondLst>
                                            <p:cond delay="0"/>
                                          </p:stCondLst>
                                        </p:cTn>
                                        <p:tgtEl>
                                          <p:spTgt spid="101"/>
                                        </p:tgtEl>
                                        <p:attrNameLst>
                                          <p:attrName>style.visibility</p:attrName>
                                        </p:attrNameLst>
                                      </p:cBhvr>
                                      <p:to>
                                        <p:strVal val="visible"/>
                                      </p:to>
                                    </p:set>
                                    <p:anim calcmode="lin" valueType="num">
                                      <p:cBhvr>
                                        <p:cTn id="44" dur="500" fill="hold"/>
                                        <p:tgtEl>
                                          <p:spTgt spid="101"/>
                                        </p:tgtEl>
                                        <p:attrNameLst>
                                          <p:attrName>ppt_w</p:attrName>
                                        </p:attrNameLst>
                                      </p:cBhvr>
                                      <p:tavLst>
                                        <p:tav tm="0">
                                          <p:val>
                                            <p:fltVal val="0"/>
                                          </p:val>
                                        </p:tav>
                                        <p:tav tm="100000">
                                          <p:val>
                                            <p:strVal val="#ppt_w"/>
                                          </p:val>
                                        </p:tav>
                                      </p:tavLst>
                                    </p:anim>
                                    <p:anim calcmode="lin" valueType="num">
                                      <p:cBhvr>
                                        <p:cTn id="45" dur="500" fill="hold"/>
                                        <p:tgtEl>
                                          <p:spTgt spid="101"/>
                                        </p:tgtEl>
                                        <p:attrNameLst>
                                          <p:attrName>ppt_h</p:attrName>
                                        </p:attrNameLst>
                                      </p:cBhvr>
                                      <p:tavLst>
                                        <p:tav tm="0">
                                          <p:val>
                                            <p:fltVal val="0"/>
                                          </p:val>
                                        </p:tav>
                                        <p:tav tm="100000">
                                          <p:val>
                                            <p:strVal val="#ppt_h"/>
                                          </p:val>
                                        </p:tav>
                                      </p:tavLst>
                                    </p:anim>
                                    <p:anim calcmode="lin" valueType="num">
                                      <p:cBhvr>
                                        <p:cTn id="46" dur="500" fill="hold"/>
                                        <p:tgtEl>
                                          <p:spTgt spid="101"/>
                                        </p:tgtEl>
                                        <p:attrNameLst>
                                          <p:attrName>style.rotation</p:attrName>
                                        </p:attrNameLst>
                                      </p:cBhvr>
                                      <p:tavLst>
                                        <p:tav tm="0">
                                          <p:val>
                                            <p:fltVal val="90"/>
                                          </p:val>
                                        </p:tav>
                                        <p:tav tm="100000">
                                          <p:val>
                                            <p:fltVal val="0"/>
                                          </p:val>
                                        </p:tav>
                                      </p:tavLst>
                                    </p:anim>
                                    <p:animEffect transition="in" filter="fade">
                                      <p:cBhvr>
                                        <p:cTn id="47" dur="500"/>
                                        <p:tgtEl>
                                          <p:spTgt spid="101"/>
                                        </p:tgtEl>
                                      </p:cBhvr>
                                    </p:animEffect>
                                  </p:childTnLst>
                                </p:cTn>
                              </p:par>
                              <p:par>
                                <p:cTn id="48" presetID="31" presetClass="entr" presetSubtype="0" fill="hold" grpId="0" nodeType="withEffect">
                                  <p:stCondLst>
                                    <p:cond delay="50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 calcmode="lin" valueType="num">
                                      <p:cBhvr>
                                        <p:cTn id="52" dur="500" fill="hold"/>
                                        <p:tgtEl>
                                          <p:spTgt spid="102"/>
                                        </p:tgtEl>
                                        <p:attrNameLst>
                                          <p:attrName>style.rotation</p:attrName>
                                        </p:attrNameLst>
                                      </p:cBhvr>
                                      <p:tavLst>
                                        <p:tav tm="0">
                                          <p:val>
                                            <p:fltVal val="90"/>
                                          </p:val>
                                        </p:tav>
                                        <p:tav tm="100000">
                                          <p:val>
                                            <p:fltVal val="0"/>
                                          </p:val>
                                        </p:tav>
                                      </p:tavLst>
                                    </p:anim>
                                    <p:animEffect transition="in" filter="fade">
                                      <p:cBhvr>
                                        <p:cTn id="53" dur="500"/>
                                        <p:tgtEl>
                                          <p:spTgt spid="102"/>
                                        </p:tgtEl>
                                      </p:cBhvr>
                                    </p:animEffect>
                                  </p:childTnLst>
                                </p:cTn>
                              </p:par>
                              <p:par>
                                <p:cTn id="54" presetID="31" presetClass="entr" presetSubtype="0" fill="hold" grpId="0" nodeType="withEffect">
                                  <p:stCondLst>
                                    <p:cond delay="60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 calcmode="lin" valueType="num">
                                      <p:cBhvr>
                                        <p:cTn id="58" dur="500" fill="hold"/>
                                        <p:tgtEl>
                                          <p:spTgt spid="104"/>
                                        </p:tgtEl>
                                        <p:attrNameLst>
                                          <p:attrName>style.rotation</p:attrName>
                                        </p:attrNameLst>
                                      </p:cBhvr>
                                      <p:tavLst>
                                        <p:tav tm="0">
                                          <p:val>
                                            <p:fltVal val="90"/>
                                          </p:val>
                                        </p:tav>
                                        <p:tav tm="100000">
                                          <p:val>
                                            <p:fltVal val="0"/>
                                          </p:val>
                                        </p:tav>
                                      </p:tavLst>
                                    </p:anim>
                                    <p:animEffect transition="in" filter="fade">
                                      <p:cBhvr>
                                        <p:cTn id="59" dur="500"/>
                                        <p:tgtEl>
                                          <p:spTgt spid="104"/>
                                        </p:tgtEl>
                                      </p:cBhvr>
                                    </p:animEffect>
                                  </p:childTnLst>
                                </p:cTn>
                              </p:par>
                              <p:par>
                                <p:cTn id="60" presetID="31" presetClass="entr" presetSubtype="0" fill="hold" grpId="0" nodeType="withEffect">
                                  <p:stCondLst>
                                    <p:cond delay="700"/>
                                  </p:stCondLst>
                                  <p:childTnLst>
                                    <p:set>
                                      <p:cBhvr>
                                        <p:cTn id="61" dur="1" fill="hold">
                                          <p:stCondLst>
                                            <p:cond delay="0"/>
                                          </p:stCondLst>
                                        </p:cTn>
                                        <p:tgtEl>
                                          <p:spTgt spid="103"/>
                                        </p:tgtEl>
                                        <p:attrNameLst>
                                          <p:attrName>style.visibility</p:attrName>
                                        </p:attrNameLst>
                                      </p:cBhvr>
                                      <p:to>
                                        <p:strVal val="visible"/>
                                      </p:to>
                                    </p:set>
                                    <p:anim calcmode="lin" valueType="num">
                                      <p:cBhvr>
                                        <p:cTn id="62" dur="500" fill="hold"/>
                                        <p:tgtEl>
                                          <p:spTgt spid="103"/>
                                        </p:tgtEl>
                                        <p:attrNameLst>
                                          <p:attrName>ppt_w</p:attrName>
                                        </p:attrNameLst>
                                      </p:cBhvr>
                                      <p:tavLst>
                                        <p:tav tm="0">
                                          <p:val>
                                            <p:fltVal val="0"/>
                                          </p:val>
                                        </p:tav>
                                        <p:tav tm="100000">
                                          <p:val>
                                            <p:strVal val="#ppt_w"/>
                                          </p:val>
                                        </p:tav>
                                      </p:tavLst>
                                    </p:anim>
                                    <p:anim calcmode="lin" valueType="num">
                                      <p:cBhvr>
                                        <p:cTn id="63" dur="500" fill="hold"/>
                                        <p:tgtEl>
                                          <p:spTgt spid="103"/>
                                        </p:tgtEl>
                                        <p:attrNameLst>
                                          <p:attrName>ppt_h</p:attrName>
                                        </p:attrNameLst>
                                      </p:cBhvr>
                                      <p:tavLst>
                                        <p:tav tm="0">
                                          <p:val>
                                            <p:fltVal val="0"/>
                                          </p:val>
                                        </p:tav>
                                        <p:tav tm="100000">
                                          <p:val>
                                            <p:strVal val="#ppt_h"/>
                                          </p:val>
                                        </p:tav>
                                      </p:tavLst>
                                    </p:anim>
                                    <p:anim calcmode="lin" valueType="num">
                                      <p:cBhvr>
                                        <p:cTn id="64" dur="500" fill="hold"/>
                                        <p:tgtEl>
                                          <p:spTgt spid="103"/>
                                        </p:tgtEl>
                                        <p:attrNameLst>
                                          <p:attrName>style.rotation</p:attrName>
                                        </p:attrNameLst>
                                      </p:cBhvr>
                                      <p:tavLst>
                                        <p:tav tm="0">
                                          <p:val>
                                            <p:fltVal val="90"/>
                                          </p:val>
                                        </p:tav>
                                        <p:tav tm="100000">
                                          <p:val>
                                            <p:fltVal val="0"/>
                                          </p:val>
                                        </p:tav>
                                      </p:tavLst>
                                    </p:anim>
                                    <p:animEffect transition="in" filter="fade">
                                      <p:cBhvr>
                                        <p:cTn id="65" dur="500"/>
                                        <p:tgtEl>
                                          <p:spTgt spid="103"/>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wipe(left)">
                                      <p:cBhvr>
                                        <p:cTn id="69" dur="1000"/>
                                        <p:tgtEl>
                                          <p:spTgt spid="76"/>
                                        </p:tgtEl>
                                      </p:cBhvr>
                                    </p:animEffect>
                                  </p:childTnLst>
                                </p:cTn>
                              </p:par>
                            </p:childTnLst>
                          </p:cTn>
                        </p:par>
                        <p:par>
                          <p:cTn id="70" fill="hold">
                            <p:stCondLst>
                              <p:cond delay="4500"/>
                            </p:stCondLst>
                            <p:childTnLst>
                              <p:par>
                                <p:cTn id="71" presetID="22" presetClass="entr" presetSubtype="2"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wipe(right)">
                                      <p:cBhvr>
                                        <p:cTn id="73" dur="500"/>
                                        <p:tgtEl>
                                          <p:spTgt spid="66"/>
                                        </p:tgtEl>
                                      </p:cBhvr>
                                    </p:animEffect>
                                  </p:childTnLst>
                                </p:cTn>
                              </p:par>
                            </p:childTnLst>
                          </p:cTn>
                        </p:par>
                        <p:par>
                          <p:cTn id="74" fill="hold">
                            <p:stCondLst>
                              <p:cond delay="5000"/>
                            </p:stCondLst>
                            <p:childTnLst>
                              <p:par>
                                <p:cTn id="75" presetID="22" presetClass="entr" presetSubtype="2"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right)">
                                      <p:cBhvr>
                                        <p:cTn id="77" dur="500"/>
                                        <p:tgtEl>
                                          <p:spTgt spid="47"/>
                                        </p:tgtEl>
                                      </p:cBhvr>
                                    </p:animEffect>
                                  </p:childTnLst>
                                </p:cTn>
                              </p:par>
                            </p:childTnLst>
                          </p:cTn>
                        </p:par>
                        <p:par>
                          <p:cTn id="78" fill="hold">
                            <p:stCondLst>
                              <p:cond delay="5500"/>
                            </p:stCondLst>
                            <p:childTnLst>
                              <p:par>
                                <p:cTn id="79" presetID="22" presetClass="entr" presetSubtype="2"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wipe(right)">
                                      <p:cBhvr>
                                        <p:cTn id="81" dur="500"/>
                                        <p:tgtEl>
                                          <p:spTgt spid="48"/>
                                        </p:tgtEl>
                                      </p:cBhvr>
                                    </p:animEffect>
                                  </p:childTnLst>
                                </p:cTn>
                              </p:par>
                            </p:childTnLst>
                          </p:cTn>
                        </p:par>
                        <p:par>
                          <p:cTn id="82" fill="hold">
                            <p:stCondLst>
                              <p:cond delay="6000"/>
                            </p:stCondLst>
                            <p:childTnLst>
                              <p:par>
                                <p:cTn id="83" presetID="22" presetClass="entr" presetSubtype="2"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right)">
                                      <p:cBhvr>
                                        <p:cTn id="8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6" grpId="0" animBg="1"/>
      <p:bldP spid="97" grpId="0" animBg="1"/>
      <p:bldP spid="98" grpId="0" animBg="1"/>
      <p:bldP spid="99" grpId="0" animBg="1"/>
      <p:bldP spid="100" grpId="0" animBg="1"/>
      <p:bldP spid="101" grpId="0" animBg="1"/>
      <p:bldP spid="102" grpId="0" animBg="1"/>
      <p:bldP spid="103" grpId="0" animBg="1"/>
      <p:bldP spid="104" grpId="0" animBg="1"/>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69" name="标题 1"/>
          <p:cNvSpPr txBox="1"/>
          <p:nvPr/>
        </p:nvSpPr>
        <p:spPr>
          <a:xfrm>
            <a:off x="1725583" y="280169"/>
            <a:ext cx="2500330" cy="571504"/>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工作存在问题</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75" name="组合 74"/>
          <p:cNvGrpSpPr/>
          <p:nvPr/>
        </p:nvGrpSpPr>
        <p:grpSpPr>
          <a:xfrm>
            <a:off x="1296955" y="2208995"/>
            <a:ext cx="2241332" cy="969569"/>
            <a:chOff x="6084168" y="1274556"/>
            <a:chExt cx="1669538" cy="942234"/>
          </a:xfrm>
        </p:grpSpPr>
        <p:sp>
          <p:nvSpPr>
            <p:cNvPr id="76" name="TextBox 75"/>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78" name="组合 77"/>
          <p:cNvGrpSpPr/>
          <p:nvPr/>
        </p:nvGrpSpPr>
        <p:grpSpPr>
          <a:xfrm>
            <a:off x="3511533" y="5209391"/>
            <a:ext cx="2286016" cy="969569"/>
            <a:chOff x="6084168" y="1274556"/>
            <a:chExt cx="1669538" cy="942234"/>
          </a:xfrm>
        </p:grpSpPr>
        <p:sp>
          <p:nvSpPr>
            <p:cNvPr id="79" name="TextBox 78"/>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81" name="组合 80"/>
          <p:cNvGrpSpPr/>
          <p:nvPr/>
        </p:nvGrpSpPr>
        <p:grpSpPr>
          <a:xfrm>
            <a:off x="6226177" y="2066119"/>
            <a:ext cx="2241332" cy="969569"/>
            <a:chOff x="6084168" y="1274556"/>
            <a:chExt cx="1669538" cy="942234"/>
          </a:xfrm>
        </p:grpSpPr>
        <p:sp>
          <p:nvSpPr>
            <p:cNvPr id="82" name="TextBox 81"/>
            <p:cNvSpPr txBox="1"/>
            <p:nvPr/>
          </p:nvSpPr>
          <p:spPr>
            <a:xfrm>
              <a:off x="6084168" y="1514664"/>
              <a:ext cx="1669538" cy="702126"/>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6532344" y="1274556"/>
              <a:ext cx="1008112" cy="269190"/>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84" name="组合 83"/>
          <p:cNvGrpSpPr/>
          <p:nvPr/>
        </p:nvGrpSpPr>
        <p:grpSpPr>
          <a:xfrm>
            <a:off x="8655069" y="5495143"/>
            <a:ext cx="2143140" cy="969569"/>
            <a:chOff x="6084168" y="1274556"/>
            <a:chExt cx="1669538" cy="942233"/>
          </a:xfrm>
        </p:grpSpPr>
        <p:sp>
          <p:nvSpPr>
            <p:cNvPr id="85" name="TextBox 84"/>
            <p:cNvSpPr txBox="1"/>
            <p:nvPr/>
          </p:nvSpPr>
          <p:spPr>
            <a:xfrm>
              <a:off x="6084168" y="1514664"/>
              <a:ext cx="1669538" cy="702125"/>
            </a:xfrm>
            <a:prstGeom prst="rect">
              <a:avLst/>
            </a:prstGeom>
            <a:noFill/>
          </p:spPr>
          <p:txBody>
            <a:bodyPr wrap="square" lIns="91431" tIns="45715" rIns="91431" bIns="45715" rtlCol="0">
              <a:spAutoFit/>
            </a:bodyPr>
            <a:lstStyle/>
            <a:p>
              <a:pPr>
                <a:lnSpc>
                  <a:spcPct val="13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6532344" y="1274556"/>
              <a:ext cx="1008112" cy="26918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87" name="组合 86"/>
          <p:cNvGrpSpPr/>
          <p:nvPr/>
        </p:nvGrpSpPr>
        <p:grpSpPr>
          <a:xfrm>
            <a:off x="1183208" y="3238605"/>
            <a:ext cx="2185450" cy="2185100"/>
            <a:chOff x="2201071" y="3406041"/>
            <a:chExt cx="1805286" cy="1805938"/>
          </a:xfrm>
        </p:grpSpPr>
        <p:grpSp>
          <p:nvGrpSpPr>
            <p:cNvPr id="88" name="组合 87"/>
            <p:cNvGrpSpPr/>
            <p:nvPr/>
          </p:nvGrpSpPr>
          <p:grpSpPr>
            <a:xfrm>
              <a:off x="2201071" y="3406041"/>
              <a:ext cx="1805286" cy="1805938"/>
              <a:chOff x="4345444" y="2542859"/>
              <a:chExt cx="1810550" cy="1811205"/>
            </a:xfrm>
          </p:grpSpPr>
          <p:grpSp>
            <p:nvGrpSpPr>
              <p:cNvPr id="90" name="组合 8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TextBox 88"/>
            <p:cNvSpPr txBox="1"/>
            <p:nvPr/>
          </p:nvSpPr>
          <p:spPr>
            <a:xfrm>
              <a:off x="2714076" y="3952392"/>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5969553" y="3209127"/>
            <a:ext cx="2286381" cy="2286016"/>
            <a:chOff x="7382260" y="3406041"/>
            <a:chExt cx="1805286" cy="1805938"/>
          </a:xfrm>
        </p:grpSpPr>
        <p:grpSp>
          <p:nvGrpSpPr>
            <p:cNvPr id="95" name="组合 94"/>
            <p:cNvGrpSpPr/>
            <p:nvPr/>
          </p:nvGrpSpPr>
          <p:grpSpPr>
            <a:xfrm>
              <a:off x="7382260" y="3406041"/>
              <a:ext cx="1805286" cy="1805938"/>
              <a:chOff x="4345444" y="2542859"/>
              <a:chExt cx="1810550" cy="1811205"/>
            </a:xfrm>
          </p:grpSpPr>
          <p:grpSp>
            <p:nvGrpSpPr>
              <p:cNvPr id="97" name="组合 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9" name="同心圆 9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TextBox 95"/>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612099" y="2637623"/>
            <a:ext cx="2214932" cy="2214577"/>
            <a:chOff x="4811090" y="3406041"/>
            <a:chExt cx="1805286" cy="1805938"/>
          </a:xfrm>
        </p:grpSpPr>
        <p:grpSp>
          <p:nvGrpSpPr>
            <p:cNvPr id="102" name="组合 101"/>
            <p:cNvGrpSpPr/>
            <p:nvPr/>
          </p:nvGrpSpPr>
          <p:grpSpPr>
            <a:xfrm>
              <a:off x="4811090" y="3406041"/>
              <a:ext cx="1805286" cy="1805938"/>
              <a:chOff x="4345444" y="2542859"/>
              <a:chExt cx="1810550" cy="1811205"/>
            </a:xfrm>
          </p:grpSpPr>
          <p:grpSp>
            <p:nvGrpSpPr>
              <p:cNvPr id="104" name="组合 10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6" name="同心圆 10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7" name="椭圆 10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5" name="椭圆 10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8456921" y="2982230"/>
            <a:ext cx="2298968" cy="2298599"/>
            <a:chOff x="9964778" y="3406041"/>
            <a:chExt cx="1805286" cy="1805938"/>
          </a:xfrm>
        </p:grpSpPr>
        <p:grpSp>
          <p:nvGrpSpPr>
            <p:cNvPr id="109" name="组合 108"/>
            <p:cNvGrpSpPr/>
            <p:nvPr/>
          </p:nvGrpSpPr>
          <p:grpSpPr>
            <a:xfrm>
              <a:off x="9964778" y="3406041"/>
              <a:ext cx="1805286" cy="1805938"/>
              <a:chOff x="4345444" y="2542859"/>
              <a:chExt cx="1810550" cy="1811205"/>
            </a:xfrm>
          </p:grpSpPr>
          <p:grpSp>
            <p:nvGrpSpPr>
              <p:cNvPr id="111" name="组合 11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椭圆 11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TextBox 109"/>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12" accel="58000" fill="hold" nodeType="after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2000" fill="hold"/>
                                        <p:tgtEl>
                                          <p:spTgt spid="87"/>
                                        </p:tgtEl>
                                        <p:attrNameLst>
                                          <p:attrName>ppt_x</p:attrName>
                                        </p:attrNameLst>
                                      </p:cBhvr>
                                      <p:tavLst>
                                        <p:tav tm="0">
                                          <p:val>
                                            <p:strVal val="0-#ppt_w/2"/>
                                          </p:val>
                                        </p:tav>
                                        <p:tav tm="100000">
                                          <p:val>
                                            <p:strVal val="#ppt_x"/>
                                          </p:val>
                                        </p:tav>
                                      </p:tavLst>
                                    </p:anim>
                                    <p:anim calcmode="lin" valueType="num">
                                      <p:cBhvr additive="base">
                                        <p:cTn id="12" dur="2000" fill="hold"/>
                                        <p:tgtEl>
                                          <p:spTgt spid="87"/>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2000" fill="hold"/>
                                        <p:tgtEl>
                                          <p:spTgt spid="101"/>
                                        </p:tgtEl>
                                        <p:attrNameLst>
                                          <p:attrName>ppt_x</p:attrName>
                                        </p:attrNameLst>
                                      </p:cBhvr>
                                      <p:tavLst>
                                        <p:tav tm="0">
                                          <p:val>
                                            <p:strVal val="1+#ppt_w/2"/>
                                          </p:val>
                                        </p:tav>
                                        <p:tav tm="100000">
                                          <p:val>
                                            <p:strVal val="#ppt_x"/>
                                          </p:val>
                                        </p:tav>
                                      </p:tavLst>
                                    </p:anim>
                                    <p:anim calcmode="lin" valueType="num">
                                      <p:cBhvr additive="base">
                                        <p:cTn id="16" dur="2000" fill="hold"/>
                                        <p:tgtEl>
                                          <p:spTgt spid="101"/>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2000" fill="hold"/>
                                        <p:tgtEl>
                                          <p:spTgt spid="94"/>
                                        </p:tgtEl>
                                        <p:attrNameLst>
                                          <p:attrName>ppt_x</p:attrName>
                                        </p:attrNameLst>
                                      </p:cBhvr>
                                      <p:tavLst>
                                        <p:tav tm="0">
                                          <p:val>
                                            <p:strVal val="0-#ppt_w/2"/>
                                          </p:val>
                                        </p:tav>
                                        <p:tav tm="100000">
                                          <p:val>
                                            <p:strVal val="#ppt_x"/>
                                          </p:val>
                                        </p:tav>
                                      </p:tavLst>
                                    </p:anim>
                                    <p:anim calcmode="lin" valueType="num">
                                      <p:cBhvr additive="base">
                                        <p:cTn id="20" dur="2000" fill="hold"/>
                                        <p:tgtEl>
                                          <p:spTgt spid="94"/>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108"/>
                                        </p:tgtEl>
                                        <p:attrNameLst>
                                          <p:attrName>style.visibility</p:attrName>
                                        </p:attrNameLst>
                                      </p:cBhvr>
                                      <p:to>
                                        <p:strVal val="visible"/>
                                      </p:to>
                                    </p:set>
                                    <p:anim calcmode="lin" valueType="num">
                                      <p:cBhvr additive="base">
                                        <p:cTn id="23" dur="2000" fill="hold"/>
                                        <p:tgtEl>
                                          <p:spTgt spid="108"/>
                                        </p:tgtEl>
                                        <p:attrNameLst>
                                          <p:attrName>ppt_x</p:attrName>
                                        </p:attrNameLst>
                                      </p:cBhvr>
                                      <p:tavLst>
                                        <p:tav tm="0">
                                          <p:val>
                                            <p:strVal val="1+#ppt_w/2"/>
                                          </p:val>
                                        </p:tav>
                                        <p:tav tm="100000">
                                          <p:val>
                                            <p:strVal val="#ppt_x"/>
                                          </p:val>
                                        </p:tav>
                                      </p:tavLst>
                                    </p:anim>
                                    <p:anim calcmode="lin" valueType="num">
                                      <p:cBhvr additive="base">
                                        <p:cTn id="24" dur="2000" fill="hold"/>
                                        <p:tgtEl>
                                          <p:spTgt spid="108"/>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1000"/>
                                        <p:tgtEl>
                                          <p:spTgt spid="75"/>
                                        </p:tgtEl>
                                      </p:cBhvr>
                                    </p:animEffect>
                                    <p:anim calcmode="lin" valueType="num">
                                      <p:cBhvr>
                                        <p:cTn id="29" dur="1000" fill="hold"/>
                                        <p:tgtEl>
                                          <p:spTgt spid="75"/>
                                        </p:tgtEl>
                                        <p:attrNameLst>
                                          <p:attrName>ppt_x</p:attrName>
                                        </p:attrNameLst>
                                      </p:cBhvr>
                                      <p:tavLst>
                                        <p:tav tm="0">
                                          <p:val>
                                            <p:strVal val="#ppt_x"/>
                                          </p:val>
                                        </p:tav>
                                        <p:tav tm="100000">
                                          <p:val>
                                            <p:strVal val="#ppt_x"/>
                                          </p:val>
                                        </p:tav>
                                      </p:tavLst>
                                    </p:anim>
                                    <p:anim calcmode="lin" valueType="num">
                                      <p:cBhvr>
                                        <p:cTn id="30" dur="1000" fill="hold"/>
                                        <p:tgtEl>
                                          <p:spTgt spid="7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1000"/>
                                        <p:tgtEl>
                                          <p:spTgt spid="81"/>
                                        </p:tgtEl>
                                      </p:cBhvr>
                                    </p:animEffect>
                                    <p:anim calcmode="lin" valueType="num">
                                      <p:cBhvr>
                                        <p:cTn id="34" dur="1000" fill="hold"/>
                                        <p:tgtEl>
                                          <p:spTgt spid="81"/>
                                        </p:tgtEl>
                                        <p:attrNameLst>
                                          <p:attrName>ppt_x</p:attrName>
                                        </p:attrNameLst>
                                      </p:cBhvr>
                                      <p:tavLst>
                                        <p:tav tm="0">
                                          <p:val>
                                            <p:strVal val="#ppt_x"/>
                                          </p:val>
                                        </p:tav>
                                        <p:tav tm="100000">
                                          <p:val>
                                            <p:strVal val="#ppt_x"/>
                                          </p:val>
                                        </p:tav>
                                      </p:tavLst>
                                    </p:anim>
                                    <p:anim calcmode="lin" valueType="num">
                                      <p:cBhvr>
                                        <p:cTn id="35" dur="1000" fill="hold"/>
                                        <p:tgtEl>
                                          <p:spTgt spid="8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1000"/>
                                        <p:tgtEl>
                                          <p:spTgt spid="78"/>
                                        </p:tgtEl>
                                      </p:cBhvr>
                                    </p:animEffect>
                                    <p:anim calcmode="lin" valueType="num">
                                      <p:cBhvr>
                                        <p:cTn id="39" dur="1000" fill="hold"/>
                                        <p:tgtEl>
                                          <p:spTgt spid="78"/>
                                        </p:tgtEl>
                                        <p:attrNameLst>
                                          <p:attrName>ppt_x</p:attrName>
                                        </p:attrNameLst>
                                      </p:cBhvr>
                                      <p:tavLst>
                                        <p:tav tm="0">
                                          <p:val>
                                            <p:strVal val="#ppt_x"/>
                                          </p:val>
                                        </p:tav>
                                        <p:tav tm="100000">
                                          <p:val>
                                            <p:strVal val="#ppt_x"/>
                                          </p:val>
                                        </p:tav>
                                      </p:tavLst>
                                    </p:anim>
                                    <p:anim calcmode="lin" valueType="num">
                                      <p:cBhvr>
                                        <p:cTn id="40" dur="1000" fill="hold"/>
                                        <p:tgtEl>
                                          <p:spTgt spid="78"/>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1000"/>
                                        <p:tgtEl>
                                          <p:spTgt spid="84"/>
                                        </p:tgtEl>
                                      </p:cBhvr>
                                    </p:animEffect>
                                    <p:anim calcmode="lin" valueType="num">
                                      <p:cBhvr>
                                        <p:cTn id="44" dur="1000" fill="hold"/>
                                        <p:tgtEl>
                                          <p:spTgt spid="84"/>
                                        </p:tgtEl>
                                        <p:attrNameLst>
                                          <p:attrName>ppt_x</p:attrName>
                                        </p:attrNameLst>
                                      </p:cBhvr>
                                      <p:tavLst>
                                        <p:tav tm="0">
                                          <p:val>
                                            <p:strVal val="#ppt_x"/>
                                          </p:val>
                                        </p:tav>
                                        <p:tav tm="100000">
                                          <p:val>
                                            <p:strVal val="#ppt_x"/>
                                          </p:val>
                                        </p:tav>
                                      </p:tavLst>
                                    </p:anim>
                                    <p:anim calcmode="lin" valueType="num">
                                      <p:cBhvr>
                                        <p:cTn id="45"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4" name="标题 1"/>
          <p:cNvSpPr txBox="1"/>
          <p:nvPr/>
        </p:nvSpPr>
        <p:spPr>
          <a:xfrm>
            <a:off x="1725583" y="351607"/>
            <a:ext cx="2500330" cy="785818"/>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工作解决方法</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2170238" y="2173479"/>
            <a:ext cx="2851220" cy="285121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8" name="组合 17"/>
          <p:cNvGrpSpPr/>
          <p:nvPr/>
        </p:nvGrpSpPr>
        <p:grpSpPr>
          <a:xfrm>
            <a:off x="4409529" y="4068453"/>
            <a:ext cx="656312" cy="656311"/>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3" name="组合 22"/>
          <p:cNvGrpSpPr/>
          <p:nvPr/>
        </p:nvGrpSpPr>
        <p:grpSpPr>
          <a:xfrm>
            <a:off x="2615246" y="2636339"/>
            <a:ext cx="282390" cy="28238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4102377" y="5007630"/>
            <a:ext cx="328649" cy="32864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6" name="组合 35"/>
          <p:cNvGrpSpPr/>
          <p:nvPr/>
        </p:nvGrpSpPr>
        <p:grpSpPr>
          <a:xfrm>
            <a:off x="3758651" y="2066119"/>
            <a:ext cx="343725" cy="34372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9" name="组合 38"/>
          <p:cNvGrpSpPr/>
          <p:nvPr/>
        </p:nvGrpSpPr>
        <p:grpSpPr>
          <a:xfrm>
            <a:off x="2067310" y="4784539"/>
            <a:ext cx="218415" cy="2184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2" name="Group 30"/>
          <p:cNvGrpSpPr/>
          <p:nvPr/>
        </p:nvGrpSpPr>
        <p:grpSpPr>
          <a:xfrm>
            <a:off x="3389438" y="2824714"/>
            <a:ext cx="576066" cy="491765"/>
            <a:chOff x="3440113" y="1050925"/>
            <a:chExt cx="390525" cy="333376"/>
          </a:xfrm>
          <a:solidFill>
            <a:schemeClr val="accent1"/>
          </a:solidFill>
        </p:grpSpPr>
        <p:sp>
          <p:nvSpPr>
            <p:cNvPr id="43"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5"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49" name="矩形 1"/>
          <p:cNvSpPr>
            <a:spLocks noChangeArrowheads="1"/>
          </p:cNvSpPr>
          <p:nvPr/>
        </p:nvSpPr>
        <p:spPr bwMode="auto">
          <a:xfrm>
            <a:off x="2887299" y="3390921"/>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339835" y="2204609"/>
            <a:ext cx="2743994" cy="369332"/>
          </a:xfrm>
          <a:prstGeom prst="rect">
            <a:avLst/>
          </a:prstGeom>
          <a:noFill/>
        </p:spPr>
        <p:txBody>
          <a:bodyPr wrap="square" rtlCol="0">
            <a:spAutoFit/>
          </a:bodyPr>
          <a:lstStyle/>
          <a:p>
            <a:pPr algn="ctr"/>
            <a:r>
              <a:rPr lang="zh-CN" altLang="en-US" sz="1800" b="0" dirty="0" smtClean="0">
                <a:solidFill>
                  <a:schemeClr val="accent1"/>
                </a:solidFill>
                <a:latin typeface="微软雅黑" panose="020B0503020204020204" pitchFamily="34" charset="-122"/>
                <a:ea typeface="微软雅黑" panose="020B0503020204020204" pitchFamily="34" charset="-122"/>
              </a:rPr>
              <a:t>解决方法策略</a:t>
            </a:r>
            <a:endParaRPr lang="zh-CN" altLang="en-US" sz="1800" b="0" dirty="0">
              <a:solidFill>
                <a:schemeClr val="accent1"/>
              </a:solidFill>
              <a:latin typeface="微软雅黑" panose="020B0503020204020204" pitchFamily="34" charset="-122"/>
              <a:ea typeface="微软雅黑" panose="020B0503020204020204" pitchFamily="34" charset="-122"/>
            </a:endParaRPr>
          </a:p>
        </p:txBody>
      </p:sp>
      <p:sp>
        <p:nvSpPr>
          <p:cNvPr id="51" name="TextBox 22"/>
          <p:cNvSpPr txBox="1"/>
          <p:nvPr/>
        </p:nvSpPr>
        <p:spPr>
          <a:xfrm>
            <a:off x="7073911" y="2676189"/>
            <a:ext cx="3295670" cy="1035967"/>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0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050" b="0" kern="0" noProof="1">
                <a:solidFill>
                  <a:schemeClr val="tx1">
                    <a:lumMod val="65000"/>
                    <a:lumOff val="35000"/>
                  </a:schemeClr>
                </a:solidFill>
              </a:rPr>
              <a:t>文字您的内容打在这里，或者通过复制您的文本后，在此框中选择粘贴，并选择只保留文字</a:t>
            </a:r>
            <a:r>
              <a:rPr lang="zh-CN" altLang="en-US" sz="1050" b="0" kern="0" noProof="1" smtClean="0">
                <a:solidFill>
                  <a:schemeClr val="tx1">
                    <a:lumMod val="65000"/>
                    <a:lumOff val="35000"/>
                  </a:schemeClr>
                </a:solidFill>
              </a:rPr>
              <a:t>。</a:t>
            </a:r>
            <a:r>
              <a:rPr lang="zh-CN" altLang="en-US" sz="1050" b="0" kern="0" noProof="1">
                <a:solidFill>
                  <a:schemeClr val="tx1">
                    <a:lumMod val="65000"/>
                    <a:lumOff val="35000"/>
                  </a:schemeClr>
                </a:solidFill>
              </a:rPr>
              <a:t>您的内容打在这里，或者通过复制您的文本后，在此框中选择</a:t>
            </a:r>
            <a:r>
              <a:rPr lang="zh-CN" altLang="en-US" sz="1050" b="0" kern="0" noProof="1" smtClean="0">
                <a:solidFill>
                  <a:schemeClr val="tx1">
                    <a:lumMod val="65000"/>
                    <a:lumOff val="35000"/>
                  </a:schemeClr>
                </a:solidFill>
              </a:rPr>
              <a:t>粘贴</a:t>
            </a:r>
            <a:endParaRPr lang="en-US" altLang="zh-CN" sz="1050" b="0" kern="0" noProof="1">
              <a:solidFill>
                <a:schemeClr val="tx1">
                  <a:lumMod val="65000"/>
                  <a:lumOff val="35000"/>
                </a:schemeClr>
              </a:solidFill>
            </a:endParaRPr>
          </a:p>
        </p:txBody>
      </p:sp>
      <p:grpSp>
        <p:nvGrpSpPr>
          <p:cNvPr id="52" name="组合 51"/>
          <p:cNvGrpSpPr/>
          <p:nvPr/>
        </p:nvGrpSpPr>
        <p:grpSpPr>
          <a:xfrm>
            <a:off x="5480166" y="2216983"/>
            <a:ext cx="998801" cy="998801"/>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1368393" y="2619043"/>
            <a:ext cx="1146259" cy="1146259"/>
            <a:chOff x="5252030" y="2008764"/>
            <a:chExt cx="809336" cy="809336"/>
          </a:xfrm>
          <a:solidFill>
            <a:schemeClr val="accent1"/>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1415014" y="4265960"/>
            <a:ext cx="444479" cy="444479"/>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2371847" y="3885543"/>
            <a:ext cx="221831" cy="221831"/>
            <a:chOff x="5252030" y="2008764"/>
            <a:chExt cx="809336" cy="809336"/>
          </a:xfrm>
          <a:solidFill>
            <a:schemeClr val="accent1"/>
          </a:solidFill>
        </p:grpSpPr>
        <p:sp>
          <p:nvSpPr>
            <p:cNvPr id="62" name="椭圆 6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3" name="椭圆 6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191090" y="2298927"/>
            <a:ext cx="221831" cy="221831"/>
            <a:chOff x="5252030" y="2008764"/>
            <a:chExt cx="809336" cy="809336"/>
          </a:xfrm>
          <a:solidFill>
            <a:schemeClr val="accent1"/>
          </a:solidFill>
        </p:grpSpPr>
        <p:sp>
          <p:nvSpPr>
            <p:cNvPr id="65" name="椭圆 6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6" name="椭圆 6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3002836" y="4752802"/>
            <a:ext cx="221831" cy="221831"/>
            <a:chOff x="5252030" y="2008764"/>
            <a:chExt cx="809336" cy="809336"/>
          </a:xfrm>
          <a:solidFill>
            <a:schemeClr val="accent1"/>
          </a:solidFill>
        </p:grpSpPr>
        <p:sp>
          <p:nvSpPr>
            <p:cNvPr id="68" name="椭圆 6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69" name="椭圆 6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3430922" y="4478100"/>
            <a:ext cx="164925" cy="164925"/>
            <a:chOff x="5252030" y="2008764"/>
            <a:chExt cx="809336" cy="809336"/>
          </a:xfrm>
          <a:solidFill>
            <a:schemeClr val="accent1"/>
          </a:solidFill>
        </p:grpSpPr>
        <p:sp>
          <p:nvSpPr>
            <p:cNvPr id="71" name="椭圆 7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2" name="椭圆 7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4621362" y="2863353"/>
            <a:ext cx="444479" cy="444479"/>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5158445" y="3720241"/>
            <a:ext cx="321721" cy="321721"/>
            <a:chOff x="5252030" y="2008764"/>
            <a:chExt cx="809336" cy="809336"/>
          </a:xfrm>
          <a:solidFill>
            <a:schemeClr val="accent2"/>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78" name="椭圆 7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5318257" y="3387118"/>
            <a:ext cx="160860" cy="160860"/>
            <a:chOff x="5252030" y="2008764"/>
            <a:chExt cx="809336" cy="809336"/>
          </a:xfrm>
          <a:solidFill>
            <a:schemeClr val="accent2"/>
          </a:solidFill>
        </p:grpSpPr>
        <p:sp>
          <p:nvSpPr>
            <p:cNvPr id="80" name="椭圆 7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1" name="椭圆 8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 presetClass="entr" presetSubtype="4" accel="58000" fill="hold" nodeType="withEffect">
                                  <p:stCondLst>
                                    <p:cond delay="9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2000" fill="hold"/>
                                        <p:tgtEl>
                                          <p:spTgt spid="15"/>
                                        </p:tgtEl>
                                        <p:attrNameLst>
                                          <p:attrName>ppt_x</p:attrName>
                                        </p:attrNameLst>
                                      </p:cBhvr>
                                      <p:tavLst>
                                        <p:tav tm="0">
                                          <p:val>
                                            <p:strVal val="#ppt_x"/>
                                          </p:val>
                                        </p:tav>
                                        <p:tav tm="100000">
                                          <p:val>
                                            <p:strVal val="#ppt_x"/>
                                          </p:val>
                                        </p:tav>
                                      </p:tavLst>
                                    </p:anim>
                                    <p:anim calcmode="lin" valueType="num">
                                      <p:cBhvr additive="base">
                                        <p:cTn id="11" dur="20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2000" fill="hold"/>
                                        <p:tgtEl>
                                          <p:spTgt spid="52"/>
                                        </p:tgtEl>
                                        <p:attrNameLst>
                                          <p:attrName>ppt_x</p:attrName>
                                        </p:attrNameLst>
                                      </p:cBhvr>
                                      <p:tavLst>
                                        <p:tav tm="0">
                                          <p:val>
                                            <p:strVal val="1+#ppt_w/2"/>
                                          </p:val>
                                        </p:tav>
                                        <p:tav tm="100000">
                                          <p:val>
                                            <p:strVal val="#ppt_x"/>
                                          </p:val>
                                        </p:tav>
                                      </p:tavLst>
                                    </p:anim>
                                    <p:anim calcmode="lin" valueType="num">
                                      <p:cBhvr additive="base">
                                        <p:cTn id="15" dur="2000" fill="hold"/>
                                        <p:tgtEl>
                                          <p:spTgt spid="52"/>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2000" fill="hold"/>
                                        <p:tgtEl>
                                          <p:spTgt spid="55"/>
                                        </p:tgtEl>
                                        <p:attrNameLst>
                                          <p:attrName>ppt_x</p:attrName>
                                        </p:attrNameLst>
                                      </p:cBhvr>
                                      <p:tavLst>
                                        <p:tav tm="0">
                                          <p:val>
                                            <p:strVal val="0-#ppt_w/2"/>
                                          </p:val>
                                        </p:tav>
                                        <p:tav tm="100000">
                                          <p:val>
                                            <p:strVal val="#ppt_x"/>
                                          </p:val>
                                        </p:tav>
                                      </p:tavLst>
                                    </p:anim>
                                    <p:anim calcmode="lin" valueType="num">
                                      <p:cBhvr additive="base">
                                        <p:cTn id="19" dur="2000" fill="hold"/>
                                        <p:tgtEl>
                                          <p:spTgt spid="55"/>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additive="base">
                                        <p:cTn id="22" dur="2000" fill="hold"/>
                                        <p:tgtEl>
                                          <p:spTgt spid="58"/>
                                        </p:tgtEl>
                                        <p:attrNameLst>
                                          <p:attrName>ppt_x</p:attrName>
                                        </p:attrNameLst>
                                      </p:cBhvr>
                                      <p:tavLst>
                                        <p:tav tm="0">
                                          <p:val>
                                            <p:strVal val="0-#ppt_w/2"/>
                                          </p:val>
                                        </p:tav>
                                        <p:tav tm="100000">
                                          <p:val>
                                            <p:strVal val="#ppt_x"/>
                                          </p:val>
                                        </p:tav>
                                      </p:tavLst>
                                    </p:anim>
                                    <p:anim calcmode="lin" valueType="num">
                                      <p:cBhvr additive="base">
                                        <p:cTn id="23" dur="2000" fill="hold"/>
                                        <p:tgtEl>
                                          <p:spTgt spid="58"/>
                                        </p:tgtEl>
                                        <p:attrNameLst>
                                          <p:attrName>ppt_y</p:attrName>
                                        </p:attrNameLst>
                                      </p:cBhvr>
                                      <p:tavLst>
                                        <p:tav tm="0">
                                          <p:val>
                                            <p:strVal val="1+#ppt_h/2"/>
                                          </p:val>
                                        </p:tav>
                                        <p:tav tm="100000">
                                          <p:val>
                                            <p:strVal val="#ppt_y"/>
                                          </p:val>
                                        </p:tav>
                                      </p:tavLst>
                                    </p:anim>
                                  </p:childTnLst>
                                </p:cTn>
                              </p:par>
                              <p:par>
                                <p:cTn id="24" presetID="2" presetClass="entr" presetSubtype="12" accel="65000"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2000" fill="hold"/>
                                        <p:tgtEl>
                                          <p:spTgt spid="73"/>
                                        </p:tgtEl>
                                        <p:attrNameLst>
                                          <p:attrName>ppt_x</p:attrName>
                                        </p:attrNameLst>
                                      </p:cBhvr>
                                      <p:tavLst>
                                        <p:tav tm="0">
                                          <p:val>
                                            <p:strVal val="0-#ppt_w/2"/>
                                          </p:val>
                                        </p:tav>
                                        <p:tav tm="100000">
                                          <p:val>
                                            <p:strVal val="#ppt_x"/>
                                          </p:val>
                                        </p:tav>
                                      </p:tavLst>
                                    </p:anim>
                                    <p:anim calcmode="lin" valueType="num">
                                      <p:cBhvr additive="base">
                                        <p:cTn id="27" dur="2000" fill="hold"/>
                                        <p:tgtEl>
                                          <p:spTgt spid="73"/>
                                        </p:tgtEl>
                                        <p:attrNameLst>
                                          <p:attrName>ppt_y</p:attrName>
                                        </p:attrNameLst>
                                      </p:cBhvr>
                                      <p:tavLst>
                                        <p:tav tm="0">
                                          <p:val>
                                            <p:strVal val="1+#ppt_h/2"/>
                                          </p:val>
                                        </p:tav>
                                        <p:tav tm="100000">
                                          <p:val>
                                            <p:strVal val="#ppt_y"/>
                                          </p:val>
                                        </p:tav>
                                      </p:tavLst>
                                    </p:anim>
                                  </p:childTnLst>
                                </p:cTn>
                              </p:par>
                              <p:par>
                                <p:cTn id="28" presetID="23" presetClass="entr" presetSubtype="528"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0" fill="hold"/>
                                        <p:tgtEl>
                                          <p:spTgt spid="18"/>
                                        </p:tgtEl>
                                        <p:attrNameLst>
                                          <p:attrName>ppt_w</p:attrName>
                                        </p:attrNameLst>
                                      </p:cBhvr>
                                      <p:tavLst>
                                        <p:tav tm="0">
                                          <p:val>
                                            <p:fltVal val="0"/>
                                          </p:val>
                                        </p:tav>
                                        <p:tav tm="100000">
                                          <p:val>
                                            <p:strVal val="#ppt_w"/>
                                          </p:val>
                                        </p:tav>
                                      </p:tavLst>
                                    </p:anim>
                                    <p:anim calcmode="lin" valueType="num">
                                      <p:cBhvr>
                                        <p:cTn id="31" dur="1000" fill="hold"/>
                                        <p:tgtEl>
                                          <p:spTgt spid="18"/>
                                        </p:tgtEl>
                                        <p:attrNameLst>
                                          <p:attrName>ppt_h</p:attrName>
                                        </p:attrNameLst>
                                      </p:cBhvr>
                                      <p:tavLst>
                                        <p:tav tm="0">
                                          <p:val>
                                            <p:fltVal val="0"/>
                                          </p:val>
                                        </p:tav>
                                        <p:tav tm="100000">
                                          <p:val>
                                            <p:strVal val="#ppt_h"/>
                                          </p:val>
                                        </p:tav>
                                      </p:tavLst>
                                    </p:anim>
                                    <p:anim calcmode="lin" valueType="num">
                                      <p:cBhvr>
                                        <p:cTn id="32" dur="1000" fill="hold"/>
                                        <p:tgtEl>
                                          <p:spTgt spid="18"/>
                                        </p:tgtEl>
                                        <p:attrNameLst>
                                          <p:attrName>ppt_x</p:attrName>
                                        </p:attrNameLst>
                                      </p:cBhvr>
                                      <p:tavLst>
                                        <p:tav tm="0">
                                          <p:val>
                                            <p:fltVal val="0.5"/>
                                          </p:val>
                                        </p:tav>
                                        <p:tav tm="100000">
                                          <p:val>
                                            <p:strVal val="#ppt_x"/>
                                          </p:val>
                                        </p:tav>
                                      </p:tavLst>
                                    </p:anim>
                                    <p:anim calcmode="lin" valueType="num">
                                      <p:cBhvr>
                                        <p:cTn id="33" dur="1000" fill="hold"/>
                                        <p:tgtEl>
                                          <p:spTgt spid="18"/>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200"/>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ppt_w</p:attrName>
                                        </p:attrNameLst>
                                      </p:cBhvr>
                                      <p:tavLst>
                                        <p:tav tm="0">
                                          <p:val>
                                            <p:fltVal val="0"/>
                                          </p:val>
                                        </p:tav>
                                        <p:tav tm="100000">
                                          <p:val>
                                            <p:strVal val="#ppt_w"/>
                                          </p:val>
                                        </p:tav>
                                      </p:tavLst>
                                    </p:anim>
                                    <p:anim calcmode="lin" valueType="num">
                                      <p:cBhvr>
                                        <p:cTn id="37" dur="1000" fill="hold"/>
                                        <p:tgtEl>
                                          <p:spTgt spid="23"/>
                                        </p:tgtEl>
                                        <p:attrNameLst>
                                          <p:attrName>ppt_h</p:attrName>
                                        </p:attrNameLst>
                                      </p:cBhvr>
                                      <p:tavLst>
                                        <p:tav tm="0">
                                          <p:val>
                                            <p:fltVal val="0"/>
                                          </p:val>
                                        </p:tav>
                                        <p:tav tm="100000">
                                          <p:val>
                                            <p:strVal val="#ppt_h"/>
                                          </p:val>
                                        </p:tav>
                                      </p:tavLst>
                                    </p:anim>
                                    <p:anim calcmode="lin" valueType="num">
                                      <p:cBhvr>
                                        <p:cTn id="38" dur="1000" fill="hold"/>
                                        <p:tgtEl>
                                          <p:spTgt spid="23"/>
                                        </p:tgtEl>
                                        <p:attrNameLst>
                                          <p:attrName>ppt_x</p:attrName>
                                        </p:attrNameLst>
                                      </p:cBhvr>
                                      <p:tavLst>
                                        <p:tav tm="0">
                                          <p:val>
                                            <p:fltVal val="0.5"/>
                                          </p:val>
                                        </p:tav>
                                        <p:tav tm="100000">
                                          <p:val>
                                            <p:strVal val="#ppt_x"/>
                                          </p:val>
                                        </p:tav>
                                      </p:tavLst>
                                    </p:anim>
                                    <p:anim calcmode="lin" valueType="num">
                                      <p:cBhvr>
                                        <p:cTn id="39" dur="1000" fill="hold"/>
                                        <p:tgtEl>
                                          <p:spTgt spid="23"/>
                                        </p:tgtEl>
                                        <p:attrNameLst>
                                          <p:attrName>ppt_y</p:attrName>
                                        </p:attrNameLst>
                                      </p:cBhvr>
                                      <p:tavLst>
                                        <p:tav tm="0">
                                          <p:val>
                                            <p:fltVal val="0.5"/>
                                          </p:val>
                                        </p:tav>
                                        <p:tav tm="100000">
                                          <p:val>
                                            <p:strVal val="#ppt_y"/>
                                          </p:val>
                                        </p:tav>
                                      </p:tavLst>
                                    </p:anim>
                                  </p:childTnLst>
                                </p:cTn>
                              </p:par>
                              <p:par>
                                <p:cTn id="40" presetID="2" presetClass="entr" presetSubtype="3" accel="65000" fill="hold"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2000" fill="hold"/>
                                        <p:tgtEl>
                                          <p:spTgt spid="70"/>
                                        </p:tgtEl>
                                        <p:attrNameLst>
                                          <p:attrName>ppt_x</p:attrName>
                                        </p:attrNameLst>
                                      </p:cBhvr>
                                      <p:tavLst>
                                        <p:tav tm="0">
                                          <p:val>
                                            <p:strVal val="1+#ppt_w/2"/>
                                          </p:val>
                                        </p:tav>
                                        <p:tav tm="100000">
                                          <p:val>
                                            <p:strVal val="#ppt_x"/>
                                          </p:val>
                                        </p:tav>
                                      </p:tavLst>
                                    </p:anim>
                                    <p:anim calcmode="lin" valueType="num">
                                      <p:cBhvr additive="base">
                                        <p:cTn id="43" dur="2000" fill="hold"/>
                                        <p:tgtEl>
                                          <p:spTgt spid="70"/>
                                        </p:tgtEl>
                                        <p:attrNameLst>
                                          <p:attrName>ppt_y</p:attrName>
                                        </p:attrNameLst>
                                      </p:cBhvr>
                                      <p:tavLst>
                                        <p:tav tm="0">
                                          <p:val>
                                            <p:strVal val="0-#ppt_h/2"/>
                                          </p:val>
                                        </p:tav>
                                        <p:tav tm="100000">
                                          <p:val>
                                            <p:strVal val="#ppt_y"/>
                                          </p:val>
                                        </p:tav>
                                      </p:tavLst>
                                    </p:anim>
                                  </p:childTnLst>
                                </p:cTn>
                              </p:par>
                              <p:par>
                                <p:cTn id="44" presetID="2" presetClass="entr" presetSubtype="3" accel="65000" fill="hold" nodeType="withEffect">
                                  <p:stCondLst>
                                    <p:cond delay="0"/>
                                  </p:stCondLst>
                                  <p:childTnLst>
                                    <p:set>
                                      <p:cBhvr>
                                        <p:cTn id="45" dur="1" fill="hold">
                                          <p:stCondLst>
                                            <p:cond delay="0"/>
                                          </p:stCondLst>
                                        </p:cTn>
                                        <p:tgtEl>
                                          <p:spTgt spid="67"/>
                                        </p:tgtEl>
                                        <p:attrNameLst>
                                          <p:attrName>style.visibility</p:attrName>
                                        </p:attrNameLst>
                                      </p:cBhvr>
                                      <p:to>
                                        <p:strVal val="visible"/>
                                      </p:to>
                                    </p:set>
                                    <p:anim calcmode="lin" valueType="num">
                                      <p:cBhvr additive="base">
                                        <p:cTn id="46" dur="2000" fill="hold"/>
                                        <p:tgtEl>
                                          <p:spTgt spid="67"/>
                                        </p:tgtEl>
                                        <p:attrNameLst>
                                          <p:attrName>ppt_x</p:attrName>
                                        </p:attrNameLst>
                                      </p:cBhvr>
                                      <p:tavLst>
                                        <p:tav tm="0">
                                          <p:val>
                                            <p:strVal val="1+#ppt_w/2"/>
                                          </p:val>
                                        </p:tav>
                                        <p:tav tm="100000">
                                          <p:val>
                                            <p:strVal val="#ppt_x"/>
                                          </p:val>
                                        </p:tav>
                                      </p:tavLst>
                                    </p:anim>
                                    <p:anim calcmode="lin" valueType="num">
                                      <p:cBhvr additive="base">
                                        <p:cTn id="47" dur="2000" fill="hold"/>
                                        <p:tgtEl>
                                          <p:spTgt spid="67"/>
                                        </p:tgtEl>
                                        <p:attrNameLst>
                                          <p:attrName>ppt_y</p:attrName>
                                        </p:attrNameLst>
                                      </p:cBhvr>
                                      <p:tavLst>
                                        <p:tav tm="0">
                                          <p:val>
                                            <p:strVal val="0-#ppt_h/2"/>
                                          </p:val>
                                        </p:tav>
                                        <p:tav tm="100000">
                                          <p:val>
                                            <p:strVal val="#ppt_y"/>
                                          </p:val>
                                        </p:tav>
                                      </p:tavLst>
                                    </p:anim>
                                  </p:childTnLst>
                                </p:cTn>
                              </p:par>
                              <p:par>
                                <p:cTn id="48" presetID="23" presetClass="entr" presetSubtype="528" fill="hold" nodeType="with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1000" fill="hold"/>
                                        <p:tgtEl>
                                          <p:spTgt spid="32"/>
                                        </p:tgtEl>
                                        <p:attrNameLst>
                                          <p:attrName>ppt_w</p:attrName>
                                        </p:attrNameLst>
                                      </p:cBhvr>
                                      <p:tavLst>
                                        <p:tav tm="0">
                                          <p:val>
                                            <p:fltVal val="0"/>
                                          </p:val>
                                        </p:tav>
                                        <p:tav tm="100000">
                                          <p:val>
                                            <p:strVal val="#ppt_w"/>
                                          </p:val>
                                        </p:tav>
                                      </p:tavLst>
                                    </p:anim>
                                    <p:anim calcmode="lin" valueType="num">
                                      <p:cBhvr>
                                        <p:cTn id="51" dur="1000" fill="hold"/>
                                        <p:tgtEl>
                                          <p:spTgt spid="32"/>
                                        </p:tgtEl>
                                        <p:attrNameLst>
                                          <p:attrName>ppt_h</p:attrName>
                                        </p:attrNameLst>
                                      </p:cBhvr>
                                      <p:tavLst>
                                        <p:tav tm="0">
                                          <p:val>
                                            <p:fltVal val="0"/>
                                          </p:val>
                                        </p:tav>
                                        <p:tav tm="100000">
                                          <p:val>
                                            <p:strVal val="#ppt_h"/>
                                          </p:val>
                                        </p:tav>
                                      </p:tavLst>
                                    </p:anim>
                                    <p:anim calcmode="lin" valueType="num">
                                      <p:cBhvr>
                                        <p:cTn id="52" dur="1000" fill="hold"/>
                                        <p:tgtEl>
                                          <p:spTgt spid="32"/>
                                        </p:tgtEl>
                                        <p:attrNameLst>
                                          <p:attrName>ppt_x</p:attrName>
                                        </p:attrNameLst>
                                      </p:cBhvr>
                                      <p:tavLst>
                                        <p:tav tm="0">
                                          <p:val>
                                            <p:fltVal val="0.5"/>
                                          </p:val>
                                        </p:tav>
                                        <p:tav tm="100000">
                                          <p:val>
                                            <p:strVal val="#ppt_x"/>
                                          </p:val>
                                        </p:tav>
                                      </p:tavLst>
                                    </p:anim>
                                    <p:anim calcmode="lin" valueType="num">
                                      <p:cBhvr>
                                        <p:cTn id="53" dur="1000" fill="hold"/>
                                        <p:tgtEl>
                                          <p:spTgt spid="32"/>
                                        </p:tgtEl>
                                        <p:attrNameLst>
                                          <p:attrName>ppt_y</p:attrName>
                                        </p:attrNameLst>
                                      </p:cBhvr>
                                      <p:tavLst>
                                        <p:tav tm="0">
                                          <p:val>
                                            <p:fltVal val="0.5"/>
                                          </p:val>
                                        </p:tav>
                                        <p:tav tm="100000">
                                          <p:val>
                                            <p:strVal val="#ppt_y"/>
                                          </p:val>
                                        </p:tav>
                                      </p:tavLst>
                                    </p:anim>
                                  </p:childTnLst>
                                </p:cTn>
                              </p:par>
                              <p:par>
                                <p:cTn id="54" presetID="2" presetClass="entr" presetSubtype="12" accel="65000" fill="hold" nodeType="withEffect">
                                  <p:stCondLst>
                                    <p:cond delay="0"/>
                                  </p:stCondLst>
                                  <p:childTnLst>
                                    <p:set>
                                      <p:cBhvr>
                                        <p:cTn id="55" dur="1" fill="hold">
                                          <p:stCondLst>
                                            <p:cond delay="0"/>
                                          </p:stCondLst>
                                        </p:cTn>
                                        <p:tgtEl>
                                          <p:spTgt spid="79"/>
                                        </p:tgtEl>
                                        <p:attrNameLst>
                                          <p:attrName>style.visibility</p:attrName>
                                        </p:attrNameLst>
                                      </p:cBhvr>
                                      <p:to>
                                        <p:strVal val="visible"/>
                                      </p:to>
                                    </p:set>
                                    <p:anim calcmode="lin" valueType="num">
                                      <p:cBhvr additive="base">
                                        <p:cTn id="56" dur="2000" fill="hold"/>
                                        <p:tgtEl>
                                          <p:spTgt spid="79"/>
                                        </p:tgtEl>
                                        <p:attrNameLst>
                                          <p:attrName>ppt_x</p:attrName>
                                        </p:attrNameLst>
                                      </p:cBhvr>
                                      <p:tavLst>
                                        <p:tav tm="0">
                                          <p:val>
                                            <p:strVal val="0-#ppt_w/2"/>
                                          </p:val>
                                        </p:tav>
                                        <p:tav tm="100000">
                                          <p:val>
                                            <p:strVal val="#ppt_x"/>
                                          </p:val>
                                        </p:tav>
                                      </p:tavLst>
                                    </p:anim>
                                    <p:anim calcmode="lin" valueType="num">
                                      <p:cBhvr additive="base">
                                        <p:cTn id="57" dur="2000" fill="hold"/>
                                        <p:tgtEl>
                                          <p:spTgt spid="79"/>
                                        </p:tgtEl>
                                        <p:attrNameLst>
                                          <p:attrName>ppt_y</p:attrName>
                                        </p:attrNameLst>
                                      </p:cBhvr>
                                      <p:tavLst>
                                        <p:tav tm="0">
                                          <p:val>
                                            <p:strVal val="1+#ppt_h/2"/>
                                          </p:val>
                                        </p:tav>
                                        <p:tav tm="100000">
                                          <p:val>
                                            <p:strVal val="#ppt_y"/>
                                          </p:val>
                                        </p:tav>
                                      </p:tavLst>
                                    </p:anim>
                                  </p:childTnLst>
                                </p:cTn>
                              </p:par>
                              <p:par>
                                <p:cTn id="58" presetID="2" presetClass="entr" presetSubtype="12" accel="65000" fill="hold" nodeType="with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2000" fill="hold"/>
                                        <p:tgtEl>
                                          <p:spTgt spid="76"/>
                                        </p:tgtEl>
                                        <p:attrNameLst>
                                          <p:attrName>ppt_x</p:attrName>
                                        </p:attrNameLst>
                                      </p:cBhvr>
                                      <p:tavLst>
                                        <p:tav tm="0">
                                          <p:val>
                                            <p:strVal val="0-#ppt_w/2"/>
                                          </p:val>
                                        </p:tav>
                                        <p:tav tm="100000">
                                          <p:val>
                                            <p:strVal val="#ppt_x"/>
                                          </p:val>
                                        </p:tav>
                                      </p:tavLst>
                                    </p:anim>
                                    <p:anim calcmode="lin" valueType="num">
                                      <p:cBhvr additive="base">
                                        <p:cTn id="61" dur="2000" fill="hold"/>
                                        <p:tgtEl>
                                          <p:spTgt spid="76"/>
                                        </p:tgtEl>
                                        <p:attrNameLst>
                                          <p:attrName>ppt_y</p:attrName>
                                        </p:attrNameLst>
                                      </p:cBhvr>
                                      <p:tavLst>
                                        <p:tav tm="0">
                                          <p:val>
                                            <p:strVal val="1+#ppt_h/2"/>
                                          </p:val>
                                        </p:tav>
                                        <p:tav tm="100000">
                                          <p:val>
                                            <p:strVal val="#ppt_y"/>
                                          </p:val>
                                        </p:tav>
                                      </p:tavLst>
                                    </p:anim>
                                  </p:childTnLst>
                                </p:cTn>
                              </p:par>
                              <p:par>
                                <p:cTn id="62" presetID="23" presetClass="entr" presetSubtype="528" fill="hold" nodeType="withEffect">
                                  <p:stCondLst>
                                    <p:cond delay="20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 calcmode="lin" valueType="num">
                                      <p:cBhvr>
                                        <p:cTn id="66" dur="600" fill="hold"/>
                                        <p:tgtEl>
                                          <p:spTgt spid="36"/>
                                        </p:tgtEl>
                                        <p:attrNameLst>
                                          <p:attrName>ppt_x</p:attrName>
                                        </p:attrNameLst>
                                      </p:cBhvr>
                                      <p:tavLst>
                                        <p:tav tm="0">
                                          <p:val>
                                            <p:fltVal val="0.5"/>
                                          </p:val>
                                        </p:tav>
                                        <p:tav tm="100000">
                                          <p:val>
                                            <p:strVal val="#ppt_x"/>
                                          </p:val>
                                        </p:tav>
                                      </p:tavLst>
                                    </p:anim>
                                    <p:anim calcmode="lin" valueType="num">
                                      <p:cBhvr>
                                        <p:cTn id="67" dur="600" fill="hold"/>
                                        <p:tgtEl>
                                          <p:spTgt spid="36"/>
                                        </p:tgtEl>
                                        <p:attrNameLst>
                                          <p:attrName>ppt_y</p:attrName>
                                        </p:attrNameLst>
                                      </p:cBhvr>
                                      <p:tavLst>
                                        <p:tav tm="0">
                                          <p:val>
                                            <p:fltVal val="0.5"/>
                                          </p:val>
                                        </p:tav>
                                        <p:tav tm="100000">
                                          <p:val>
                                            <p:strVal val="#ppt_y"/>
                                          </p:val>
                                        </p:tav>
                                      </p:tavLst>
                                    </p:anim>
                                  </p:childTnLst>
                                </p:cTn>
                              </p:par>
                              <p:par>
                                <p:cTn id="68" presetID="2" presetClass="entr" presetSubtype="12" accel="65000" fill="hold"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2000" fill="hold"/>
                                        <p:tgtEl>
                                          <p:spTgt spid="64"/>
                                        </p:tgtEl>
                                        <p:attrNameLst>
                                          <p:attrName>ppt_x</p:attrName>
                                        </p:attrNameLst>
                                      </p:cBhvr>
                                      <p:tavLst>
                                        <p:tav tm="0">
                                          <p:val>
                                            <p:strVal val="0-#ppt_w/2"/>
                                          </p:val>
                                        </p:tav>
                                        <p:tav tm="100000">
                                          <p:val>
                                            <p:strVal val="#ppt_x"/>
                                          </p:val>
                                        </p:tav>
                                      </p:tavLst>
                                    </p:anim>
                                    <p:anim calcmode="lin" valueType="num">
                                      <p:cBhvr additive="base">
                                        <p:cTn id="71" dur="2000" fill="hold"/>
                                        <p:tgtEl>
                                          <p:spTgt spid="64"/>
                                        </p:tgtEl>
                                        <p:attrNameLst>
                                          <p:attrName>ppt_y</p:attrName>
                                        </p:attrNameLst>
                                      </p:cBhvr>
                                      <p:tavLst>
                                        <p:tav tm="0">
                                          <p:val>
                                            <p:strVal val="1+#ppt_h/2"/>
                                          </p:val>
                                        </p:tav>
                                        <p:tav tm="100000">
                                          <p:val>
                                            <p:strVal val="#ppt_y"/>
                                          </p:val>
                                        </p:tav>
                                      </p:tavLst>
                                    </p:anim>
                                  </p:childTnLst>
                                </p:cTn>
                              </p:par>
                              <p:par>
                                <p:cTn id="72" presetID="23" presetClass="entr" presetSubtype="528"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700" fill="hold"/>
                                        <p:tgtEl>
                                          <p:spTgt spid="39"/>
                                        </p:tgtEl>
                                        <p:attrNameLst>
                                          <p:attrName>ppt_w</p:attrName>
                                        </p:attrNameLst>
                                      </p:cBhvr>
                                      <p:tavLst>
                                        <p:tav tm="0">
                                          <p:val>
                                            <p:fltVal val="0"/>
                                          </p:val>
                                        </p:tav>
                                        <p:tav tm="100000">
                                          <p:val>
                                            <p:strVal val="#ppt_w"/>
                                          </p:val>
                                        </p:tav>
                                      </p:tavLst>
                                    </p:anim>
                                    <p:anim calcmode="lin" valueType="num">
                                      <p:cBhvr>
                                        <p:cTn id="75" dur="700" fill="hold"/>
                                        <p:tgtEl>
                                          <p:spTgt spid="39"/>
                                        </p:tgtEl>
                                        <p:attrNameLst>
                                          <p:attrName>ppt_h</p:attrName>
                                        </p:attrNameLst>
                                      </p:cBhvr>
                                      <p:tavLst>
                                        <p:tav tm="0">
                                          <p:val>
                                            <p:fltVal val="0"/>
                                          </p:val>
                                        </p:tav>
                                        <p:tav tm="100000">
                                          <p:val>
                                            <p:strVal val="#ppt_h"/>
                                          </p:val>
                                        </p:tav>
                                      </p:tavLst>
                                    </p:anim>
                                    <p:anim calcmode="lin" valueType="num">
                                      <p:cBhvr>
                                        <p:cTn id="76" dur="700" fill="hold"/>
                                        <p:tgtEl>
                                          <p:spTgt spid="39"/>
                                        </p:tgtEl>
                                        <p:attrNameLst>
                                          <p:attrName>ppt_x</p:attrName>
                                        </p:attrNameLst>
                                      </p:cBhvr>
                                      <p:tavLst>
                                        <p:tav tm="0">
                                          <p:val>
                                            <p:fltVal val="0.5"/>
                                          </p:val>
                                        </p:tav>
                                        <p:tav tm="100000">
                                          <p:val>
                                            <p:strVal val="#ppt_x"/>
                                          </p:val>
                                        </p:tav>
                                      </p:tavLst>
                                    </p:anim>
                                    <p:anim calcmode="lin" valueType="num">
                                      <p:cBhvr>
                                        <p:cTn id="77" dur="700" fill="hold"/>
                                        <p:tgtEl>
                                          <p:spTgt spid="39"/>
                                        </p:tgtEl>
                                        <p:attrNameLst>
                                          <p:attrName>ppt_y</p:attrName>
                                        </p:attrNameLst>
                                      </p:cBhvr>
                                      <p:tavLst>
                                        <p:tav tm="0">
                                          <p:val>
                                            <p:fltVal val="0.5"/>
                                          </p:val>
                                        </p:tav>
                                        <p:tav tm="100000">
                                          <p:val>
                                            <p:strVal val="#ppt_y"/>
                                          </p:val>
                                        </p:tav>
                                      </p:tavLst>
                                    </p:anim>
                                  </p:childTnLst>
                                </p:cTn>
                              </p:par>
                              <p:par>
                                <p:cTn id="78" presetID="2" presetClass="entr" presetSubtype="3" accel="65000" fill="hold" nodeType="withEffect">
                                  <p:stCondLst>
                                    <p:cond delay="0"/>
                                  </p:stCondLst>
                                  <p:childTnLst>
                                    <p:set>
                                      <p:cBhvr>
                                        <p:cTn id="79" dur="1" fill="hold">
                                          <p:stCondLst>
                                            <p:cond delay="0"/>
                                          </p:stCondLst>
                                        </p:cTn>
                                        <p:tgtEl>
                                          <p:spTgt spid="61"/>
                                        </p:tgtEl>
                                        <p:attrNameLst>
                                          <p:attrName>style.visibility</p:attrName>
                                        </p:attrNameLst>
                                      </p:cBhvr>
                                      <p:to>
                                        <p:strVal val="visible"/>
                                      </p:to>
                                    </p:set>
                                    <p:anim calcmode="lin" valueType="num">
                                      <p:cBhvr additive="base">
                                        <p:cTn id="80" dur="2000" fill="hold"/>
                                        <p:tgtEl>
                                          <p:spTgt spid="61"/>
                                        </p:tgtEl>
                                        <p:attrNameLst>
                                          <p:attrName>ppt_x</p:attrName>
                                        </p:attrNameLst>
                                      </p:cBhvr>
                                      <p:tavLst>
                                        <p:tav tm="0">
                                          <p:val>
                                            <p:strVal val="1+#ppt_w/2"/>
                                          </p:val>
                                        </p:tav>
                                        <p:tav tm="100000">
                                          <p:val>
                                            <p:strVal val="#ppt_x"/>
                                          </p:val>
                                        </p:tav>
                                      </p:tavLst>
                                    </p:anim>
                                    <p:anim calcmode="lin" valueType="num">
                                      <p:cBhvr additive="base">
                                        <p:cTn id="81" dur="2000" fill="hold"/>
                                        <p:tgtEl>
                                          <p:spTgt spid="61"/>
                                        </p:tgtEl>
                                        <p:attrNameLst>
                                          <p:attrName>ppt_y</p:attrName>
                                        </p:attrNameLst>
                                      </p:cBhvr>
                                      <p:tavLst>
                                        <p:tav tm="0">
                                          <p:val>
                                            <p:strVal val="0-#ppt_h/2"/>
                                          </p:val>
                                        </p:tav>
                                        <p:tav tm="100000">
                                          <p:val>
                                            <p:strVal val="#ppt_y"/>
                                          </p:val>
                                        </p:tav>
                                      </p:tavLst>
                                    </p:anim>
                                  </p:childTnLst>
                                </p:cTn>
                              </p:par>
                            </p:childTnLst>
                          </p:cTn>
                        </p:par>
                        <p:par>
                          <p:cTn id="82" fill="hold">
                            <p:stCondLst>
                              <p:cond delay="500"/>
                            </p:stCondLst>
                            <p:childTnLst>
                              <p:par>
                                <p:cTn id="83" presetID="42"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childTnLst>
                          </p:cTn>
                        </p:par>
                        <p:par>
                          <p:cTn id="93" fill="hold">
                            <p:stCondLst>
                              <p:cond delay="1500"/>
                            </p:stCondLst>
                            <p:childTnLst>
                              <p:par>
                                <p:cTn id="94" presetID="42" presetClass="entr" presetSubtype="0" fill="hold" grpId="0" nodeType="after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fade">
                                      <p:cBhvr>
                                        <p:cTn id="96" dur="1000"/>
                                        <p:tgtEl>
                                          <p:spTgt spid="50"/>
                                        </p:tgtEl>
                                      </p:cBhvr>
                                    </p:animEffect>
                                    <p:anim calcmode="lin" valueType="num">
                                      <p:cBhvr>
                                        <p:cTn id="97" dur="1000" fill="hold"/>
                                        <p:tgtEl>
                                          <p:spTgt spid="50"/>
                                        </p:tgtEl>
                                        <p:attrNameLst>
                                          <p:attrName>ppt_x</p:attrName>
                                        </p:attrNameLst>
                                      </p:cBhvr>
                                      <p:tavLst>
                                        <p:tav tm="0">
                                          <p:val>
                                            <p:strVal val="#ppt_x"/>
                                          </p:val>
                                        </p:tav>
                                        <p:tav tm="100000">
                                          <p:val>
                                            <p:strVal val="#ppt_x"/>
                                          </p:val>
                                        </p:tav>
                                      </p:tavLst>
                                    </p:anim>
                                    <p:anim calcmode="lin" valueType="num">
                                      <p:cBhvr>
                                        <p:cTn id="98" dur="1000" fill="hold"/>
                                        <p:tgtEl>
                                          <p:spTgt spid="50"/>
                                        </p:tgtEl>
                                        <p:attrNameLst>
                                          <p:attrName>ppt_y</p:attrName>
                                        </p:attrNameLst>
                                      </p:cBhvr>
                                      <p:tavLst>
                                        <p:tav tm="0">
                                          <p:val>
                                            <p:strVal val="#ppt_y+.1"/>
                                          </p:val>
                                        </p:tav>
                                        <p:tav tm="100000">
                                          <p:val>
                                            <p:strVal val="#ppt_y"/>
                                          </p:val>
                                        </p:tav>
                                      </p:tavLst>
                                    </p:anim>
                                  </p:childTnLst>
                                </p:cTn>
                              </p:par>
                            </p:childTnLst>
                          </p:cTn>
                        </p:par>
                        <p:par>
                          <p:cTn id="99" fill="hold">
                            <p:stCondLst>
                              <p:cond delay="2500"/>
                            </p:stCondLst>
                            <p:childTnLst>
                              <p:par>
                                <p:cTn id="100" presetID="16" presetClass="entr" presetSubtype="21" fill="hold" grpId="0" nodeType="after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barn(inVertical)">
                                      <p:cBhvr>
                                        <p:cTn id="10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4" name="标题 1"/>
          <p:cNvSpPr txBox="1"/>
          <p:nvPr/>
        </p:nvSpPr>
        <p:spPr>
          <a:xfrm>
            <a:off x="1725583" y="351607"/>
            <a:ext cx="2357454" cy="642942"/>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项目成果展示</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1706302" y="2066119"/>
            <a:ext cx="3875681" cy="189708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857368" y="2494747"/>
            <a:ext cx="962357" cy="1040337"/>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1" name="Group 41"/>
          <p:cNvGrpSpPr/>
          <p:nvPr/>
        </p:nvGrpSpPr>
        <p:grpSpPr bwMode="auto">
          <a:xfrm>
            <a:off x="3018659" y="2726687"/>
            <a:ext cx="2259543" cy="1339696"/>
            <a:chOff x="0" y="0"/>
            <a:chExt cx="2419" cy="1343"/>
          </a:xfrm>
        </p:grpSpPr>
        <p:sp>
          <p:nvSpPr>
            <p:cNvPr id="32"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33"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35" name="Freeform 9"/>
          <p:cNvSpPr>
            <a:spLocks noEditPoints="1"/>
          </p:cNvSpPr>
          <p:nvPr/>
        </p:nvSpPr>
        <p:spPr bwMode="auto">
          <a:xfrm>
            <a:off x="2055202" y="2851937"/>
            <a:ext cx="436918" cy="376012"/>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6" name="组合 35"/>
          <p:cNvGrpSpPr/>
          <p:nvPr/>
        </p:nvGrpSpPr>
        <p:grpSpPr>
          <a:xfrm>
            <a:off x="6492648" y="2066119"/>
            <a:ext cx="3875681" cy="1897086"/>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6849838" y="2494747"/>
            <a:ext cx="962357" cy="1040337"/>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2" name="Group 41"/>
          <p:cNvGrpSpPr/>
          <p:nvPr/>
        </p:nvGrpSpPr>
        <p:grpSpPr bwMode="auto">
          <a:xfrm>
            <a:off x="7849970" y="2780499"/>
            <a:ext cx="2259543" cy="1339696"/>
            <a:chOff x="0" y="0"/>
            <a:chExt cx="2419" cy="1343"/>
          </a:xfrm>
        </p:grpSpPr>
        <p:sp>
          <p:nvSpPr>
            <p:cNvPr id="43"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44"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45" name="Freeform 8"/>
          <p:cNvSpPr>
            <a:spLocks noEditPoints="1"/>
          </p:cNvSpPr>
          <p:nvPr/>
        </p:nvSpPr>
        <p:spPr bwMode="auto">
          <a:xfrm>
            <a:off x="7135590" y="2851937"/>
            <a:ext cx="378817" cy="405792"/>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6" name="组合 45"/>
          <p:cNvGrpSpPr/>
          <p:nvPr/>
        </p:nvGrpSpPr>
        <p:grpSpPr>
          <a:xfrm>
            <a:off x="1706302" y="4352135"/>
            <a:ext cx="3875681" cy="1897086"/>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857368" y="4780763"/>
            <a:ext cx="962357" cy="104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52" name="Group 41"/>
          <p:cNvGrpSpPr/>
          <p:nvPr/>
        </p:nvGrpSpPr>
        <p:grpSpPr bwMode="auto">
          <a:xfrm>
            <a:off x="3090097" y="5012703"/>
            <a:ext cx="2259543" cy="1339696"/>
            <a:chOff x="0" y="0"/>
            <a:chExt cx="2419" cy="1343"/>
          </a:xfrm>
        </p:grpSpPr>
        <p:sp>
          <p:nvSpPr>
            <p:cNvPr id="53"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54"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5" name="Freeform 7"/>
          <p:cNvSpPr/>
          <p:nvPr/>
        </p:nvSpPr>
        <p:spPr bwMode="auto">
          <a:xfrm>
            <a:off x="2104560" y="5067714"/>
            <a:ext cx="458998" cy="498867"/>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56" name="组合 55"/>
          <p:cNvGrpSpPr/>
          <p:nvPr/>
        </p:nvGrpSpPr>
        <p:grpSpPr>
          <a:xfrm>
            <a:off x="6493900" y="4352135"/>
            <a:ext cx="3875681" cy="1897086"/>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6851090" y="4740558"/>
            <a:ext cx="962357" cy="1040337"/>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2" name="Group 41"/>
          <p:cNvGrpSpPr/>
          <p:nvPr/>
        </p:nvGrpSpPr>
        <p:grpSpPr bwMode="auto">
          <a:xfrm>
            <a:off x="8019319" y="4923639"/>
            <a:ext cx="2259543" cy="1339696"/>
            <a:chOff x="0" y="0"/>
            <a:chExt cx="2419" cy="1343"/>
          </a:xfrm>
        </p:grpSpPr>
        <p:sp>
          <p:nvSpPr>
            <p:cNvPr id="63"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rPr>
                <a:t>单击此处添加标题</a:t>
              </a:r>
              <a:endParaRPr lang="en-US" sz="1200" b="0" dirty="0">
                <a:solidFill>
                  <a:srgbClr val="000000"/>
                </a:solidFill>
                <a:latin typeface="微软雅黑" panose="020B0503020204020204" pitchFamily="34" charset="-122"/>
                <a:ea typeface="微软雅黑" panose="020B0503020204020204" pitchFamily="34" charset="-122"/>
                <a:cs typeface="Bebas Neue" charset="0"/>
                <a:sym typeface="Bebas Neue" charset="0"/>
              </a:endParaRPr>
            </a:p>
          </p:txBody>
        </p:sp>
        <p:sp>
          <p:nvSpPr>
            <p:cNvPr id="64"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65" name="Freeform 6"/>
          <p:cNvSpPr>
            <a:spLocks noEditPoints="1"/>
          </p:cNvSpPr>
          <p:nvPr/>
        </p:nvSpPr>
        <p:spPr bwMode="auto">
          <a:xfrm>
            <a:off x="7064152" y="5066515"/>
            <a:ext cx="421813" cy="462878"/>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anim calcmode="lin" valueType="num">
                                      <p:cBhvr>
                                        <p:cTn id="18" dur="500" fill="hold"/>
                                        <p:tgtEl>
                                          <p:spTgt spid="35"/>
                                        </p:tgtEl>
                                        <p:attrNameLst>
                                          <p:attrName>ppt_x</p:attrName>
                                        </p:attrNameLst>
                                      </p:cBhvr>
                                      <p:tavLst>
                                        <p:tav tm="0">
                                          <p:val>
                                            <p:strVal val="#ppt_x"/>
                                          </p:val>
                                        </p:tav>
                                        <p:tav tm="100000">
                                          <p:val>
                                            <p:strVal val="#ppt_x"/>
                                          </p:val>
                                        </p:tav>
                                      </p:tavLst>
                                    </p:anim>
                                    <p:anim calcmode="lin" valueType="num">
                                      <p:cBhvr>
                                        <p:cTn id="19" dur="500" fill="hold"/>
                                        <p:tgtEl>
                                          <p:spTgt spid="3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left)">
                                      <p:cBhvr>
                                        <p:cTn id="27" dur="500"/>
                                        <p:tgtEl>
                                          <p:spTgt spid="31"/>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anim calcmode="lin" valueType="num">
                                      <p:cBhvr>
                                        <p:cTn id="38" dur="500" fill="hold"/>
                                        <p:tgtEl>
                                          <p:spTgt spid="45"/>
                                        </p:tgtEl>
                                        <p:attrNameLst>
                                          <p:attrName>ppt_x</p:attrName>
                                        </p:attrNameLst>
                                      </p:cBhvr>
                                      <p:tavLst>
                                        <p:tav tm="0">
                                          <p:val>
                                            <p:strVal val="#ppt_x"/>
                                          </p:val>
                                        </p:tav>
                                        <p:tav tm="100000">
                                          <p:val>
                                            <p:strVal val="#ppt_x"/>
                                          </p:val>
                                        </p:tav>
                                      </p:tavLst>
                                    </p:anim>
                                    <p:anim calcmode="lin" valueType="num">
                                      <p:cBhvr>
                                        <p:cTn id="39" dur="5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par>
                          <p:cTn id="54" fill="hold">
                            <p:stCondLst>
                              <p:cond delay="5000"/>
                            </p:stCondLst>
                            <p:childTnLst>
                              <p:par>
                                <p:cTn id="55" presetID="42"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anim calcmode="lin" valueType="num">
                                      <p:cBhvr>
                                        <p:cTn id="58" dur="500" fill="hold"/>
                                        <p:tgtEl>
                                          <p:spTgt spid="55"/>
                                        </p:tgtEl>
                                        <p:attrNameLst>
                                          <p:attrName>ppt_x</p:attrName>
                                        </p:attrNameLst>
                                      </p:cBhvr>
                                      <p:tavLst>
                                        <p:tav tm="0">
                                          <p:val>
                                            <p:strVal val="#ppt_x"/>
                                          </p:val>
                                        </p:tav>
                                        <p:tav tm="100000">
                                          <p:val>
                                            <p:strVal val="#ppt_x"/>
                                          </p:val>
                                        </p:tav>
                                      </p:tavLst>
                                    </p:anim>
                                    <p:anim calcmode="lin" valueType="num">
                                      <p:cBhvr>
                                        <p:cTn id="59" dur="500" fill="hold"/>
                                        <p:tgtEl>
                                          <p:spTgt spid="55"/>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2"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right)">
                                      <p:cBhvr>
                                        <p:cTn id="63" dur="500"/>
                                        <p:tgtEl>
                                          <p:spTgt spid="46"/>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animEffect transition="in" filter="fade">
                                      <p:cBhvr>
                                        <p:cTn id="73" dur="500"/>
                                        <p:tgtEl>
                                          <p:spTgt spid="59"/>
                                        </p:tgtEl>
                                      </p:cBhvr>
                                    </p:animEffect>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anim calcmode="lin" valueType="num">
                                      <p:cBhvr>
                                        <p:cTn id="78" dur="500" fill="hold"/>
                                        <p:tgtEl>
                                          <p:spTgt spid="65"/>
                                        </p:tgtEl>
                                        <p:attrNameLst>
                                          <p:attrName>ppt_x</p:attrName>
                                        </p:attrNameLst>
                                      </p:cBhvr>
                                      <p:tavLst>
                                        <p:tav tm="0">
                                          <p:val>
                                            <p:strVal val="#ppt_x"/>
                                          </p:val>
                                        </p:tav>
                                        <p:tav tm="100000">
                                          <p:val>
                                            <p:strVal val="#ppt_x"/>
                                          </p:val>
                                        </p:tav>
                                      </p:tavLst>
                                    </p:anim>
                                    <p:anim calcmode="lin" valueType="num">
                                      <p:cBhvr>
                                        <p:cTn id="79" dur="500" fill="hold"/>
                                        <p:tgtEl>
                                          <p:spTgt spid="6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2" presetClass="entr" presetSubtype="2"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right)">
                                      <p:cBhvr>
                                        <p:cTn id="83" dur="500"/>
                                        <p:tgtEl>
                                          <p:spTgt spid="56"/>
                                        </p:tgtEl>
                                      </p:cBhvr>
                                    </p:animEffect>
                                  </p:childTnLst>
                                </p:cTn>
                              </p:par>
                            </p:childTnLst>
                          </p:cTn>
                        </p:par>
                        <p:par>
                          <p:cTn id="84" fill="hold">
                            <p:stCondLst>
                              <p:cond delay="8000"/>
                            </p:stCondLst>
                            <p:childTnLst>
                              <p:par>
                                <p:cTn id="85" presetID="22" presetClass="entr" presetSubtype="8" fill="hold"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left)">
                                      <p:cBhvr>
                                        <p:cTn id="8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55"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6"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5" name="圆角矩形 14"/>
          <p:cNvSpPr>
            <a:spLocks noChangeAspect="1"/>
          </p:cNvSpPr>
          <p:nvPr/>
        </p:nvSpPr>
        <p:spPr>
          <a:xfrm>
            <a:off x="9151060" y="4496702"/>
            <a:ext cx="752170" cy="752170"/>
          </a:xfrm>
          <a:prstGeom prst="roundRect">
            <a:avLst/>
          </a:prstGeom>
          <a:solidFill>
            <a:srgbClr val="00B0F0"/>
          </a:solidFill>
          <a:ln>
            <a:noFill/>
          </a:ln>
          <a:effectLst/>
          <a:scene3d>
            <a:camera prst="isometricOffAxis2Top">
              <a:rot lat="18887874" lon="3956301" rev="16882411"/>
            </a:camera>
            <a:lightRig rig="balanced" dir="t">
              <a:rot lat="0" lon="0" rev="1200000"/>
            </a:lightRig>
          </a:scene3d>
          <a:sp3d extrusionH="2540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a:p>
        </p:txBody>
      </p:sp>
      <p:sp>
        <p:nvSpPr>
          <p:cNvPr id="16" name="圆角矩形 15"/>
          <p:cNvSpPr/>
          <p:nvPr/>
        </p:nvSpPr>
        <p:spPr>
          <a:xfrm>
            <a:off x="2716398" y="2192446"/>
            <a:ext cx="2462456" cy="2462456"/>
          </a:xfrm>
          <a:prstGeom prst="roundRect">
            <a:avLst/>
          </a:prstGeom>
          <a:ln>
            <a:noFill/>
          </a:ln>
          <a:effectLst>
            <a:outerShdw blurRad="838200" dist="38100" dir="10800000" sx="91000" sy="91000" algn="r" rotWithShape="0">
              <a:schemeClr val="bg1">
                <a:lumMod val="85000"/>
                <a:alpha val="55000"/>
              </a:schemeClr>
            </a:outerShdw>
          </a:effectLst>
          <a:scene3d>
            <a:camera prst="perspectiveContrastingRightFacing">
              <a:rot lat="810965" lon="20212392" rev="421824"/>
            </a:camera>
            <a:lightRig rig="twoPt" dir="t">
              <a:rot lat="0" lon="0" rev="7800000"/>
            </a:lightRig>
          </a:scene3d>
          <a:sp3d extrusionH="1270000">
            <a:bevelT/>
            <a:bevelB/>
          </a:sp3d>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4400" dirty="0" smtClean="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rPr>
              <a:t>共赢</a:t>
            </a:r>
            <a:endParaRPr lang="zh-CN" altLang="en-US" sz="4400" dirty="0">
              <a:solidFill>
                <a:srgbClr val="A40000"/>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7" name="圆角矩形 16"/>
          <p:cNvSpPr/>
          <p:nvPr/>
        </p:nvSpPr>
        <p:spPr>
          <a:xfrm>
            <a:off x="5006686" y="1832406"/>
            <a:ext cx="1944216" cy="1944216"/>
          </a:xfrm>
          <a:prstGeom prst="roundRect">
            <a:avLst>
              <a:gd name="adj" fmla="val 12552"/>
            </a:avLst>
          </a:prstGeom>
          <a:ln>
            <a:noFill/>
          </a:ln>
          <a:effectLst>
            <a:outerShdw blurRad="1270000" sx="79000" sy="79000" algn="ctr" rotWithShape="0">
              <a:srgbClr val="00B0F0">
                <a:alpha val="40000"/>
              </a:srgbClr>
            </a:outerShdw>
          </a:effectLst>
          <a:scene3d>
            <a:camera prst="perspectiveLeft">
              <a:rot lat="0" lon="1200000" rev="21299999"/>
            </a:camera>
            <a:lightRig rig="balanced" dir="t"/>
          </a:scene3d>
          <a:sp3d extrusionH="1016000" prstMaterial="matte">
            <a:bevel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3600" dirty="0" smtClean="0">
                <a:effectLst>
                  <a:outerShdw blurRad="38100" dist="38100" dir="2700000" algn="tl">
                    <a:srgbClr val="000000">
                      <a:alpha val="43137"/>
                    </a:srgbClr>
                  </a:outerShdw>
                </a:effectLst>
                <a:latin typeface="方正粗圆简体" pitchFamily="2" charset="-122"/>
                <a:ea typeface="方正粗圆简体" pitchFamily="2" charset="-122"/>
              </a:rPr>
              <a:t>携手</a:t>
            </a:r>
            <a:endParaRPr lang="zh-CN" altLang="en-US" sz="3600" dirty="0">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18" name="圆角矩形 17"/>
          <p:cNvSpPr>
            <a:spLocks noChangeAspect="1"/>
          </p:cNvSpPr>
          <p:nvPr/>
        </p:nvSpPr>
        <p:spPr>
          <a:xfrm>
            <a:off x="9111142" y="3888548"/>
            <a:ext cx="896186" cy="896186"/>
          </a:xfrm>
          <a:prstGeom prst="roundRect">
            <a:avLst/>
          </a:prstGeom>
          <a:solidFill>
            <a:srgbClr val="0070C0"/>
          </a:solidFill>
          <a:ln>
            <a:noFill/>
          </a:ln>
          <a:effectLst/>
          <a:scene3d>
            <a:camera prst="isometricOffAxis2Top">
              <a:rot lat="18543660" lon="4327622" rev="16618808"/>
            </a:camera>
            <a:lightRig rig="balanced" dir="t">
              <a:rot lat="0" lon="0" rev="6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a:p>
        </p:txBody>
      </p:sp>
      <p:sp>
        <p:nvSpPr>
          <p:cNvPr id="19" name="圆角矩形 18"/>
          <p:cNvSpPr>
            <a:spLocks noChangeAspect="1"/>
          </p:cNvSpPr>
          <p:nvPr/>
        </p:nvSpPr>
        <p:spPr>
          <a:xfrm>
            <a:off x="8869383" y="3128550"/>
            <a:ext cx="1033847" cy="1033847"/>
          </a:xfrm>
          <a:prstGeom prst="roundRect">
            <a:avLst/>
          </a:prstGeom>
          <a:solidFill>
            <a:srgbClr val="00B0F0"/>
          </a:solidFill>
          <a:ln>
            <a:noFill/>
          </a:ln>
          <a:effectLst/>
          <a:scene3d>
            <a:camera prst="isometricOffAxis2Top">
              <a:rot lat="18551053" lon="3839666" rev="18170665"/>
            </a:camera>
            <a:lightRig rig="balanced" dir="t">
              <a:rot lat="0" lon="0" rev="24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a:p>
        </p:txBody>
      </p:sp>
      <p:sp>
        <p:nvSpPr>
          <p:cNvPr id="31" name="圆角矩形 30"/>
          <p:cNvSpPr>
            <a:spLocks noChangeAspect="1"/>
          </p:cNvSpPr>
          <p:nvPr/>
        </p:nvSpPr>
        <p:spPr>
          <a:xfrm>
            <a:off x="8463071" y="2434205"/>
            <a:ext cx="1224136" cy="1224136"/>
          </a:xfrm>
          <a:prstGeom prst="roundRect">
            <a:avLst/>
          </a:prstGeom>
          <a:solidFill>
            <a:srgbClr val="0070C0"/>
          </a:solidFill>
          <a:ln>
            <a:noFill/>
          </a:ln>
          <a:effectLst/>
          <a:scene3d>
            <a:camera prst="isometricOffAxis2Top">
              <a:rot lat="18415555" lon="3084275" rev="19148206"/>
            </a:camera>
            <a:lightRig rig="balanced" dir="t">
              <a:rot lat="0" lon="0" rev="1200000"/>
            </a:lightRig>
          </a:scene3d>
          <a:sp3d extrusionH="317500" prstMaterial="matte">
            <a:bevelT w="38100" h="63500"/>
            <a:bevelB w="38100" h="63500"/>
            <a:contourClr>
              <a:srgbClr val="116311"/>
            </a:contour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bg1"/>
              </a:solidFill>
              <a:effectLst>
                <a:outerShdw blurRad="38100" dist="38100" dir="2700000" algn="tl">
                  <a:srgbClr val="000000">
                    <a:alpha val="43137"/>
                  </a:srgbClr>
                </a:outerShdw>
              </a:effectLst>
              <a:latin typeface="+mj-lt"/>
            </a:endParaRPr>
          </a:p>
        </p:txBody>
      </p:sp>
      <p:sp>
        <p:nvSpPr>
          <p:cNvPr id="32" name="圆角矩形 31"/>
          <p:cNvSpPr>
            <a:spLocks noChangeAspect="1"/>
          </p:cNvSpPr>
          <p:nvPr/>
        </p:nvSpPr>
        <p:spPr>
          <a:xfrm>
            <a:off x="7403489" y="1708929"/>
            <a:ext cx="1465895" cy="1465895"/>
          </a:xfrm>
          <a:prstGeom prst="roundRect">
            <a:avLst/>
          </a:prstGeom>
          <a:solidFill>
            <a:srgbClr val="FFC000"/>
          </a:solidFill>
          <a:ln>
            <a:noFill/>
          </a:ln>
          <a:effectLst/>
          <a:scene3d>
            <a:camera prst="isometricOffAxis2Top">
              <a:rot lat="18901885" lon="1781881" rev="20582223"/>
            </a:camera>
            <a:lightRig rig="balanced" dir="t">
              <a:rot lat="0" lon="0" rev="2400000"/>
            </a:lightRig>
          </a:scene3d>
          <a:sp3d extrusionH="317500" prstMaterial="matte">
            <a:bevelT w="38100" h="63500"/>
            <a:bevelB w="38100" h="63500"/>
            <a:extrusionClr>
              <a:srgbClr val="FFC000"/>
            </a:extrusion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dirty="0" smtClean="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rPr>
              <a:t>合作</a:t>
            </a:r>
            <a:endParaRPr lang="zh-CN" altLang="en-US" sz="2400" dirty="0">
              <a:solidFill>
                <a:schemeClr val="tx1"/>
              </a:solidFill>
              <a:effectLst>
                <a:outerShdw blurRad="38100" dist="38100" dir="2700000" algn="tl">
                  <a:srgbClr val="000000">
                    <a:alpha val="43137"/>
                  </a:srgbClr>
                </a:outerShdw>
              </a:effectLst>
              <a:latin typeface="方正粗圆简体" pitchFamily="2" charset="-122"/>
              <a:ea typeface="方正粗圆简体" pitchFamily="2" charset="-122"/>
            </a:endParaRPr>
          </a:p>
        </p:txBody>
      </p:sp>
      <p:sp>
        <p:nvSpPr>
          <p:cNvPr id="36" name="TextBox 35"/>
          <p:cNvSpPr txBox="1"/>
          <p:nvPr/>
        </p:nvSpPr>
        <p:spPr>
          <a:xfrm>
            <a:off x="2154211" y="4637887"/>
            <a:ext cx="6797681" cy="1754326"/>
          </a:xfrm>
          <a:prstGeom prst="rect">
            <a:avLst/>
          </a:prstGeom>
          <a:noFill/>
        </p:spPr>
        <p:txBody>
          <a:bodyPr wrap="square" rtlCol="0">
            <a:spAutoFit/>
          </a:bodyPr>
          <a:lstStyle/>
          <a:p>
            <a:pPr algn="ctr">
              <a:lnSpc>
                <a:spcPct val="150000"/>
              </a:lnSpc>
            </a:pPr>
            <a:r>
              <a:rPr lang="zh-CN" altLang="en-US" sz="1800" dirty="0" smtClean="0">
                <a:solidFill>
                  <a:schemeClr val="tx1">
                    <a:lumMod val="75000"/>
                    <a:lumOff val="25000"/>
                  </a:schemeClr>
                </a:solidFill>
                <a:latin typeface="方正粗圆简体" pitchFamily="2" charset="-122"/>
                <a:ea typeface="方正粗圆简体" pitchFamily="2" charset="-122"/>
              </a:rPr>
              <a:t>前言</a:t>
            </a:r>
            <a:endParaRPr lang="en-US" altLang="zh-CN" sz="1800" dirty="0" smtClean="0">
              <a:solidFill>
                <a:schemeClr val="tx1">
                  <a:lumMod val="75000"/>
                  <a:lumOff val="25000"/>
                </a:schemeClr>
              </a:solidFill>
              <a:latin typeface="方正粗圆简体" pitchFamily="2" charset="-122"/>
              <a:ea typeface="方正粗圆简体" pitchFamily="2" charset="-122"/>
            </a:endParaRPr>
          </a:p>
          <a:p>
            <a:pPr algn="ctr">
              <a:lnSpc>
                <a:spcPct val="150000"/>
              </a:lnSpc>
            </a:pPr>
            <a:r>
              <a:rPr lang="zh-CN" altLang="en-US" sz="1800" dirty="0" smtClean="0">
                <a:solidFill>
                  <a:schemeClr val="tx1">
                    <a:lumMod val="75000"/>
                    <a:lumOff val="25000"/>
                  </a:schemeClr>
                </a:solidFill>
                <a:latin typeface="方正粗圆简体" pitchFamily="2" charset="-122"/>
                <a:ea typeface="方正粗圆简体" pitchFamily="2" charset="-122"/>
              </a:rPr>
              <a:t>添加文字添加文字添加文字添加文字添加文字添加文字添加文字添加文字添加文字添加文字添加文字添加文字添加文字添加文字添加文字添加文字添加文字添加</a:t>
            </a:r>
            <a:endParaRPr lang="zh-CN" altLang="en-US" sz="1800" dirty="0">
              <a:solidFill>
                <a:schemeClr val="tx1">
                  <a:lumMod val="75000"/>
                  <a:lumOff val="25000"/>
                </a:schemeClr>
              </a:solidFill>
              <a:latin typeface="方正粗圆简体" pitchFamily="2" charset="-122"/>
              <a:ea typeface="方正粗圆简体" pitchFamily="2" charset="-122"/>
            </a:endParaRPr>
          </a:p>
        </p:txBody>
      </p:sp>
      <p:sp>
        <p:nvSpPr>
          <p:cNvPr id="38" name="TextBox 37"/>
          <p:cNvSpPr txBox="1"/>
          <p:nvPr/>
        </p:nvSpPr>
        <p:spPr>
          <a:xfrm>
            <a:off x="1868459" y="280169"/>
            <a:ext cx="1233030" cy="584775"/>
          </a:xfrm>
          <a:prstGeom prst="rect">
            <a:avLst/>
          </a:prstGeom>
          <a:noFill/>
        </p:spPr>
        <p:txBody>
          <a:bodyPr wrap="none" rtlCol="0">
            <a:spAutoFit/>
          </a:bodyPr>
          <a:lstStyle/>
          <a:p>
            <a:r>
              <a:rPr lang="zh-CN" altLang="en-US" sz="3200" dirty="0" smtClean="0">
                <a:solidFill>
                  <a:srgbClr val="0070C0"/>
                </a:solidFill>
                <a:latin typeface="方正大黑繁体" pitchFamily="65" charset="-122"/>
                <a:ea typeface="方正大黑繁体" pitchFamily="65" charset="-122"/>
              </a:rPr>
              <a:t>前  言</a:t>
            </a:r>
            <a:endParaRPr lang="zh-CN" altLang="en-US" sz="3200" dirty="0">
              <a:solidFill>
                <a:srgbClr val="0070C0"/>
              </a:solidFill>
              <a:latin typeface="方正大黑繁体" pitchFamily="65" charset="-122"/>
              <a:ea typeface="方正大黑繁体"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14" dur="1000" fill="hold"/>
                                        <p:tgtEl>
                                          <p:spTgt spid="3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8"/>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250"/>
                                        <p:tgtEl>
                                          <p:spTgt spid="15"/>
                                        </p:tgtEl>
                                      </p:cBhvr>
                                    </p:animEffect>
                                    <p:anim calcmode="lin" valueType="num">
                                      <p:cBhvr>
                                        <p:cTn id="22" dur="250" fill="hold"/>
                                        <p:tgtEl>
                                          <p:spTgt spid="15"/>
                                        </p:tgtEl>
                                        <p:attrNameLst>
                                          <p:attrName>ppt_x</p:attrName>
                                        </p:attrNameLst>
                                      </p:cBhvr>
                                      <p:tavLst>
                                        <p:tav tm="0">
                                          <p:val>
                                            <p:strVal val="#ppt_x"/>
                                          </p:val>
                                        </p:tav>
                                        <p:tav tm="100000">
                                          <p:val>
                                            <p:strVal val="#ppt_x"/>
                                          </p:val>
                                        </p:tav>
                                      </p:tavLst>
                                    </p:anim>
                                    <p:anim calcmode="lin" valueType="num">
                                      <p:cBhvr>
                                        <p:cTn id="23" dur="25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50"/>
                                        <p:tgtEl>
                                          <p:spTgt spid="18"/>
                                        </p:tgtEl>
                                      </p:cBhvr>
                                    </p:animEffect>
                                    <p:anim calcmode="lin" valueType="num">
                                      <p:cBhvr>
                                        <p:cTn id="28" dur="250" fill="hold"/>
                                        <p:tgtEl>
                                          <p:spTgt spid="18"/>
                                        </p:tgtEl>
                                        <p:attrNameLst>
                                          <p:attrName>ppt_x</p:attrName>
                                        </p:attrNameLst>
                                      </p:cBhvr>
                                      <p:tavLst>
                                        <p:tav tm="0">
                                          <p:val>
                                            <p:strVal val="#ppt_x"/>
                                          </p:val>
                                        </p:tav>
                                        <p:tav tm="100000">
                                          <p:val>
                                            <p:strVal val="#ppt_x"/>
                                          </p:val>
                                        </p:tav>
                                      </p:tavLst>
                                    </p:anim>
                                    <p:anim calcmode="lin" valueType="num">
                                      <p:cBhvr>
                                        <p:cTn id="29" dur="25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250"/>
                                        <p:tgtEl>
                                          <p:spTgt spid="19"/>
                                        </p:tgtEl>
                                      </p:cBhvr>
                                    </p:animEffect>
                                    <p:anim calcmode="lin" valueType="num">
                                      <p:cBhvr>
                                        <p:cTn id="34" dur="250" fill="hold"/>
                                        <p:tgtEl>
                                          <p:spTgt spid="19"/>
                                        </p:tgtEl>
                                        <p:attrNameLst>
                                          <p:attrName>ppt_x</p:attrName>
                                        </p:attrNameLst>
                                      </p:cBhvr>
                                      <p:tavLst>
                                        <p:tav tm="0">
                                          <p:val>
                                            <p:strVal val="#ppt_x"/>
                                          </p:val>
                                        </p:tav>
                                        <p:tav tm="100000">
                                          <p:val>
                                            <p:strVal val="#ppt_x"/>
                                          </p:val>
                                        </p:tav>
                                      </p:tavLst>
                                    </p:anim>
                                    <p:anim calcmode="lin" valueType="num">
                                      <p:cBhvr>
                                        <p:cTn id="35" dur="25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250"/>
                                        <p:tgtEl>
                                          <p:spTgt spid="31"/>
                                        </p:tgtEl>
                                      </p:cBhvr>
                                    </p:animEffect>
                                    <p:anim calcmode="lin" valueType="num">
                                      <p:cBhvr>
                                        <p:cTn id="40" dur="250" fill="hold"/>
                                        <p:tgtEl>
                                          <p:spTgt spid="31"/>
                                        </p:tgtEl>
                                        <p:attrNameLst>
                                          <p:attrName>ppt_x</p:attrName>
                                        </p:attrNameLst>
                                      </p:cBhvr>
                                      <p:tavLst>
                                        <p:tav tm="0">
                                          <p:val>
                                            <p:strVal val="#ppt_x"/>
                                          </p:val>
                                        </p:tav>
                                        <p:tav tm="100000">
                                          <p:val>
                                            <p:strVal val="#ppt_x"/>
                                          </p:val>
                                        </p:tav>
                                      </p:tavLst>
                                    </p:anim>
                                    <p:anim calcmode="lin" valueType="num">
                                      <p:cBhvr>
                                        <p:cTn id="41" dur="250" fill="hold"/>
                                        <p:tgtEl>
                                          <p:spTgt spid="31"/>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250"/>
                                        <p:tgtEl>
                                          <p:spTgt spid="32"/>
                                        </p:tgtEl>
                                      </p:cBhvr>
                                    </p:animEffect>
                                    <p:anim calcmode="lin" valueType="num">
                                      <p:cBhvr>
                                        <p:cTn id="46" dur="250" fill="hold"/>
                                        <p:tgtEl>
                                          <p:spTgt spid="32"/>
                                        </p:tgtEl>
                                        <p:attrNameLst>
                                          <p:attrName>ppt_x</p:attrName>
                                        </p:attrNameLst>
                                      </p:cBhvr>
                                      <p:tavLst>
                                        <p:tav tm="0">
                                          <p:val>
                                            <p:strVal val="#ppt_x"/>
                                          </p:val>
                                        </p:tav>
                                        <p:tav tm="100000">
                                          <p:val>
                                            <p:strVal val="#ppt_x"/>
                                          </p:val>
                                        </p:tav>
                                      </p:tavLst>
                                    </p:anim>
                                    <p:anim calcmode="lin" valueType="num">
                                      <p:cBhvr>
                                        <p:cTn id="47" dur="25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250"/>
                                        <p:tgtEl>
                                          <p:spTgt spid="17"/>
                                        </p:tgtEl>
                                      </p:cBhvr>
                                    </p:animEffect>
                                    <p:anim calcmode="lin" valueType="num">
                                      <p:cBhvr>
                                        <p:cTn id="52" dur="250" fill="hold"/>
                                        <p:tgtEl>
                                          <p:spTgt spid="17"/>
                                        </p:tgtEl>
                                        <p:attrNameLst>
                                          <p:attrName>ppt_x</p:attrName>
                                        </p:attrNameLst>
                                      </p:cBhvr>
                                      <p:tavLst>
                                        <p:tav tm="0">
                                          <p:val>
                                            <p:strVal val="#ppt_x"/>
                                          </p:val>
                                        </p:tav>
                                        <p:tav tm="100000">
                                          <p:val>
                                            <p:strVal val="#ppt_x"/>
                                          </p:val>
                                        </p:tav>
                                      </p:tavLst>
                                    </p:anim>
                                    <p:anim calcmode="lin" valueType="num">
                                      <p:cBhvr>
                                        <p:cTn id="53" dur="25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250"/>
                                        <p:tgtEl>
                                          <p:spTgt spid="16"/>
                                        </p:tgtEl>
                                      </p:cBhvr>
                                    </p:animEffect>
                                    <p:anim calcmode="lin" valueType="num">
                                      <p:cBhvr>
                                        <p:cTn id="58" dur="250" fill="hold"/>
                                        <p:tgtEl>
                                          <p:spTgt spid="16"/>
                                        </p:tgtEl>
                                        <p:attrNameLst>
                                          <p:attrName>ppt_x</p:attrName>
                                        </p:attrNameLst>
                                      </p:cBhvr>
                                      <p:tavLst>
                                        <p:tav tm="0">
                                          <p:val>
                                            <p:strVal val="#ppt_x"/>
                                          </p:val>
                                        </p:tav>
                                        <p:tav tm="100000">
                                          <p:val>
                                            <p:strVal val="#ppt_x"/>
                                          </p:val>
                                        </p:tav>
                                      </p:tavLst>
                                    </p:anim>
                                    <p:anim calcmode="lin" valueType="num">
                                      <p:cBhvr>
                                        <p:cTn id="59" dur="25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7" presetClass="entr" presetSubtype="0" fill="hold" grpId="0" nodeType="afterEffect">
                                  <p:stCondLst>
                                    <p:cond delay="0"/>
                                  </p:stCondLst>
                                  <p:iterate type="lt">
                                    <p:tmPct val="50000"/>
                                  </p:iterate>
                                  <p:childTnLst>
                                    <p:set>
                                      <p:cBhvr>
                                        <p:cTn id="62" dur="1" fill="hold">
                                          <p:stCondLst>
                                            <p:cond delay="0"/>
                                          </p:stCondLst>
                                        </p:cTn>
                                        <p:tgtEl>
                                          <p:spTgt spid="36"/>
                                        </p:tgtEl>
                                        <p:attrNameLst>
                                          <p:attrName>style.visibility</p:attrName>
                                        </p:attrNameLst>
                                      </p:cBhvr>
                                      <p:to>
                                        <p:strVal val="visible"/>
                                      </p:to>
                                    </p:set>
                                    <p:anim calcmode="discrete" valueType="clr">
                                      <p:cBhvr override="childStyle">
                                        <p:cTn id="63"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6"/>
                                        </p:tgtEl>
                                        <p:attrNameLst>
                                          <p:attrName>fillcolor</p:attrName>
                                        </p:attrNameLst>
                                      </p:cBhvr>
                                      <p:tavLst>
                                        <p:tav tm="0">
                                          <p:val>
                                            <p:clrVal>
                                              <a:schemeClr val="accent2"/>
                                            </p:clrVal>
                                          </p:val>
                                        </p:tav>
                                        <p:tav tm="50000">
                                          <p:val>
                                            <p:clrVal>
                                              <a:schemeClr val="hlink"/>
                                            </p:clrVal>
                                          </p:val>
                                        </p:tav>
                                      </p:tavLst>
                                    </p:anim>
                                    <p:set>
                                      <p:cBhvr>
                                        <p:cTn id="65" dur="80"/>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31" grpId="0" animBg="1"/>
      <p:bldP spid="32" grpId="0" animBg="1"/>
      <p:bldP spid="36"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4" name="标题 1"/>
          <p:cNvSpPr txBox="1"/>
          <p:nvPr/>
        </p:nvSpPr>
        <p:spPr>
          <a:xfrm>
            <a:off x="1797021" y="351607"/>
            <a:ext cx="2357454" cy="500066"/>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年度收益增长</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5" name="TextBox 14"/>
          <p:cNvSpPr txBox="1"/>
          <p:nvPr/>
        </p:nvSpPr>
        <p:spPr>
          <a:xfrm>
            <a:off x="2796221"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收入来源一</a:t>
            </a:r>
            <a:endParaRPr lang="zh-CN" altLang="en-US" sz="1100" dirty="0">
              <a:latin typeface="微软雅黑" panose="020B0503020204020204" pitchFamily="34" charset="-122"/>
              <a:ea typeface="微软雅黑" panose="020B0503020204020204" pitchFamily="34" charset="-122"/>
            </a:endParaRPr>
          </a:p>
        </p:txBody>
      </p:sp>
      <p:sp>
        <p:nvSpPr>
          <p:cNvPr id="16" name="TextBox 15"/>
          <p:cNvSpPr txBox="1"/>
          <p:nvPr/>
        </p:nvSpPr>
        <p:spPr>
          <a:xfrm>
            <a:off x="2480207" y="5767390"/>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100</a:t>
            </a:r>
            <a:endParaRPr lang="zh-CN" altLang="en-US" sz="800" dirty="0">
              <a:latin typeface="微软雅黑" panose="020B0503020204020204" pitchFamily="34" charset="-122"/>
              <a:ea typeface="微软雅黑" panose="020B0503020204020204" pitchFamily="34" charset="-122"/>
            </a:endParaRPr>
          </a:p>
        </p:txBody>
      </p:sp>
      <p:sp>
        <p:nvSpPr>
          <p:cNvPr id="17" name="TextBox 16"/>
          <p:cNvSpPr txBox="1"/>
          <p:nvPr/>
        </p:nvSpPr>
        <p:spPr>
          <a:xfrm>
            <a:off x="3799667"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收入来源二</a:t>
            </a:r>
            <a:endParaRPr lang="zh-CN" altLang="en-US" sz="1100" dirty="0">
              <a:latin typeface="微软雅黑" panose="020B0503020204020204" pitchFamily="34" charset="-122"/>
              <a:ea typeface="微软雅黑" panose="020B0503020204020204" pitchFamily="34" charset="-122"/>
            </a:endParaRPr>
          </a:p>
        </p:txBody>
      </p:sp>
      <p:sp>
        <p:nvSpPr>
          <p:cNvPr id="18" name="TextBox 17"/>
          <p:cNvSpPr txBox="1"/>
          <p:nvPr/>
        </p:nvSpPr>
        <p:spPr>
          <a:xfrm>
            <a:off x="4789531"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收入来源三</a:t>
            </a:r>
            <a:endParaRPr lang="zh-CN" altLang="en-US" sz="11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5779396" y="6386602"/>
            <a:ext cx="1142891" cy="251549"/>
          </a:xfrm>
          <a:prstGeom prst="rect">
            <a:avLst/>
          </a:prstGeom>
          <a:noFill/>
        </p:spPr>
        <p:txBody>
          <a:bodyPr wrap="square" lIns="81477" tIns="40738" rIns="81477" bIns="40738" rtlCol="0">
            <a:spAutoFit/>
          </a:bodyPr>
          <a:lstStyle/>
          <a:p>
            <a:pPr algn="ctr"/>
            <a:r>
              <a:rPr lang="zh-CN" altLang="en-US" sz="1100" dirty="0">
                <a:latin typeface="微软雅黑" panose="020B0503020204020204" pitchFamily="34" charset="-122"/>
                <a:ea typeface="微软雅黑" panose="020B0503020204020204" pitchFamily="34" charset="-122"/>
              </a:rPr>
              <a:t>收入来源四</a:t>
            </a:r>
            <a:endParaRPr lang="zh-CN" altLang="en-US" sz="1100" dirty="0">
              <a:latin typeface="微软雅黑" panose="020B0503020204020204" pitchFamily="34" charset="-122"/>
              <a:ea typeface="微软雅黑" panose="020B0503020204020204" pitchFamily="34" charset="-122"/>
            </a:endParaRPr>
          </a:p>
        </p:txBody>
      </p:sp>
      <p:sp>
        <p:nvSpPr>
          <p:cNvPr id="20" name="TextBox 19"/>
          <p:cNvSpPr txBox="1"/>
          <p:nvPr/>
        </p:nvSpPr>
        <p:spPr>
          <a:xfrm>
            <a:off x="2480207" y="5438555"/>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200</a:t>
            </a:r>
            <a:endParaRPr lang="zh-CN" altLang="en-US" sz="80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2480207" y="5109719"/>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300</a:t>
            </a:r>
            <a:endParaRPr lang="zh-CN" altLang="en-US" sz="800" dirty="0">
              <a:latin typeface="微软雅黑" panose="020B0503020204020204" pitchFamily="34" charset="-122"/>
              <a:ea typeface="微软雅黑" panose="020B0503020204020204" pitchFamily="34" charset="-122"/>
            </a:endParaRPr>
          </a:p>
        </p:txBody>
      </p:sp>
      <p:sp>
        <p:nvSpPr>
          <p:cNvPr id="26" name="TextBox 25"/>
          <p:cNvSpPr txBox="1"/>
          <p:nvPr/>
        </p:nvSpPr>
        <p:spPr>
          <a:xfrm>
            <a:off x="2480207" y="4780883"/>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400</a:t>
            </a:r>
            <a:endParaRPr lang="zh-CN" altLang="en-US" sz="800" dirty="0">
              <a:latin typeface="微软雅黑" panose="020B0503020204020204" pitchFamily="34" charset="-122"/>
              <a:ea typeface="微软雅黑" panose="020B0503020204020204" pitchFamily="34" charset="-122"/>
            </a:endParaRPr>
          </a:p>
        </p:txBody>
      </p:sp>
      <p:sp>
        <p:nvSpPr>
          <p:cNvPr id="31" name="TextBox 30"/>
          <p:cNvSpPr txBox="1"/>
          <p:nvPr/>
        </p:nvSpPr>
        <p:spPr>
          <a:xfrm>
            <a:off x="2480207" y="4452047"/>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500</a:t>
            </a:r>
            <a:endParaRPr lang="zh-CN" altLang="en-US" sz="800" dirty="0">
              <a:latin typeface="微软雅黑" panose="020B0503020204020204" pitchFamily="34" charset="-122"/>
              <a:ea typeface="微软雅黑" panose="020B0503020204020204" pitchFamily="34" charset="-122"/>
            </a:endParaRPr>
          </a:p>
        </p:txBody>
      </p:sp>
      <p:sp>
        <p:nvSpPr>
          <p:cNvPr id="32" name="TextBox 31"/>
          <p:cNvSpPr txBox="1"/>
          <p:nvPr/>
        </p:nvSpPr>
        <p:spPr>
          <a:xfrm>
            <a:off x="2480207" y="4123212"/>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600</a:t>
            </a:r>
            <a:endParaRPr lang="zh-CN" altLang="en-US" sz="800" dirty="0">
              <a:latin typeface="微软雅黑" panose="020B0503020204020204" pitchFamily="34" charset="-122"/>
              <a:ea typeface="微软雅黑" panose="020B0503020204020204" pitchFamily="34" charset="-122"/>
            </a:endParaRPr>
          </a:p>
        </p:txBody>
      </p:sp>
      <p:sp>
        <p:nvSpPr>
          <p:cNvPr id="33" name="TextBox 32"/>
          <p:cNvSpPr txBox="1"/>
          <p:nvPr/>
        </p:nvSpPr>
        <p:spPr>
          <a:xfrm>
            <a:off x="2480207" y="3788813"/>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700</a:t>
            </a:r>
            <a:endParaRPr lang="zh-CN" altLang="en-US" sz="800"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2736900" y="1360960"/>
            <a:ext cx="5172734" cy="4903597"/>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2480207" y="3465540"/>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800</a:t>
            </a:r>
            <a:endParaRPr lang="zh-CN" altLang="en-US" sz="800" dirty="0">
              <a:latin typeface="微软雅黑" panose="020B0503020204020204" pitchFamily="34" charset="-122"/>
              <a:ea typeface="微软雅黑" panose="020B0503020204020204" pitchFamily="34" charset="-122"/>
            </a:endParaRPr>
          </a:p>
        </p:txBody>
      </p:sp>
      <p:sp>
        <p:nvSpPr>
          <p:cNvPr id="46" name="TextBox 45"/>
          <p:cNvSpPr txBox="1"/>
          <p:nvPr/>
        </p:nvSpPr>
        <p:spPr>
          <a:xfrm>
            <a:off x="2480207" y="6096226"/>
            <a:ext cx="250294" cy="123111"/>
          </a:xfrm>
          <a:prstGeom prst="rect">
            <a:avLst/>
          </a:prstGeom>
          <a:noFill/>
        </p:spPr>
        <p:txBody>
          <a:bodyPr wrap="square" lIns="0" tIns="0" rIns="0" bIns="0" rtlCol="0">
            <a:spAutoFit/>
          </a:bodyPr>
          <a:lstStyle/>
          <a:p>
            <a:pPr algn="just"/>
            <a:r>
              <a:rPr lang="en-US" altLang="zh-CN" sz="800" dirty="0">
                <a:latin typeface="微软雅黑" panose="020B0503020204020204" pitchFamily="34" charset="-122"/>
                <a:ea typeface="微软雅黑" panose="020B0503020204020204" pitchFamily="34" charset="-122"/>
              </a:rPr>
              <a:t>0</a:t>
            </a:r>
            <a:endParaRPr lang="zh-CN" altLang="en-US" sz="800" dirty="0">
              <a:latin typeface="微软雅黑" panose="020B0503020204020204" pitchFamily="34" charset="-122"/>
              <a:ea typeface="微软雅黑" panose="020B0503020204020204" pitchFamily="34" charset="-122"/>
            </a:endParaRPr>
          </a:p>
        </p:txBody>
      </p:sp>
      <p:sp>
        <p:nvSpPr>
          <p:cNvPr id="47" name="矩形 46"/>
          <p:cNvSpPr/>
          <p:nvPr/>
        </p:nvSpPr>
        <p:spPr>
          <a:xfrm>
            <a:off x="2969353" y="1973908"/>
            <a:ext cx="750881" cy="429065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48" name="矩形 47"/>
          <p:cNvSpPr/>
          <p:nvPr/>
        </p:nvSpPr>
        <p:spPr>
          <a:xfrm>
            <a:off x="2974966" y="2280433"/>
            <a:ext cx="750881" cy="3990437"/>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49" name="矩形 48"/>
          <p:cNvSpPr/>
          <p:nvPr/>
        </p:nvSpPr>
        <p:spPr>
          <a:xfrm>
            <a:off x="3950429" y="3199809"/>
            <a:ext cx="750881" cy="306474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50" name="矩形 49"/>
          <p:cNvSpPr/>
          <p:nvPr/>
        </p:nvSpPr>
        <p:spPr>
          <a:xfrm>
            <a:off x="3950429" y="3697740"/>
            <a:ext cx="750881" cy="25668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51" name="矩形 50"/>
          <p:cNvSpPr/>
          <p:nvPr/>
        </p:nvSpPr>
        <p:spPr>
          <a:xfrm>
            <a:off x="4940293" y="4119233"/>
            <a:ext cx="750881" cy="21453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52" name="矩形 51"/>
          <p:cNvSpPr/>
          <p:nvPr/>
        </p:nvSpPr>
        <p:spPr>
          <a:xfrm>
            <a:off x="4940293" y="4923639"/>
            <a:ext cx="750881" cy="1340920"/>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53" name="矩形 52"/>
          <p:cNvSpPr/>
          <p:nvPr/>
        </p:nvSpPr>
        <p:spPr>
          <a:xfrm>
            <a:off x="5935472" y="4425709"/>
            <a:ext cx="750881" cy="18388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54" name="矩形 53"/>
          <p:cNvSpPr/>
          <p:nvPr/>
        </p:nvSpPr>
        <p:spPr>
          <a:xfrm>
            <a:off x="5935472" y="4824777"/>
            <a:ext cx="750881" cy="1439781"/>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ea typeface="微软雅黑" panose="020B0503020204020204" pitchFamily="34" charset="-122"/>
            </a:endParaRPr>
          </a:p>
        </p:txBody>
      </p:sp>
      <p:sp>
        <p:nvSpPr>
          <p:cNvPr id="55" name="TextBox 54"/>
          <p:cNvSpPr txBox="1"/>
          <p:nvPr/>
        </p:nvSpPr>
        <p:spPr>
          <a:xfrm>
            <a:off x="8512193" y="235520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rgbClr val="0070C0"/>
                </a:solidFill>
                <a:latin typeface="微软雅黑" panose="020B0503020204020204" pitchFamily="34" charset="-122"/>
                <a:ea typeface="微软雅黑" panose="020B0503020204020204" pitchFamily="34" charset="-122"/>
              </a:rPr>
              <a:t>       点击输入简要文字解说，解说文字尽量概括精炼，不用多余的文字修饰，简洁精准的 解说所提炼的核心概念。 点击输入简要文字解说，解说文字尽量概括精炼，不用多余的文字修饰。</a:t>
            </a:r>
            <a:endParaRPr lang="zh-CN" altLang="en-US" sz="1000" dirty="0">
              <a:solidFill>
                <a:srgbClr val="0070C0"/>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8655069" y="1998010"/>
            <a:ext cx="2386033" cy="276999"/>
          </a:xfrm>
          <a:prstGeom prst="rect">
            <a:avLst/>
          </a:prstGeom>
          <a:noFill/>
        </p:spPr>
        <p:txBody>
          <a:bodyPr wrap="square" lIns="0" tIns="0" rIns="0" bIns="0" rtlCol="0">
            <a:spAutoFit/>
          </a:bodyPr>
          <a:lstStyle/>
          <a:p>
            <a:r>
              <a:rPr lang="zh-CN" altLang="en-US" sz="1800" dirty="0">
                <a:solidFill>
                  <a:srgbClr val="0070C0"/>
                </a:solidFill>
                <a:latin typeface="微软雅黑" panose="020B0503020204020204" pitchFamily="34" charset="-122"/>
                <a:ea typeface="微软雅黑" panose="020B0503020204020204" pitchFamily="34" charset="-122"/>
              </a:rPr>
              <a:t>点击输入标题文本</a:t>
            </a:r>
            <a:endParaRPr lang="zh-CN" altLang="en-US" sz="1800" dirty="0">
              <a:solidFill>
                <a:srgbClr val="0070C0"/>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8226441" y="6495275"/>
            <a:ext cx="2636327" cy="415498"/>
          </a:xfrm>
          <a:prstGeom prst="rect">
            <a:avLst/>
          </a:prstGeom>
          <a:noFill/>
        </p:spPr>
        <p:txBody>
          <a:bodyPr wrap="square" lIns="0" tIns="0" rIns="0" bIns="0" rtlCol="0">
            <a:spAutoFit/>
          </a:bodyPr>
          <a:lstStyle/>
          <a:p>
            <a:r>
              <a:rPr lang="en-US" altLang="zh-CN" sz="2700" dirty="0">
                <a:solidFill>
                  <a:srgbClr val="0070C0"/>
                </a:solidFill>
                <a:latin typeface="微软雅黑" panose="020B0503020204020204" pitchFamily="34" charset="-122"/>
                <a:ea typeface="微软雅黑" panose="020B0503020204020204" pitchFamily="34" charset="-122"/>
              </a:rPr>
              <a:t>18,500,000</a:t>
            </a:r>
            <a:endParaRPr lang="zh-CN" altLang="en-US" sz="2700" dirty="0">
              <a:solidFill>
                <a:srgbClr val="0070C0"/>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7369185" y="6709589"/>
            <a:ext cx="1668624" cy="200055"/>
          </a:xfrm>
          <a:prstGeom prst="rect">
            <a:avLst/>
          </a:prstGeom>
          <a:noFill/>
        </p:spPr>
        <p:txBody>
          <a:bodyPr wrap="square" lIns="0" tIns="0" rIns="0" bIns="0" rtlCol="0">
            <a:spAutoFit/>
          </a:bodyPr>
          <a:lstStyle/>
          <a:p>
            <a:r>
              <a:rPr lang="zh-CN" altLang="en-US" sz="1300" b="1" dirty="0">
                <a:solidFill>
                  <a:srgbClr val="0070C0"/>
                </a:solidFill>
                <a:latin typeface="微软雅黑" panose="020B0503020204020204" pitchFamily="34" charset="-122"/>
                <a:ea typeface="微软雅黑" panose="020B0503020204020204" pitchFamily="34" charset="-122"/>
              </a:rPr>
              <a:t>全年总额：</a:t>
            </a:r>
            <a:endParaRPr lang="zh-CN" altLang="en-US" sz="1300" b="1" dirty="0">
              <a:solidFill>
                <a:srgbClr val="0070C0"/>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7120681" y="5847145"/>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anose="020B0503020204020204" pitchFamily="34" charset="-122"/>
                <a:ea typeface="微软雅黑" panose="020B0503020204020204" pitchFamily="34" charset="-122"/>
              </a:rPr>
              <a:t>毛利润</a:t>
            </a:r>
            <a:endParaRPr lang="zh-CN" altLang="en-US" sz="1300" dirty="0">
              <a:solidFill>
                <a:schemeClr val="bg2"/>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7120681" y="6153933"/>
            <a:ext cx="735651" cy="200055"/>
          </a:xfrm>
          <a:prstGeom prst="rect">
            <a:avLst/>
          </a:prstGeom>
          <a:noFill/>
        </p:spPr>
        <p:txBody>
          <a:bodyPr wrap="square" lIns="0" tIns="0" rIns="0" bIns="0" rtlCol="0">
            <a:spAutoFit/>
          </a:bodyPr>
          <a:lstStyle/>
          <a:p>
            <a:r>
              <a:rPr lang="zh-CN" altLang="en-US" sz="1300" dirty="0">
                <a:solidFill>
                  <a:schemeClr val="bg2"/>
                </a:solidFill>
                <a:latin typeface="微软雅黑" panose="020B0503020204020204" pitchFamily="34" charset="-122"/>
                <a:ea typeface="微软雅黑" panose="020B0503020204020204" pitchFamily="34" charset="-122"/>
              </a:rPr>
              <a:t>纯利润</a:t>
            </a:r>
            <a:endParaRPr lang="zh-CN" altLang="en-US" sz="1300" dirty="0">
              <a:solidFill>
                <a:schemeClr val="bg2"/>
              </a:solidFill>
              <a:latin typeface="微软雅黑" panose="020B0503020204020204" pitchFamily="34" charset="-122"/>
              <a:ea typeface="微软雅黑" panose="020B0503020204020204" pitchFamily="34" charset="-122"/>
            </a:endParaRPr>
          </a:p>
        </p:txBody>
      </p:sp>
      <p:sp>
        <p:nvSpPr>
          <p:cNvPr id="61" name="TextBox 9"/>
          <p:cNvSpPr txBox="1">
            <a:spLocks noChangeArrowheads="1"/>
          </p:cNvSpPr>
          <p:nvPr/>
        </p:nvSpPr>
        <p:spPr bwMode="auto">
          <a:xfrm>
            <a:off x="4992059" y="4495011"/>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bg1"/>
                </a:solidFill>
                <a:latin typeface="微软雅黑" panose="020B0503020204020204" pitchFamily="34" charset="-122"/>
                <a:ea typeface="微软雅黑" panose="020B0503020204020204" pitchFamily="34" charset="-122"/>
              </a:rPr>
              <a:t>350</a:t>
            </a:r>
            <a:r>
              <a:rPr lang="zh-CN" altLang="en-US" sz="1300" b="1" dirty="0">
                <a:solidFill>
                  <a:schemeClr val="bg1"/>
                </a:solidFill>
                <a:latin typeface="微软雅黑" panose="020B0503020204020204" pitchFamily="34" charset="-122"/>
                <a:ea typeface="微软雅黑" panose="020B0503020204020204" pitchFamily="34" charset="-122"/>
              </a:rPr>
              <a:t>万</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62" name="TextBox 9"/>
          <p:cNvSpPr txBox="1">
            <a:spLocks noChangeArrowheads="1"/>
          </p:cNvSpPr>
          <p:nvPr/>
        </p:nvSpPr>
        <p:spPr bwMode="auto">
          <a:xfrm>
            <a:off x="4011599" y="3352003"/>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bg1"/>
                </a:solidFill>
                <a:latin typeface="微软雅黑" panose="020B0503020204020204" pitchFamily="34" charset="-122"/>
                <a:ea typeface="微软雅黑" panose="020B0503020204020204" pitchFamily="34" charset="-122"/>
              </a:rPr>
              <a:t>500</a:t>
            </a:r>
            <a:r>
              <a:rPr lang="zh-CN" altLang="en-US" sz="1300" b="1" dirty="0">
                <a:solidFill>
                  <a:schemeClr val="bg1"/>
                </a:solidFill>
                <a:latin typeface="微软雅黑" panose="020B0503020204020204" pitchFamily="34" charset="-122"/>
                <a:ea typeface="微软雅黑" panose="020B0503020204020204" pitchFamily="34" charset="-122"/>
              </a:rPr>
              <a:t>万</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63" name="TextBox 9"/>
          <p:cNvSpPr txBox="1">
            <a:spLocks noChangeArrowheads="1"/>
          </p:cNvSpPr>
          <p:nvPr/>
        </p:nvSpPr>
        <p:spPr bwMode="auto">
          <a:xfrm>
            <a:off x="6011863" y="4566449"/>
            <a:ext cx="63519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bg1"/>
                </a:solidFill>
                <a:latin typeface="微软雅黑" panose="020B0503020204020204" pitchFamily="34" charset="-122"/>
                <a:ea typeface="微软雅黑" panose="020B0503020204020204" pitchFamily="34" charset="-122"/>
              </a:rPr>
              <a:t>300</a:t>
            </a:r>
            <a:r>
              <a:rPr lang="zh-CN" altLang="en-US" sz="1300" b="1" dirty="0">
                <a:solidFill>
                  <a:schemeClr val="bg1"/>
                </a:solidFill>
                <a:latin typeface="微软雅黑" panose="020B0503020204020204" pitchFamily="34" charset="-122"/>
                <a:ea typeface="微软雅黑" panose="020B0503020204020204" pitchFamily="34" charset="-122"/>
              </a:rPr>
              <a:t>万</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2325203" y="6171577"/>
            <a:ext cx="612367" cy="205382"/>
          </a:xfrm>
          <a:prstGeom prst="rect">
            <a:avLst/>
          </a:prstGeom>
          <a:noFill/>
        </p:spPr>
        <p:txBody>
          <a:bodyPr wrap="square" lIns="81477" tIns="40738" rIns="81477" bIns="40738" rtlCol="0">
            <a:spAutoFit/>
          </a:bodyPr>
          <a:lstStyle/>
          <a:p>
            <a:pPr algn="ctr"/>
            <a:r>
              <a:rPr lang="zh-CN" altLang="en-US" sz="800" dirty="0">
                <a:latin typeface="微软雅黑" panose="020B0503020204020204" pitchFamily="34" charset="-122"/>
                <a:ea typeface="微软雅黑" panose="020B0503020204020204" pitchFamily="34" charset="-122"/>
              </a:rPr>
              <a:t>（万元）</a:t>
            </a:r>
            <a:endParaRPr lang="zh-CN" altLang="en-US" sz="800" dirty="0">
              <a:latin typeface="微软雅黑" panose="020B0503020204020204" pitchFamily="34" charset="-122"/>
              <a:ea typeface="微软雅黑" panose="020B0503020204020204" pitchFamily="34" charset="-122"/>
            </a:endParaRPr>
          </a:p>
        </p:txBody>
      </p:sp>
      <p:sp>
        <p:nvSpPr>
          <p:cNvPr id="65" name="TextBox 9"/>
          <p:cNvSpPr txBox="1">
            <a:spLocks noChangeArrowheads="1"/>
          </p:cNvSpPr>
          <p:nvPr/>
        </p:nvSpPr>
        <p:spPr bwMode="auto">
          <a:xfrm>
            <a:off x="3062569" y="4062628"/>
            <a:ext cx="508509"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650</a:t>
            </a:r>
            <a:r>
              <a:rPr lang="zh-CN" altLang="en-US" sz="1100" dirty="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66" name="TextBox 9"/>
          <p:cNvSpPr txBox="1">
            <a:spLocks noChangeArrowheads="1"/>
          </p:cNvSpPr>
          <p:nvPr/>
        </p:nvSpPr>
        <p:spPr bwMode="auto">
          <a:xfrm>
            <a:off x="4043643" y="4811655"/>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420</a:t>
            </a:r>
            <a:r>
              <a:rPr lang="zh-CN" altLang="en-US" sz="1100" dirty="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67" name="TextBox 9"/>
          <p:cNvSpPr txBox="1">
            <a:spLocks noChangeArrowheads="1"/>
          </p:cNvSpPr>
          <p:nvPr/>
        </p:nvSpPr>
        <p:spPr bwMode="auto">
          <a:xfrm>
            <a:off x="5033507" y="5460632"/>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220</a:t>
            </a:r>
            <a:r>
              <a:rPr lang="zh-CN" altLang="en-US" sz="1100" dirty="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68" name="TextBox 9"/>
          <p:cNvSpPr txBox="1">
            <a:spLocks noChangeArrowheads="1"/>
          </p:cNvSpPr>
          <p:nvPr/>
        </p:nvSpPr>
        <p:spPr bwMode="auto">
          <a:xfrm>
            <a:off x="6007921" y="5440063"/>
            <a:ext cx="5085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微软雅黑" panose="020B0503020204020204" pitchFamily="34" charset="-122"/>
                <a:ea typeface="微软雅黑" panose="020B0503020204020204" pitchFamily="34" charset="-122"/>
              </a:rPr>
              <a:t>240</a:t>
            </a:r>
            <a:r>
              <a:rPr lang="zh-CN" altLang="en-US" sz="1100" dirty="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8297879" y="5901210"/>
            <a:ext cx="444734" cy="3062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0" name="矩形 69"/>
          <p:cNvSpPr/>
          <p:nvPr/>
        </p:nvSpPr>
        <p:spPr>
          <a:xfrm>
            <a:off x="8297879" y="6198678"/>
            <a:ext cx="444734" cy="3062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endParaRPr>
          </a:p>
        </p:txBody>
      </p:sp>
      <p:sp>
        <p:nvSpPr>
          <p:cNvPr id="71" name="TextBox 9"/>
          <p:cNvSpPr txBox="1">
            <a:spLocks noChangeArrowheads="1"/>
          </p:cNvSpPr>
          <p:nvPr/>
        </p:nvSpPr>
        <p:spPr bwMode="auto">
          <a:xfrm>
            <a:off x="3025112" y="2066119"/>
            <a:ext cx="63519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bg1"/>
                </a:solidFill>
                <a:latin typeface="微软雅黑" panose="020B0503020204020204" pitchFamily="34" charset="-122"/>
                <a:ea typeface="微软雅黑" panose="020B0503020204020204" pitchFamily="34" charset="-122"/>
              </a:rPr>
              <a:t>700</a:t>
            </a:r>
            <a:r>
              <a:rPr lang="zh-CN" altLang="en-US" sz="1300" b="1" dirty="0">
                <a:solidFill>
                  <a:schemeClr val="bg1"/>
                </a:solidFill>
                <a:latin typeface="微软雅黑" panose="020B0503020204020204" pitchFamily="34" charset="-122"/>
                <a:ea typeface="微软雅黑" panose="020B0503020204020204" pitchFamily="34" charset="-122"/>
              </a:rPr>
              <a:t>万</a:t>
            </a:r>
            <a:endParaRPr lang="zh-CN" altLang="en-US" sz="1300" b="1" dirty="0">
              <a:solidFill>
                <a:schemeClr val="bg1"/>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8797945" y="5870969"/>
            <a:ext cx="1415772" cy="338554"/>
          </a:xfrm>
          <a:prstGeom prst="rect">
            <a:avLst/>
          </a:prstGeom>
          <a:noFill/>
        </p:spPr>
        <p:txBody>
          <a:bodyPr wrap="none" rtlCol="0">
            <a:spAutoFit/>
          </a:bodyPr>
          <a:lstStyle/>
          <a:p>
            <a:r>
              <a:rPr lang="zh-CN" altLang="en-US" sz="1600" dirty="0" smtClean="0">
                <a:solidFill>
                  <a:schemeClr val="accent2">
                    <a:lumMod val="75000"/>
                  </a:schemeClr>
                </a:solidFill>
              </a:rPr>
              <a:t>去年销售额度</a:t>
            </a:r>
            <a:endParaRPr lang="zh-CN" altLang="en-US" sz="1600" dirty="0">
              <a:solidFill>
                <a:schemeClr val="accent2">
                  <a:lumMod val="75000"/>
                </a:schemeClr>
              </a:solidFill>
            </a:endParaRPr>
          </a:p>
        </p:txBody>
      </p:sp>
      <p:sp>
        <p:nvSpPr>
          <p:cNvPr id="73" name="TextBox 72"/>
          <p:cNvSpPr txBox="1"/>
          <p:nvPr/>
        </p:nvSpPr>
        <p:spPr>
          <a:xfrm>
            <a:off x="8797945" y="6156721"/>
            <a:ext cx="1415772" cy="338554"/>
          </a:xfrm>
          <a:prstGeom prst="rect">
            <a:avLst/>
          </a:prstGeom>
          <a:noFill/>
        </p:spPr>
        <p:txBody>
          <a:bodyPr wrap="none" rtlCol="0">
            <a:spAutoFit/>
          </a:bodyPr>
          <a:lstStyle/>
          <a:p>
            <a:r>
              <a:rPr lang="zh-CN" altLang="en-US" sz="1600" dirty="0" smtClean="0">
                <a:solidFill>
                  <a:schemeClr val="tx2">
                    <a:lumMod val="60000"/>
                    <a:lumOff val="40000"/>
                  </a:schemeClr>
                </a:solidFill>
              </a:rPr>
              <a:t>去年销售额度</a:t>
            </a:r>
            <a:endParaRPr lang="zh-CN" altLang="en-US" sz="16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 fill="hold"/>
                                        <p:tgtEl>
                                          <p:spTgt spid="46"/>
                                        </p:tgtEl>
                                        <p:attrNameLst>
                                          <p:attrName>ppt_x</p:attrName>
                                        </p:attrNameLst>
                                      </p:cBhvr>
                                      <p:tavLst>
                                        <p:tav tm="0">
                                          <p:val>
                                            <p:strVal val="0-#ppt_w/2"/>
                                          </p:val>
                                        </p:tav>
                                        <p:tav tm="100000">
                                          <p:val>
                                            <p:strVal val="#ppt_x"/>
                                          </p:val>
                                        </p:tav>
                                      </p:tavLst>
                                    </p:anim>
                                    <p:anim calcmode="lin" valueType="num">
                                      <p:cBhvr additive="base">
                                        <p:cTn id="16" dur="1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100" fill="hold"/>
                                        <p:tgtEl>
                                          <p:spTgt spid="16"/>
                                        </p:tgtEl>
                                        <p:attrNameLst>
                                          <p:attrName>ppt_x</p:attrName>
                                        </p:attrNameLst>
                                      </p:cBhvr>
                                      <p:tavLst>
                                        <p:tav tm="0">
                                          <p:val>
                                            <p:strVal val="0-#ppt_w/2"/>
                                          </p:val>
                                        </p:tav>
                                        <p:tav tm="100000">
                                          <p:val>
                                            <p:strVal val="#ppt_x"/>
                                          </p:val>
                                        </p:tav>
                                      </p:tavLst>
                                    </p:anim>
                                    <p:anim calcmode="lin" valueType="num">
                                      <p:cBhvr additive="base">
                                        <p:cTn id="21" dur="1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100" fill="hold"/>
                                        <p:tgtEl>
                                          <p:spTgt spid="20"/>
                                        </p:tgtEl>
                                        <p:attrNameLst>
                                          <p:attrName>ppt_x</p:attrName>
                                        </p:attrNameLst>
                                      </p:cBhvr>
                                      <p:tavLst>
                                        <p:tav tm="0">
                                          <p:val>
                                            <p:strVal val="0-#ppt_w/2"/>
                                          </p:val>
                                        </p:tav>
                                        <p:tav tm="100000">
                                          <p:val>
                                            <p:strVal val="#ppt_x"/>
                                          </p:val>
                                        </p:tav>
                                      </p:tavLst>
                                    </p:anim>
                                    <p:anim calcmode="lin" valueType="num">
                                      <p:cBhvr additive="base">
                                        <p:cTn id="26" dur="100" fill="hold"/>
                                        <p:tgtEl>
                                          <p:spTgt spid="20"/>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 fill="hold"/>
                                        <p:tgtEl>
                                          <p:spTgt spid="23"/>
                                        </p:tgtEl>
                                        <p:attrNameLst>
                                          <p:attrName>ppt_x</p:attrName>
                                        </p:attrNameLst>
                                      </p:cBhvr>
                                      <p:tavLst>
                                        <p:tav tm="0">
                                          <p:val>
                                            <p:strVal val="0-#ppt_w/2"/>
                                          </p:val>
                                        </p:tav>
                                        <p:tav tm="100000">
                                          <p:val>
                                            <p:strVal val="#ppt_x"/>
                                          </p:val>
                                        </p:tav>
                                      </p:tavLst>
                                    </p:anim>
                                    <p:anim calcmode="lin" valueType="num">
                                      <p:cBhvr additive="base">
                                        <p:cTn id="31" dur="1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 fill="hold"/>
                                        <p:tgtEl>
                                          <p:spTgt spid="26"/>
                                        </p:tgtEl>
                                        <p:attrNameLst>
                                          <p:attrName>ppt_x</p:attrName>
                                        </p:attrNameLst>
                                      </p:cBhvr>
                                      <p:tavLst>
                                        <p:tav tm="0">
                                          <p:val>
                                            <p:strVal val="0-#ppt_w/2"/>
                                          </p:val>
                                        </p:tav>
                                        <p:tav tm="100000">
                                          <p:val>
                                            <p:strVal val="#ppt_x"/>
                                          </p:val>
                                        </p:tav>
                                      </p:tavLst>
                                    </p:anim>
                                    <p:anim calcmode="lin" valueType="num">
                                      <p:cBhvr additive="base">
                                        <p:cTn id="36" dur="1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 fill="hold"/>
                                        <p:tgtEl>
                                          <p:spTgt spid="31"/>
                                        </p:tgtEl>
                                        <p:attrNameLst>
                                          <p:attrName>ppt_x</p:attrName>
                                        </p:attrNameLst>
                                      </p:cBhvr>
                                      <p:tavLst>
                                        <p:tav tm="0">
                                          <p:val>
                                            <p:strVal val="0-#ppt_w/2"/>
                                          </p:val>
                                        </p:tav>
                                        <p:tav tm="100000">
                                          <p:val>
                                            <p:strVal val="#ppt_x"/>
                                          </p:val>
                                        </p:tav>
                                      </p:tavLst>
                                    </p:anim>
                                    <p:anim calcmode="lin" valueType="num">
                                      <p:cBhvr additive="base">
                                        <p:cTn id="41" dur="100" fill="hold"/>
                                        <p:tgtEl>
                                          <p:spTgt spid="31"/>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100" fill="hold"/>
                                        <p:tgtEl>
                                          <p:spTgt spid="32"/>
                                        </p:tgtEl>
                                        <p:attrNameLst>
                                          <p:attrName>ppt_x</p:attrName>
                                        </p:attrNameLst>
                                      </p:cBhvr>
                                      <p:tavLst>
                                        <p:tav tm="0">
                                          <p:val>
                                            <p:strVal val="0-#ppt_w/2"/>
                                          </p:val>
                                        </p:tav>
                                        <p:tav tm="100000">
                                          <p:val>
                                            <p:strVal val="#ppt_x"/>
                                          </p:val>
                                        </p:tav>
                                      </p:tavLst>
                                    </p:anim>
                                    <p:anim calcmode="lin" valueType="num">
                                      <p:cBhvr additive="base">
                                        <p:cTn id="46" dur="100" fill="hold"/>
                                        <p:tgtEl>
                                          <p:spTgt spid="32"/>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8"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100" fill="hold"/>
                                        <p:tgtEl>
                                          <p:spTgt spid="33"/>
                                        </p:tgtEl>
                                        <p:attrNameLst>
                                          <p:attrName>ppt_x</p:attrName>
                                        </p:attrNameLst>
                                      </p:cBhvr>
                                      <p:tavLst>
                                        <p:tav tm="0">
                                          <p:val>
                                            <p:strVal val="0-#ppt_w/2"/>
                                          </p:val>
                                        </p:tav>
                                        <p:tav tm="100000">
                                          <p:val>
                                            <p:strVal val="#ppt_x"/>
                                          </p:val>
                                        </p:tav>
                                      </p:tavLst>
                                    </p:anim>
                                    <p:anim calcmode="lin" valueType="num">
                                      <p:cBhvr additive="base">
                                        <p:cTn id="51" dur="100" fill="hold"/>
                                        <p:tgtEl>
                                          <p:spTgt spid="33"/>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100" fill="hold"/>
                                        <p:tgtEl>
                                          <p:spTgt spid="45"/>
                                        </p:tgtEl>
                                        <p:attrNameLst>
                                          <p:attrName>ppt_x</p:attrName>
                                        </p:attrNameLst>
                                      </p:cBhvr>
                                      <p:tavLst>
                                        <p:tav tm="0">
                                          <p:val>
                                            <p:strVal val="0-#ppt_w/2"/>
                                          </p:val>
                                        </p:tav>
                                        <p:tav tm="100000">
                                          <p:val>
                                            <p:strVal val="#ppt_x"/>
                                          </p:val>
                                        </p:tav>
                                      </p:tavLst>
                                    </p:anim>
                                    <p:anim calcmode="lin" valueType="num">
                                      <p:cBhvr additive="base">
                                        <p:cTn id="56" dur="100" fill="hold"/>
                                        <p:tgtEl>
                                          <p:spTgt spid="45"/>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2" presetClass="entr" presetSubtype="8" fill="hold" grpId="0" nodeType="afterEffect">
                                  <p:stCondLst>
                                    <p:cond delay="0"/>
                                  </p:stCondLst>
                                  <p:childTnLst>
                                    <p:set>
                                      <p:cBhvr>
                                        <p:cTn id="59" dur="1" fill="hold">
                                          <p:stCondLst>
                                            <p:cond delay="0"/>
                                          </p:stCondLst>
                                        </p:cTn>
                                        <p:tgtEl>
                                          <p:spTgt spid="64"/>
                                        </p:tgtEl>
                                        <p:attrNameLst>
                                          <p:attrName>style.visibility</p:attrName>
                                        </p:attrNameLst>
                                      </p:cBhvr>
                                      <p:to>
                                        <p:strVal val="visible"/>
                                      </p:to>
                                    </p:set>
                                    <p:anim calcmode="lin" valueType="num">
                                      <p:cBhvr additive="base">
                                        <p:cTn id="60" dur="200" fill="hold"/>
                                        <p:tgtEl>
                                          <p:spTgt spid="64"/>
                                        </p:tgtEl>
                                        <p:attrNameLst>
                                          <p:attrName>ppt_x</p:attrName>
                                        </p:attrNameLst>
                                      </p:cBhvr>
                                      <p:tavLst>
                                        <p:tav tm="0">
                                          <p:val>
                                            <p:strVal val="0-#ppt_w/2"/>
                                          </p:val>
                                        </p:tav>
                                        <p:tav tm="100000">
                                          <p:val>
                                            <p:strVal val="#ppt_x"/>
                                          </p:val>
                                        </p:tav>
                                      </p:tavLst>
                                    </p:anim>
                                    <p:anim calcmode="lin" valueType="num">
                                      <p:cBhvr additive="base">
                                        <p:cTn id="61" dur="200" fill="hold"/>
                                        <p:tgtEl>
                                          <p:spTgt spid="64"/>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2" presetClass="entr" presetSubtype="8"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200" fill="hold"/>
                                        <p:tgtEl>
                                          <p:spTgt spid="15"/>
                                        </p:tgtEl>
                                        <p:attrNameLst>
                                          <p:attrName>ppt_x</p:attrName>
                                        </p:attrNameLst>
                                      </p:cBhvr>
                                      <p:tavLst>
                                        <p:tav tm="0">
                                          <p:val>
                                            <p:strVal val="0-#ppt_w/2"/>
                                          </p:val>
                                        </p:tav>
                                        <p:tav tm="100000">
                                          <p:val>
                                            <p:strVal val="#ppt_x"/>
                                          </p:val>
                                        </p:tav>
                                      </p:tavLst>
                                    </p:anim>
                                    <p:anim calcmode="lin" valueType="num">
                                      <p:cBhvr additive="base">
                                        <p:cTn id="66" dur="200" fill="hold"/>
                                        <p:tgtEl>
                                          <p:spTgt spid="15"/>
                                        </p:tgtEl>
                                        <p:attrNameLst>
                                          <p:attrName>ppt_y</p:attrName>
                                        </p:attrNameLst>
                                      </p:cBhvr>
                                      <p:tavLst>
                                        <p:tav tm="0">
                                          <p:val>
                                            <p:strVal val="#ppt_y"/>
                                          </p:val>
                                        </p:tav>
                                        <p:tav tm="100000">
                                          <p:val>
                                            <p:strVal val="#ppt_y"/>
                                          </p:val>
                                        </p:tav>
                                      </p:tavLst>
                                    </p:anim>
                                  </p:childTnLst>
                                </p:cTn>
                              </p:par>
                            </p:childTnLst>
                          </p:cTn>
                        </p:par>
                        <p:par>
                          <p:cTn id="67" fill="hold">
                            <p:stCondLst>
                              <p:cond delay="6500"/>
                            </p:stCondLst>
                            <p:childTnLst>
                              <p:par>
                                <p:cTn id="68" presetID="22" presetClass="entr" presetSubtype="4"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wipe(down)">
                                      <p:cBhvr>
                                        <p:cTn id="70" dur="300"/>
                                        <p:tgtEl>
                                          <p:spTgt spid="47"/>
                                        </p:tgtEl>
                                      </p:cBhvr>
                                    </p:animEffect>
                                  </p:childTnLst>
                                </p:cTn>
                              </p:par>
                            </p:childTnLst>
                          </p:cTn>
                        </p:par>
                        <p:par>
                          <p:cTn id="71" fill="hold">
                            <p:stCondLst>
                              <p:cond delay="7000"/>
                            </p:stCondLst>
                            <p:childTnLst>
                              <p:par>
                                <p:cTn id="72" presetID="53" presetClass="entr" presetSubtype="16" fill="hold" grpId="0" nodeType="after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300" fill="hold"/>
                                        <p:tgtEl>
                                          <p:spTgt spid="71"/>
                                        </p:tgtEl>
                                        <p:attrNameLst>
                                          <p:attrName>ppt_w</p:attrName>
                                        </p:attrNameLst>
                                      </p:cBhvr>
                                      <p:tavLst>
                                        <p:tav tm="0">
                                          <p:val>
                                            <p:fltVal val="0"/>
                                          </p:val>
                                        </p:tav>
                                        <p:tav tm="100000">
                                          <p:val>
                                            <p:strVal val="#ppt_w"/>
                                          </p:val>
                                        </p:tav>
                                      </p:tavLst>
                                    </p:anim>
                                    <p:anim calcmode="lin" valueType="num">
                                      <p:cBhvr>
                                        <p:cTn id="75" dur="300" fill="hold"/>
                                        <p:tgtEl>
                                          <p:spTgt spid="71"/>
                                        </p:tgtEl>
                                        <p:attrNameLst>
                                          <p:attrName>ppt_h</p:attrName>
                                        </p:attrNameLst>
                                      </p:cBhvr>
                                      <p:tavLst>
                                        <p:tav tm="0">
                                          <p:val>
                                            <p:fltVal val="0"/>
                                          </p:val>
                                        </p:tav>
                                        <p:tav tm="100000">
                                          <p:val>
                                            <p:strVal val="#ppt_h"/>
                                          </p:val>
                                        </p:tav>
                                      </p:tavLst>
                                    </p:anim>
                                    <p:animEffect transition="in" filter="fade">
                                      <p:cBhvr>
                                        <p:cTn id="76" dur="300"/>
                                        <p:tgtEl>
                                          <p:spTgt spid="71"/>
                                        </p:tgtEl>
                                      </p:cBhvr>
                                    </p:animEffect>
                                  </p:childTnLst>
                                </p:cTn>
                              </p:par>
                            </p:childTnLst>
                          </p:cTn>
                        </p:par>
                        <p:par>
                          <p:cTn id="77" fill="hold">
                            <p:stCondLst>
                              <p:cond delay="7500"/>
                            </p:stCondLst>
                            <p:childTnLst>
                              <p:par>
                                <p:cTn id="78" presetID="22" presetClass="entr" presetSubtype="4"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wipe(down)">
                                      <p:cBhvr>
                                        <p:cTn id="80" dur="500"/>
                                        <p:tgtEl>
                                          <p:spTgt spid="48"/>
                                        </p:tgtEl>
                                      </p:cBhvr>
                                    </p:animEffect>
                                  </p:childTnLst>
                                </p:cTn>
                              </p:par>
                            </p:childTnLst>
                          </p:cTn>
                        </p:par>
                        <p:par>
                          <p:cTn id="81" fill="hold">
                            <p:stCondLst>
                              <p:cond delay="8000"/>
                            </p:stCondLst>
                            <p:childTnLst>
                              <p:par>
                                <p:cTn id="82" presetID="53" presetClass="entr" presetSubtype="16" fill="hold" grpId="0"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300" fill="hold"/>
                                        <p:tgtEl>
                                          <p:spTgt spid="65"/>
                                        </p:tgtEl>
                                        <p:attrNameLst>
                                          <p:attrName>ppt_w</p:attrName>
                                        </p:attrNameLst>
                                      </p:cBhvr>
                                      <p:tavLst>
                                        <p:tav tm="0">
                                          <p:val>
                                            <p:fltVal val="0"/>
                                          </p:val>
                                        </p:tav>
                                        <p:tav tm="100000">
                                          <p:val>
                                            <p:strVal val="#ppt_w"/>
                                          </p:val>
                                        </p:tav>
                                      </p:tavLst>
                                    </p:anim>
                                    <p:anim calcmode="lin" valueType="num">
                                      <p:cBhvr>
                                        <p:cTn id="85" dur="300" fill="hold"/>
                                        <p:tgtEl>
                                          <p:spTgt spid="65"/>
                                        </p:tgtEl>
                                        <p:attrNameLst>
                                          <p:attrName>ppt_h</p:attrName>
                                        </p:attrNameLst>
                                      </p:cBhvr>
                                      <p:tavLst>
                                        <p:tav tm="0">
                                          <p:val>
                                            <p:fltVal val="0"/>
                                          </p:val>
                                        </p:tav>
                                        <p:tav tm="100000">
                                          <p:val>
                                            <p:strVal val="#ppt_h"/>
                                          </p:val>
                                        </p:tav>
                                      </p:tavLst>
                                    </p:anim>
                                    <p:animEffect transition="in" filter="fade">
                                      <p:cBhvr>
                                        <p:cTn id="86" dur="300"/>
                                        <p:tgtEl>
                                          <p:spTgt spid="65"/>
                                        </p:tgtEl>
                                      </p:cBhvr>
                                    </p:animEffect>
                                  </p:childTnLst>
                                </p:cTn>
                              </p:par>
                            </p:childTnLst>
                          </p:cTn>
                        </p:par>
                        <p:par>
                          <p:cTn id="87" fill="hold">
                            <p:stCondLst>
                              <p:cond delay="8500"/>
                            </p:stCondLst>
                            <p:childTnLst>
                              <p:par>
                                <p:cTn id="88" presetID="2" presetClass="entr" presetSubtype="8" fill="hold" grpId="0"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200" fill="hold"/>
                                        <p:tgtEl>
                                          <p:spTgt spid="17"/>
                                        </p:tgtEl>
                                        <p:attrNameLst>
                                          <p:attrName>ppt_x</p:attrName>
                                        </p:attrNameLst>
                                      </p:cBhvr>
                                      <p:tavLst>
                                        <p:tav tm="0">
                                          <p:val>
                                            <p:strVal val="0-#ppt_w/2"/>
                                          </p:val>
                                        </p:tav>
                                        <p:tav tm="100000">
                                          <p:val>
                                            <p:strVal val="#ppt_x"/>
                                          </p:val>
                                        </p:tav>
                                      </p:tavLst>
                                    </p:anim>
                                    <p:anim calcmode="lin" valueType="num">
                                      <p:cBhvr additive="base">
                                        <p:cTn id="91" dur="200" fill="hold"/>
                                        <p:tgtEl>
                                          <p:spTgt spid="17"/>
                                        </p:tgtEl>
                                        <p:attrNameLst>
                                          <p:attrName>ppt_y</p:attrName>
                                        </p:attrNameLst>
                                      </p:cBhvr>
                                      <p:tavLst>
                                        <p:tav tm="0">
                                          <p:val>
                                            <p:strVal val="#ppt_y"/>
                                          </p:val>
                                        </p:tav>
                                        <p:tav tm="100000">
                                          <p:val>
                                            <p:strVal val="#ppt_y"/>
                                          </p:val>
                                        </p:tav>
                                      </p:tavLst>
                                    </p:anim>
                                  </p:childTnLst>
                                </p:cTn>
                              </p:par>
                            </p:childTnLst>
                          </p:cTn>
                        </p:par>
                        <p:par>
                          <p:cTn id="92" fill="hold">
                            <p:stCondLst>
                              <p:cond delay="9000"/>
                            </p:stCondLst>
                            <p:childTnLst>
                              <p:par>
                                <p:cTn id="93" presetID="22" presetClass="entr" presetSubtype="4"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wipe(down)">
                                      <p:cBhvr>
                                        <p:cTn id="95" dur="300"/>
                                        <p:tgtEl>
                                          <p:spTgt spid="49"/>
                                        </p:tgtEl>
                                      </p:cBhvr>
                                    </p:animEffect>
                                  </p:childTnLst>
                                </p:cTn>
                              </p:par>
                            </p:childTnLst>
                          </p:cTn>
                        </p:par>
                        <p:par>
                          <p:cTn id="96" fill="hold">
                            <p:stCondLst>
                              <p:cond delay="95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300" fill="hold"/>
                                        <p:tgtEl>
                                          <p:spTgt spid="62"/>
                                        </p:tgtEl>
                                        <p:attrNameLst>
                                          <p:attrName>ppt_w</p:attrName>
                                        </p:attrNameLst>
                                      </p:cBhvr>
                                      <p:tavLst>
                                        <p:tav tm="0">
                                          <p:val>
                                            <p:fltVal val="0"/>
                                          </p:val>
                                        </p:tav>
                                        <p:tav tm="100000">
                                          <p:val>
                                            <p:strVal val="#ppt_w"/>
                                          </p:val>
                                        </p:tav>
                                      </p:tavLst>
                                    </p:anim>
                                    <p:anim calcmode="lin" valueType="num">
                                      <p:cBhvr>
                                        <p:cTn id="100" dur="300" fill="hold"/>
                                        <p:tgtEl>
                                          <p:spTgt spid="62"/>
                                        </p:tgtEl>
                                        <p:attrNameLst>
                                          <p:attrName>ppt_h</p:attrName>
                                        </p:attrNameLst>
                                      </p:cBhvr>
                                      <p:tavLst>
                                        <p:tav tm="0">
                                          <p:val>
                                            <p:fltVal val="0"/>
                                          </p:val>
                                        </p:tav>
                                        <p:tav tm="100000">
                                          <p:val>
                                            <p:strVal val="#ppt_h"/>
                                          </p:val>
                                        </p:tav>
                                      </p:tavLst>
                                    </p:anim>
                                    <p:animEffect transition="in" filter="fade">
                                      <p:cBhvr>
                                        <p:cTn id="101" dur="300"/>
                                        <p:tgtEl>
                                          <p:spTgt spid="62"/>
                                        </p:tgtEl>
                                      </p:cBhvr>
                                    </p:animEffect>
                                  </p:childTnLst>
                                </p:cTn>
                              </p:par>
                            </p:childTnLst>
                          </p:cTn>
                        </p:par>
                        <p:par>
                          <p:cTn id="102" fill="hold">
                            <p:stCondLst>
                              <p:cond delay="10000"/>
                            </p:stCondLst>
                            <p:childTnLst>
                              <p:par>
                                <p:cTn id="103" presetID="22" presetClass="entr" presetSubtype="4"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Effect transition="in" filter="wipe(down)">
                                      <p:cBhvr>
                                        <p:cTn id="105" dur="500"/>
                                        <p:tgtEl>
                                          <p:spTgt spid="50"/>
                                        </p:tgtEl>
                                      </p:cBhvr>
                                    </p:animEffect>
                                  </p:childTnLst>
                                </p:cTn>
                              </p:par>
                            </p:childTnLst>
                          </p:cTn>
                        </p:par>
                        <p:par>
                          <p:cTn id="106" fill="hold">
                            <p:stCondLst>
                              <p:cond delay="10500"/>
                            </p:stCondLst>
                            <p:childTnLst>
                              <p:par>
                                <p:cTn id="107" presetID="53" presetClass="entr" presetSubtype="16" fill="hold" grpId="0" nodeType="afterEffect">
                                  <p:stCondLst>
                                    <p:cond delay="0"/>
                                  </p:stCondLst>
                                  <p:childTnLst>
                                    <p:set>
                                      <p:cBhvr>
                                        <p:cTn id="108" dur="1" fill="hold">
                                          <p:stCondLst>
                                            <p:cond delay="0"/>
                                          </p:stCondLst>
                                        </p:cTn>
                                        <p:tgtEl>
                                          <p:spTgt spid="66"/>
                                        </p:tgtEl>
                                        <p:attrNameLst>
                                          <p:attrName>style.visibility</p:attrName>
                                        </p:attrNameLst>
                                      </p:cBhvr>
                                      <p:to>
                                        <p:strVal val="visible"/>
                                      </p:to>
                                    </p:set>
                                    <p:anim calcmode="lin" valueType="num">
                                      <p:cBhvr>
                                        <p:cTn id="109" dur="300" fill="hold"/>
                                        <p:tgtEl>
                                          <p:spTgt spid="66"/>
                                        </p:tgtEl>
                                        <p:attrNameLst>
                                          <p:attrName>ppt_w</p:attrName>
                                        </p:attrNameLst>
                                      </p:cBhvr>
                                      <p:tavLst>
                                        <p:tav tm="0">
                                          <p:val>
                                            <p:fltVal val="0"/>
                                          </p:val>
                                        </p:tav>
                                        <p:tav tm="100000">
                                          <p:val>
                                            <p:strVal val="#ppt_w"/>
                                          </p:val>
                                        </p:tav>
                                      </p:tavLst>
                                    </p:anim>
                                    <p:anim calcmode="lin" valueType="num">
                                      <p:cBhvr>
                                        <p:cTn id="110" dur="300" fill="hold"/>
                                        <p:tgtEl>
                                          <p:spTgt spid="66"/>
                                        </p:tgtEl>
                                        <p:attrNameLst>
                                          <p:attrName>ppt_h</p:attrName>
                                        </p:attrNameLst>
                                      </p:cBhvr>
                                      <p:tavLst>
                                        <p:tav tm="0">
                                          <p:val>
                                            <p:fltVal val="0"/>
                                          </p:val>
                                        </p:tav>
                                        <p:tav tm="100000">
                                          <p:val>
                                            <p:strVal val="#ppt_h"/>
                                          </p:val>
                                        </p:tav>
                                      </p:tavLst>
                                    </p:anim>
                                    <p:animEffect transition="in" filter="fade">
                                      <p:cBhvr>
                                        <p:cTn id="111" dur="300"/>
                                        <p:tgtEl>
                                          <p:spTgt spid="66"/>
                                        </p:tgtEl>
                                      </p:cBhvr>
                                    </p:animEffect>
                                  </p:childTnLst>
                                </p:cTn>
                              </p:par>
                            </p:childTnLst>
                          </p:cTn>
                        </p:par>
                        <p:par>
                          <p:cTn id="112" fill="hold">
                            <p:stCondLst>
                              <p:cond delay="11000"/>
                            </p:stCondLst>
                            <p:childTnLst>
                              <p:par>
                                <p:cTn id="113" presetID="2" presetClass="entr" presetSubtype="8" fill="hold" grpId="0" nodeType="afterEffect">
                                  <p:stCondLst>
                                    <p:cond delay="0"/>
                                  </p:stCondLst>
                                  <p:childTnLst>
                                    <p:set>
                                      <p:cBhvr>
                                        <p:cTn id="114" dur="1" fill="hold">
                                          <p:stCondLst>
                                            <p:cond delay="0"/>
                                          </p:stCondLst>
                                        </p:cTn>
                                        <p:tgtEl>
                                          <p:spTgt spid="18"/>
                                        </p:tgtEl>
                                        <p:attrNameLst>
                                          <p:attrName>style.visibility</p:attrName>
                                        </p:attrNameLst>
                                      </p:cBhvr>
                                      <p:to>
                                        <p:strVal val="visible"/>
                                      </p:to>
                                    </p:set>
                                    <p:anim calcmode="lin" valueType="num">
                                      <p:cBhvr additive="base">
                                        <p:cTn id="115" dur="200" fill="hold"/>
                                        <p:tgtEl>
                                          <p:spTgt spid="18"/>
                                        </p:tgtEl>
                                        <p:attrNameLst>
                                          <p:attrName>ppt_x</p:attrName>
                                        </p:attrNameLst>
                                      </p:cBhvr>
                                      <p:tavLst>
                                        <p:tav tm="0">
                                          <p:val>
                                            <p:strVal val="0-#ppt_w/2"/>
                                          </p:val>
                                        </p:tav>
                                        <p:tav tm="100000">
                                          <p:val>
                                            <p:strVal val="#ppt_x"/>
                                          </p:val>
                                        </p:tav>
                                      </p:tavLst>
                                    </p:anim>
                                    <p:anim calcmode="lin" valueType="num">
                                      <p:cBhvr additive="base">
                                        <p:cTn id="116" dur="200" fill="hold"/>
                                        <p:tgtEl>
                                          <p:spTgt spid="18"/>
                                        </p:tgtEl>
                                        <p:attrNameLst>
                                          <p:attrName>ppt_y</p:attrName>
                                        </p:attrNameLst>
                                      </p:cBhvr>
                                      <p:tavLst>
                                        <p:tav tm="0">
                                          <p:val>
                                            <p:strVal val="#ppt_y"/>
                                          </p:val>
                                        </p:tav>
                                        <p:tav tm="100000">
                                          <p:val>
                                            <p:strVal val="#ppt_y"/>
                                          </p:val>
                                        </p:tav>
                                      </p:tavLst>
                                    </p:anim>
                                  </p:childTnLst>
                                </p:cTn>
                              </p:par>
                            </p:childTnLst>
                          </p:cTn>
                        </p:par>
                        <p:par>
                          <p:cTn id="117" fill="hold">
                            <p:stCondLst>
                              <p:cond delay="11500"/>
                            </p:stCondLst>
                            <p:childTnLst>
                              <p:par>
                                <p:cTn id="118" presetID="22" presetClass="entr" presetSubtype="4" fill="hold" grpId="0" nodeType="afterEffect">
                                  <p:stCondLst>
                                    <p:cond delay="0"/>
                                  </p:stCondLst>
                                  <p:childTnLst>
                                    <p:set>
                                      <p:cBhvr>
                                        <p:cTn id="119" dur="1" fill="hold">
                                          <p:stCondLst>
                                            <p:cond delay="0"/>
                                          </p:stCondLst>
                                        </p:cTn>
                                        <p:tgtEl>
                                          <p:spTgt spid="51"/>
                                        </p:tgtEl>
                                        <p:attrNameLst>
                                          <p:attrName>style.visibility</p:attrName>
                                        </p:attrNameLst>
                                      </p:cBhvr>
                                      <p:to>
                                        <p:strVal val="visible"/>
                                      </p:to>
                                    </p:set>
                                    <p:animEffect transition="in" filter="wipe(down)">
                                      <p:cBhvr>
                                        <p:cTn id="120" dur="300"/>
                                        <p:tgtEl>
                                          <p:spTgt spid="51"/>
                                        </p:tgtEl>
                                      </p:cBhvr>
                                    </p:animEffect>
                                  </p:childTnLst>
                                </p:cTn>
                              </p:par>
                            </p:childTnLst>
                          </p:cTn>
                        </p:par>
                        <p:par>
                          <p:cTn id="121" fill="hold">
                            <p:stCondLst>
                              <p:cond delay="12000"/>
                            </p:stCondLst>
                            <p:childTnLst>
                              <p:par>
                                <p:cTn id="122" presetID="53" presetClass="entr" presetSubtype="16" fill="hold" grpId="0" nodeType="afterEffect">
                                  <p:stCondLst>
                                    <p:cond delay="0"/>
                                  </p:stCondLst>
                                  <p:childTnLst>
                                    <p:set>
                                      <p:cBhvr>
                                        <p:cTn id="123" dur="1" fill="hold">
                                          <p:stCondLst>
                                            <p:cond delay="0"/>
                                          </p:stCondLst>
                                        </p:cTn>
                                        <p:tgtEl>
                                          <p:spTgt spid="61"/>
                                        </p:tgtEl>
                                        <p:attrNameLst>
                                          <p:attrName>style.visibility</p:attrName>
                                        </p:attrNameLst>
                                      </p:cBhvr>
                                      <p:to>
                                        <p:strVal val="visible"/>
                                      </p:to>
                                    </p:set>
                                    <p:anim calcmode="lin" valueType="num">
                                      <p:cBhvr>
                                        <p:cTn id="124" dur="300" fill="hold"/>
                                        <p:tgtEl>
                                          <p:spTgt spid="61"/>
                                        </p:tgtEl>
                                        <p:attrNameLst>
                                          <p:attrName>ppt_w</p:attrName>
                                        </p:attrNameLst>
                                      </p:cBhvr>
                                      <p:tavLst>
                                        <p:tav tm="0">
                                          <p:val>
                                            <p:fltVal val="0"/>
                                          </p:val>
                                        </p:tav>
                                        <p:tav tm="100000">
                                          <p:val>
                                            <p:strVal val="#ppt_w"/>
                                          </p:val>
                                        </p:tav>
                                      </p:tavLst>
                                    </p:anim>
                                    <p:anim calcmode="lin" valueType="num">
                                      <p:cBhvr>
                                        <p:cTn id="125" dur="300" fill="hold"/>
                                        <p:tgtEl>
                                          <p:spTgt spid="61"/>
                                        </p:tgtEl>
                                        <p:attrNameLst>
                                          <p:attrName>ppt_h</p:attrName>
                                        </p:attrNameLst>
                                      </p:cBhvr>
                                      <p:tavLst>
                                        <p:tav tm="0">
                                          <p:val>
                                            <p:fltVal val="0"/>
                                          </p:val>
                                        </p:tav>
                                        <p:tav tm="100000">
                                          <p:val>
                                            <p:strVal val="#ppt_h"/>
                                          </p:val>
                                        </p:tav>
                                      </p:tavLst>
                                    </p:anim>
                                    <p:animEffect transition="in" filter="fade">
                                      <p:cBhvr>
                                        <p:cTn id="126" dur="300"/>
                                        <p:tgtEl>
                                          <p:spTgt spid="61"/>
                                        </p:tgtEl>
                                      </p:cBhvr>
                                    </p:animEffect>
                                  </p:childTnLst>
                                </p:cTn>
                              </p:par>
                            </p:childTnLst>
                          </p:cTn>
                        </p:par>
                        <p:par>
                          <p:cTn id="127" fill="hold">
                            <p:stCondLst>
                              <p:cond delay="12500"/>
                            </p:stCondLst>
                            <p:childTnLst>
                              <p:par>
                                <p:cTn id="128" presetID="22" presetClass="entr" presetSubtype="4" fill="hold" grpId="0" nodeType="afterEffect">
                                  <p:stCondLst>
                                    <p:cond delay="0"/>
                                  </p:stCondLst>
                                  <p:childTnLst>
                                    <p:set>
                                      <p:cBhvr>
                                        <p:cTn id="129" dur="1" fill="hold">
                                          <p:stCondLst>
                                            <p:cond delay="0"/>
                                          </p:stCondLst>
                                        </p:cTn>
                                        <p:tgtEl>
                                          <p:spTgt spid="52"/>
                                        </p:tgtEl>
                                        <p:attrNameLst>
                                          <p:attrName>style.visibility</p:attrName>
                                        </p:attrNameLst>
                                      </p:cBhvr>
                                      <p:to>
                                        <p:strVal val="visible"/>
                                      </p:to>
                                    </p:set>
                                    <p:animEffect transition="in" filter="wipe(down)">
                                      <p:cBhvr>
                                        <p:cTn id="130" dur="500"/>
                                        <p:tgtEl>
                                          <p:spTgt spid="52"/>
                                        </p:tgtEl>
                                      </p:cBhvr>
                                    </p:animEffect>
                                  </p:childTnLst>
                                </p:cTn>
                              </p:par>
                            </p:childTnLst>
                          </p:cTn>
                        </p:par>
                        <p:par>
                          <p:cTn id="131" fill="hold">
                            <p:stCondLst>
                              <p:cond delay="13000"/>
                            </p:stCondLst>
                            <p:childTnLst>
                              <p:par>
                                <p:cTn id="132" presetID="53" presetClass="entr" presetSubtype="16" fill="hold" grpId="0" nodeType="afterEffect">
                                  <p:stCondLst>
                                    <p:cond delay="0"/>
                                  </p:stCondLst>
                                  <p:childTnLst>
                                    <p:set>
                                      <p:cBhvr>
                                        <p:cTn id="133" dur="1" fill="hold">
                                          <p:stCondLst>
                                            <p:cond delay="0"/>
                                          </p:stCondLst>
                                        </p:cTn>
                                        <p:tgtEl>
                                          <p:spTgt spid="67"/>
                                        </p:tgtEl>
                                        <p:attrNameLst>
                                          <p:attrName>style.visibility</p:attrName>
                                        </p:attrNameLst>
                                      </p:cBhvr>
                                      <p:to>
                                        <p:strVal val="visible"/>
                                      </p:to>
                                    </p:set>
                                    <p:anim calcmode="lin" valueType="num">
                                      <p:cBhvr>
                                        <p:cTn id="134" dur="300" fill="hold"/>
                                        <p:tgtEl>
                                          <p:spTgt spid="67"/>
                                        </p:tgtEl>
                                        <p:attrNameLst>
                                          <p:attrName>ppt_w</p:attrName>
                                        </p:attrNameLst>
                                      </p:cBhvr>
                                      <p:tavLst>
                                        <p:tav tm="0">
                                          <p:val>
                                            <p:fltVal val="0"/>
                                          </p:val>
                                        </p:tav>
                                        <p:tav tm="100000">
                                          <p:val>
                                            <p:strVal val="#ppt_w"/>
                                          </p:val>
                                        </p:tav>
                                      </p:tavLst>
                                    </p:anim>
                                    <p:anim calcmode="lin" valueType="num">
                                      <p:cBhvr>
                                        <p:cTn id="135" dur="300" fill="hold"/>
                                        <p:tgtEl>
                                          <p:spTgt spid="67"/>
                                        </p:tgtEl>
                                        <p:attrNameLst>
                                          <p:attrName>ppt_h</p:attrName>
                                        </p:attrNameLst>
                                      </p:cBhvr>
                                      <p:tavLst>
                                        <p:tav tm="0">
                                          <p:val>
                                            <p:fltVal val="0"/>
                                          </p:val>
                                        </p:tav>
                                        <p:tav tm="100000">
                                          <p:val>
                                            <p:strVal val="#ppt_h"/>
                                          </p:val>
                                        </p:tav>
                                      </p:tavLst>
                                    </p:anim>
                                    <p:animEffect transition="in" filter="fade">
                                      <p:cBhvr>
                                        <p:cTn id="136" dur="300"/>
                                        <p:tgtEl>
                                          <p:spTgt spid="67"/>
                                        </p:tgtEl>
                                      </p:cBhvr>
                                    </p:animEffect>
                                  </p:childTnLst>
                                </p:cTn>
                              </p:par>
                            </p:childTnLst>
                          </p:cTn>
                        </p:par>
                        <p:par>
                          <p:cTn id="137" fill="hold">
                            <p:stCondLst>
                              <p:cond delay="13500"/>
                            </p:stCondLst>
                            <p:childTnLst>
                              <p:par>
                                <p:cTn id="138" presetID="2" presetClass="entr" presetSubtype="8" fill="hold" grpId="0" nodeType="afterEffect">
                                  <p:stCondLst>
                                    <p:cond delay="0"/>
                                  </p:stCondLst>
                                  <p:childTnLst>
                                    <p:set>
                                      <p:cBhvr>
                                        <p:cTn id="139" dur="1" fill="hold">
                                          <p:stCondLst>
                                            <p:cond delay="0"/>
                                          </p:stCondLst>
                                        </p:cTn>
                                        <p:tgtEl>
                                          <p:spTgt spid="19"/>
                                        </p:tgtEl>
                                        <p:attrNameLst>
                                          <p:attrName>style.visibility</p:attrName>
                                        </p:attrNameLst>
                                      </p:cBhvr>
                                      <p:to>
                                        <p:strVal val="visible"/>
                                      </p:to>
                                    </p:set>
                                    <p:anim calcmode="lin" valueType="num">
                                      <p:cBhvr additive="base">
                                        <p:cTn id="140" dur="200" fill="hold"/>
                                        <p:tgtEl>
                                          <p:spTgt spid="19"/>
                                        </p:tgtEl>
                                        <p:attrNameLst>
                                          <p:attrName>ppt_x</p:attrName>
                                        </p:attrNameLst>
                                      </p:cBhvr>
                                      <p:tavLst>
                                        <p:tav tm="0">
                                          <p:val>
                                            <p:strVal val="0-#ppt_w/2"/>
                                          </p:val>
                                        </p:tav>
                                        <p:tav tm="100000">
                                          <p:val>
                                            <p:strVal val="#ppt_x"/>
                                          </p:val>
                                        </p:tav>
                                      </p:tavLst>
                                    </p:anim>
                                    <p:anim calcmode="lin" valueType="num">
                                      <p:cBhvr additive="base">
                                        <p:cTn id="141" dur="200" fill="hold"/>
                                        <p:tgtEl>
                                          <p:spTgt spid="19"/>
                                        </p:tgtEl>
                                        <p:attrNameLst>
                                          <p:attrName>ppt_y</p:attrName>
                                        </p:attrNameLst>
                                      </p:cBhvr>
                                      <p:tavLst>
                                        <p:tav tm="0">
                                          <p:val>
                                            <p:strVal val="#ppt_y"/>
                                          </p:val>
                                        </p:tav>
                                        <p:tav tm="100000">
                                          <p:val>
                                            <p:strVal val="#ppt_y"/>
                                          </p:val>
                                        </p:tav>
                                      </p:tavLst>
                                    </p:anim>
                                  </p:childTnLst>
                                </p:cTn>
                              </p:par>
                            </p:childTnLst>
                          </p:cTn>
                        </p:par>
                        <p:par>
                          <p:cTn id="142" fill="hold">
                            <p:stCondLst>
                              <p:cond delay="14000"/>
                            </p:stCondLst>
                            <p:childTnLst>
                              <p:par>
                                <p:cTn id="143" presetID="22" presetClass="entr" presetSubtype="4" fill="hold" grpId="0" nodeType="afterEffect">
                                  <p:stCondLst>
                                    <p:cond delay="0"/>
                                  </p:stCondLst>
                                  <p:childTnLst>
                                    <p:set>
                                      <p:cBhvr>
                                        <p:cTn id="144" dur="1" fill="hold">
                                          <p:stCondLst>
                                            <p:cond delay="0"/>
                                          </p:stCondLst>
                                        </p:cTn>
                                        <p:tgtEl>
                                          <p:spTgt spid="53"/>
                                        </p:tgtEl>
                                        <p:attrNameLst>
                                          <p:attrName>style.visibility</p:attrName>
                                        </p:attrNameLst>
                                      </p:cBhvr>
                                      <p:to>
                                        <p:strVal val="visible"/>
                                      </p:to>
                                    </p:set>
                                    <p:animEffect transition="in" filter="wipe(down)">
                                      <p:cBhvr>
                                        <p:cTn id="145" dur="300"/>
                                        <p:tgtEl>
                                          <p:spTgt spid="53"/>
                                        </p:tgtEl>
                                      </p:cBhvr>
                                    </p:animEffect>
                                  </p:childTnLst>
                                </p:cTn>
                              </p:par>
                            </p:childTnLst>
                          </p:cTn>
                        </p:par>
                        <p:par>
                          <p:cTn id="146" fill="hold">
                            <p:stCondLst>
                              <p:cond delay="14500"/>
                            </p:stCondLst>
                            <p:childTnLst>
                              <p:par>
                                <p:cTn id="147" presetID="53" presetClass="entr" presetSubtype="16" fill="hold" grpId="0" nodeType="afterEffect">
                                  <p:stCondLst>
                                    <p:cond delay="0"/>
                                  </p:stCondLst>
                                  <p:childTnLst>
                                    <p:set>
                                      <p:cBhvr>
                                        <p:cTn id="148" dur="1" fill="hold">
                                          <p:stCondLst>
                                            <p:cond delay="0"/>
                                          </p:stCondLst>
                                        </p:cTn>
                                        <p:tgtEl>
                                          <p:spTgt spid="63"/>
                                        </p:tgtEl>
                                        <p:attrNameLst>
                                          <p:attrName>style.visibility</p:attrName>
                                        </p:attrNameLst>
                                      </p:cBhvr>
                                      <p:to>
                                        <p:strVal val="visible"/>
                                      </p:to>
                                    </p:set>
                                    <p:anim calcmode="lin" valueType="num">
                                      <p:cBhvr>
                                        <p:cTn id="149" dur="300" fill="hold"/>
                                        <p:tgtEl>
                                          <p:spTgt spid="63"/>
                                        </p:tgtEl>
                                        <p:attrNameLst>
                                          <p:attrName>ppt_w</p:attrName>
                                        </p:attrNameLst>
                                      </p:cBhvr>
                                      <p:tavLst>
                                        <p:tav tm="0">
                                          <p:val>
                                            <p:fltVal val="0"/>
                                          </p:val>
                                        </p:tav>
                                        <p:tav tm="100000">
                                          <p:val>
                                            <p:strVal val="#ppt_w"/>
                                          </p:val>
                                        </p:tav>
                                      </p:tavLst>
                                    </p:anim>
                                    <p:anim calcmode="lin" valueType="num">
                                      <p:cBhvr>
                                        <p:cTn id="150" dur="300" fill="hold"/>
                                        <p:tgtEl>
                                          <p:spTgt spid="63"/>
                                        </p:tgtEl>
                                        <p:attrNameLst>
                                          <p:attrName>ppt_h</p:attrName>
                                        </p:attrNameLst>
                                      </p:cBhvr>
                                      <p:tavLst>
                                        <p:tav tm="0">
                                          <p:val>
                                            <p:fltVal val="0"/>
                                          </p:val>
                                        </p:tav>
                                        <p:tav tm="100000">
                                          <p:val>
                                            <p:strVal val="#ppt_h"/>
                                          </p:val>
                                        </p:tav>
                                      </p:tavLst>
                                    </p:anim>
                                    <p:animEffect transition="in" filter="fade">
                                      <p:cBhvr>
                                        <p:cTn id="151" dur="300"/>
                                        <p:tgtEl>
                                          <p:spTgt spid="63"/>
                                        </p:tgtEl>
                                      </p:cBhvr>
                                    </p:animEffect>
                                  </p:childTnLst>
                                </p:cTn>
                              </p:par>
                            </p:childTnLst>
                          </p:cTn>
                        </p:par>
                        <p:par>
                          <p:cTn id="152" fill="hold">
                            <p:stCondLst>
                              <p:cond delay="15000"/>
                            </p:stCondLst>
                            <p:childTnLst>
                              <p:par>
                                <p:cTn id="153" presetID="22" presetClass="entr" presetSubtype="4" fill="hold" grpId="0" nodeType="afterEffect">
                                  <p:stCondLst>
                                    <p:cond delay="0"/>
                                  </p:stCondLst>
                                  <p:childTnLst>
                                    <p:set>
                                      <p:cBhvr>
                                        <p:cTn id="154" dur="1" fill="hold">
                                          <p:stCondLst>
                                            <p:cond delay="0"/>
                                          </p:stCondLst>
                                        </p:cTn>
                                        <p:tgtEl>
                                          <p:spTgt spid="54"/>
                                        </p:tgtEl>
                                        <p:attrNameLst>
                                          <p:attrName>style.visibility</p:attrName>
                                        </p:attrNameLst>
                                      </p:cBhvr>
                                      <p:to>
                                        <p:strVal val="visible"/>
                                      </p:to>
                                    </p:set>
                                    <p:animEffect transition="in" filter="wipe(down)">
                                      <p:cBhvr>
                                        <p:cTn id="155" dur="500"/>
                                        <p:tgtEl>
                                          <p:spTgt spid="54"/>
                                        </p:tgtEl>
                                      </p:cBhvr>
                                    </p:animEffect>
                                  </p:childTnLst>
                                </p:cTn>
                              </p:par>
                            </p:childTnLst>
                          </p:cTn>
                        </p:par>
                        <p:par>
                          <p:cTn id="156" fill="hold">
                            <p:stCondLst>
                              <p:cond delay="15500"/>
                            </p:stCondLst>
                            <p:childTnLst>
                              <p:par>
                                <p:cTn id="157" presetID="53" presetClass="entr" presetSubtype="16" fill="hold" grpId="0" nodeType="afterEffect">
                                  <p:stCondLst>
                                    <p:cond delay="0"/>
                                  </p:stCondLst>
                                  <p:childTnLst>
                                    <p:set>
                                      <p:cBhvr>
                                        <p:cTn id="158" dur="1" fill="hold">
                                          <p:stCondLst>
                                            <p:cond delay="0"/>
                                          </p:stCondLst>
                                        </p:cTn>
                                        <p:tgtEl>
                                          <p:spTgt spid="68"/>
                                        </p:tgtEl>
                                        <p:attrNameLst>
                                          <p:attrName>style.visibility</p:attrName>
                                        </p:attrNameLst>
                                      </p:cBhvr>
                                      <p:to>
                                        <p:strVal val="visible"/>
                                      </p:to>
                                    </p:set>
                                    <p:anim calcmode="lin" valueType="num">
                                      <p:cBhvr>
                                        <p:cTn id="159" dur="300" fill="hold"/>
                                        <p:tgtEl>
                                          <p:spTgt spid="68"/>
                                        </p:tgtEl>
                                        <p:attrNameLst>
                                          <p:attrName>ppt_w</p:attrName>
                                        </p:attrNameLst>
                                      </p:cBhvr>
                                      <p:tavLst>
                                        <p:tav tm="0">
                                          <p:val>
                                            <p:fltVal val="0"/>
                                          </p:val>
                                        </p:tav>
                                        <p:tav tm="100000">
                                          <p:val>
                                            <p:strVal val="#ppt_w"/>
                                          </p:val>
                                        </p:tav>
                                      </p:tavLst>
                                    </p:anim>
                                    <p:anim calcmode="lin" valueType="num">
                                      <p:cBhvr>
                                        <p:cTn id="160" dur="300" fill="hold"/>
                                        <p:tgtEl>
                                          <p:spTgt spid="68"/>
                                        </p:tgtEl>
                                        <p:attrNameLst>
                                          <p:attrName>ppt_h</p:attrName>
                                        </p:attrNameLst>
                                      </p:cBhvr>
                                      <p:tavLst>
                                        <p:tav tm="0">
                                          <p:val>
                                            <p:fltVal val="0"/>
                                          </p:val>
                                        </p:tav>
                                        <p:tav tm="100000">
                                          <p:val>
                                            <p:strVal val="#ppt_h"/>
                                          </p:val>
                                        </p:tav>
                                      </p:tavLst>
                                    </p:anim>
                                    <p:animEffect transition="in" filter="fade">
                                      <p:cBhvr>
                                        <p:cTn id="161" dur="300"/>
                                        <p:tgtEl>
                                          <p:spTgt spid="68"/>
                                        </p:tgtEl>
                                      </p:cBhvr>
                                    </p:animEffect>
                                  </p:childTnLst>
                                </p:cTn>
                              </p:par>
                            </p:childTnLst>
                          </p:cTn>
                        </p:par>
                        <p:par>
                          <p:cTn id="162" fill="hold">
                            <p:stCondLst>
                              <p:cond delay="16000"/>
                            </p:stCondLst>
                            <p:childTnLst>
                              <p:par>
                                <p:cTn id="163" presetID="2" presetClass="entr" presetSubtype="2" fill="hold" grpId="0" nodeType="afterEffect">
                                  <p:stCondLst>
                                    <p:cond delay="0"/>
                                  </p:stCondLst>
                                  <p:childTnLst>
                                    <p:set>
                                      <p:cBhvr>
                                        <p:cTn id="164" dur="1" fill="hold">
                                          <p:stCondLst>
                                            <p:cond delay="0"/>
                                          </p:stCondLst>
                                        </p:cTn>
                                        <p:tgtEl>
                                          <p:spTgt spid="56"/>
                                        </p:tgtEl>
                                        <p:attrNameLst>
                                          <p:attrName>style.visibility</p:attrName>
                                        </p:attrNameLst>
                                      </p:cBhvr>
                                      <p:to>
                                        <p:strVal val="visible"/>
                                      </p:to>
                                    </p:set>
                                    <p:anim calcmode="lin" valueType="num">
                                      <p:cBhvr additive="base">
                                        <p:cTn id="165" dur="300" fill="hold"/>
                                        <p:tgtEl>
                                          <p:spTgt spid="56"/>
                                        </p:tgtEl>
                                        <p:attrNameLst>
                                          <p:attrName>ppt_x</p:attrName>
                                        </p:attrNameLst>
                                      </p:cBhvr>
                                      <p:tavLst>
                                        <p:tav tm="0">
                                          <p:val>
                                            <p:strVal val="1+#ppt_w/2"/>
                                          </p:val>
                                        </p:tav>
                                        <p:tav tm="100000">
                                          <p:val>
                                            <p:strVal val="#ppt_x"/>
                                          </p:val>
                                        </p:tav>
                                      </p:tavLst>
                                    </p:anim>
                                    <p:anim calcmode="lin" valueType="num">
                                      <p:cBhvr additive="base">
                                        <p:cTn id="166" dur="300" fill="hold"/>
                                        <p:tgtEl>
                                          <p:spTgt spid="56"/>
                                        </p:tgtEl>
                                        <p:attrNameLst>
                                          <p:attrName>ppt_y</p:attrName>
                                        </p:attrNameLst>
                                      </p:cBhvr>
                                      <p:tavLst>
                                        <p:tav tm="0">
                                          <p:val>
                                            <p:strVal val="#ppt_y"/>
                                          </p:val>
                                        </p:tav>
                                        <p:tav tm="100000">
                                          <p:val>
                                            <p:strVal val="#ppt_y"/>
                                          </p:val>
                                        </p:tav>
                                      </p:tavLst>
                                    </p:anim>
                                  </p:childTnLst>
                                </p:cTn>
                              </p:par>
                            </p:childTnLst>
                          </p:cTn>
                        </p:par>
                        <p:par>
                          <p:cTn id="167" fill="hold">
                            <p:stCondLst>
                              <p:cond delay="16500"/>
                            </p:stCondLst>
                            <p:childTnLst>
                              <p:par>
                                <p:cTn id="168" presetID="2" presetClass="entr" presetSubtype="2" fill="hold" grpId="0" nodeType="afterEffect">
                                  <p:stCondLst>
                                    <p:cond delay="0"/>
                                  </p:stCondLst>
                                  <p:childTnLst>
                                    <p:set>
                                      <p:cBhvr>
                                        <p:cTn id="169" dur="1" fill="hold">
                                          <p:stCondLst>
                                            <p:cond delay="0"/>
                                          </p:stCondLst>
                                        </p:cTn>
                                        <p:tgtEl>
                                          <p:spTgt spid="55"/>
                                        </p:tgtEl>
                                        <p:attrNameLst>
                                          <p:attrName>style.visibility</p:attrName>
                                        </p:attrNameLst>
                                      </p:cBhvr>
                                      <p:to>
                                        <p:strVal val="visible"/>
                                      </p:to>
                                    </p:set>
                                    <p:anim calcmode="lin" valueType="num">
                                      <p:cBhvr additive="base">
                                        <p:cTn id="170" dur="300" fill="hold"/>
                                        <p:tgtEl>
                                          <p:spTgt spid="55"/>
                                        </p:tgtEl>
                                        <p:attrNameLst>
                                          <p:attrName>ppt_x</p:attrName>
                                        </p:attrNameLst>
                                      </p:cBhvr>
                                      <p:tavLst>
                                        <p:tav tm="0">
                                          <p:val>
                                            <p:strVal val="1+#ppt_w/2"/>
                                          </p:val>
                                        </p:tav>
                                        <p:tav tm="100000">
                                          <p:val>
                                            <p:strVal val="#ppt_x"/>
                                          </p:val>
                                        </p:tav>
                                      </p:tavLst>
                                    </p:anim>
                                    <p:anim calcmode="lin" valueType="num">
                                      <p:cBhvr additive="base">
                                        <p:cTn id="171" dur="300" fill="hold"/>
                                        <p:tgtEl>
                                          <p:spTgt spid="55"/>
                                        </p:tgtEl>
                                        <p:attrNameLst>
                                          <p:attrName>ppt_y</p:attrName>
                                        </p:attrNameLst>
                                      </p:cBhvr>
                                      <p:tavLst>
                                        <p:tav tm="0">
                                          <p:val>
                                            <p:strVal val="#ppt_y"/>
                                          </p:val>
                                        </p:tav>
                                        <p:tav tm="100000">
                                          <p:val>
                                            <p:strVal val="#ppt_y"/>
                                          </p:val>
                                        </p:tav>
                                      </p:tavLst>
                                    </p:anim>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58"/>
                                        </p:tgtEl>
                                        <p:attrNameLst>
                                          <p:attrName>style.visibility</p:attrName>
                                        </p:attrNameLst>
                                      </p:cBhvr>
                                      <p:to>
                                        <p:strVal val="visible"/>
                                      </p:to>
                                    </p:set>
                                    <p:animEffect transition="in" filter="wipe(left)">
                                      <p:cBhvr>
                                        <p:cTn id="175" dur="500"/>
                                        <p:tgtEl>
                                          <p:spTgt spid="58"/>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57"/>
                                        </p:tgtEl>
                                        <p:attrNameLst>
                                          <p:attrName>style.visibility</p:attrName>
                                        </p:attrNameLst>
                                      </p:cBhvr>
                                      <p:to>
                                        <p:strVal val="visible"/>
                                      </p:to>
                                    </p:set>
                                    <p:animEffect transition="in" filter="wipe(left)">
                                      <p:cBhvr>
                                        <p:cTn id="179" dur="500"/>
                                        <p:tgtEl>
                                          <p:spTgt spid="57"/>
                                        </p:tgtEl>
                                      </p:cBhvr>
                                    </p:animEffect>
                                  </p:childTnLst>
                                </p:cTn>
                              </p:par>
                            </p:childTnLst>
                          </p:cTn>
                        </p:par>
                        <p:par>
                          <p:cTn id="180" fill="hold">
                            <p:stCondLst>
                              <p:cond delay="18000"/>
                            </p:stCondLst>
                            <p:childTnLst>
                              <p:par>
                                <p:cTn id="181" presetID="22" presetClass="entr" presetSubtype="8" fill="hold" grpId="0" nodeType="afterEffect">
                                  <p:stCondLst>
                                    <p:cond delay="0"/>
                                  </p:stCondLst>
                                  <p:childTnLst>
                                    <p:set>
                                      <p:cBhvr>
                                        <p:cTn id="182" dur="1" fill="hold">
                                          <p:stCondLst>
                                            <p:cond delay="0"/>
                                          </p:stCondLst>
                                        </p:cTn>
                                        <p:tgtEl>
                                          <p:spTgt spid="59"/>
                                        </p:tgtEl>
                                        <p:attrNameLst>
                                          <p:attrName>style.visibility</p:attrName>
                                        </p:attrNameLst>
                                      </p:cBhvr>
                                      <p:to>
                                        <p:strVal val="visible"/>
                                      </p:to>
                                    </p:set>
                                    <p:animEffect transition="in" filter="wipe(left)">
                                      <p:cBhvr>
                                        <p:cTn id="183" dur="500"/>
                                        <p:tgtEl>
                                          <p:spTgt spid="59"/>
                                        </p:tgtEl>
                                      </p:cBhvr>
                                    </p:animEffect>
                                  </p:childTnLst>
                                </p:cTn>
                              </p:par>
                            </p:childTnLst>
                          </p:cTn>
                        </p:par>
                        <p:par>
                          <p:cTn id="184" fill="hold">
                            <p:stCondLst>
                              <p:cond delay="18500"/>
                            </p:stCondLst>
                            <p:childTnLst>
                              <p:par>
                                <p:cTn id="185" presetID="22" presetClass="entr" presetSubtype="4" fill="hold" grpId="0" nodeType="afterEffect">
                                  <p:stCondLst>
                                    <p:cond delay="0"/>
                                  </p:stCondLst>
                                  <p:childTnLst>
                                    <p:set>
                                      <p:cBhvr>
                                        <p:cTn id="186" dur="1" fill="hold">
                                          <p:stCondLst>
                                            <p:cond delay="0"/>
                                          </p:stCondLst>
                                        </p:cTn>
                                        <p:tgtEl>
                                          <p:spTgt spid="69"/>
                                        </p:tgtEl>
                                        <p:attrNameLst>
                                          <p:attrName>style.visibility</p:attrName>
                                        </p:attrNameLst>
                                      </p:cBhvr>
                                      <p:to>
                                        <p:strVal val="visible"/>
                                      </p:to>
                                    </p:set>
                                    <p:animEffect transition="in" filter="wipe(down)">
                                      <p:cBhvr>
                                        <p:cTn id="187" dur="500"/>
                                        <p:tgtEl>
                                          <p:spTgt spid="69"/>
                                        </p:tgtEl>
                                      </p:cBhvr>
                                    </p:animEffect>
                                  </p:childTnLst>
                                </p:cTn>
                              </p:par>
                            </p:childTnLst>
                          </p:cTn>
                        </p:par>
                        <p:par>
                          <p:cTn id="188" fill="hold">
                            <p:stCondLst>
                              <p:cond delay="19000"/>
                            </p:stCondLst>
                            <p:childTnLst>
                              <p:par>
                                <p:cTn id="189" presetID="43" presetClass="entr" presetSubtype="0" fill="hold" grpId="0" nodeType="afterEffect">
                                  <p:stCondLst>
                                    <p:cond delay="0"/>
                                  </p:stCondLst>
                                  <p:childTnLst>
                                    <p:set>
                                      <p:cBhvr>
                                        <p:cTn id="190" dur="1" fill="hold">
                                          <p:stCondLst>
                                            <p:cond delay="0"/>
                                          </p:stCondLst>
                                        </p:cTn>
                                        <p:tgtEl>
                                          <p:spTgt spid="72"/>
                                        </p:tgtEl>
                                        <p:attrNameLst>
                                          <p:attrName>style.visibility</p:attrName>
                                        </p:attrNameLst>
                                      </p:cBhvr>
                                      <p:to>
                                        <p:strVal val="visible"/>
                                      </p:to>
                                    </p:set>
                                    <p:animEffect transition="in" filter="fade">
                                      <p:cBhvr>
                                        <p:cTn id="191" dur="100"/>
                                        <p:tgtEl>
                                          <p:spTgt spid="72"/>
                                        </p:tgtEl>
                                      </p:cBhvr>
                                    </p:animEffect>
                                    <p:anim calcmode="lin" valueType="num">
                                      <p:cBhvr>
                                        <p:cTn id="192" dur="400" fill="hold"/>
                                        <p:tgtEl>
                                          <p:spTgt spid="72"/>
                                        </p:tgtEl>
                                        <p:attrNameLst>
                                          <p:attrName>ppt_x</p:attrName>
                                        </p:attrNameLst>
                                      </p:cBhvr>
                                      <p:tavLst>
                                        <p:tav tm="0">
                                          <p:val>
                                            <p:strVal val="#ppt_x"/>
                                          </p:val>
                                        </p:tav>
                                        <p:tav tm="100000">
                                          <p:val>
                                            <p:strVal val="#ppt_x"/>
                                          </p:val>
                                        </p:tav>
                                      </p:tavLst>
                                    </p:anim>
                                    <p:anim calcmode="lin" valueType="num">
                                      <p:cBhvr>
                                        <p:cTn id="193" dur="400" fill="hold"/>
                                        <p:tgtEl>
                                          <p:spTgt spid="72"/>
                                        </p:tgtEl>
                                        <p:attrNameLst>
                                          <p:attrName>ppt_y</p:attrName>
                                        </p:attrNameLst>
                                      </p:cBhvr>
                                      <p:tavLst>
                                        <p:tav tm="0">
                                          <p:val>
                                            <p:strVal val="#ppt_y+0.31"/>
                                          </p:val>
                                        </p:tav>
                                        <p:tav tm="100000">
                                          <p:val>
                                            <p:strVal val="#ppt_y+0.31"/>
                                          </p:val>
                                        </p:tav>
                                      </p:tavLst>
                                    </p:anim>
                                    <p:anim calcmode="lin" valueType="num">
                                      <p:cBhvr>
                                        <p:cTn id="194" dur="600" decel="50000" fill="hold">
                                          <p:stCondLst>
                                            <p:cond delay="400"/>
                                          </p:stCondLst>
                                        </p:cTn>
                                        <p:tgtEl>
                                          <p:spTgt spid="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5" dur="600" decel="50000" fill="hold">
                                          <p:stCondLst>
                                            <p:cond delay="400"/>
                                          </p:stCondLst>
                                        </p:cTn>
                                        <p:tgtEl>
                                          <p:spTgt spid="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6" fill="hold">
                            <p:stCondLst>
                              <p:cond delay="20000"/>
                            </p:stCondLst>
                            <p:childTnLst>
                              <p:par>
                                <p:cTn id="197" presetID="22" presetClass="entr" presetSubtype="8" fill="hold" grpId="0" nodeType="afterEffect">
                                  <p:stCondLst>
                                    <p:cond delay="0"/>
                                  </p:stCondLst>
                                  <p:childTnLst>
                                    <p:set>
                                      <p:cBhvr>
                                        <p:cTn id="198" dur="1" fill="hold">
                                          <p:stCondLst>
                                            <p:cond delay="0"/>
                                          </p:stCondLst>
                                        </p:cTn>
                                        <p:tgtEl>
                                          <p:spTgt spid="60"/>
                                        </p:tgtEl>
                                        <p:attrNameLst>
                                          <p:attrName>style.visibility</p:attrName>
                                        </p:attrNameLst>
                                      </p:cBhvr>
                                      <p:to>
                                        <p:strVal val="visible"/>
                                      </p:to>
                                    </p:set>
                                    <p:animEffect transition="in" filter="wipe(left)">
                                      <p:cBhvr>
                                        <p:cTn id="199" dur="500"/>
                                        <p:tgtEl>
                                          <p:spTgt spid="60"/>
                                        </p:tgtEl>
                                      </p:cBhvr>
                                    </p:animEffect>
                                  </p:childTnLst>
                                </p:cTn>
                              </p:par>
                            </p:childTnLst>
                          </p:cTn>
                        </p:par>
                        <p:par>
                          <p:cTn id="200" fill="hold">
                            <p:stCondLst>
                              <p:cond delay="20500"/>
                            </p:stCondLst>
                            <p:childTnLst>
                              <p:par>
                                <p:cTn id="201" presetID="22" presetClass="entr" presetSubtype="4" fill="hold" grpId="0" nodeType="afterEffect">
                                  <p:stCondLst>
                                    <p:cond delay="0"/>
                                  </p:stCondLst>
                                  <p:childTnLst>
                                    <p:set>
                                      <p:cBhvr>
                                        <p:cTn id="202" dur="1" fill="hold">
                                          <p:stCondLst>
                                            <p:cond delay="0"/>
                                          </p:stCondLst>
                                        </p:cTn>
                                        <p:tgtEl>
                                          <p:spTgt spid="70"/>
                                        </p:tgtEl>
                                        <p:attrNameLst>
                                          <p:attrName>style.visibility</p:attrName>
                                        </p:attrNameLst>
                                      </p:cBhvr>
                                      <p:to>
                                        <p:strVal val="visible"/>
                                      </p:to>
                                    </p:set>
                                    <p:animEffect transition="in" filter="wipe(down)">
                                      <p:cBhvr>
                                        <p:cTn id="203" dur="500"/>
                                        <p:tgtEl>
                                          <p:spTgt spid="70"/>
                                        </p:tgtEl>
                                      </p:cBhvr>
                                    </p:animEffect>
                                  </p:childTnLst>
                                </p:cTn>
                              </p:par>
                            </p:childTnLst>
                          </p:cTn>
                        </p:par>
                        <p:par>
                          <p:cTn id="204" fill="hold">
                            <p:stCondLst>
                              <p:cond delay="21000"/>
                            </p:stCondLst>
                            <p:childTnLst>
                              <p:par>
                                <p:cTn id="205" presetID="43" presetClass="entr" presetSubtype="0" fill="hold" grpId="0" nodeType="afterEffect">
                                  <p:stCondLst>
                                    <p:cond delay="0"/>
                                  </p:stCondLst>
                                  <p:childTnLst>
                                    <p:set>
                                      <p:cBhvr>
                                        <p:cTn id="206" dur="1" fill="hold">
                                          <p:stCondLst>
                                            <p:cond delay="0"/>
                                          </p:stCondLst>
                                        </p:cTn>
                                        <p:tgtEl>
                                          <p:spTgt spid="73"/>
                                        </p:tgtEl>
                                        <p:attrNameLst>
                                          <p:attrName>style.visibility</p:attrName>
                                        </p:attrNameLst>
                                      </p:cBhvr>
                                      <p:to>
                                        <p:strVal val="visible"/>
                                      </p:to>
                                    </p:set>
                                    <p:animEffect transition="in" filter="fade">
                                      <p:cBhvr>
                                        <p:cTn id="207" dur="100"/>
                                        <p:tgtEl>
                                          <p:spTgt spid="73"/>
                                        </p:tgtEl>
                                      </p:cBhvr>
                                    </p:animEffect>
                                    <p:anim calcmode="lin" valueType="num">
                                      <p:cBhvr>
                                        <p:cTn id="208" dur="400" fill="hold"/>
                                        <p:tgtEl>
                                          <p:spTgt spid="73"/>
                                        </p:tgtEl>
                                        <p:attrNameLst>
                                          <p:attrName>ppt_x</p:attrName>
                                        </p:attrNameLst>
                                      </p:cBhvr>
                                      <p:tavLst>
                                        <p:tav tm="0">
                                          <p:val>
                                            <p:strVal val="#ppt_x"/>
                                          </p:val>
                                        </p:tav>
                                        <p:tav tm="100000">
                                          <p:val>
                                            <p:strVal val="#ppt_x"/>
                                          </p:val>
                                        </p:tav>
                                      </p:tavLst>
                                    </p:anim>
                                    <p:anim calcmode="lin" valueType="num">
                                      <p:cBhvr>
                                        <p:cTn id="209" dur="400" fill="hold"/>
                                        <p:tgtEl>
                                          <p:spTgt spid="73"/>
                                        </p:tgtEl>
                                        <p:attrNameLst>
                                          <p:attrName>ppt_y</p:attrName>
                                        </p:attrNameLst>
                                      </p:cBhvr>
                                      <p:tavLst>
                                        <p:tav tm="0">
                                          <p:val>
                                            <p:strVal val="#ppt_y+0.31"/>
                                          </p:val>
                                        </p:tav>
                                        <p:tav tm="100000">
                                          <p:val>
                                            <p:strVal val="#ppt_y+0.31"/>
                                          </p:val>
                                        </p:tav>
                                      </p:tavLst>
                                    </p:anim>
                                    <p:anim calcmode="lin" valueType="num">
                                      <p:cBhvr>
                                        <p:cTn id="210" dur="600" decel="50000" fill="hold">
                                          <p:stCondLst>
                                            <p:cond delay="400"/>
                                          </p:stCondLst>
                                        </p:cTn>
                                        <p:tgtEl>
                                          <p:spTgt spid="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11" dur="600" decel="50000" fill="hold">
                                          <p:stCondLst>
                                            <p:cond delay="400"/>
                                          </p:stCondLst>
                                        </p:cTn>
                                        <p:tgtEl>
                                          <p:spTgt spid="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3" grpId="0"/>
      <p:bldP spid="26" grpId="0"/>
      <p:bldP spid="31" grpId="0"/>
      <p:bldP spid="32" grpId="0"/>
      <p:bldP spid="33"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animBg="1"/>
      <p:bldP spid="70" grpId="0" animBg="1"/>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72" name="矩形 71"/>
          <p:cNvSpPr/>
          <p:nvPr/>
        </p:nvSpPr>
        <p:spPr>
          <a:xfrm>
            <a:off x="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73" name="TextBox 72"/>
          <p:cNvSpPr txBox="1"/>
          <p:nvPr/>
        </p:nvSpPr>
        <p:spPr>
          <a:xfrm>
            <a:off x="3851922" y="2711911"/>
            <a:ext cx="2444900" cy="1077218"/>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a:t>
            </a:r>
            <a:r>
              <a:rPr lang="en-US" altLang="zh-CN" sz="2800" b="1" dirty="0" smtClean="0">
                <a:solidFill>
                  <a:schemeClr val="bg1"/>
                </a:solidFill>
                <a:latin typeface="微软雅黑" panose="020B0503020204020204" pitchFamily="34" charset="-122"/>
                <a:ea typeface="微软雅黑" panose="020B0503020204020204" pitchFamily="34" charset="-122"/>
              </a:rPr>
              <a:t>4</a:t>
            </a:r>
            <a:r>
              <a:rPr lang="zh-CN" altLang="en-US" sz="2800" b="1" dirty="0" smtClean="0">
                <a:solidFill>
                  <a:schemeClr val="bg1"/>
                </a:solidFill>
                <a:latin typeface="微软雅黑" panose="020B0503020204020204" pitchFamily="34" charset="-122"/>
                <a:ea typeface="微软雅黑" panose="020B0503020204020204" pitchFamily="34" charset="-122"/>
              </a:rPr>
              <a:t>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工 作 不 足</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flipV="1">
            <a:off x="363589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317896" y="4233987"/>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05</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2123728" y="2711913"/>
            <a:ext cx="1197175" cy="1197175"/>
            <a:chOff x="1068965" y="491752"/>
            <a:chExt cx="1197175" cy="1197175"/>
          </a:xfrm>
        </p:grpSpPr>
        <p:grpSp>
          <p:nvGrpSpPr>
            <p:cNvPr id="77"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81" name="TextBox 80"/>
          <p:cNvSpPr txBox="1"/>
          <p:nvPr/>
        </p:nvSpPr>
        <p:spPr>
          <a:xfrm>
            <a:off x="392392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500226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608416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392392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500468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barn(outHorizontal)">
                                      <p:cBhvr>
                                        <p:cTn id="11" dur="500"/>
                                        <p:tgtEl>
                                          <p:spTgt spid="72"/>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76"/>
                                        </p:tgtEl>
                                        <p:attrNameLst>
                                          <p:attrName>style.visibility</p:attrName>
                                        </p:attrNameLst>
                                      </p:cBhvr>
                                      <p:to>
                                        <p:strVal val="visible"/>
                                      </p:to>
                                    </p:set>
                                    <p:anim calcmode="lin" valueType="num">
                                      <p:cBhvr additive="base">
                                        <p:cTn id="14" dur="1500" fill="hold"/>
                                        <p:tgtEl>
                                          <p:spTgt spid="76"/>
                                        </p:tgtEl>
                                        <p:attrNameLst>
                                          <p:attrName>ppt_x</p:attrName>
                                        </p:attrNameLst>
                                      </p:cBhvr>
                                      <p:tavLst>
                                        <p:tav tm="0">
                                          <p:val>
                                            <p:strVal val="0-#ppt_w/2"/>
                                          </p:val>
                                        </p:tav>
                                        <p:tav tm="100000">
                                          <p:val>
                                            <p:strVal val="#ppt_x"/>
                                          </p:val>
                                        </p:tav>
                                      </p:tavLst>
                                    </p:anim>
                                    <p:anim calcmode="lin" valueType="num">
                                      <p:cBhvr additive="base">
                                        <p:cTn id="15" dur="1500" fill="hold"/>
                                        <p:tgtEl>
                                          <p:spTgt spid="76"/>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p:tgtEl>
                                          <p:spTgt spid="73"/>
                                        </p:tgtEl>
                                        <p:attrNameLst>
                                          <p:attrName>ppt_x</p:attrName>
                                        </p:attrNameLst>
                                      </p:cBhvr>
                                      <p:tavLst>
                                        <p:tav tm="0">
                                          <p:val>
                                            <p:strVal val="#ppt_x-#ppt_w*1.125000"/>
                                          </p:val>
                                        </p:tav>
                                        <p:tav tm="100000">
                                          <p:val>
                                            <p:strVal val="#ppt_x"/>
                                          </p:val>
                                        </p:tav>
                                      </p:tavLst>
                                    </p:anim>
                                    <p:animEffect transition="in" filter="wipe(right)">
                                      <p:cBhvr>
                                        <p:cTn id="24" dur="500"/>
                                        <p:tgtEl>
                                          <p:spTgt spid="73"/>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anim calcmode="lin" valueType="num">
                                      <p:cBhvr>
                                        <p:cTn id="29" dur="500" fill="hold"/>
                                        <p:tgtEl>
                                          <p:spTgt spid="75"/>
                                        </p:tgtEl>
                                        <p:attrNameLst>
                                          <p:attrName>ppt_x</p:attrName>
                                        </p:attrNameLst>
                                      </p:cBhvr>
                                      <p:tavLst>
                                        <p:tav tm="0">
                                          <p:val>
                                            <p:strVal val="#ppt_x"/>
                                          </p:val>
                                        </p:tav>
                                        <p:tav tm="100000">
                                          <p:val>
                                            <p:strVal val="#ppt_x"/>
                                          </p:val>
                                        </p:tav>
                                      </p:tavLst>
                                    </p:anim>
                                    <p:anim calcmode="lin" valueType="num">
                                      <p:cBhvr>
                                        <p:cTn id="30" dur="5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ppt_x"/>
                                          </p:val>
                                        </p:tav>
                                        <p:tav tm="100000">
                                          <p:val>
                                            <p:strVal val="#ppt_x"/>
                                          </p:val>
                                        </p:tav>
                                      </p:tavLst>
                                    </p:anim>
                                    <p:anim calcmode="lin" valueType="num">
                                      <p:cBhvr additive="base">
                                        <p:cTn id="35" dur="500" fill="hold"/>
                                        <p:tgtEl>
                                          <p:spTgt spid="8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ppt_x"/>
                                          </p:val>
                                        </p:tav>
                                        <p:tav tm="100000">
                                          <p:val>
                                            <p:strVal val="#ppt_x"/>
                                          </p:val>
                                        </p:tav>
                                      </p:tavLst>
                                    </p:anim>
                                    <p:anim calcmode="lin" valueType="num">
                                      <p:cBhvr additive="base">
                                        <p:cTn id="39" dur="500" fill="hold"/>
                                        <p:tgtEl>
                                          <p:spTgt spid="8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fill="hold"/>
                                        <p:tgtEl>
                                          <p:spTgt spid="83"/>
                                        </p:tgtEl>
                                        <p:attrNameLst>
                                          <p:attrName>ppt_x</p:attrName>
                                        </p:attrNameLst>
                                      </p:cBhvr>
                                      <p:tavLst>
                                        <p:tav tm="0">
                                          <p:val>
                                            <p:strVal val="#ppt_x"/>
                                          </p:val>
                                        </p:tav>
                                        <p:tav tm="100000">
                                          <p:val>
                                            <p:strVal val="#ppt_x"/>
                                          </p:val>
                                        </p:tav>
                                      </p:tavLst>
                                    </p:anim>
                                    <p:anim calcmode="lin" valueType="num">
                                      <p:cBhvr additive="base">
                                        <p:cTn id="43" dur="500" fill="hold"/>
                                        <p:tgtEl>
                                          <p:spTgt spid="8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ppt_x"/>
                                          </p:val>
                                        </p:tav>
                                        <p:tav tm="100000">
                                          <p:val>
                                            <p:strVal val="#ppt_x"/>
                                          </p:val>
                                        </p:tav>
                                      </p:tavLst>
                                    </p:anim>
                                    <p:anim calcmode="lin" valueType="num">
                                      <p:cBhvr additive="base">
                                        <p:cTn id="47" dur="500" fill="hold"/>
                                        <p:tgtEl>
                                          <p:spTgt spid="8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85"/>
                                        </p:tgtEl>
                                        <p:attrNameLst>
                                          <p:attrName>style.visibility</p:attrName>
                                        </p:attrNameLst>
                                      </p:cBhvr>
                                      <p:to>
                                        <p:strVal val="visible"/>
                                      </p:to>
                                    </p:set>
                                    <p:anim calcmode="lin" valueType="num">
                                      <p:cBhvr additive="base">
                                        <p:cTn id="50" dur="500" fill="hold"/>
                                        <p:tgtEl>
                                          <p:spTgt spid="85"/>
                                        </p:tgtEl>
                                        <p:attrNameLst>
                                          <p:attrName>ppt_x</p:attrName>
                                        </p:attrNameLst>
                                      </p:cBhvr>
                                      <p:tavLst>
                                        <p:tav tm="0">
                                          <p:val>
                                            <p:strVal val="#ppt_x"/>
                                          </p:val>
                                        </p:tav>
                                        <p:tav tm="100000">
                                          <p:val>
                                            <p:strVal val="#ppt_x"/>
                                          </p:val>
                                        </p:tav>
                                      </p:tavLst>
                                    </p:anim>
                                    <p:anim calcmode="lin" valueType="num">
                                      <p:cBhvr additive="base">
                                        <p:cTn id="51"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5" grpId="0"/>
      <p:bldP spid="81" grpId="0"/>
      <p:bldP spid="82" grpId="0"/>
      <p:bldP spid="83" grpId="0"/>
      <p:bldP spid="84" grpId="0"/>
      <p:bldP spid="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72" name="Flowchart: Decision 64"/>
          <p:cNvSpPr/>
          <p:nvPr/>
        </p:nvSpPr>
        <p:spPr>
          <a:xfrm flipV="1">
            <a:off x="6797681"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3" name="组合 72"/>
          <p:cNvGrpSpPr/>
          <p:nvPr/>
        </p:nvGrpSpPr>
        <p:grpSpPr>
          <a:xfrm>
            <a:off x="6797681" y="2927409"/>
            <a:ext cx="2131740" cy="2131740"/>
            <a:chOff x="5428969" y="2181871"/>
            <a:chExt cx="1375279" cy="1375279"/>
          </a:xfrm>
        </p:grpSpPr>
        <p:sp>
          <p:nvSpPr>
            <p:cNvPr id="74"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5" name="Group 52"/>
            <p:cNvGrpSpPr/>
            <p:nvPr/>
          </p:nvGrpSpPr>
          <p:grpSpPr>
            <a:xfrm>
              <a:off x="5933033" y="2685621"/>
              <a:ext cx="367150" cy="367778"/>
              <a:chOff x="9145588" y="4435475"/>
              <a:chExt cx="464344" cy="465138"/>
            </a:xfrm>
            <a:solidFill>
              <a:schemeClr val="accent5"/>
            </a:solidFill>
          </p:grpSpPr>
          <p:sp>
            <p:nvSpPr>
              <p:cNvPr id="7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070C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070C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85" name="Flowchart: Decision 71"/>
          <p:cNvSpPr/>
          <p:nvPr/>
        </p:nvSpPr>
        <p:spPr>
          <a:xfrm flipV="1">
            <a:off x="3417295" y="306625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6" name="组合 4"/>
          <p:cNvGrpSpPr/>
          <p:nvPr/>
        </p:nvGrpSpPr>
        <p:grpSpPr>
          <a:xfrm>
            <a:off x="3417295" y="2923538"/>
            <a:ext cx="2131740" cy="2131740"/>
            <a:chOff x="2548649" y="2178000"/>
            <a:chExt cx="1375279" cy="1375279"/>
          </a:xfrm>
        </p:grpSpPr>
        <p:sp>
          <p:nvSpPr>
            <p:cNvPr id="87"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8" name="Group 68"/>
            <p:cNvGrpSpPr/>
            <p:nvPr/>
          </p:nvGrpSpPr>
          <p:grpSpPr>
            <a:xfrm>
              <a:off x="3097524" y="2681122"/>
              <a:ext cx="277529" cy="367778"/>
              <a:chOff x="3582988" y="3510757"/>
              <a:chExt cx="319088" cy="465138"/>
            </a:xfrm>
            <a:solidFill>
              <a:schemeClr val="accent2"/>
            </a:solidFill>
          </p:grpSpPr>
          <p:sp>
            <p:nvSpPr>
              <p:cNvPr id="8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070C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1" name="Flowchart: Decision 78"/>
          <p:cNvSpPr/>
          <p:nvPr/>
        </p:nvSpPr>
        <p:spPr>
          <a:xfrm>
            <a:off x="1797021" y="27204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2" name="组合 91"/>
          <p:cNvGrpSpPr/>
          <p:nvPr/>
        </p:nvGrpSpPr>
        <p:grpSpPr>
          <a:xfrm>
            <a:off x="1797021" y="2870722"/>
            <a:ext cx="2131740" cy="2131740"/>
            <a:chOff x="1120674" y="2125184"/>
            <a:chExt cx="1375279" cy="1375279"/>
          </a:xfrm>
        </p:grpSpPr>
        <p:sp>
          <p:nvSpPr>
            <p:cNvPr id="93"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75"/>
            <p:cNvGrpSpPr/>
            <p:nvPr/>
          </p:nvGrpSpPr>
          <p:grpSpPr>
            <a:xfrm>
              <a:off x="1669549" y="2628305"/>
              <a:ext cx="275519" cy="367778"/>
              <a:chOff x="2639219" y="3510757"/>
              <a:chExt cx="348456" cy="465138"/>
            </a:xfrm>
            <a:solidFill>
              <a:schemeClr val="accent1"/>
            </a:solidFill>
          </p:grpSpPr>
          <p:sp>
            <p:nvSpPr>
              <p:cNvPr id="95"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070C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96"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97" name="Flowchart: Decision 86"/>
          <p:cNvSpPr/>
          <p:nvPr/>
        </p:nvSpPr>
        <p:spPr>
          <a:xfrm>
            <a:off x="5076074"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8" name="组合 97"/>
          <p:cNvGrpSpPr/>
          <p:nvPr/>
        </p:nvGrpSpPr>
        <p:grpSpPr>
          <a:xfrm>
            <a:off x="5076074" y="2868337"/>
            <a:ext cx="2131740" cy="2131740"/>
            <a:chOff x="3993114" y="2122799"/>
            <a:chExt cx="1375279" cy="1375279"/>
          </a:xfrm>
        </p:grpSpPr>
        <p:sp>
          <p:nvSpPr>
            <p:cNvPr id="99"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0" name="Group 82"/>
            <p:cNvGrpSpPr/>
            <p:nvPr/>
          </p:nvGrpSpPr>
          <p:grpSpPr>
            <a:xfrm>
              <a:off x="4497178" y="2626549"/>
              <a:ext cx="367150" cy="367150"/>
              <a:chOff x="4439444" y="2582069"/>
              <a:chExt cx="464344" cy="464344"/>
            </a:xfrm>
            <a:solidFill>
              <a:schemeClr val="accent4"/>
            </a:solidFill>
          </p:grpSpPr>
          <p:sp>
            <p:nvSpPr>
              <p:cNvPr id="10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070C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4" name="Flowchart: Decision 106"/>
          <p:cNvSpPr/>
          <p:nvPr/>
        </p:nvSpPr>
        <p:spPr>
          <a:xfrm>
            <a:off x="8440755" y="2709061"/>
            <a:ext cx="2131740" cy="2131740"/>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组合 104"/>
          <p:cNvGrpSpPr/>
          <p:nvPr/>
        </p:nvGrpSpPr>
        <p:grpSpPr>
          <a:xfrm>
            <a:off x="8440755" y="2863624"/>
            <a:ext cx="2131740" cy="2131740"/>
            <a:chOff x="6869129" y="2118086"/>
            <a:chExt cx="1375279" cy="1375279"/>
          </a:xfrm>
        </p:grpSpPr>
        <p:sp>
          <p:nvSpPr>
            <p:cNvPr id="106"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7" name="Group 102"/>
            <p:cNvGrpSpPr/>
            <p:nvPr/>
          </p:nvGrpSpPr>
          <p:grpSpPr>
            <a:xfrm>
              <a:off x="7402716" y="2605605"/>
              <a:ext cx="303429" cy="333773"/>
              <a:chOff x="4439444" y="1652588"/>
              <a:chExt cx="464344" cy="464344"/>
            </a:xfrm>
            <a:solidFill>
              <a:schemeClr val="accent3"/>
            </a:solidFill>
          </p:grpSpPr>
          <p:sp>
            <p:nvSpPr>
              <p:cNvPr id="108"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070C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10"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13" name="TextBox 112"/>
          <p:cNvSpPr txBox="1"/>
          <p:nvPr/>
        </p:nvSpPr>
        <p:spPr>
          <a:xfrm>
            <a:off x="3725847" y="5423705"/>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3691587" y="5731482"/>
            <a:ext cx="2248838"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1902719" y="1729682"/>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1868459" y="2037459"/>
            <a:ext cx="2357454"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5226045" y="1685917"/>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5191785" y="1966021"/>
            <a:ext cx="2320276"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8775926" y="1658244"/>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8741666" y="1966021"/>
            <a:ext cx="2342295"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6984848" y="5364125"/>
            <a:ext cx="1955973" cy="261610"/>
          </a:xfrm>
          <a:prstGeom prst="rect">
            <a:avLst/>
          </a:prstGeom>
          <a:noFill/>
        </p:spPr>
        <p:txBody>
          <a:bodyPr wrap="square" rtlCol="0">
            <a:spAutoFit/>
          </a:bodyPr>
          <a:lstStyle/>
          <a:p>
            <a:r>
              <a:rPr lang="zh-CN" altLang="en-US" sz="11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6884278" y="5671902"/>
            <a:ext cx="2413733" cy="600164"/>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500" fill="hold"/>
                                        <p:tgtEl>
                                          <p:spTgt spid="92"/>
                                        </p:tgtEl>
                                        <p:attrNameLst>
                                          <p:attrName>ppt_x</p:attrName>
                                        </p:attrNameLst>
                                      </p:cBhvr>
                                      <p:tavLst>
                                        <p:tav tm="0">
                                          <p:val>
                                            <p:strVal val="#ppt_x"/>
                                          </p:val>
                                        </p:tav>
                                        <p:tav tm="100000">
                                          <p:val>
                                            <p:strVal val="#ppt_x"/>
                                          </p:val>
                                        </p:tav>
                                      </p:tavLst>
                                    </p:anim>
                                    <p:anim calcmode="lin" valueType="num">
                                      <p:cBhvr additive="base">
                                        <p:cTn id="12" dur="500" fill="hold"/>
                                        <p:tgtEl>
                                          <p:spTgt spid="92"/>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ppt_x"/>
                                          </p:val>
                                        </p:tav>
                                        <p:tav tm="100000">
                                          <p:val>
                                            <p:strVal val="#ppt_x"/>
                                          </p:val>
                                        </p:tav>
                                      </p:tavLst>
                                    </p:anim>
                                    <p:anim calcmode="lin" valueType="num">
                                      <p:cBhvr additive="base">
                                        <p:cTn id="16" dur="500" fill="hold"/>
                                        <p:tgtEl>
                                          <p:spTgt spid="8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ppt_x"/>
                                          </p:val>
                                        </p:tav>
                                        <p:tav tm="100000">
                                          <p:val>
                                            <p:strVal val="#ppt_x"/>
                                          </p:val>
                                        </p:tav>
                                      </p:tavLst>
                                    </p:anim>
                                    <p:anim calcmode="lin" valueType="num">
                                      <p:cBhvr additive="base">
                                        <p:cTn id="20" dur="500" fill="hold"/>
                                        <p:tgtEl>
                                          <p:spTgt spid="98"/>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75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500" fill="hold"/>
                                        <p:tgtEl>
                                          <p:spTgt spid="73"/>
                                        </p:tgtEl>
                                        <p:attrNameLst>
                                          <p:attrName>ppt_x</p:attrName>
                                        </p:attrNameLst>
                                      </p:cBhvr>
                                      <p:tavLst>
                                        <p:tav tm="0">
                                          <p:val>
                                            <p:strVal val="#ppt_x"/>
                                          </p:val>
                                        </p:tav>
                                        <p:tav tm="100000">
                                          <p:val>
                                            <p:strVal val="#ppt_x"/>
                                          </p:val>
                                        </p:tav>
                                      </p:tavLst>
                                    </p:anim>
                                    <p:anim calcmode="lin" valueType="num">
                                      <p:cBhvr additive="base">
                                        <p:cTn id="24" dur="500" fill="hold"/>
                                        <p:tgtEl>
                                          <p:spTgt spid="7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100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10" presetClass="entr" presetSubtype="0" fill="hold" grpId="1" nodeType="afterEffect">
                                  <p:stCondLst>
                                    <p:cond delay="0"/>
                                  </p:stCondLst>
                                  <p:childTnLst>
                                    <p:set>
                                      <p:cBhvr>
                                        <p:cTn id="31" dur="1" fill="hold">
                                          <p:stCondLst>
                                            <p:cond delay="0"/>
                                          </p:stCondLst>
                                        </p:cTn>
                                        <p:tgtEl>
                                          <p:spTgt spid="91"/>
                                        </p:tgtEl>
                                        <p:attrNameLst>
                                          <p:attrName>style.visibility</p:attrName>
                                        </p:attrNameLst>
                                      </p:cBhvr>
                                      <p:to>
                                        <p:strVal val="visible"/>
                                      </p:to>
                                    </p:set>
                                    <p:animEffect transition="in" filter="fade">
                                      <p:cBhvr>
                                        <p:cTn id="32" dur="500"/>
                                        <p:tgtEl>
                                          <p:spTgt spid="91"/>
                                        </p:tgtEl>
                                      </p:cBhvr>
                                    </p:animEffect>
                                  </p:childTnLst>
                                </p:cTn>
                              </p:par>
                              <p:par>
                                <p:cTn id="33" presetID="64" presetClass="path" presetSubtype="0" accel="50000" decel="50000" fill="hold" grpId="0" nodeType="withEffect">
                                  <p:stCondLst>
                                    <p:cond delay="0"/>
                                  </p:stCondLst>
                                  <p:childTnLst>
                                    <p:animMotion origin="layout" path="M -3.05556E-6 0.03612 L -3.05556E-6 -4.19753E-6 " pathEditMode="relative" rAng="0" ptsTypes="AA">
                                      <p:cBhvr>
                                        <p:cTn id="34" dur="750" fill="hold"/>
                                        <p:tgtEl>
                                          <p:spTgt spid="91"/>
                                        </p:tgtEl>
                                        <p:attrNameLst>
                                          <p:attrName>ppt_x</p:attrName>
                                          <p:attrName>ppt_y</p:attrName>
                                        </p:attrNameLst>
                                      </p:cBhvr>
                                      <p:rCtr x="0" y="-1821"/>
                                    </p:animMotion>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par>
                                <p:cTn id="46" presetID="64" presetClass="path" presetSubtype="0" accel="50000" decel="50000" fill="hold" grpId="1" nodeType="withEffect">
                                  <p:stCondLst>
                                    <p:cond delay="0"/>
                                  </p:stCondLst>
                                  <p:childTnLst>
                                    <p:animMotion origin="layout" path="M 5.55556E-7 -0.02778 L 5.55556E-7 0.00031 " pathEditMode="relative" rAng="0" ptsTypes="AA">
                                      <p:cBhvr>
                                        <p:cTn id="47" dur="750" fill="hold"/>
                                        <p:tgtEl>
                                          <p:spTgt spid="85"/>
                                        </p:tgtEl>
                                        <p:attrNameLst>
                                          <p:attrName>ppt_x</p:attrName>
                                          <p:attrName>ppt_y</p:attrName>
                                        </p:attrNameLst>
                                      </p:cBhvr>
                                      <p:rCtr x="0" y="1389"/>
                                    </p:animMotion>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13"/>
                                        </p:tgtEl>
                                        <p:attrNameLst>
                                          <p:attrName>style.visibility</p:attrName>
                                        </p:attrNameLst>
                                      </p:cBhvr>
                                      <p:to>
                                        <p:strVal val="visible"/>
                                      </p:to>
                                    </p:set>
                                    <p:animEffect transition="in" filter="fade">
                                      <p:cBhvr>
                                        <p:cTn id="51" dur="500"/>
                                        <p:tgtEl>
                                          <p:spTgt spid="1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fade">
                                      <p:cBhvr>
                                        <p:cTn id="54" dur="500"/>
                                        <p:tgtEl>
                                          <p:spTgt spid="114"/>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97"/>
                                        </p:tgtEl>
                                        <p:attrNameLst>
                                          <p:attrName>style.visibility</p:attrName>
                                        </p:attrNameLst>
                                      </p:cBhvr>
                                      <p:to>
                                        <p:strVal val="visible"/>
                                      </p:to>
                                    </p:set>
                                    <p:animEffect transition="in" filter="fade">
                                      <p:cBhvr>
                                        <p:cTn id="58" dur="500"/>
                                        <p:tgtEl>
                                          <p:spTgt spid="97"/>
                                        </p:tgtEl>
                                      </p:cBhvr>
                                    </p:animEffect>
                                  </p:childTnLst>
                                </p:cTn>
                              </p:par>
                              <p:par>
                                <p:cTn id="59" presetID="64" presetClass="path" presetSubtype="0" accel="50000" decel="50000" fill="hold" grpId="1" nodeType="withEffect">
                                  <p:stCondLst>
                                    <p:cond delay="0"/>
                                  </p:stCondLst>
                                  <p:childTnLst>
                                    <p:animMotion origin="layout" path="M -3.05556E-6 0.03612 L -3.05556E-6 -4.19753E-6 " pathEditMode="relative" rAng="0" ptsTypes="AA">
                                      <p:cBhvr>
                                        <p:cTn id="60" dur="750" fill="hold"/>
                                        <p:tgtEl>
                                          <p:spTgt spid="97"/>
                                        </p:tgtEl>
                                        <p:attrNameLst>
                                          <p:attrName>ppt_x</p:attrName>
                                          <p:attrName>ppt_y</p:attrName>
                                        </p:attrNameLst>
                                      </p:cBhvr>
                                      <p:rCtr x="0" y="-1821"/>
                                    </p:animMotion>
                                  </p:childTnLst>
                                </p:cTn>
                              </p:par>
                            </p:childTnLst>
                          </p:cTn>
                        </p:par>
                        <p:par>
                          <p:cTn id="61" fill="hold">
                            <p:stCondLst>
                              <p:cond delay="3500"/>
                            </p:stCondLst>
                            <p:childTnLst>
                              <p:par>
                                <p:cTn id="62" presetID="10" presetClass="entr" presetSubtype="0" fill="hold" grpId="0" nodeType="afterEffect">
                                  <p:stCondLst>
                                    <p:cond delay="0"/>
                                  </p:stCondLst>
                                  <p:childTnLst>
                                    <p:set>
                                      <p:cBhvr>
                                        <p:cTn id="63" dur="1" fill="hold">
                                          <p:stCondLst>
                                            <p:cond delay="0"/>
                                          </p:stCondLst>
                                        </p:cTn>
                                        <p:tgtEl>
                                          <p:spTgt spid="65"/>
                                        </p:tgtEl>
                                        <p:attrNameLst>
                                          <p:attrName>style.visibility</p:attrName>
                                        </p:attrNameLst>
                                      </p:cBhvr>
                                      <p:to>
                                        <p:strVal val="visible"/>
                                      </p:to>
                                    </p:set>
                                    <p:animEffect transition="in" filter="fade">
                                      <p:cBhvr>
                                        <p:cTn id="64" dur="500"/>
                                        <p:tgtEl>
                                          <p:spTgt spid="6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500"/>
                                        <p:tgtEl>
                                          <p:spTgt spid="66"/>
                                        </p:tgtEl>
                                      </p:cBhvr>
                                    </p:animEffect>
                                  </p:childTnLst>
                                </p:cTn>
                              </p:par>
                            </p:childTnLst>
                          </p:cTn>
                        </p:par>
                        <p:par>
                          <p:cTn id="68" fill="hold">
                            <p:stCondLst>
                              <p:cond delay="4000"/>
                            </p:stCondLst>
                            <p:childTnLst>
                              <p:par>
                                <p:cTn id="69" presetID="10" presetClass="entr" presetSubtype="0" fill="hold" grpId="0" nodeType="after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500"/>
                                        <p:tgtEl>
                                          <p:spTgt spid="72"/>
                                        </p:tgtEl>
                                      </p:cBhvr>
                                    </p:animEffect>
                                  </p:childTnLst>
                                </p:cTn>
                              </p:par>
                              <p:par>
                                <p:cTn id="72" presetID="64" presetClass="path" presetSubtype="0" accel="50000" decel="50000" fill="hold" grpId="1" nodeType="withEffect">
                                  <p:stCondLst>
                                    <p:cond delay="0"/>
                                  </p:stCondLst>
                                  <p:childTnLst>
                                    <p:animMotion origin="layout" path="M 5.55556E-7 -0.02778 L 5.55556E-7 0.00031 " pathEditMode="relative" rAng="0" ptsTypes="AA">
                                      <p:cBhvr>
                                        <p:cTn id="73" dur="750" fill="hold"/>
                                        <p:tgtEl>
                                          <p:spTgt spid="72"/>
                                        </p:tgtEl>
                                        <p:attrNameLst>
                                          <p:attrName>ppt_x</p:attrName>
                                          <p:attrName>ppt_y</p:attrName>
                                        </p:attrNameLst>
                                      </p:cBhvr>
                                      <p:rCtr x="0" y="1389"/>
                                    </p:animMotion>
                                  </p:childTnLst>
                                </p:cTn>
                              </p:par>
                            </p:childTnLst>
                          </p:cTn>
                        </p:par>
                        <p:par>
                          <p:cTn id="74" fill="hold">
                            <p:stCondLst>
                              <p:cond delay="4500"/>
                            </p:stCondLst>
                            <p:childTnLst>
                              <p:par>
                                <p:cTn id="75" presetID="10"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fade">
                                      <p:cBhvr>
                                        <p:cTn id="77" dur="500"/>
                                        <p:tgtEl>
                                          <p:spTgt spid="6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fade">
                                      <p:cBhvr>
                                        <p:cTn id="80" dur="500"/>
                                        <p:tgtEl>
                                          <p:spTgt spid="70"/>
                                        </p:tgtEl>
                                      </p:cBhvr>
                                    </p:animEffect>
                                  </p:childTnLst>
                                </p:cTn>
                              </p:par>
                            </p:childTnLst>
                          </p:cTn>
                        </p:par>
                        <p:par>
                          <p:cTn id="81" fill="hold">
                            <p:stCondLst>
                              <p:cond delay="5000"/>
                            </p:stCondLst>
                            <p:childTnLst>
                              <p:par>
                                <p:cTn id="82" presetID="10" presetClass="entr" presetSubtype="0" fill="hold" grpId="0" nodeType="afterEffect">
                                  <p:stCondLst>
                                    <p:cond delay="0"/>
                                  </p:stCondLst>
                                  <p:childTnLst>
                                    <p:set>
                                      <p:cBhvr>
                                        <p:cTn id="83" dur="1" fill="hold">
                                          <p:stCondLst>
                                            <p:cond delay="0"/>
                                          </p:stCondLst>
                                        </p:cTn>
                                        <p:tgtEl>
                                          <p:spTgt spid="104"/>
                                        </p:tgtEl>
                                        <p:attrNameLst>
                                          <p:attrName>style.visibility</p:attrName>
                                        </p:attrNameLst>
                                      </p:cBhvr>
                                      <p:to>
                                        <p:strVal val="visible"/>
                                      </p:to>
                                    </p:set>
                                    <p:animEffect transition="in" filter="fade">
                                      <p:cBhvr>
                                        <p:cTn id="84" dur="500"/>
                                        <p:tgtEl>
                                          <p:spTgt spid="104"/>
                                        </p:tgtEl>
                                      </p:cBhvr>
                                    </p:animEffect>
                                  </p:childTnLst>
                                </p:cTn>
                              </p:par>
                              <p:par>
                                <p:cTn id="85" presetID="64" presetClass="path" presetSubtype="0" accel="50000" decel="50000" fill="hold" grpId="1" nodeType="withEffect">
                                  <p:stCondLst>
                                    <p:cond delay="0"/>
                                  </p:stCondLst>
                                  <p:childTnLst>
                                    <p:animMotion origin="layout" path="M -3.05556E-6 0.03612 L -3.05556E-6 -4.19753E-6 " pathEditMode="relative" rAng="0" ptsTypes="AA">
                                      <p:cBhvr>
                                        <p:cTn id="86" dur="750" fill="hold"/>
                                        <p:tgtEl>
                                          <p:spTgt spid="104"/>
                                        </p:tgtEl>
                                        <p:attrNameLst>
                                          <p:attrName>ppt_x</p:attrName>
                                          <p:attrName>ppt_y</p:attrName>
                                        </p:attrNameLst>
                                      </p:cBhvr>
                                      <p:rCtr x="0" y="-1821"/>
                                    </p:animMotion>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fade">
                                      <p:cBhvr>
                                        <p:cTn id="90" dur="500"/>
                                        <p:tgtEl>
                                          <p:spTgt spid="67"/>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fade">
                                      <p:cBhvr>
                                        <p:cTn id="9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85" grpId="0" animBg="1"/>
      <p:bldP spid="85" grpId="1" animBg="1"/>
      <p:bldP spid="91" grpId="0" animBg="1"/>
      <p:bldP spid="91" grpId="1" animBg="1"/>
      <p:bldP spid="97" grpId="0" animBg="1"/>
      <p:bldP spid="97" grpId="1" animBg="1"/>
      <p:bldP spid="104" grpId="0" animBg="1"/>
      <p:bldP spid="104" grpId="1" animBg="1"/>
      <p:bldP spid="113" grpId="0"/>
      <p:bldP spid="114" grpId="0"/>
      <p:bldP spid="63" grpId="0"/>
      <p:bldP spid="64" grpId="0"/>
      <p:bldP spid="65" grpId="0"/>
      <p:bldP spid="66" grpId="0"/>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grpSp>
        <p:nvGrpSpPr>
          <p:cNvPr id="63" name="Group 29"/>
          <p:cNvGrpSpPr/>
          <p:nvPr/>
        </p:nvGrpSpPr>
        <p:grpSpPr>
          <a:xfrm>
            <a:off x="2297086" y="3626310"/>
            <a:ext cx="1011577" cy="1011577"/>
            <a:chOff x="1253782" y="3281715"/>
            <a:chExt cx="914400" cy="914400"/>
          </a:xfrm>
        </p:grpSpPr>
        <p:sp>
          <p:nvSpPr>
            <p:cNvPr id="64"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59"/>
            <p:cNvGrpSpPr/>
            <p:nvPr/>
          </p:nvGrpSpPr>
          <p:grpSpPr>
            <a:xfrm>
              <a:off x="1478810" y="3521030"/>
              <a:ext cx="464344" cy="465138"/>
              <a:chOff x="9145588" y="4435475"/>
              <a:chExt cx="464344" cy="465138"/>
            </a:xfrm>
            <a:solidFill>
              <a:schemeClr val="bg2"/>
            </a:solidFill>
          </p:grpSpPr>
          <p:sp>
            <p:nvSpPr>
              <p:cNvPr id="6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5"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8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88" name="Group 32"/>
          <p:cNvGrpSpPr/>
          <p:nvPr/>
        </p:nvGrpSpPr>
        <p:grpSpPr>
          <a:xfrm>
            <a:off x="6444286" y="3769186"/>
            <a:ext cx="1011577" cy="1011577"/>
            <a:chOff x="6528170" y="3281715"/>
            <a:chExt cx="914400" cy="914400"/>
          </a:xfrm>
        </p:grpSpPr>
        <p:sp>
          <p:nvSpPr>
            <p:cNvPr id="9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69"/>
            <p:cNvGrpSpPr/>
            <p:nvPr/>
          </p:nvGrpSpPr>
          <p:grpSpPr>
            <a:xfrm>
              <a:off x="6759757" y="3506346"/>
              <a:ext cx="464344" cy="465138"/>
              <a:chOff x="7287419" y="3505994"/>
              <a:chExt cx="464344" cy="465138"/>
            </a:xfrm>
            <a:solidFill>
              <a:schemeClr val="bg2"/>
            </a:solidFill>
          </p:grpSpPr>
          <p:sp>
            <p:nvSpPr>
              <p:cNvPr id="98"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0"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5"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1"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2"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23" name="Group 33"/>
          <p:cNvGrpSpPr/>
          <p:nvPr/>
        </p:nvGrpSpPr>
        <p:grpSpPr>
          <a:xfrm>
            <a:off x="6444286" y="5280829"/>
            <a:ext cx="1011577" cy="1011577"/>
            <a:chOff x="6528170" y="4684221"/>
            <a:chExt cx="914400" cy="914400"/>
          </a:xfrm>
        </p:grpSpPr>
        <p:sp>
          <p:nvSpPr>
            <p:cNvPr id="124"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5" name="Group 76"/>
            <p:cNvGrpSpPr/>
            <p:nvPr/>
          </p:nvGrpSpPr>
          <p:grpSpPr>
            <a:xfrm>
              <a:off x="6748385" y="4909249"/>
              <a:ext cx="464344" cy="464344"/>
              <a:chOff x="7287419" y="2577307"/>
              <a:chExt cx="464344" cy="464344"/>
            </a:xfrm>
            <a:solidFill>
              <a:schemeClr val="bg2"/>
            </a:solidFill>
          </p:grpSpPr>
          <p:sp>
            <p:nvSpPr>
              <p:cNvPr id="126"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7"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8"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29" name="Group 28"/>
          <p:cNvGrpSpPr/>
          <p:nvPr/>
        </p:nvGrpSpPr>
        <p:grpSpPr>
          <a:xfrm>
            <a:off x="2297086" y="1994681"/>
            <a:ext cx="1011577" cy="1011577"/>
            <a:chOff x="1253782" y="1885071"/>
            <a:chExt cx="914400" cy="914400"/>
          </a:xfrm>
        </p:grpSpPr>
        <p:sp>
          <p:nvSpPr>
            <p:cNvPr id="130"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1" name="Group 80"/>
            <p:cNvGrpSpPr/>
            <p:nvPr/>
          </p:nvGrpSpPr>
          <p:grpSpPr>
            <a:xfrm>
              <a:off x="1551438" y="2110099"/>
              <a:ext cx="319088" cy="465138"/>
              <a:chOff x="3582988" y="3510757"/>
              <a:chExt cx="319088" cy="465138"/>
            </a:xfrm>
            <a:solidFill>
              <a:schemeClr val="bg2"/>
            </a:solidFill>
          </p:grpSpPr>
          <p:sp>
            <p:nvSpPr>
              <p:cNvPr id="13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4" name="Group 31"/>
          <p:cNvGrpSpPr/>
          <p:nvPr/>
        </p:nvGrpSpPr>
        <p:grpSpPr>
          <a:xfrm>
            <a:off x="6444286" y="1923243"/>
            <a:ext cx="1011577" cy="1011577"/>
            <a:chOff x="6528170" y="1885071"/>
            <a:chExt cx="914400" cy="914400"/>
          </a:xfrm>
        </p:grpSpPr>
        <p:sp>
          <p:nvSpPr>
            <p:cNvPr id="135"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6" name="Group 83"/>
            <p:cNvGrpSpPr/>
            <p:nvPr/>
          </p:nvGrpSpPr>
          <p:grpSpPr>
            <a:xfrm>
              <a:off x="6758963" y="2110099"/>
              <a:ext cx="465138" cy="464344"/>
              <a:chOff x="2581275" y="2582069"/>
              <a:chExt cx="465138" cy="464344"/>
            </a:xfrm>
            <a:solidFill>
              <a:schemeClr val="bg2"/>
            </a:solidFill>
          </p:grpSpPr>
          <p:sp>
            <p:nvSpPr>
              <p:cNvPr id="137"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38"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9" name="Group 30"/>
          <p:cNvGrpSpPr/>
          <p:nvPr/>
        </p:nvGrpSpPr>
        <p:grpSpPr>
          <a:xfrm>
            <a:off x="2297086" y="5269384"/>
            <a:ext cx="1011577" cy="1011577"/>
            <a:chOff x="1253782" y="4684221"/>
            <a:chExt cx="914400" cy="914400"/>
          </a:xfrm>
        </p:grpSpPr>
        <p:sp>
          <p:nvSpPr>
            <p:cNvPr id="140"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1" name="Group 86"/>
            <p:cNvGrpSpPr/>
            <p:nvPr/>
          </p:nvGrpSpPr>
          <p:grpSpPr>
            <a:xfrm>
              <a:off x="1485953" y="4909249"/>
              <a:ext cx="464344" cy="464344"/>
              <a:chOff x="4439444" y="1652588"/>
              <a:chExt cx="464344" cy="464344"/>
            </a:xfrm>
            <a:solidFill>
              <a:schemeClr val="bg2"/>
            </a:solidFill>
          </p:grpSpPr>
          <p:sp>
            <p:nvSpPr>
              <p:cNvPr id="14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4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145" name="TextBox 144"/>
          <p:cNvSpPr txBox="1"/>
          <p:nvPr/>
        </p:nvSpPr>
        <p:spPr>
          <a:xfrm>
            <a:off x="3293989" y="1994681"/>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6" name="TextBox 145"/>
          <p:cNvSpPr txBox="1"/>
          <p:nvPr/>
        </p:nvSpPr>
        <p:spPr>
          <a:xfrm>
            <a:off x="3293989" y="2230192"/>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3297219" y="3663712"/>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8" name="TextBox 147"/>
          <p:cNvSpPr txBox="1"/>
          <p:nvPr/>
        </p:nvSpPr>
        <p:spPr>
          <a:xfrm>
            <a:off x="3297219" y="3899223"/>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3293989" y="5280829"/>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3293989" y="5516340"/>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1" name="TextBox 150"/>
          <p:cNvSpPr txBox="1"/>
          <p:nvPr/>
        </p:nvSpPr>
        <p:spPr>
          <a:xfrm>
            <a:off x="7437393" y="1923243"/>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2" name="TextBox 151"/>
          <p:cNvSpPr txBox="1"/>
          <p:nvPr/>
        </p:nvSpPr>
        <p:spPr>
          <a:xfrm>
            <a:off x="7437393" y="2158754"/>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7437393" y="3735150"/>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4" name="TextBox 153"/>
          <p:cNvSpPr txBox="1"/>
          <p:nvPr/>
        </p:nvSpPr>
        <p:spPr>
          <a:xfrm>
            <a:off x="7437393" y="3970661"/>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5" name="TextBox 154"/>
          <p:cNvSpPr txBox="1"/>
          <p:nvPr/>
        </p:nvSpPr>
        <p:spPr>
          <a:xfrm>
            <a:off x="7437393" y="5280829"/>
            <a:ext cx="1634328" cy="307777"/>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6" name="TextBox 155"/>
          <p:cNvSpPr txBox="1"/>
          <p:nvPr/>
        </p:nvSpPr>
        <p:spPr>
          <a:xfrm>
            <a:off x="7437393" y="5516340"/>
            <a:ext cx="307506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licai2011</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专业设计</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500"/>
                                        <p:tgtEl>
                                          <p:spTgt spid="129"/>
                                        </p:tgtEl>
                                      </p:cBhvr>
                                    </p:animEffect>
                                  </p:childTnLst>
                                </p:cTn>
                              </p:par>
                              <p:par>
                                <p:cTn id="12" presetID="64" presetClass="path" presetSubtype="0" fill="hold" nodeType="withEffect">
                                  <p:stCondLst>
                                    <p:cond delay="0"/>
                                  </p:stCondLst>
                                  <p:childTnLst>
                                    <p:animMotion origin="layout" path="M -0.10139 0.21419 L 4.72222E-6 3.33333E-6 " pathEditMode="relative" rAng="0" ptsTypes="AA">
                                      <p:cBhvr>
                                        <p:cTn id="13" dur="750" fill="hold"/>
                                        <p:tgtEl>
                                          <p:spTgt spid="129"/>
                                        </p:tgtEl>
                                        <p:attrNameLst>
                                          <p:attrName>ppt_x</p:attrName>
                                          <p:attrName>ppt_y</p:attrName>
                                        </p:attrNameLst>
                                      </p:cBhvr>
                                      <p:rCtr x="5069" y="-10710"/>
                                    </p:animMotion>
                                  </p:childTnLst>
                                </p:cTn>
                              </p:par>
                              <p:par>
                                <p:cTn id="14" presetID="10" presetClass="entr" presetSubtype="0" fill="hold" nodeType="withEffect">
                                  <p:stCondLst>
                                    <p:cond delay="25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par>
                                <p:cTn id="17" presetID="64" presetClass="path" presetSubtype="0" fill="hold" nodeType="withEffect">
                                  <p:stCondLst>
                                    <p:cond delay="250"/>
                                  </p:stCondLst>
                                  <p:childTnLst>
                                    <p:animMotion origin="layout" path="M -0.10139 0.21419 L 4.72222E-6 3.33333E-6 " pathEditMode="relative" rAng="0" ptsTypes="AA">
                                      <p:cBhvr>
                                        <p:cTn id="18" dur="750" fill="hold"/>
                                        <p:tgtEl>
                                          <p:spTgt spid="63"/>
                                        </p:tgtEl>
                                        <p:attrNameLst>
                                          <p:attrName>ppt_x</p:attrName>
                                          <p:attrName>ppt_y</p:attrName>
                                        </p:attrNameLst>
                                      </p:cBhvr>
                                      <p:rCtr x="5069" y="-10710"/>
                                    </p:animMotion>
                                  </p:childTnLst>
                                </p:cTn>
                              </p:par>
                              <p:par>
                                <p:cTn id="19" presetID="10" presetClass="entr" presetSubtype="0" fill="hold" nodeType="withEffect">
                                  <p:stCondLst>
                                    <p:cond delay="500"/>
                                  </p:stCondLst>
                                  <p:childTnLst>
                                    <p:set>
                                      <p:cBhvr>
                                        <p:cTn id="20" dur="1" fill="hold">
                                          <p:stCondLst>
                                            <p:cond delay="0"/>
                                          </p:stCondLst>
                                        </p:cTn>
                                        <p:tgtEl>
                                          <p:spTgt spid="139"/>
                                        </p:tgtEl>
                                        <p:attrNameLst>
                                          <p:attrName>style.visibility</p:attrName>
                                        </p:attrNameLst>
                                      </p:cBhvr>
                                      <p:to>
                                        <p:strVal val="visible"/>
                                      </p:to>
                                    </p:set>
                                    <p:animEffect transition="in" filter="fade">
                                      <p:cBhvr>
                                        <p:cTn id="21" dur="500"/>
                                        <p:tgtEl>
                                          <p:spTgt spid="139"/>
                                        </p:tgtEl>
                                      </p:cBhvr>
                                    </p:animEffect>
                                  </p:childTnLst>
                                </p:cTn>
                              </p:par>
                              <p:par>
                                <p:cTn id="22" presetID="64" presetClass="path" presetSubtype="0" fill="hold" nodeType="withEffect">
                                  <p:stCondLst>
                                    <p:cond delay="500"/>
                                  </p:stCondLst>
                                  <p:childTnLst>
                                    <p:animMotion origin="layout" path="M -0.10139 0.21419 L 4.72222E-6 3.33333E-6 " pathEditMode="relative" rAng="0" ptsTypes="AA">
                                      <p:cBhvr>
                                        <p:cTn id="23" dur="750" fill="hold"/>
                                        <p:tgtEl>
                                          <p:spTgt spid="139"/>
                                        </p:tgtEl>
                                        <p:attrNameLst>
                                          <p:attrName>ppt_x</p:attrName>
                                          <p:attrName>ppt_y</p:attrName>
                                        </p:attrNameLst>
                                      </p:cBhvr>
                                      <p:rCtr x="5069" y="-10710"/>
                                    </p:animMotion>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wipe(left)">
                                      <p:cBhvr>
                                        <p:cTn id="27" dur="500"/>
                                        <p:tgtEl>
                                          <p:spTgt spid="14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wipe(left)">
                                      <p:cBhvr>
                                        <p:cTn id="30" dur="500"/>
                                        <p:tgtEl>
                                          <p:spTgt spid="14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47"/>
                                        </p:tgtEl>
                                        <p:attrNameLst>
                                          <p:attrName>style.visibility</p:attrName>
                                        </p:attrNameLst>
                                      </p:cBhvr>
                                      <p:to>
                                        <p:strVal val="visible"/>
                                      </p:to>
                                    </p:set>
                                    <p:animEffect transition="in" filter="wipe(left)">
                                      <p:cBhvr>
                                        <p:cTn id="33" dur="500"/>
                                        <p:tgtEl>
                                          <p:spTgt spid="1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48"/>
                                        </p:tgtEl>
                                        <p:attrNameLst>
                                          <p:attrName>style.visibility</p:attrName>
                                        </p:attrNameLst>
                                      </p:cBhvr>
                                      <p:to>
                                        <p:strVal val="visible"/>
                                      </p:to>
                                    </p:set>
                                    <p:animEffect transition="in" filter="wipe(left)">
                                      <p:cBhvr>
                                        <p:cTn id="36" dur="500"/>
                                        <p:tgtEl>
                                          <p:spTgt spid="14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9"/>
                                        </p:tgtEl>
                                        <p:attrNameLst>
                                          <p:attrName>style.visibility</p:attrName>
                                        </p:attrNameLst>
                                      </p:cBhvr>
                                      <p:to>
                                        <p:strVal val="visible"/>
                                      </p:to>
                                    </p:set>
                                    <p:animEffect transition="in" filter="wipe(left)">
                                      <p:cBhvr>
                                        <p:cTn id="39" dur="500"/>
                                        <p:tgtEl>
                                          <p:spTgt spid="149"/>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0"/>
                                        </p:tgtEl>
                                        <p:attrNameLst>
                                          <p:attrName>style.visibility</p:attrName>
                                        </p:attrNameLst>
                                      </p:cBhvr>
                                      <p:to>
                                        <p:strVal val="visible"/>
                                      </p:to>
                                    </p:set>
                                    <p:animEffect transition="in" filter="wipe(left)">
                                      <p:cBhvr>
                                        <p:cTn id="42" dur="500"/>
                                        <p:tgtEl>
                                          <p:spTgt spid="150"/>
                                        </p:tgtEl>
                                      </p:cBhvr>
                                    </p:animEffect>
                                  </p:childTnLst>
                                </p:cTn>
                              </p:par>
                            </p:childTnLst>
                          </p:cTn>
                        </p:par>
                        <p:par>
                          <p:cTn id="43" fill="hold">
                            <p:stCondLst>
                              <p:cond delay="1500"/>
                            </p:stCondLst>
                            <p:childTnLst>
                              <p:par>
                                <p:cTn id="44" presetID="10" presetClass="entr" presetSubtype="0" fill="hold" nodeType="afterEffect">
                                  <p:stCondLst>
                                    <p:cond delay="0"/>
                                  </p:stCondLst>
                                  <p:childTnLst>
                                    <p:set>
                                      <p:cBhvr>
                                        <p:cTn id="45" dur="1" fill="hold">
                                          <p:stCondLst>
                                            <p:cond delay="0"/>
                                          </p:stCondLst>
                                        </p:cTn>
                                        <p:tgtEl>
                                          <p:spTgt spid="134"/>
                                        </p:tgtEl>
                                        <p:attrNameLst>
                                          <p:attrName>style.visibility</p:attrName>
                                        </p:attrNameLst>
                                      </p:cBhvr>
                                      <p:to>
                                        <p:strVal val="visible"/>
                                      </p:to>
                                    </p:set>
                                    <p:animEffect transition="in" filter="fade">
                                      <p:cBhvr>
                                        <p:cTn id="46" dur="500"/>
                                        <p:tgtEl>
                                          <p:spTgt spid="134"/>
                                        </p:tgtEl>
                                      </p:cBhvr>
                                    </p:animEffect>
                                  </p:childTnLst>
                                </p:cTn>
                              </p:par>
                              <p:par>
                                <p:cTn id="47" presetID="64" presetClass="path" presetSubtype="0" fill="hold" nodeType="withEffect">
                                  <p:stCondLst>
                                    <p:cond delay="0"/>
                                  </p:stCondLst>
                                  <p:childTnLst>
                                    <p:animMotion origin="layout" path="M -0.10139 0.21419 L 4.72222E-6 3.33333E-6 " pathEditMode="relative" rAng="0" ptsTypes="AA">
                                      <p:cBhvr>
                                        <p:cTn id="48" dur="750" fill="hold"/>
                                        <p:tgtEl>
                                          <p:spTgt spid="134"/>
                                        </p:tgtEl>
                                        <p:attrNameLst>
                                          <p:attrName>ppt_x</p:attrName>
                                          <p:attrName>ppt_y</p:attrName>
                                        </p:attrNameLst>
                                      </p:cBhvr>
                                      <p:rCtr x="5069" y="-10710"/>
                                    </p:animMotion>
                                  </p:childTnLst>
                                </p:cTn>
                              </p:par>
                              <p:par>
                                <p:cTn id="49" presetID="10" presetClass="entr" presetSubtype="0" fill="hold" nodeType="withEffect">
                                  <p:stCondLst>
                                    <p:cond delay="25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500"/>
                                        <p:tgtEl>
                                          <p:spTgt spid="88"/>
                                        </p:tgtEl>
                                      </p:cBhvr>
                                    </p:animEffect>
                                  </p:childTnLst>
                                </p:cTn>
                              </p:par>
                              <p:par>
                                <p:cTn id="52" presetID="64" presetClass="path" presetSubtype="0" fill="hold" nodeType="withEffect">
                                  <p:stCondLst>
                                    <p:cond delay="250"/>
                                  </p:stCondLst>
                                  <p:childTnLst>
                                    <p:animMotion origin="layout" path="M -0.10139 0.21419 L 4.72222E-6 3.33333E-6 " pathEditMode="relative" rAng="0" ptsTypes="AA">
                                      <p:cBhvr>
                                        <p:cTn id="53" dur="750" fill="hold"/>
                                        <p:tgtEl>
                                          <p:spTgt spid="88"/>
                                        </p:tgtEl>
                                        <p:attrNameLst>
                                          <p:attrName>ppt_x</p:attrName>
                                          <p:attrName>ppt_y</p:attrName>
                                        </p:attrNameLst>
                                      </p:cBhvr>
                                      <p:rCtr x="5069" y="-10710"/>
                                    </p:animMotion>
                                  </p:childTnLst>
                                </p:cTn>
                              </p:par>
                              <p:par>
                                <p:cTn id="54" presetID="10" presetClass="entr" presetSubtype="0" fill="hold" nodeType="withEffect">
                                  <p:stCondLst>
                                    <p:cond delay="500"/>
                                  </p:stCondLst>
                                  <p:childTnLst>
                                    <p:set>
                                      <p:cBhvr>
                                        <p:cTn id="55" dur="1" fill="hold">
                                          <p:stCondLst>
                                            <p:cond delay="0"/>
                                          </p:stCondLst>
                                        </p:cTn>
                                        <p:tgtEl>
                                          <p:spTgt spid="123"/>
                                        </p:tgtEl>
                                        <p:attrNameLst>
                                          <p:attrName>style.visibility</p:attrName>
                                        </p:attrNameLst>
                                      </p:cBhvr>
                                      <p:to>
                                        <p:strVal val="visible"/>
                                      </p:to>
                                    </p:set>
                                    <p:animEffect transition="in" filter="fade">
                                      <p:cBhvr>
                                        <p:cTn id="56" dur="500"/>
                                        <p:tgtEl>
                                          <p:spTgt spid="123"/>
                                        </p:tgtEl>
                                      </p:cBhvr>
                                    </p:animEffect>
                                  </p:childTnLst>
                                </p:cTn>
                              </p:par>
                              <p:par>
                                <p:cTn id="57" presetID="64" presetClass="path" presetSubtype="0" fill="hold" nodeType="withEffect">
                                  <p:stCondLst>
                                    <p:cond delay="500"/>
                                  </p:stCondLst>
                                  <p:childTnLst>
                                    <p:animMotion origin="layout" path="M -0.10139 0.21419 L 4.72222E-6 3.33333E-6 " pathEditMode="relative" rAng="0" ptsTypes="AA">
                                      <p:cBhvr>
                                        <p:cTn id="58" dur="750" fill="hold"/>
                                        <p:tgtEl>
                                          <p:spTgt spid="123"/>
                                        </p:tgtEl>
                                        <p:attrNameLst>
                                          <p:attrName>ppt_x</p:attrName>
                                          <p:attrName>ppt_y</p:attrName>
                                        </p:attrNameLst>
                                      </p:cBhvr>
                                      <p:rCtr x="5069" y="-10710"/>
                                    </p:animMotion>
                                  </p:childTnLst>
                                </p:cTn>
                              </p:par>
                            </p:childTnLst>
                          </p:cTn>
                        </p:par>
                        <p:par>
                          <p:cTn id="59" fill="hold">
                            <p:stCondLst>
                              <p:cond delay="2000"/>
                            </p:stCondLst>
                            <p:childTnLst>
                              <p:par>
                                <p:cTn id="60" presetID="22" presetClass="entr" presetSubtype="8" fill="hold" grpId="0" nodeType="afterEffect">
                                  <p:stCondLst>
                                    <p:cond delay="0"/>
                                  </p:stCondLst>
                                  <p:childTnLst>
                                    <p:set>
                                      <p:cBhvr>
                                        <p:cTn id="61" dur="1" fill="hold">
                                          <p:stCondLst>
                                            <p:cond delay="0"/>
                                          </p:stCondLst>
                                        </p:cTn>
                                        <p:tgtEl>
                                          <p:spTgt spid="151"/>
                                        </p:tgtEl>
                                        <p:attrNameLst>
                                          <p:attrName>style.visibility</p:attrName>
                                        </p:attrNameLst>
                                      </p:cBhvr>
                                      <p:to>
                                        <p:strVal val="visible"/>
                                      </p:to>
                                    </p:set>
                                    <p:animEffect transition="in" filter="wipe(left)">
                                      <p:cBhvr>
                                        <p:cTn id="62" dur="500"/>
                                        <p:tgtEl>
                                          <p:spTgt spid="15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52"/>
                                        </p:tgtEl>
                                        <p:attrNameLst>
                                          <p:attrName>style.visibility</p:attrName>
                                        </p:attrNameLst>
                                      </p:cBhvr>
                                      <p:to>
                                        <p:strVal val="visible"/>
                                      </p:to>
                                    </p:set>
                                    <p:animEffect transition="in" filter="wipe(left)">
                                      <p:cBhvr>
                                        <p:cTn id="65" dur="500"/>
                                        <p:tgtEl>
                                          <p:spTgt spid="15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53"/>
                                        </p:tgtEl>
                                        <p:attrNameLst>
                                          <p:attrName>style.visibility</p:attrName>
                                        </p:attrNameLst>
                                      </p:cBhvr>
                                      <p:to>
                                        <p:strVal val="visible"/>
                                      </p:to>
                                    </p:set>
                                    <p:animEffect transition="in" filter="wipe(left)">
                                      <p:cBhvr>
                                        <p:cTn id="68" dur="500"/>
                                        <p:tgtEl>
                                          <p:spTgt spid="153"/>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54"/>
                                        </p:tgtEl>
                                        <p:attrNameLst>
                                          <p:attrName>style.visibility</p:attrName>
                                        </p:attrNameLst>
                                      </p:cBhvr>
                                      <p:to>
                                        <p:strVal val="visible"/>
                                      </p:to>
                                    </p:set>
                                    <p:animEffect transition="in" filter="wipe(left)">
                                      <p:cBhvr>
                                        <p:cTn id="71" dur="500"/>
                                        <p:tgtEl>
                                          <p:spTgt spid="15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55"/>
                                        </p:tgtEl>
                                        <p:attrNameLst>
                                          <p:attrName>style.visibility</p:attrName>
                                        </p:attrNameLst>
                                      </p:cBhvr>
                                      <p:to>
                                        <p:strVal val="visible"/>
                                      </p:to>
                                    </p:set>
                                    <p:animEffect transition="in" filter="wipe(left)">
                                      <p:cBhvr>
                                        <p:cTn id="74" dur="500"/>
                                        <p:tgtEl>
                                          <p:spTgt spid="15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wipe(left)">
                                      <p:cBhvr>
                                        <p:cTn id="77"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51" name="TextBox 150"/>
          <p:cNvSpPr txBox="1"/>
          <p:nvPr/>
        </p:nvSpPr>
        <p:spPr>
          <a:xfrm>
            <a:off x="1939897" y="351607"/>
            <a:ext cx="1620957" cy="523220"/>
          </a:xfrm>
          <a:prstGeom prst="rect">
            <a:avLst/>
          </a:prstGeom>
          <a:noFill/>
        </p:spPr>
        <p:txBody>
          <a:bodyPr wrap="none" rtlCol="0">
            <a:spAutoFit/>
          </a:bodyPr>
          <a:lstStyle/>
          <a:p>
            <a:r>
              <a:rPr lang="zh-CN" altLang="en-US" sz="2800" b="1" dirty="0" smtClean="0">
                <a:solidFill>
                  <a:schemeClr val="accent1">
                    <a:lumMod val="75000"/>
                  </a:schemeClr>
                </a:solidFill>
                <a:latin typeface="微软雅黑" panose="020B0503020204020204" pitchFamily="34" charset="-122"/>
                <a:ea typeface="微软雅黑" panose="020B0503020204020204" pitchFamily="34" charset="-122"/>
              </a:rPr>
              <a:t>团队能力</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8655069" y="1780367"/>
            <a:ext cx="1643074" cy="4195572"/>
            <a:chOff x="6518260" y="1252165"/>
            <a:chExt cx="1023937" cy="2614612"/>
          </a:xfrm>
          <a:solidFill>
            <a:srgbClr val="4F81BD"/>
          </a:solidFill>
        </p:grpSpPr>
        <p:sp>
          <p:nvSpPr>
            <p:cNvPr id="74"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76" name="Oval 6"/>
            <p:cNvSpPr>
              <a:spLocks noChangeArrowheads="1"/>
            </p:cNvSpPr>
            <p:nvPr/>
          </p:nvSpPr>
          <p:spPr bwMode="auto">
            <a:xfrm>
              <a:off x="6826235" y="1252165"/>
              <a:ext cx="407987" cy="412750"/>
            </a:xfrm>
            <a:prstGeom prst="ellipse">
              <a:avLst/>
            </a:prstGeom>
            <a:grp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grpSp>
      <p:grpSp>
        <p:nvGrpSpPr>
          <p:cNvPr id="77" name="组合 76"/>
          <p:cNvGrpSpPr/>
          <p:nvPr/>
        </p:nvGrpSpPr>
        <p:grpSpPr>
          <a:xfrm>
            <a:off x="4154475" y="1780367"/>
            <a:ext cx="1643074" cy="4195572"/>
            <a:chOff x="3435335" y="1252165"/>
            <a:chExt cx="1023937" cy="2614612"/>
          </a:xfrm>
        </p:grpSpPr>
        <p:sp>
          <p:nvSpPr>
            <p:cNvPr id="78"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79"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80"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1"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2"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83" name="组合 82"/>
          <p:cNvGrpSpPr/>
          <p:nvPr/>
        </p:nvGrpSpPr>
        <p:grpSpPr>
          <a:xfrm>
            <a:off x="6440491" y="1780366"/>
            <a:ext cx="1643076" cy="4195573"/>
            <a:chOff x="4976797" y="1252165"/>
            <a:chExt cx="1023938" cy="2614612"/>
          </a:xfrm>
        </p:grpSpPr>
        <p:sp>
          <p:nvSpPr>
            <p:cNvPr id="84"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85"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0070C0"/>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87"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grpSp>
        <p:nvGrpSpPr>
          <p:cNvPr id="88" name="组合 87"/>
          <p:cNvGrpSpPr/>
          <p:nvPr/>
        </p:nvGrpSpPr>
        <p:grpSpPr>
          <a:xfrm>
            <a:off x="1868459" y="1780366"/>
            <a:ext cx="1643076" cy="4195573"/>
            <a:chOff x="1893872" y="1252165"/>
            <a:chExt cx="1023938" cy="2614612"/>
          </a:xfrm>
        </p:grpSpPr>
        <p:sp>
          <p:nvSpPr>
            <p:cNvPr id="89"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0"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1"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1600">
                <a:solidFill>
                  <a:srgbClr val="000000"/>
                </a:solidFill>
                <a:sym typeface="宋体" panose="02010600030101010101" pitchFamily="2" charset="-122"/>
              </a:endParaRPr>
            </a:p>
          </p:txBody>
        </p:sp>
        <p:sp>
          <p:nvSpPr>
            <p:cNvPr id="9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sp>
          <p:nvSpPr>
            <p:cNvPr id="9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a:solidFill>
                  <a:srgbClr val="000000"/>
                </a:solidFill>
                <a:sym typeface="宋体" panose="02010600030101010101" pitchFamily="2" charset="-122"/>
              </a:endParaRPr>
            </a:p>
          </p:txBody>
        </p:sp>
      </p:grpSp>
      <p:sp>
        <p:nvSpPr>
          <p:cNvPr id="95" name="TextBox 94"/>
          <p:cNvSpPr txBox="1"/>
          <p:nvPr/>
        </p:nvSpPr>
        <p:spPr>
          <a:xfrm>
            <a:off x="2013137" y="6138085"/>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协调能力</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TextBox 15"/>
          <p:cNvSpPr>
            <a:spLocks noChangeArrowheads="1"/>
          </p:cNvSpPr>
          <p:nvPr/>
        </p:nvSpPr>
        <p:spPr bwMode="auto">
          <a:xfrm>
            <a:off x="151535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概述请在这里</a:t>
            </a: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输入简单字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97" name="TextBox 96"/>
          <p:cNvSpPr txBox="1"/>
          <p:nvPr/>
        </p:nvSpPr>
        <p:spPr>
          <a:xfrm>
            <a:off x="4370591"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管理能力</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9" name="TextBox 15"/>
          <p:cNvSpPr>
            <a:spLocks noChangeArrowheads="1"/>
          </p:cNvSpPr>
          <p:nvPr/>
        </p:nvSpPr>
        <p:spPr bwMode="auto">
          <a:xfrm>
            <a:off x="3868723" y="6470991"/>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概述请在这里</a:t>
            </a: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输入简单字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101" name="TextBox 100"/>
          <p:cNvSpPr txBox="1"/>
          <p:nvPr/>
        </p:nvSpPr>
        <p:spPr>
          <a:xfrm>
            <a:off x="6656607"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执行能力</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2" name="TextBox 15"/>
          <p:cNvSpPr>
            <a:spLocks noChangeArrowheads="1"/>
          </p:cNvSpPr>
          <p:nvPr/>
        </p:nvSpPr>
        <p:spPr bwMode="auto">
          <a:xfrm>
            <a:off x="6087383"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概述请在这里</a:t>
            </a: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输入简单字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a:t>
            </a:r>
            <a:endParaRPr lang="zh-CN" altLang="en-US" sz="1400" dirty="0">
              <a:latin typeface="微软雅黑" panose="020B0503020204020204" pitchFamily="34" charset="-122"/>
              <a:ea typeface="微软雅黑" panose="020B0503020204020204" pitchFamily="34" charset="-122"/>
            </a:endParaRPr>
          </a:p>
        </p:txBody>
      </p:sp>
      <p:sp>
        <p:nvSpPr>
          <p:cNvPr id="103" name="TextBox 102"/>
          <p:cNvSpPr txBox="1"/>
          <p:nvPr/>
        </p:nvSpPr>
        <p:spPr>
          <a:xfrm>
            <a:off x="8871185" y="6187498"/>
            <a:ext cx="1284082" cy="307777"/>
          </a:xfrm>
          <a:prstGeom prst="rect">
            <a:avLst/>
          </a:prstGeom>
          <a:noFill/>
        </p:spPr>
        <p:txBody>
          <a:bodyPr wrap="square" rtlCol="0">
            <a:spAutoFit/>
          </a:bodyPr>
          <a:lstStyle/>
          <a:p>
            <a:pPr algn="ct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合作能力</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4" name="TextBox 15"/>
          <p:cNvSpPr>
            <a:spLocks noChangeArrowheads="1"/>
          </p:cNvSpPr>
          <p:nvPr/>
        </p:nvSpPr>
        <p:spPr bwMode="auto">
          <a:xfrm>
            <a:off x="8301961" y="6423837"/>
            <a:ext cx="24248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这里输入简单的文字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概述请在这里</a:t>
            </a:r>
            <a:r>
              <a:rPr lang="zh-CN" altLang="en-US" sz="1400"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输入简单字</a:t>
            </a:r>
            <a:r>
              <a:rPr lang="zh-CN" altLang="en-US" sz="1400" dirty="0" smtClean="0">
                <a:solidFill>
                  <a:srgbClr val="595959"/>
                </a:solidFill>
                <a:latin typeface="微软雅黑" panose="020B0503020204020204" pitchFamily="34" charset="-122"/>
                <a:ea typeface="微软雅黑" panose="020B0503020204020204" pitchFamily="34" charset="-122"/>
                <a:sym typeface="宋体" panose="02010600030101010101" pitchFamily="2" charset="-122"/>
              </a:rPr>
              <a:t>概述</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wipe(left)">
                                      <p:cBhvr>
                                        <p:cTn id="11" dur="500"/>
                                        <p:tgtEl>
                                          <p:spTgt spid="151"/>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0-#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 presetClass="entr" presetSubtype="0" fill="hold" nodeType="afterEffect">
                                  <p:stCondLst>
                                    <p:cond delay="250"/>
                                  </p:stCondLst>
                                  <p:childTnLst>
                                    <p:set>
                                      <p:cBhvr>
                                        <p:cTn id="19" dur="1" fill="hold">
                                          <p:stCondLst>
                                            <p:cond delay="0"/>
                                          </p:stCondLst>
                                        </p:cTn>
                                        <p:tgtEl>
                                          <p:spTgt spid="77"/>
                                        </p:tgtEl>
                                        <p:attrNameLst>
                                          <p:attrName>style.visibility</p:attrName>
                                        </p:attrNameLst>
                                      </p:cBhvr>
                                      <p:to>
                                        <p:strVal val="visible"/>
                                      </p:to>
                                    </p:set>
                                  </p:childTnLst>
                                </p:cTn>
                              </p:par>
                              <p:par>
                                <p:cTn id="20" presetID="1" presetClass="entr" presetSubtype="0" fill="hold" nodeType="withEffect">
                                  <p:stCondLst>
                                    <p:cond delay="250"/>
                                  </p:stCondLst>
                                  <p:childTnLst>
                                    <p:set>
                                      <p:cBhvr>
                                        <p:cTn id="21" dur="1" fill="hold">
                                          <p:stCondLst>
                                            <p:cond delay="0"/>
                                          </p:stCondLst>
                                        </p:cTn>
                                        <p:tgtEl>
                                          <p:spTgt spid="83"/>
                                        </p:tgtEl>
                                        <p:attrNameLst>
                                          <p:attrName>style.visibility</p:attrName>
                                        </p:attrNameLst>
                                      </p:cBhvr>
                                      <p:to>
                                        <p:strVal val="visible"/>
                                      </p:to>
                                    </p:set>
                                  </p:childTnLst>
                                </p:cTn>
                              </p:par>
                              <p:par>
                                <p:cTn id="22" presetID="1" presetClass="entr" presetSubtype="0" fill="hold" nodeType="withEffect">
                                  <p:stCondLst>
                                    <p:cond delay="250"/>
                                  </p:stCondLst>
                                  <p:childTnLst>
                                    <p:set>
                                      <p:cBhvr>
                                        <p:cTn id="23" dur="1" fill="hold">
                                          <p:stCondLst>
                                            <p:cond delay="0"/>
                                          </p:stCondLst>
                                        </p:cTn>
                                        <p:tgtEl>
                                          <p:spTgt spid="72"/>
                                        </p:tgtEl>
                                        <p:attrNameLst>
                                          <p:attrName>style.visibility</p:attrName>
                                        </p:attrNameLst>
                                      </p:cBhvr>
                                      <p:to>
                                        <p:strVal val="visible"/>
                                      </p:to>
                                    </p:set>
                                  </p:childTnLst>
                                </p:cTn>
                              </p:par>
                            </p:childTnLst>
                          </p:cTn>
                        </p:par>
                        <p:par>
                          <p:cTn id="24" fill="hold">
                            <p:stCondLst>
                              <p:cond delay="1750"/>
                            </p:stCondLst>
                            <p:childTnLst>
                              <p:par>
                                <p:cTn id="25" presetID="63" presetClass="path" presetSubtype="0" fill="hold" nodeType="afterEffect">
                                  <p:stCondLst>
                                    <p:cond delay="0"/>
                                  </p:stCondLst>
                                  <p:childTnLst>
                                    <p:animMotion origin="layout" path="M -0.16788 -8.64198E-7 L 2.77778E-6 -8.64198E-7 " pathEditMode="relative" rAng="0" ptsTypes="AA">
                                      <p:cBhvr>
                                        <p:cTn id="26" dur="500" fill="hold"/>
                                        <p:tgtEl>
                                          <p:spTgt spid="77"/>
                                        </p:tgtEl>
                                        <p:attrNameLst>
                                          <p:attrName>ppt_x</p:attrName>
                                          <p:attrName>ppt_y</p:attrName>
                                        </p:attrNameLst>
                                      </p:cBhvr>
                                      <p:rCtr x="8385" y="0"/>
                                    </p:animMotion>
                                  </p:childTnLst>
                                </p:cTn>
                              </p:par>
                              <p:par>
                                <p:cTn id="27" presetID="63" presetClass="path" presetSubtype="0" fill="hold" nodeType="withEffect">
                                  <p:stCondLst>
                                    <p:cond delay="0"/>
                                  </p:stCondLst>
                                  <p:childTnLst>
                                    <p:animMotion origin="layout" path="M -0.33645 -8.64198E-7 L -3.61111E-6 -8.64198E-7 " pathEditMode="relative" rAng="0" ptsTypes="AA">
                                      <p:cBhvr>
                                        <p:cTn id="28" dur="500" fill="hold"/>
                                        <p:tgtEl>
                                          <p:spTgt spid="83"/>
                                        </p:tgtEl>
                                        <p:attrNameLst>
                                          <p:attrName>ppt_x</p:attrName>
                                          <p:attrName>ppt_y</p:attrName>
                                        </p:attrNameLst>
                                      </p:cBhvr>
                                      <p:rCtr x="16823" y="0"/>
                                    </p:animMotion>
                                  </p:childTnLst>
                                </p:cTn>
                              </p:par>
                              <p:par>
                                <p:cTn id="29" presetID="63" presetClass="path" presetSubtype="0" fill="hold" nodeType="withEffect">
                                  <p:stCondLst>
                                    <p:cond delay="0"/>
                                  </p:stCondLst>
                                  <p:childTnLst>
                                    <p:animMotion origin="layout" path="M -0.50503 -8.64198E-7 L 1.11022E-16 -8.64198E-7 " pathEditMode="relative" rAng="0" ptsTypes="AA">
                                      <p:cBhvr>
                                        <p:cTn id="30" dur="500" fill="hold"/>
                                        <p:tgtEl>
                                          <p:spTgt spid="72"/>
                                        </p:tgtEl>
                                        <p:attrNameLst>
                                          <p:attrName>ppt_x</p:attrName>
                                          <p:attrName>ppt_y</p:attrName>
                                        </p:attrNameLst>
                                      </p:cBhvr>
                                      <p:rCtr x="25243" y="0"/>
                                    </p:animMotion>
                                  </p:childTnLst>
                                </p:cTn>
                              </p:par>
                            </p:childTnLst>
                          </p:cTn>
                        </p:par>
                        <p:par>
                          <p:cTn id="31" fill="hold">
                            <p:stCondLst>
                              <p:cond delay="2250"/>
                            </p:stCondLst>
                            <p:childTnLst>
                              <p:par>
                                <p:cTn id="32" presetID="2" presetClass="entr" presetSubtype="4" fill="hold" grpId="0" nodeType="after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additive="base">
                                        <p:cTn id="34" dur="250" fill="hold"/>
                                        <p:tgtEl>
                                          <p:spTgt spid="95"/>
                                        </p:tgtEl>
                                        <p:attrNameLst>
                                          <p:attrName>ppt_x</p:attrName>
                                        </p:attrNameLst>
                                      </p:cBhvr>
                                      <p:tavLst>
                                        <p:tav tm="0">
                                          <p:val>
                                            <p:strVal val="#ppt_x"/>
                                          </p:val>
                                        </p:tav>
                                        <p:tav tm="100000">
                                          <p:val>
                                            <p:strVal val="#ppt_x"/>
                                          </p:val>
                                        </p:tav>
                                      </p:tavLst>
                                    </p:anim>
                                    <p:anim calcmode="lin" valueType="num">
                                      <p:cBhvr additive="base">
                                        <p:cTn id="35" dur="250" fill="hold"/>
                                        <p:tgtEl>
                                          <p:spTgt spid="9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250" fill="hold"/>
                                        <p:tgtEl>
                                          <p:spTgt spid="97"/>
                                        </p:tgtEl>
                                        <p:attrNameLst>
                                          <p:attrName>ppt_x</p:attrName>
                                        </p:attrNameLst>
                                      </p:cBhvr>
                                      <p:tavLst>
                                        <p:tav tm="0">
                                          <p:val>
                                            <p:strVal val="#ppt_x"/>
                                          </p:val>
                                        </p:tav>
                                        <p:tav tm="100000">
                                          <p:val>
                                            <p:strVal val="#ppt_x"/>
                                          </p:val>
                                        </p:tav>
                                      </p:tavLst>
                                    </p:anim>
                                    <p:anim calcmode="lin" valueType="num">
                                      <p:cBhvr additive="base">
                                        <p:cTn id="39" dur="250" fill="hold"/>
                                        <p:tgtEl>
                                          <p:spTgt spid="9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additive="base">
                                        <p:cTn id="42" dur="250" fill="hold"/>
                                        <p:tgtEl>
                                          <p:spTgt spid="101"/>
                                        </p:tgtEl>
                                        <p:attrNameLst>
                                          <p:attrName>ppt_x</p:attrName>
                                        </p:attrNameLst>
                                      </p:cBhvr>
                                      <p:tavLst>
                                        <p:tav tm="0">
                                          <p:val>
                                            <p:strVal val="#ppt_x"/>
                                          </p:val>
                                        </p:tav>
                                        <p:tav tm="100000">
                                          <p:val>
                                            <p:strVal val="#ppt_x"/>
                                          </p:val>
                                        </p:tav>
                                      </p:tavLst>
                                    </p:anim>
                                    <p:anim calcmode="lin" valueType="num">
                                      <p:cBhvr additive="base">
                                        <p:cTn id="43" dur="250" fill="hold"/>
                                        <p:tgtEl>
                                          <p:spTgt spid="10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03"/>
                                        </p:tgtEl>
                                        <p:attrNameLst>
                                          <p:attrName>style.visibility</p:attrName>
                                        </p:attrNameLst>
                                      </p:cBhvr>
                                      <p:to>
                                        <p:strVal val="visible"/>
                                      </p:to>
                                    </p:set>
                                    <p:anim calcmode="lin" valueType="num">
                                      <p:cBhvr additive="base">
                                        <p:cTn id="46" dur="250" fill="hold"/>
                                        <p:tgtEl>
                                          <p:spTgt spid="103"/>
                                        </p:tgtEl>
                                        <p:attrNameLst>
                                          <p:attrName>ppt_x</p:attrName>
                                        </p:attrNameLst>
                                      </p:cBhvr>
                                      <p:tavLst>
                                        <p:tav tm="0">
                                          <p:val>
                                            <p:strVal val="#ppt_x"/>
                                          </p:val>
                                        </p:tav>
                                        <p:tav tm="100000">
                                          <p:val>
                                            <p:strVal val="#ppt_x"/>
                                          </p:val>
                                        </p:tav>
                                      </p:tavLst>
                                    </p:anim>
                                    <p:anim calcmode="lin" valueType="num">
                                      <p:cBhvr additive="base">
                                        <p:cTn id="47" dur="250" fill="hold"/>
                                        <p:tgtEl>
                                          <p:spTgt spid="103"/>
                                        </p:tgtEl>
                                        <p:attrNameLst>
                                          <p:attrName>ppt_y</p:attrName>
                                        </p:attrNameLst>
                                      </p:cBhvr>
                                      <p:tavLst>
                                        <p:tav tm="0">
                                          <p:val>
                                            <p:strVal val="1+#ppt_h/2"/>
                                          </p:val>
                                        </p:tav>
                                        <p:tav tm="100000">
                                          <p:val>
                                            <p:strVal val="#ppt_y"/>
                                          </p:val>
                                        </p:tav>
                                      </p:tavLst>
                                    </p:anim>
                                  </p:childTnLst>
                                </p:cTn>
                              </p:par>
                            </p:childTnLst>
                          </p:cTn>
                        </p:par>
                        <p:par>
                          <p:cTn id="48" fill="hold">
                            <p:stCondLst>
                              <p:cond delay="2750"/>
                            </p:stCondLst>
                            <p:childTnLst>
                              <p:par>
                                <p:cTn id="49" presetID="2" presetClass="entr" presetSubtype="4"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ppt_x</p:attrName>
                                        </p:attrNameLst>
                                      </p:cBhvr>
                                      <p:tavLst>
                                        <p:tav tm="0">
                                          <p:val>
                                            <p:strVal val="#ppt_x"/>
                                          </p:val>
                                        </p:tav>
                                        <p:tav tm="100000">
                                          <p:val>
                                            <p:strVal val="#ppt_x"/>
                                          </p:val>
                                        </p:tav>
                                      </p:tavLst>
                                    </p:anim>
                                    <p:anim calcmode="lin" valueType="num">
                                      <p:cBhvr>
                                        <p:cTn id="52" dur="500" fill="hold"/>
                                        <p:tgtEl>
                                          <p:spTgt spid="96"/>
                                        </p:tgtEl>
                                        <p:attrNameLst>
                                          <p:attrName>ppt_y</p:attrName>
                                        </p:attrNameLst>
                                      </p:cBhvr>
                                      <p:tavLst>
                                        <p:tav tm="0">
                                          <p:val>
                                            <p:strVal val="1+#ppt_h/2"/>
                                          </p:val>
                                        </p:tav>
                                        <p:tav tm="100000">
                                          <p:val>
                                            <p:strVal val="#ppt_y"/>
                                          </p:val>
                                        </p:tav>
                                      </p:tavLst>
                                    </p:anim>
                                  </p:childTnLst>
                                </p:cTn>
                              </p:par>
                            </p:childTnLst>
                          </p:cTn>
                        </p:par>
                        <p:par>
                          <p:cTn id="53" fill="hold">
                            <p:stCondLst>
                              <p:cond delay="3250"/>
                            </p:stCondLst>
                            <p:childTnLst>
                              <p:par>
                                <p:cTn id="54" presetID="2" presetClass="entr" presetSubtype="4" fill="hold" grpId="0" nodeType="afterEffect">
                                  <p:stCondLst>
                                    <p:cond delay="0"/>
                                  </p:stCondLst>
                                  <p:childTnLst>
                                    <p:set>
                                      <p:cBhvr>
                                        <p:cTn id="55" dur="1" fill="hold">
                                          <p:stCondLst>
                                            <p:cond delay="0"/>
                                          </p:stCondLst>
                                        </p:cTn>
                                        <p:tgtEl>
                                          <p:spTgt spid="99"/>
                                        </p:tgtEl>
                                        <p:attrNameLst>
                                          <p:attrName>style.visibility</p:attrName>
                                        </p:attrNameLst>
                                      </p:cBhvr>
                                      <p:to>
                                        <p:strVal val="visible"/>
                                      </p:to>
                                    </p:set>
                                    <p:anim calcmode="lin" valueType="num">
                                      <p:cBhvr>
                                        <p:cTn id="56" dur="500" fill="hold"/>
                                        <p:tgtEl>
                                          <p:spTgt spid="99"/>
                                        </p:tgtEl>
                                        <p:attrNameLst>
                                          <p:attrName>ppt_x</p:attrName>
                                        </p:attrNameLst>
                                      </p:cBhvr>
                                      <p:tavLst>
                                        <p:tav tm="0">
                                          <p:val>
                                            <p:strVal val="#ppt_x"/>
                                          </p:val>
                                        </p:tav>
                                        <p:tav tm="100000">
                                          <p:val>
                                            <p:strVal val="#ppt_x"/>
                                          </p:val>
                                        </p:tav>
                                      </p:tavLst>
                                    </p:anim>
                                    <p:anim calcmode="lin" valueType="num">
                                      <p:cBhvr>
                                        <p:cTn id="57" dur="500" fill="hold"/>
                                        <p:tgtEl>
                                          <p:spTgt spid="99"/>
                                        </p:tgtEl>
                                        <p:attrNameLst>
                                          <p:attrName>ppt_y</p:attrName>
                                        </p:attrNameLst>
                                      </p:cBhvr>
                                      <p:tavLst>
                                        <p:tav tm="0">
                                          <p:val>
                                            <p:strVal val="1+#ppt_h/2"/>
                                          </p:val>
                                        </p:tav>
                                        <p:tav tm="100000">
                                          <p:val>
                                            <p:strVal val="#ppt_y"/>
                                          </p:val>
                                        </p:tav>
                                      </p:tavLst>
                                    </p:anim>
                                  </p:childTnLst>
                                </p:cTn>
                              </p:par>
                            </p:childTnLst>
                          </p:cTn>
                        </p:par>
                        <p:par>
                          <p:cTn id="58" fill="hold">
                            <p:stCondLst>
                              <p:cond delay="3750"/>
                            </p:stCondLst>
                            <p:childTnLst>
                              <p:par>
                                <p:cTn id="59" presetID="2" presetClass="entr" presetSubtype="4" fill="hold" grpId="0" nodeType="afterEffect">
                                  <p:stCondLst>
                                    <p:cond delay="0"/>
                                  </p:stCondLst>
                                  <p:childTnLst>
                                    <p:set>
                                      <p:cBhvr>
                                        <p:cTn id="60" dur="1" fill="hold">
                                          <p:stCondLst>
                                            <p:cond delay="0"/>
                                          </p:stCondLst>
                                        </p:cTn>
                                        <p:tgtEl>
                                          <p:spTgt spid="102"/>
                                        </p:tgtEl>
                                        <p:attrNameLst>
                                          <p:attrName>style.visibility</p:attrName>
                                        </p:attrNameLst>
                                      </p:cBhvr>
                                      <p:to>
                                        <p:strVal val="visible"/>
                                      </p:to>
                                    </p:set>
                                    <p:anim calcmode="lin" valueType="num">
                                      <p:cBhvr>
                                        <p:cTn id="61" dur="500" fill="hold"/>
                                        <p:tgtEl>
                                          <p:spTgt spid="102"/>
                                        </p:tgtEl>
                                        <p:attrNameLst>
                                          <p:attrName>ppt_x</p:attrName>
                                        </p:attrNameLst>
                                      </p:cBhvr>
                                      <p:tavLst>
                                        <p:tav tm="0">
                                          <p:val>
                                            <p:strVal val="#ppt_x"/>
                                          </p:val>
                                        </p:tav>
                                        <p:tav tm="100000">
                                          <p:val>
                                            <p:strVal val="#ppt_x"/>
                                          </p:val>
                                        </p:tav>
                                      </p:tavLst>
                                    </p:anim>
                                    <p:anim calcmode="lin" valueType="num">
                                      <p:cBhvr>
                                        <p:cTn id="62" dur="500" fill="hold"/>
                                        <p:tgtEl>
                                          <p:spTgt spid="102"/>
                                        </p:tgtEl>
                                        <p:attrNameLst>
                                          <p:attrName>ppt_y</p:attrName>
                                        </p:attrNameLst>
                                      </p:cBhvr>
                                      <p:tavLst>
                                        <p:tav tm="0">
                                          <p:val>
                                            <p:strVal val="1+#ppt_h/2"/>
                                          </p:val>
                                        </p:tav>
                                        <p:tav tm="100000">
                                          <p:val>
                                            <p:strVal val="#ppt_y"/>
                                          </p:val>
                                        </p:tav>
                                      </p:tavLst>
                                    </p:anim>
                                  </p:childTnLst>
                                </p:cTn>
                              </p:par>
                            </p:childTnLst>
                          </p:cTn>
                        </p:par>
                        <p:par>
                          <p:cTn id="63" fill="hold">
                            <p:stCondLst>
                              <p:cond delay="4250"/>
                            </p:stCondLst>
                            <p:childTnLst>
                              <p:par>
                                <p:cTn id="64" presetID="2" presetClass="entr" presetSubtype="4"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 calcmode="lin" valueType="num">
                                      <p:cBhvr>
                                        <p:cTn id="66" dur="500" fill="hold"/>
                                        <p:tgtEl>
                                          <p:spTgt spid="104"/>
                                        </p:tgtEl>
                                        <p:attrNameLst>
                                          <p:attrName>ppt_x</p:attrName>
                                        </p:attrNameLst>
                                      </p:cBhvr>
                                      <p:tavLst>
                                        <p:tav tm="0">
                                          <p:val>
                                            <p:strVal val="#ppt_x"/>
                                          </p:val>
                                        </p:tav>
                                        <p:tav tm="100000">
                                          <p:val>
                                            <p:strVal val="#ppt_x"/>
                                          </p:val>
                                        </p:tav>
                                      </p:tavLst>
                                    </p:anim>
                                    <p:anim calcmode="lin" valueType="num">
                                      <p:cBhvr>
                                        <p:cTn id="67"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95" grpId="0"/>
      <p:bldP spid="96" grpId="0" bldLvl="0" autoUpdateAnimBg="0"/>
      <p:bldP spid="97" grpId="0"/>
      <p:bldP spid="99" grpId="0" bldLvl="0" autoUpdateAnimBg="0"/>
      <p:bldP spid="101" grpId="0"/>
      <p:bldP spid="102" grpId="0" bldLvl="0" autoUpdateAnimBg="0"/>
      <p:bldP spid="103" grpId="0"/>
      <p:bldP spid="104"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4" name="矩形 13"/>
          <p:cNvSpPr/>
          <p:nvPr/>
        </p:nvSpPr>
        <p:spPr>
          <a:xfrm>
            <a:off x="0" y="2351871"/>
            <a:ext cx="9144000" cy="2592288"/>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15" name="TextBox 14"/>
          <p:cNvSpPr txBox="1"/>
          <p:nvPr/>
        </p:nvSpPr>
        <p:spPr>
          <a:xfrm>
            <a:off x="3851922" y="2711911"/>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anose="020B0503020204020204" pitchFamily="34" charset="-122"/>
                <a:ea typeface="微软雅黑" panose="020B0503020204020204" pitchFamily="34" charset="-122"/>
              </a:rPr>
              <a:t> </a:t>
            </a:r>
            <a:r>
              <a:rPr lang="zh-CN" altLang="en-US" sz="2800" b="1" dirty="0" smtClean="0">
                <a:solidFill>
                  <a:schemeClr val="bg1"/>
                </a:solidFill>
                <a:latin typeface="微软雅黑" panose="020B0503020204020204" pitchFamily="34" charset="-122"/>
                <a:ea typeface="微软雅黑" panose="020B0503020204020204" pitchFamily="34" charset="-122"/>
              </a:rPr>
              <a:t>第五部分</a:t>
            </a:r>
            <a:endParaRPr lang="en-US" altLang="zh-CN" sz="28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3600" b="1" dirty="0" smtClean="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V="1">
            <a:off x="3635896" y="2639903"/>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317896" y="4233987"/>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PART 05</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123728" y="2711913"/>
            <a:ext cx="1197175" cy="1197175"/>
            <a:chOff x="1068965" y="491752"/>
            <a:chExt cx="1197175" cy="1197175"/>
          </a:xfrm>
        </p:grpSpPr>
        <p:grpSp>
          <p:nvGrpSpPr>
            <p:cNvPr id="19"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KSO_Shape"/>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31" name="TextBox 30"/>
          <p:cNvSpPr txBox="1"/>
          <p:nvPr/>
        </p:nvSpPr>
        <p:spPr>
          <a:xfrm>
            <a:off x="3923928" y="3864039"/>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002260" y="3864039"/>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084168" y="386403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923928"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004684" y="4176845"/>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outHorizontal)">
                                      <p:cBhvr>
                                        <p:cTn id="11" dur="500"/>
                                        <p:tgtEl>
                                          <p:spTgt spid="14"/>
                                        </p:tgtEl>
                                      </p:cBhvr>
                                    </p:animEffect>
                                  </p:childTnLst>
                                </p:cTn>
                              </p:par>
                              <p:par>
                                <p:cTn id="12" presetID="2" presetClass="entr" presetSubtype="8" accel="3500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500" fill="hold"/>
                                        <p:tgtEl>
                                          <p:spTgt spid="18"/>
                                        </p:tgtEl>
                                        <p:attrNameLst>
                                          <p:attrName>ppt_x</p:attrName>
                                        </p:attrNameLst>
                                      </p:cBhvr>
                                      <p:tavLst>
                                        <p:tav tm="0">
                                          <p:val>
                                            <p:strVal val="0-#ppt_w/2"/>
                                          </p:val>
                                        </p:tav>
                                        <p:tav tm="100000">
                                          <p:val>
                                            <p:strVal val="#ppt_x"/>
                                          </p:val>
                                        </p:tav>
                                      </p:tavLst>
                                    </p:anim>
                                    <p:anim calcmode="lin" valueType="num">
                                      <p:cBhvr additive="base">
                                        <p:cTn id="15" dur="15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anim calcmode="lin" valueType="num">
                                      <p:cBhvr>
                                        <p:cTn id="29" dur="500" fill="hold"/>
                                        <p:tgtEl>
                                          <p:spTgt spid="17"/>
                                        </p:tgtEl>
                                        <p:attrNameLst>
                                          <p:attrName>ppt_x</p:attrName>
                                        </p:attrNameLst>
                                      </p:cBhvr>
                                      <p:tavLst>
                                        <p:tav tm="0">
                                          <p:val>
                                            <p:strVal val="#ppt_x"/>
                                          </p:val>
                                        </p:tav>
                                        <p:tav tm="100000">
                                          <p:val>
                                            <p:strVal val="#ppt_x"/>
                                          </p:val>
                                        </p:tav>
                                      </p:tavLst>
                                    </p:anim>
                                    <p:anim calcmode="lin" valueType="num">
                                      <p:cBhvr>
                                        <p:cTn id="30" dur="5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4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ppt_x"/>
                                          </p:val>
                                        </p:tav>
                                        <p:tav tm="100000">
                                          <p:val>
                                            <p:strVal val="#ppt_x"/>
                                          </p:val>
                                        </p:tav>
                                      </p:tavLst>
                                    </p:anim>
                                    <p:anim calcmode="lin" valueType="num">
                                      <p:cBhvr additive="base">
                                        <p:cTn id="5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P spid="31" grpId="0"/>
      <p:bldP spid="32" grpId="0"/>
      <p:bldP spid="33"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37" name="标题 1"/>
          <p:cNvSpPr txBox="1"/>
          <p:nvPr/>
        </p:nvSpPr>
        <p:spPr>
          <a:xfrm>
            <a:off x="1725583" y="351607"/>
            <a:ext cx="2928958" cy="571504"/>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营业额提升方法</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38" name="组合 37"/>
          <p:cNvGrpSpPr/>
          <p:nvPr/>
        </p:nvGrpSpPr>
        <p:grpSpPr>
          <a:xfrm>
            <a:off x="1725583" y="1923243"/>
            <a:ext cx="1925466" cy="1925466"/>
            <a:chOff x="3481448" y="2338049"/>
            <a:chExt cx="2181104" cy="2181104"/>
          </a:xfrm>
        </p:grpSpPr>
        <p:grpSp>
          <p:nvGrpSpPr>
            <p:cNvPr id="39"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2" name="椭圆 4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40" name="TextBox 39"/>
            <p:cNvSpPr txBox="1"/>
            <p:nvPr/>
          </p:nvSpPr>
          <p:spPr>
            <a:xfrm>
              <a:off x="3958974" y="3215490"/>
              <a:ext cx="1186100"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01</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43" name="矩形 42"/>
          <p:cNvSpPr/>
          <p:nvPr/>
        </p:nvSpPr>
        <p:spPr>
          <a:xfrm>
            <a:off x="1942483"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44" name="组合 43"/>
          <p:cNvGrpSpPr/>
          <p:nvPr/>
        </p:nvGrpSpPr>
        <p:grpSpPr>
          <a:xfrm>
            <a:off x="3576409" y="4219836"/>
            <a:ext cx="473766" cy="477588"/>
            <a:chOff x="3041651" y="3326606"/>
            <a:chExt cx="631825" cy="636588"/>
          </a:xfrm>
        </p:grpSpPr>
        <p:sp>
          <p:nvSpPr>
            <p:cNvPr id="45"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8" name="组合 47"/>
          <p:cNvGrpSpPr/>
          <p:nvPr/>
        </p:nvGrpSpPr>
        <p:grpSpPr>
          <a:xfrm>
            <a:off x="3963711" y="1923243"/>
            <a:ext cx="1925466" cy="1925466"/>
            <a:chOff x="3481448" y="2338049"/>
            <a:chExt cx="2181104" cy="2181104"/>
          </a:xfrm>
        </p:grpSpPr>
        <p:grpSp>
          <p:nvGrpSpPr>
            <p:cNvPr id="49"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52" name="椭圆 5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50" name="TextBox 49"/>
            <p:cNvSpPr txBox="1"/>
            <p:nvPr/>
          </p:nvSpPr>
          <p:spPr>
            <a:xfrm>
              <a:off x="3940307" y="3215490"/>
              <a:ext cx="1177021"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02</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53" name="矩形 52"/>
          <p:cNvSpPr/>
          <p:nvPr/>
        </p:nvSpPr>
        <p:spPr>
          <a:xfrm>
            <a:off x="4150402"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54" name="组合 53"/>
          <p:cNvGrpSpPr/>
          <p:nvPr/>
        </p:nvGrpSpPr>
        <p:grpSpPr>
          <a:xfrm>
            <a:off x="5811609" y="4219836"/>
            <a:ext cx="473766" cy="477588"/>
            <a:chOff x="3041651" y="3326606"/>
            <a:chExt cx="631825" cy="636588"/>
          </a:xfrm>
        </p:grpSpPr>
        <p:sp>
          <p:nvSpPr>
            <p:cNvPr id="55"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8" name="组合 57"/>
          <p:cNvGrpSpPr/>
          <p:nvPr/>
        </p:nvGrpSpPr>
        <p:grpSpPr>
          <a:xfrm>
            <a:off x="6156303" y="1923243"/>
            <a:ext cx="1925466" cy="1925466"/>
            <a:chOff x="3481448" y="2338049"/>
            <a:chExt cx="2181104" cy="2181104"/>
          </a:xfrm>
        </p:grpSpPr>
        <p:grpSp>
          <p:nvGrpSpPr>
            <p:cNvPr id="59"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2" name="椭圆 6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0" name="TextBox 59"/>
            <p:cNvSpPr txBox="1"/>
            <p:nvPr/>
          </p:nvSpPr>
          <p:spPr>
            <a:xfrm>
              <a:off x="4007479" y="3215490"/>
              <a:ext cx="1171572"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03</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63" name="矩形 62"/>
          <p:cNvSpPr/>
          <p:nvPr/>
        </p:nvSpPr>
        <p:spPr>
          <a:xfrm>
            <a:off x="6327211"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grpSp>
        <p:nvGrpSpPr>
          <p:cNvPr id="64" name="组合 63"/>
          <p:cNvGrpSpPr/>
          <p:nvPr/>
        </p:nvGrpSpPr>
        <p:grpSpPr>
          <a:xfrm>
            <a:off x="7975260" y="4219836"/>
            <a:ext cx="473766" cy="477588"/>
            <a:chOff x="3041651" y="3326606"/>
            <a:chExt cx="631825" cy="636588"/>
          </a:xfrm>
        </p:grpSpPr>
        <p:sp>
          <p:nvSpPr>
            <p:cNvPr id="65"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10"/>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11"/>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8" name="组合 67"/>
          <p:cNvGrpSpPr/>
          <p:nvPr/>
        </p:nvGrpSpPr>
        <p:grpSpPr>
          <a:xfrm>
            <a:off x="8301239" y="1923243"/>
            <a:ext cx="1925466" cy="1925466"/>
            <a:chOff x="3481448" y="2338049"/>
            <a:chExt cx="2181104" cy="2181104"/>
          </a:xfrm>
        </p:grpSpPr>
        <p:grpSp>
          <p:nvGrpSpPr>
            <p:cNvPr id="69"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2" name="椭圆 7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0" name="TextBox 69"/>
            <p:cNvSpPr txBox="1"/>
            <p:nvPr/>
          </p:nvSpPr>
          <p:spPr>
            <a:xfrm>
              <a:off x="3976390" y="3179579"/>
              <a:ext cx="1200626" cy="4532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方案</a:t>
              </a:r>
              <a:r>
                <a:rPr kumimoji="0" lang="en-US" altLang="zh-CN" sz="2000" b="0" i="0" u="none" strike="noStrike" kern="0" cap="none" spc="0" normalizeH="0" baseline="0" noProof="0" dirty="0" smtClean="0">
                  <a:ln>
                    <a:noFill/>
                  </a:ln>
                  <a:solidFill>
                    <a:srgbClr val="0070C0"/>
                  </a:solidFill>
                  <a:effectLst/>
                  <a:uLnTx/>
                  <a:uFillTx/>
                  <a:latin typeface="方正粗倩简体" pitchFamily="65" charset="-122"/>
                  <a:ea typeface="方正粗倩简体" pitchFamily="65" charset="-122"/>
                </a:rPr>
                <a:t>04</a:t>
              </a:r>
              <a:endParaRPr kumimoji="0" lang="zh-CN" altLang="en-US" sz="2000" b="0" i="0" u="none" strike="noStrike" kern="0" cap="none" spc="0" normalizeH="0" baseline="0" noProof="0" dirty="0">
                <a:ln>
                  <a:noFill/>
                </a:ln>
                <a:solidFill>
                  <a:srgbClr val="0070C0"/>
                </a:solidFill>
                <a:effectLst/>
                <a:uLnTx/>
                <a:uFillTx/>
                <a:latin typeface="方正粗倩简体" pitchFamily="65" charset="-122"/>
                <a:ea typeface="方正粗倩简体" pitchFamily="65" charset="-122"/>
              </a:endParaRPr>
            </a:p>
          </p:txBody>
        </p:sp>
      </p:grpSp>
      <p:sp>
        <p:nvSpPr>
          <p:cNvPr id="73" name="矩形 72"/>
          <p:cNvSpPr/>
          <p:nvPr/>
        </p:nvSpPr>
        <p:spPr>
          <a:xfrm>
            <a:off x="8516620" y="4137821"/>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请在这里输入您的文字</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；请</a:t>
            </a:r>
            <a:r>
              <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在这里输入您的</a:t>
            </a:r>
            <a:r>
              <a:rPr kumimoji="0" lang="zh-CN" altLang="en-US" sz="1200" b="0" i="0" u="none" strike="noStrike" kern="0" cap="none" spc="0" normalizeH="0" baseline="0" noProof="0" dirty="0" smtClean="0">
                <a:ln>
                  <a:noFill/>
                </a:ln>
                <a:solidFill>
                  <a:schemeClr val="accent3">
                    <a:lumMod val="50000"/>
                  </a:schemeClr>
                </a:solidFill>
                <a:effectLst/>
                <a:uLnTx/>
                <a:uFillTx/>
                <a:latin typeface="微软雅黑" panose="020B0503020204020204" pitchFamily="34" charset="-122"/>
                <a:ea typeface="微软雅黑" panose="020B0503020204020204" pitchFamily="34" charset="-122"/>
              </a:rPr>
              <a:t>文字。</a:t>
            </a:r>
            <a:endParaRPr kumimoji="0" lang="zh-CN" altLang="en-US" sz="1200" b="0" i="0" u="none" strike="noStrike" kern="0" cap="none" spc="0" normalizeH="0" baseline="0" noProof="0" dirty="0">
              <a:ln>
                <a:noFill/>
              </a:ln>
              <a:solidFill>
                <a:schemeClr val="accent3">
                  <a:lumMod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1" accel="52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300" fill="hold"/>
                                        <p:tgtEl>
                                          <p:spTgt spid="38"/>
                                        </p:tgtEl>
                                        <p:attrNameLst>
                                          <p:attrName>ppt_x</p:attrName>
                                        </p:attrNameLst>
                                      </p:cBhvr>
                                      <p:tavLst>
                                        <p:tav tm="0">
                                          <p:val>
                                            <p:strVal val="#ppt_x"/>
                                          </p:val>
                                        </p:tav>
                                        <p:tav tm="100000">
                                          <p:val>
                                            <p:strVal val="#ppt_x"/>
                                          </p:val>
                                        </p:tav>
                                      </p:tavLst>
                                    </p:anim>
                                    <p:anim calcmode="lin" valueType="num">
                                      <p:cBhvr additive="base">
                                        <p:cTn id="12" dur="1300" fill="hold"/>
                                        <p:tgtEl>
                                          <p:spTgt spid="38"/>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22" presetClass="entr" presetSubtype="1"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500"/>
                                        <p:tgtEl>
                                          <p:spTgt spid="43"/>
                                        </p:tgtEl>
                                      </p:cBhvr>
                                    </p:animEffect>
                                  </p:childTnLst>
                                </p:cTn>
                              </p:par>
                            </p:childTnLst>
                          </p:cTn>
                        </p:par>
                        <p:par>
                          <p:cTn id="17" fill="hold">
                            <p:stCondLst>
                              <p:cond delay="2500"/>
                            </p:stCondLst>
                            <p:childTnLst>
                              <p:par>
                                <p:cTn id="18" presetID="2" presetClass="entr" presetSubtype="8"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 presetClass="entr" presetSubtype="1" accel="5200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1300" fill="hold"/>
                                        <p:tgtEl>
                                          <p:spTgt spid="48"/>
                                        </p:tgtEl>
                                        <p:attrNameLst>
                                          <p:attrName>ppt_x</p:attrName>
                                        </p:attrNameLst>
                                      </p:cBhvr>
                                      <p:tavLst>
                                        <p:tav tm="0">
                                          <p:val>
                                            <p:strVal val="#ppt_x"/>
                                          </p:val>
                                        </p:tav>
                                        <p:tav tm="100000">
                                          <p:val>
                                            <p:strVal val="#ppt_x"/>
                                          </p:val>
                                        </p:tav>
                                      </p:tavLst>
                                    </p:anim>
                                    <p:anim calcmode="lin" valueType="num">
                                      <p:cBhvr additive="base">
                                        <p:cTn id="26" dur="1300" fill="hold"/>
                                        <p:tgtEl>
                                          <p:spTgt spid="48"/>
                                        </p:tgtEl>
                                        <p:attrNameLst>
                                          <p:attrName>ppt_y</p:attrName>
                                        </p:attrNameLst>
                                      </p:cBhvr>
                                      <p:tavLst>
                                        <p:tav tm="0">
                                          <p:val>
                                            <p:strVal val="0-#ppt_h/2"/>
                                          </p:val>
                                        </p:tav>
                                        <p:tav tm="100000">
                                          <p:val>
                                            <p:strVal val="#ppt_y"/>
                                          </p:val>
                                        </p:tav>
                                      </p:tavLst>
                                    </p:anim>
                                  </p:childTnLst>
                                </p:cTn>
                              </p:par>
                            </p:childTnLst>
                          </p:cTn>
                        </p:par>
                        <p:par>
                          <p:cTn id="27" fill="hold">
                            <p:stCondLst>
                              <p:cond delay="4500"/>
                            </p:stCondLst>
                            <p:childTnLst>
                              <p:par>
                                <p:cTn id="28" presetID="22" presetClass="entr" presetSubtype="1" fill="hold" grpId="0" nodeType="after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up)">
                                      <p:cBhvr>
                                        <p:cTn id="30" dur="500"/>
                                        <p:tgtEl>
                                          <p:spTgt spid="53"/>
                                        </p:tgtEl>
                                      </p:cBhvr>
                                    </p:animEffect>
                                  </p:childTnLst>
                                </p:cTn>
                              </p:par>
                            </p:childTnLst>
                          </p:cTn>
                        </p:par>
                        <p:par>
                          <p:cTn id="31" fill="hold">
                            <p:stCondLst>
                              <p:cond delay="5000"/>
                            </p:stCondLst>
                            <p:childTnLst>
                              <p:par>
                                <p:cTn id="32" presetID="2" presetClass="entr" presetSubtype="8"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0-#ppt_w/2"/>
                                          </p:val>
                                        </p:tav>
                                        <p:tav tm="100000">
                                          <p:val>
                                            <p:strVal val="#ppt_x"/>
                                          </p:val>
                                        </p:tav>
                                      </p:tavLst>
                                    </p:anim>
                                    <p:anim calcmode="lin" valueType="num">
                                      <p:cBhvr additive="base">
                                        <p:cTn id="35" dur="500" fill="hold"/>
                                        <p:tgtEl>
                                          <p:spTgt spid="54"/>
                                        </p:tgtEl>
                                        <p:attrNameLst>
                                          <p:attrName>ppt_y</p:attrName>
                                        </p:attrNameLst>
                                      </p:cBhvr>
                                      <p:tavLst>
                                        <p:tav tm="0">
                                          <p:val>
                                            <p:strVal val="#ppt_y"/>
                                          </p:val>
                                        </p:tav>
                                        <p:tav tm="100000">
                                          <p:val>
                                            <p:strVal val="#ppt_y"/>
                                          </p:val>
                                        </p:tav>
                                      </p:tavLst>
                                    </p:anim>
                                  </p:childTnLst>
                                </p:cTn>
                              </p:par>
                            </p:childTnLst>
                          </p:cTn>
                        </p:par>
                        <p:par>
                          <p:cTn id="36" fill="hold">
                            <p:stCondLst>
                              <p:cond delay="5500"/>
                            </p:stCondLst>
                            <p:childTnLst>
                              <p:par>
                                <p:cTn id="37" presetID="2" presetClass="entr" presetSubtype="1" accel="52000"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1300" fill="hold"/>
                                        <p:tgtEl>
                                          <p:spTgt spid="58"/>
                                        </p:tgtEl>
                                        <p:attrNameLst>
                                          <p:attrName>ppt_x</p:attrName>
                                        </p:attrNameLst>
                                      </p:cBhvr>
                                      <p:tavLst>
                                        <p:tav tm="0">
                                          <p:val>
                                            <p:strVal val="#ppt_x"/>
                                          </p:val>
                                        </p:tav>
                                        <p:tav tm="100000">
                                          <p:val>
                                            <p:strVal val="#ppt_x"/>
                                          </p:val>
                                        </p:tav>
                                      </p:tavLst>
                                    </p:anim>
                                    <p:anim calcmode="lin" valueType="num">
                                      <p:cBhvr additive="base">
                                        <p:cTn id="40" dur="1300" fill="hold"/>
                                        <p:tgtEl>
                                          <p:spTgt spid="58"/>
                                        </p:tgtEl>
                                        <p:attrNameLst>
                                          <p:attrName>ppt_y</p:attrName>
                                        </p:attrNameLst>
                                      </p:cBhvr>
                                      <p:tavLst>
                                        <p:tav tm="0">
                                          <p:val>
                                            <p:strVal val="0-#ppt_h/2"/>
                                          </p:val>
                                        </p:tav>
                                        <p:tav tm="100000">
                                          <p:val>
                                            <p:strVal val="#ppt_y"/>
                                          </p:val>
                                        </p:tav>
                                      </p:tavLst>
                                    </p:anim>
                                  </p:childTnLst>
                                </p:cTn>
                              </p:par>
                            </p:childTnLst>
                          </p:cTn>
                        </p:par>
                        <p:par>
                          <p:cTn id="41" fill="hold">
                            <p:stCondLst>
                              <p:cond delay="7000"/>
                            </p:stCondLst>
                            <p:childTnLst>
                              <p:par>
                                <p:cTn id="42" presetID="22" presetClass="entr" presetSubtype="1"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up)">
                                      <p:cBhvr>
                                        <p:cTn id="44" dur="500"/>
                                        <p:tgtEl>
                                          <p:spTgt spid="63"/>
                                        </p:tgtEl>
                                      </p:cBhvr>
                                    </p:animEffect>
                                  </p:childTnLst>
                                </p:cTn>
                              </p:par>
                            </p:childTnLst>
                          </p:cTn>
                        </p:par>
                        <p:par>
                          <p:cTn id="45" fill="hold">
                            <p:stCondLst>
                              <p:cond delay="7500"/>
                            </p:stCondLst>
                            <p:childTnLst>
                              <p:par>
                                <p:cTn id="46" presetID="2" presetClass="entr" presetSubtype="8" fill="hold" nodeType="after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additive="base">
                                        <p:cTn id="48" dur="500" fill="hold"/>
                                        <p:tgtEl>
                                          <p:spTgt spid="64"/>
                                        </p:tgtEl>
                                        <p:attrNameLst>
                                          <p:attrName>ppt_x</p:attrName>
                                        </p:attrNameLst>
                                      </p:cBhvr>
                                      <p:tavLst>
                                        <p:tav tm="0">
                                          <p:val>
                                            <p:strVal val="0-#ppt_w/2"/>
                                          </p:val>
                                        </p:tav>
                                        <p:tav tm="100000">
                                          <p:val>
                                            <p:strVal val="#ppt_x"/>
                                          </p:val>
                                        </p:tav>
                                      </p:tavLst>
                                    </p:anim>
                                    <p:anim calcmode="lin" valueType="num">
                                      <p:cBhvr additive="base">
                                        <p:cTn id="49" dur="500" fill="hold"/>
                                        <p:tgtEl>
                                          <p:spTgt spid="64"/>
                                        </p:tgtEl>
                                        <p:attrNameLst>
                                          <p:attrName>ppt_y</p:attrName>
                                        </p:attrNameLst>
                                      </p:cBhvr>
                                      <p:tavLst>
                                        <p:tav tm="0">
                                          <p:val>
                                            <p:strVal val="#ppt_y"/>
                                          </p:val>
                                        </p:tav>
                                        <p:tav tm="100000">
                                          <p:val>
                                            <p:strVal val="#ppt_y"/>
                                          </p:val>
                                        </p:tav>
                                      </p:tavLst>
                                    </p:anim>
                                  </p:childTnLst>
                                </p:cTn>
                              </p:par>
                            </p:childTnLst>
                          </p:cTn>
                        </p:par>
                        <p:par>
                          <p:cTn id="50" fill="hold">
                            <p:stCondLst>
                              <p:cond delay="8000"/>
                            </p:stCondLst>
                            <p:childTnLst>
                              <p:par>
                                <p:cTn id="51" presetID="2" presetClass="entr" presetSubtype="1" accel="52000"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 calcmode="lin" valueType="num">
                                      <p:cBhvr additive="base">
                                        <p:cTn id="53" dur="1300" fill="hold"/>
                                        <p:tgtEl>
                                          <p:spTgt spid="68"/>
                                        </p:tgtEl>
                                        <p:attrNameLst>
                                          <p:attrName>ppt_x</p:attrName>
                                        </p:attrNameLst>
                                      </p:cBhvr>
                                      <p:tavLst>
                                        <p:tav tm="0">
                                          <p:val>
                                            <p:strVal val="#ppt_x"/>
                                          </p:val>
                                        </p:tav>
                                        <p:tav tm="100000">
                                          <p:val>
                                            <p:strVal val="#ppt_x"/>
                                          </p:val>
                                        </p:tav>
                                      </p:tavLst>
                                    </p:anim>
                                    <p:anim calcmode="lin" valueType="num">
                                      <p:cBhvr additive="base">
                                        <p:cTn id="54" dur="1300" fill="hold"/>
                                        <p:tgtEl>
                                          <p:spTgt spid="68"/>
                                        </p:tgtEl>
                                        <p:attrNameLst>
                                          <p:attrName>ppt_y</p:attrName>
                                        </p:attrNameLst>
                                      </p:cBhvr>
                                      <p:tavLst>
                                        <p:tav tm="0">
                                          <p:val>
                                            <p:strVal val="0-#ppt_h/2"/>
                                          </p:val>
                                        </p:tav>
                                        <p:tav tm="100000">
                                          <p:val>
                                            <p:strVal val="#ppt_y"/>
                                          </p:val>
                                        </p:tav>
                                      </p:tavLst>
                                    </p:anim>
                                  </p:childTnLst>
                                </p:cTn>
                              </p:par>
                            </p:childTnLst>
                          </p:cTn>
                        </p:par>
                        <p:par>
                          <p:cTn id="55" fill="hold">
                            <p:stCondLst>
                              <p:cond delay="9500"/>
                            </p:stCondLst>
                            <p:childTnLst>
                              <p:par>
                                <p:cTn id="56" presetID="22" presetClass="entr" presetSubtype="1"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up)">
                                      <p:cBhvr>
                                        <p:cTn id="5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63" grpId="0"/>
      <p:bldP spid="7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4" name="标题 1"/>
          <p:cNvSpPr txBox="1"/>
          <p:nvPr/>
        </p:nvSpPr>
        <p:spPr>
          <a:xfrm>
            <a:off x="1797021" y="351607"/>
            <a:ext cx="2492090" cy="509141"/>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管理提升方针</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2651717" y="4172059"/>
            <a:ext cx="3854456" cy="1912941"/>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511269" y="1780367"/>
            <a:ext cx="3854456" cy="1912941"/>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9"/>
          <p:cNvSpPr>
            <a:spLocks noEditPoints="1"/>
          </p:cNvSpPr>
          <p:nvPr/>
        </p:nvSpPr>
        <p:spPr bwMode="auto">
          <a:xfrm>
            <a:off x="1870367" y="2545180"/>
            <a:ext cx="735584" cy="732902"/>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70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8"/>
          <p:cNvSpPr>
            <a:spLocks noEditPoints="1"/>
          </p:cNvSpPr>
          <p:nvPr/>
        </p:nvSpPr>
        <p:spPr bwMode="auto">
          <a:xfrm>
            <a:off x="2868328" y="4903490"/>
            <a:ext cx="799079" cy="700123"/>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70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2607765" y="2756695"/>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32" name="TextBox 31"/>
          <p:cNvSpPr txBox="1"/>
          <p:nvPr/>
        </p:nvSpPr>
        <p:spPr>
          <a:xfrm>
            <a:off x="2611107" y="2495268"/>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33" name="组合 32"/>
          <p:cNvGrpSpPr/>
          <p:nvPr/>
        </p:nvGrpSpPr>
        <p:grpSpPr>
          <a:xfrm>
            <a:off x="5512433" y="1780367"/>
            <a:ext cx="3854456" cy="1912941"/>
            <a:chOff x="1591195" y="3531392"/>
            <a:chExt cx="1721136" cy="774463"/>
          </a:xfrm>
          <a:effectLst>
            <a:outerShdw blurRad="444500" dist="254000" dir="8100000" algn="tr" rotWithShape="0">
              <a:prstClr val="black">
                <a:alpha val="50000"/>
              </a:prstClr>
            </a:outerShdw>
          </a:effectLst>
        </p:grpSpPr>
        <p:sp>
          <p:nvSpPr>
            <p:cNvPr id="3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Freeform 6"/>
          <p:cNvSpPr>
            <a:spLocks noEditPoints="1"/>
          </p:cNvSpPr>
          <p:nvPr/>
        </p:nvSpPr>
        <p:spPr bwMode="auto">
          <a:xfrm>
            <a:off x="5699750" y="2647982"/>
            <a:ext cx="836966" cy="525789"/>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70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70C0"/>
              </a:solidFill>
              <a:effectLst/>
              <a:uLnTx/>
              <a:uFillTx/>
            </a:endParaRPr>
          </a:p>
        </p:txBody>
      </p:sp>
      <p:sp>
        <p:nvSpPr>
          <p:cNvPr id="38" name="TextBox 37"/>
          <p:cNvSpPr txBox="1"/>
          <p:nvPr/>
        </p:nvSpPr>
        <p:spPr>
          <a:xfrm>
            <a:off x="6608293" y="2756695"/>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39" name="TextBox 38"/>
          <p:cNvSpPr txBox="1"/>
          <p:nvPr/>
        </p:nvSpPr>
        <p:spPr>
          <a:xfrm>
            <a:off x="6611635" y="2495268"/>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
        <p:nvSpPr>
          <p:cNvPr id="40" name="TextBox 39"/>
          <p:cNvSpPr txBox="1"/>
          <p:nvPr/>
        </p:nvSpPr>
        <p:spPr>
          <a:xfrm>
            <a:off x="3655061" y="5049187"/>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1" name="TextBox 40"/>
          <p:cNvSpPr txBox="1"/>
          <p:nvPr/>
        </p:nvSpPr>
        <p:spPr>
          <a:xfrm>
            <a:off x="3658403" y="4787760"/>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grpSp>
        <p:nvGrpSpPr>
          <p:cNvPr id="42" name="组合 41"/>
          <p:cNvGrpSpPr/>
          <p:nvPr/>
        </p:nvGrpSpPr>
        <p:grpSpPr>
          <a:xfrm>
            <a:off x="6726879" y="4172059"/>
            <a:ext cx="3854456" cy="1912941"/>
            <a:chOff x="1591195" y="3531392"/>
            <a:chExt cx="1721136" cy="774463"/>
          </a:xfrm>
          <a:effectLst>
            <a:outerShdw blurRad="444500" dist="254000" dir="8100000" algn="tr" rotWithShape="0">
              <a:prstClr val="black">
                <a:alpha val="50000"/>
              </a:prstClr>
            </a:outerShdw>
          </a:effectLst>
        </p:grpSpPr>
        <p:sp>
          <p:nvSpPr>
            <p:cNvPr id="4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Freeform 7"/>
          <p:cNvSpPr>
            <a:spLocks noEditPoints="1"/>
          </p:cNvSpPr>
          <p:nvPr/>
        </p:nvSpPr>
        <p:spPr bwMode="auto">
          <a:xfrm>
            <a:off x="6919323" y="4956835"/>
            <a:ext cx="763367" cy="616467"/>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70C0"/>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TextBox 45"/>
          <p:cNvSpPr txBox="1"/>
          <p:nvPr/>
        </p:nvSpPr>
        <p:spPr>
          <a:xfrm>
            <a:off x="7751301" y="5113628"/>
            <a:ext cx="2403966" cy="45243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7" name="TextBox 46"/>
          <p:cNvSpPr txBox="1"/>
          <p:nvPr/>
        </p:nvSpPr>
        <p:spPr>
          <a:xfrm>
            <a:off x="7754643" y="4852201"/>
            <a:ext cx="1758452" cy="346249"/>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华文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9" accel="5800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0-#ppt_w/2"/>
                                          </p:val>
                                        </p:tav>
                                        <p:tav tm="100000">
                                          <p:val>
                                            <p:strVal val="#ppt_x"/>
                                          </p:val>
                                        </p:tav>
                                      </p:tavLst>
                                    </p:anim>
                                    <p:anim calcmode="lin" valueType="num">
                                      <p:cBhvr additive="base">
                                        <p:cTn id="12" dur="150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par>
                                <p:cTn id="26" presetID="2" presetClass="entr" presetSubtype="3" accel="5800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1500" fill="hold"/>
                                        <p:tgtEl>
                                          <p:spTgt spid="33"/>
                                        </p:tgtEl>
                                        <p:attrNameLst>
                                          <p:attrName>ppt_x</p:attrName>
                                        </p:attrNameLst>
                                      </p:cBhvr>
                                      <p:tavLst>
                                        <p:tav tm="0">
                                          <p:val>
                                            <p:strVal val="1+#ppt_w/2"/>
                                          </p:val>
                                        </p:tav>
                                        <p:tav tm="100000">
                                          <p:val>
                                            <p:strVal val="#ppt_x"/>
                                          </p:val>
                                        </p:tav>
                                      </p:tavLst>
                                    </p:anim>
                                    <p:anim calcmode="lin" valueType="num">
                                      <p:cBhvr additive="base">
                                        <p:cTn id="29" dur="1500" fill="hold"/>
                                        <p:tgtEl>
                                          <p:spTgt spid="33"/>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par>
                                <p:cTn id="43" presetID="2" presetClass="entr" presetSubtype="12" accel="5800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1500" fill="hold"/>
                                        <p:tgtEl>
                                          <p:spTgt spid="15"/>
                                        </p:tgtEl>
                                        <p:attrNameLst>
                                          <p:attrName>ppt_x</p:attrName>
                                        </p:attrNameLst>
                                      </p:cBhvr>
                                      <p:tavLst>
                                        <p:tav tm="0">
                                          <p:val>
                                            <p:strVal val="0-#ppt_w/2"/>
                                          </p:val>
                                        </p:tav>
                                        <p:tav tm="100000">
                                          <p:val>
                                            <p:strVal val="#ppt_x"/>
                                          </p:val>
                                        </p:tav>
                                      </p:tavLst>
                                    </p:anim>
                                    <p:anim calcmode="lin" valueType="num">
                                      <p:cBhvr additive="base">
                                        <p:cTn id="46" dur="1500" fill="hold"/>
                                        <p:tgtEl>
                                          <p:spTgt spid="15"/>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Effect transition="in" filter="fade">
                                      <p:cBhvr>
                                        <p:cTn id="52" dur="500"/>
                                        <p:tgtEl>
                                          <p:spTgt spid="26"/>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par>
                                <p:cTn id="60" presetID="2" presetClass="entr" presetSubtype="6" accel="58000" fill="hold"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1500" fill="hold"/>
                                        <p:tgtEl>
                                          <p:spTgt spid="42"/>
                                        </p:tgtEl>
                                        <p:attrNameLst>
                                          <p:attrName>ppt_x</p:attrName>
                                        </p:attrNameLst>
                                      </p:cBhvr>
                                      <p:tavLst>
                                        <p:tav tm="0">
                                          <p:val>
                                            <p:strVal val="1+#ppt_w/2"/>
                                          </p:val>
                                        </p:tav>
                                        <p:tav tm="100000">
                                          <p:val>
                                            <p:strVal val="#ppt_x"/>
                                          </p:val>
                                        </p:tav>
                                      </p:tavLst>
                                    </p:anim>
                                    <p:anim calcmode="lin" valueType="num">
                                      <p:cBhvr additive="base">
                                        <p:cTn id="63" dur="1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Effect transition="in" filter="fade">
                                      <p:cBhvr>
                                        <p:cTn id="69" dur="500"/>
                                        <p:tgtEl>
                                          <p:spTgt spid="45"/>
                                        </p:tgtEl>
                                      </p:cBhvr>
                                    </p:animEffect>
                                  </p:childTnLst>
                                </p:cTn>
                              </p:par>
                            </p:childTnLst>
                          </p:cTn>
                        </p:par>
                        <p:par>
                          <p:cTn id="70" fill="hold">
                            <p:stCondLst>
                              <p:cond delay="5500"/>
                            </p:stCondLst>
                            <p:childTnLst>
                              <p:par>
                                <p:cTn id="71" presetID="22" presetClass="entr" presetSubtype="8"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wipe(left)">
                                      <p:cBhvr>
                                        <p:cTn id="73" dur="500"/>
                                        <p:tgtEl>
                                          <p:spTgt spid="4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wipe(left)">
                                      <p:cBhvr>
                                        <p:cTn id="7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31" grpId="0"/>
      <p:bldP spid="32" grpId="0"/>
      <p:bldP spid="37" grpId="0" animBg="1"/>
      <p:bldP spid="38" grpId="0"/>
      <p:bldP spid="39" grpId="0"/>
      <p:bldP spid="40" grpId="0"/>
      <p:bldP spid="41" grpId="0"/>
      <p:bldP spid="45" grpId="0" animBg="1"/>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4" name="标题 1"/>
          <p:cNvSpPr txBox="1"/>
          <p:nvPr/>
        </p:nvSpPr>
        <p:spPr>
          <a:xfrm>
            <a:off x="1797021" y="280169"/>
            <a:ext cx="2500330" cy="642942"/>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团队扩大计划</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grpSp>
        <p:nvGrpSpPr>
          <p:cNvPr id="15" name="组合 14"/>
          <p:cNvGrpSpPr/>
          <p:nvPr/>
        </p:nvGrpSpPr>
        <p:grpSpPr>
          <a:xfrm>
            <a:off x="3105159" y="3709193"/>
            <a:ext cx="5864847" cy="1599370"/>
            <a:chOff x="1601528" y="2724944"/>
            <a:chExt cx="5864847" cy="1075184"/>
          </a:xfrm>
        </p:grpSpPr>
        <p:cxnSp>
          <p:nvCxnSpPr>
            <p:cNvPr id="16"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368525" y="2351871"/>
            <a:ext cx="1445278" cy="144527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3835375" y="2351871"/>
            <a:ext cx="1445278" cy="1445278"/>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6" name="组合 35"/>
          <p:cNvGrpSpPr/>
          <p:nvPr/>
        </p:nvGrpSpPr>
        <p:grpSpPr>
          <a:xfrm>
            <a:off x="5302225" y="2351871"/>
            <a:ext cx="1445278" cy="144527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8" name="椭圆 3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9" name="组合 38"/>
          <p:cNvGrpSpPr/>
          <p:nvPr/>
        </p:nvGrpSpPr>
        <p:grpSpPr>
          <a:xfrm>
            <a:off x="6769075" y="2351871"/>
            <a:ext cx="1445278" cy="144527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1" name="椭圆 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42" name="组合 41"/>
          <p:cNvGrpSpPr/>
          <p:nvPr/>
        </p:nvGrpSpPr>
        <p:grpSpPr>
          <a:xfrm>
            <a:off x="8235925" y="2351871"/>
            <a:ext cx="1445278" cy="144527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pic>
        <p:nvPicPr>
          <p:cNvPr id="45" name="Picture 77" descr="F:\Trabajos\Envato\Graphic River\Mica PPT\mountains.png"/>
          <p:cNvPicPr>
            <a:picLocks noChangeAspect="1" noChangeArrowheads="1"/>
          </p:cNvPicPr>
          <p:nvPr/>
        </p:nvPicPr>
        <p:blipFill rotWithShape="1">
          <a:blip r:embed="rId1" cstate="print"/>
          <a:srcRect/>
          <a:stretch>
            <a:fillRect/>
          </a:stretch>
        </p:blipFill>
        <p:spPr bwMode="auto">
          <a:xfrm>
            <a:off x="1725583" y="4510936"/>
            <a:ext cx="9883234" cy="1055645"/>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6" name="文本框 37"/>
          <p:cNvSpPr>
            <a:spLocks noChangeArrowheads="1"/>
          </p:cNvSpPr>
          <p:nvPr/>
        </p:nvSpPr>
        <p:spPr bwMode="auto">
          <a:xfrm>
            <a:off x="2560254"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创新务实</a:t>
            </a:r>
            <a:endParaRPr lang="zh-CN" altLang="en-US" sz="1600" b="0" dirty="0">
              <a:solidFill>
                <a:schemeClr val="accent1"/>
              </a:solidFill>
              <a:latin typeface="方正粗倩简体" pitchFamily="65" charset="-122"/>
              <a:ea typeface="方正粗倩简体" pitchFamily="65" charset="-122"/>
              <a:sym typeface="微软雅黑" panose="020B0503020204020204" pitchFamily="34" charset="-122"/>
            </a:endParaRPr>
          </a:p>
        </p:txBody>
      </p:sp>
      <p:sp>
        <p:nvSpPr>
          <p:cNvPr id="47" name="文本框 37"/>
          <p:cNvSpPr>
            <a:spLocks noChangeArrowheads="1"/>
          </p:cNvSpPr>
          <p:nvPr/>
        </p:nvSpPr>
        <p:spPr bwMode="auto">
          <a:xfrm>
            <a:off x="4011814"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超越自我</a:t>
            </a:r>
            <a:endParaRPr lang="zh-CN" altLang="en-US" sz="1600" b="0" dirty="0">
              <a:solidFill>
                <a:schemeClr val="accent1"/>
              </a:solidFill>
              <a:latin typeface="方正粗倩简体" pitchFamily="65" charset="-122"/>
              <a:ea typeface="方正粗倩简体" pitchFamily="65" charset="-122"/>
              <a:sym typeface="微软雅黑" panose="020B0503020204020204" pitchFamily="34" charset="-122"/>
            </a:endParaRPr>
          </a:p>
        </p:txBody>
      </p:sp>
      <p:sp>
        <p:nvSpPr>
          <p:cNvPr id="48" name="文本框 37"/>
          <p:cNvSpPr>
            <a:spLocks noChangeArrowheads="1"/>
          </p:cNvSpPr>
          <p:nvPr/>
        </p:nvSpPr>
        <p:spPr bwMode="auto">
          <a:xfrm>
            <a:off x="5440359"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追求卓越</a:t>
            </a:r>
            <a:endParaRPr lang="zh-CN" altLang="en-US" sz="1600" b="0" dirty="0">
              <a:solidFill>
                <a:schemeClr val="accent1"/>
              </a:solidFill>
              <a:latin typeface="方正粗倩简体" pitchFamily="65" charset="-122"/>
              <a:ea typeface="方正粗倩简体" pitchFamily="65" charset="-122"/>
              <a:sym typeface="微软雅黑" panose="020B0503020204020204" pitchFamily="34" charset="-122"/>
            </a:endParaRPr>
          </a:p>
        </p:txBody>
      </p:sp>
      <p:sp>
        <p:nvSpPr>
          <p:cNvPr id="49" name="文本框 37"/>
          <p:cNvSpPr>
            <a:spLocks noChangeArrowheads="1"/>
          </p:cNvSpPr>
          <p:nvPr/>
        </p:nvSpPr>
        <p:spPr bwMode="auto">
          <a:xfrm>
            <a:off x="6959902"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团结奋斗</a:t>
            </a:r>
            <a:endParaRPr lang="zh-CN" altLang="en-US" sz="1600" b="0" dirty="0">
              <a:solidFill>
                <a:schemeClr val="accent1"/>
              </a:solidFill>
              <a:latin typeface="方正粗倩简体" pitchFamily="65" charset="-122"/>
              <a:ea typeface="方正粗倩简体" pitchFamily="65" charset="-122"/>
              <a:sym typeface="微软雅黑" panose="020B0503020204020204" pitchFamily="34" charset="-122"/>
            </a:endParaRPr>
          </a:p>
        </p:txBody>
      </p:sp>
      <p:sp>
        <p:nvSpPr>
          <p:cNvPr id="50" name="文本框 37"/>
          <p:cNvSpPr>
            <a:spLocks noChangeArrowheads="1"/>
          </p:cNvSpPr>
          <p:nvPr/>
        </p:nvSpPr>
        <p:spPr bwMode="auto">
          <a:xfrm>
            <a:off x="8440755" y="2879350"/>
            <a:ext cx="13379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chemeClr val="accent1"/>
                </a:solidFill>
                <a:latin typeface="方正粗倩简体" pitchFamily="65" charset="-122"/>
                <a:ea typeface="方正粗倩简体" pitchFamily="65" charset="-122"/>
              </a:rPr>
              <a:t>敢于创新</a:t>
            </a:r>
            <a:endParaRPr lang="zh-CN" altLang="en-US" sz="1600" b="0" dirty="0">
              <a:solidFill>
                <a:schemeClr val="accent1"/>
              </a:solidFill>
              <a:latin typeface="方正粗倩简体" pitchFamily="65" charset="-122"/>
              <a:ea typeface="方正粗倩简体" pitchFamily="65" charset="-122"/>
              <a:sym typeface="微软雅黑" panose="020B0503020204020204" pitchFamily="34" charset="-122"/>
            </a:endParaRPr>
          </a:p>
        </p:txBody>
      </p:sp>
      <p:sp>
        <p:nvSpPr>
          <p:cNvPr id="51" name="矩形 50"/>
          <p:cNvSpPr/>
          <p:nvPr/>
        </p:nvSpPr>
        <p:spPr>
          <a:xfrm>
            <a:off x="2602184"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Pragmatic innovation</a:t>
            </a:r>
            <a:endParaRPr lang="zh-CN" altLang="en-US" sz="600" b="0" dirty="0">
              <a:latin typeface="方正粗倩简体" pitchFamily="65" charset="-122"/>
              <a:ea typeface="方正粗倩简体" pitchFamily="65" charset="-122"/>
            </a:endParaRPr>
          </a:p>
        </p:txBody>
      </p:sp>
      <p:sp>
        <p:nvSpPr>
          <p:cNvPr id="52" name="矩形 51"/>
          <p:cNvSpPr/>
          <p:nvPr/>
        </p:nvSpPr>
        <p:spPr>
          <a:xfrm>
            <a:off x="4102382"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Transcendental ego</a:t>
            </a:r>
            <a:endParaRPr lang="zh-CN" altLang="en-US" sz="600" b="0" dirty="0">
              <a:latin typeface="方正粗倩简体" pitchFamily="65" charset="-122"/>
              <a:ea typeface="方正粗倩简体" pitchFamily="65" charset="-122"/>
            </a:endParaRPr>
          </a:p>
        </p:txBody>
      </p:sp>
      <p:sp>
        <p:nvSpPr>
          <p:cNvPr id="53" name="矩形 52"/>
          <p:cNvSpPr/>
          <p:nvPr/>
        </p:nvSpPr>
        <p:spPr>
          <a:xfrm>
            <a:off x="5532599" y="3273645"/>
            <a:ext cx="1337977" cy="161587"/>
          </a:xfrm>
          <a:prstGeom prst="rect">
            <a:avLst/>
          </a:prstGeom>
          <a:noFill/>
          <a:ln>
            <a:noFill/>
          </a:ln>
        </p:spPr>
        <p:txBody>
          <a:bodyPr wrap="square" lIns="68582" tIns="34292" rIns="68582" bIns="34292">
            <a:spAutoFit/>
          </a:bodyPr>
          <a:lstStyle/>
          <a:p>
            <a:r>
              <a:rPr lang="en-US" altLang="zh-CN" sz="600" b="0" dirty="0">
                <a:latin typeface="方正粗倩简体" pitchFamily="65" charset="-122"/>
                <a:ea typeface="方正粗倩简体" pitchFamily="65" charset="-122"/>
              </a:rPr>
              <a:t>Pursuit of excellence</a:t>
            </a:r>
            <a:endParaRPr lang="zh-CN" altLang="en-US" sz="600" b="0" dirty="0">
              <a:latin typeface="方正粗倩简体" pitchFamily="65" charset="-122"/>
              <a:ea typeface="方正粗倩简体" pitchFamily="65" charset="-122"/>
            </a:endParaRPr>
          </a:p>
        </p:txBody>
      </p:sp>
      <p:sp>
        <p:nvSpPr>
          <p:cNvPr id="54" name="矩形 53"/>
          <p:cNvSpPr/>
          <p:nvPr/>
        </p:nvSpPr>
        <p:spPr>
          <a:xfrm>
            <a:off x="6817026" y="3273645"/>
            <a:ext cx="1337977" cy="161587"/>
          </a:xfrm>
          <a:prstGeom prst="rect">
            <a:avLst/>
          </a:prstGeom>
          <a:noFill/>
          <a:ln>
            <a:noFill/>
          </a:ln>
        </p:spPr>
        <p:txBody>
          <a:bodyPr wrap="square" lIns="68582" tIns="34292" rIns="68582" bIns="34292">
            <a:spAutoFit/>
          </a:bodyPr>
          <a:lstStyle/>
          <a:p>
            <a:pPr algn="ctr"/>
            <a:r>
              <a:rPr lang="en-US" altLang="zh-CN" sz="600" b="0" dirty="0">
                <a:latin typeface="方正粗倩简体" pitchFamily="65" charset="-122"/>
                <a:ea typeface="方正粗倩简体" pitchFamily="65" charset="-122"/>
              </a:rPr>
              <a:t>United struggle</a:t>
            </a:r>
            <a:endParaRPr lang="zh-CN" altLang="en-US" sz="600" b="0" dirty="0">
              <a:latin typeface="方正粗倩简体" pitchFamily="65" charset="-122"/>
              <a:ea typeface="方正粗倩简体" pitchFamily="65" charset="-122"/>
            </a:endParaRPr>
          </a:p>
        </p:txBody>
      </p:sp>
      <p:sp>
        <p:nvSpPr>
          <p:cNvPr id="55" name="矩形 54"/>
          <p:cNvSpPr/>
          <p:nvPr/>
        </p:nvSpPr>
        <p:spPr>
          <a:xfrm>
            <a:off x="8300783" y="3273645"/>
            <a:ext cx="1337977" cy="161587"/>
          </a:xfrm>
          <a:prstGeom prst="rect">
            <a:avLst/>
          </a:prstGeom>
          <a:noFill/>
          <a:ln>
            <a:noFill/>
          </a:ln>
        </p:spPr>
        <p:txBody>
          <a:bodyPr wrap="square" lIns="68582" tIns="34292" rIns="68582" bIns="34292">
            <a:spAutoFit/>
          </a:bodyPr>
          <a:lstStyle/>
          <a:p>
            <a:pPr algn="ctr"/>
            <a:r>
              <a:rPr lang="en-US" altLang="zh-CN" sz="600" b="0" dirty="0">
                <a:latin typeface="方正粗倩简体" pitchFamily="65" charset="-122"/>
                <a:ea typeface="方正粗倩简体" pitchFamily="65" charset="-122"/>
              </a:rPr>
              <a:t>Dare to innovate</a:t>
            </a:r>
            <a:endParaRPr lang="zh-CN" altLang="en-US" sz="600" b="0" dirty="0">
              <a:latin typeface="方正粗倩简体" pitchFamily="65" charset="-122"/>
              <a:ea typeface="方正粗倩简体" pitchFamily="65" charset="-122"/>
            </a:endParaRPr>
          </a:p>
        </p:txBody>
      </p:sp>
      <p:sp>
        <p:nvSpPr>
          <p:cNvPr id="56" name="文本1"/>
          <p:cNvSpPr>
            <a:spLocks noChangeArrowheads="1"/>
          </p:cNvSpPr>
          <p:nvPr/>
        </p:nvSpPr>
        <p:spPr bwMode="gray">
          <a:xfrm>
            <a:off x="3225781" y="5852333"/>
            <a:ext cx="5500726" cy="107157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par>
                          <p:cTn id="18" fill="hold">
                            <p:stCondLst>
                              <p:cond delay="2000"/>
                            </p:stCondLst>
                            <p:childTnLst>
                              <p:par>
                                <p:cTn id="19" presetID="2" presetClass="entr" presetSubtype="1" accel="5200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1000" fill="hold"/>
                                        <p:tgtEl>
                                          <p:spTgt spid="23"/>
                                        </p:tgtEl>
                                        <p:attrNameLst>
                                          <p:attrName>ppt_x</p:attrName>
                                        </p:attrNameLst>
                                      </p:cBhvr>
                                      <p:tavLst>
                                        <p:tav tm="0">
                                          <p:val>
                                            <p:strVal val="#ppt_x"/>
                                          </p:val>
                                        </p:tav>
                                        <p:tav tm="100000">
                                          <p:val>
                                            <p:strVal val="#ppt_x"/>
                                          </p:val>
                                        </p:tav>
                                      </p:tavLst>
                                    </p:anim>
                                    <p:anim calcmode="lin" valueType="num">
                                      <p:cBhvr additive="base">
                                        <p:cTn id="22" dur="1000" fill="hold"/>
                                        <p:tgtEl>
                                          <p:spTgt spid="2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20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1000" fill="hold"/>
                                        <p:tgtEl>
                                          <p:spTgt spid="32"/>
                                        </p:tgtEl>
                                        <p:attrNameLst>
                                          <p:attrName>ppt_x</p:attrName>
                                        </p:attrNameLst>
                                      </p:cBhvr>
                                      <p:tavLst>
                                        <p:tav tm="0">
                                          <p:val>
                                            <p:strVal val="#ppt_x"/>
                                          </p:val>
                                        </p:tav>
                                        <p:tav tm="100000">
                                          <p:val>
                                            <p:strVal val="#ppt_x"/>
                                          </p:val>
                                        </p:tav>
                                      </p:tavLst>
                                    </p:anim>
                                    <p:anim calcmode="lin" valueType="num">
                                      <p:cBhvr additive="base">
                                        <p:cTn id="26" dur="1000" fill="hold"/>
                                        <p:tgtEl>
                                          <p:spTgt spid="32"/>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40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000" fill="hold"/>
                                        <p:tgtEl>
                                          <p:spTgt spid="36"/>
                                        </p:tgtEl>
                                        <p:attrNameLst>
                                          <p:attrName>ppt_x</p:attrName>
                                        </p:attrNameLst>
                                      </p:cBhvr>
                                      <p:tavLst>
                                        <p:tav tm="0">
                                          <p:val>
                                            <p:strVal val="#ppt_x"/>
                                          </p:val>
                                        </p:tav>
                                        <p:tav tm="100000">
                                          <p:val>
                                            <p:strVal val="#ppt_x"/>
                                          </p:val>
                                        </p:tav>
                                      </p:tavLst>
                                    </p:anim>
                                    <p:anim calcmode="lin" valueType="num">
                                      <p:cBhvr additive="base">
                                        <p:cTn id="30" dur="1000" fill="hold"/>
                                        <p:tgtEl>
                                          <p:spTgt spid="36"/>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7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1000" fill="hold"/>
                                        <p:tgtEl>
                                          <p:spTgt spid="39"/>
                                        </p:tgtEl>
                                        <p:attrNameLst>
                                          <p:attrName>ppt_x</p:attrName>
                                        </p:attrNameLst>
                                      </p:cBhvr>
                                      <p:tavLst>
                                        <p:tav tm="0">
                                          <p:val>
                                            <p:strVal val="#ppt_x"/>
                                          </p:val>
                                        </p:tav>
                                        <p:tav tm="100000">
                                          <p:val>
                                            <p:strVal val="#ppt_x"/>
                                          </p:val>
                                        </p:tav>
                                      </p:tavLst>
                                    </p:anim>
                                    <p:anim calcmode="lin" valueType="num">
                                      <p:cBhvr additive="base">
                                        <p:cTn id="34" dur="1000" fill="hold"/>
                                        <p:tgtEl>
                                          <p:spTgt spid="39"/>
                                        </p:tgtEl>
                                        <p:attrNameLst>
                                          <p:attrName>ppt_y</p:attrName>
                                        </p:attrNameLst>
                                      </p:cBhvr>
                                      <p:tavLst>
                                        <p:tav tm="0">
                                          <p:val>
                                            <p:strVal val="0-#ppt_h/2"/>
                                          </p:val>
                                        </p:tav>
                                        <p:tav tm="100000">
                                          <p:val>
                                            <p:strVal val="#ppt_y"/>
                                          </p:val>
                                        </p:tav>
                                      </p:tavLst>
                                    </p:anim>
                                  </p:childTnLst>
                                </p:cTn>
                              </p:par>
                              <p:par>
                                <p:cTn id="35" presetID="2" presetClass="entr" presetSubtype="1" accel="52000" fill="hold" nodeType="withEffect">
                                  <p:stCondLst>
                                    <p:cond delay="100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1000" fill="hold"/>
                                        <p:tgtEl>
                                          <p:spTgt spid="42"/>
                                        </p:tgtEl>
                                        <p:attrNameLst>
                                          <p:attrName>ppt_x</p:attrName>
                                        </p:attrNameLst>
                                      </p:cBhvr>
                                      <p:tavLst>
                                        <p:tav tm="0">
                                          <p:val>
                                            <p:strVal val="#ppt_x"/>
                                          </p:val>
                                        </p:tav>
                                        <p:tav tm="100000">
                                          <p:val>
                                            <p:strVal val="#ppt_x"/>
                                          </p:val>
                                        </p:tav>
                                      </p:tavLst>
                                    </p:anim>
                                    <p:anim calcmode="lin" valueType="num">
                                      <p:cBhvr additive="base">
                                        <p:cTn id="38" dur="1000" fill="hold"/>
                                        <p:tgtEl>
                                          <p:spTgt spid="42"/>
                                        </p:tgtEl>
                                        <p:attrNameLst>
                                          <p:attrName>ppt_y</p:attrName>
                                        </p:attrNameLst>
                                      </p:cBhvr>
                                      <p:tavLst>
                                        <p:tav tm="0">
                                          <p:val>
                                            <p:strVal val="0-#ppt_h/2"/>
                                          </p:val>
                                        </p:tav>
                                        <p:tav tm="100000">
                                          <p:val>
                                            <p:strVal val="#ppt_y"/>
                                          </p:val>
                                        </p:tav>
                                      </p:tavLst>
                                    </p:anim>
                                  </p:childTnLst>
                                </p:cTn>
                              </p:par>
                            </p:childTnLst>
                          </p:cTn>
                        </p:par>
                        <p:par>
                          <p:cTn id="39" fill="hold">
                            <p:stCondLst>
                              <p:cond delay="3000"/>
                            </p:stCondLst>
                            <p:childTnLst>
                              <p:par>
                                <p:cTn id="40" presetID="16" presetClass="entr" presetSubtype="21"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barn(inVertical)">
                                      <p:cBhvr>
                                        <p:cTn id="42" dur="500"/>
                                        <p:tgtEl>
                                          <p:spTgt spid="46"/>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barn(inVertical)">
                                      <p:cBhvr>
                                        <p:cTn id="45" dur="500"/>
                                        <p:tgtEl>
                                          <p:spTgt spid="47"/>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barn(inVertical)">
                                      <p:cBhvr>
                                        <p:cTn id="48" dur="500"/>
                                        <p:tgtEl>
                                          <p:spTgt spid="48"/>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barn(inVertical)">
                                      <p:cBhvr>
                                        <p:cTn id="51" dur="500"/>
                                        <p:tgtEl>
                                          <p:spTgt spid="49"/>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barn(inVertical)">
                                      <p:cBhvr>
                                        <p:cTn id="54" dur="500"/>
                                        <p:tgtEl>
                                          <p:spTgt spid="50"/>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barn(inVertical)">
                                      <p:cBhvr>
                                        <p:cTn id="57" dur="500"/>
                                        <p:tgtEl>
                                          <p:spTgt spid="51"/>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barn(inVertical)">
                                      <p:cBhvr>
                                        <p:cTn id="60" dur="500"/>
                                        <p:tgtEl>
                                          <p:spTgt spid="52"/>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barn(inVertical)">
                                      <p:cBhvr>
                                        <p:cTn id="63" dur="500"/>
                                        <p:tgtEl>
                                          <p:spTgt spid="53"/>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barn(inVertical)">
                                      <p:cBhvr>
                                        <p:cTn id="66" dur="500"/>
                                        <p:tgtEl>
                                          <p:spTgt spid="54"/>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55"/>
                                        </p:tgtEl>
                                        <p:attrNameLst>
                                          <p:attrName>style.visibility</p:attrName>
                                        </p:attrNameLst>
                                      </p:cBhvr>
                                      <p:to>
                                        <p:strVal val="visible"/>
                                      </p:to>
                                    </p:set>
                                    <p:animEffect transition="in" filter="barn(inVertical)">
                                      <p:cBhvr>
                                        <p:cTn id="69" dur="500"/>
                                        <p:tgtEl>
                                          <p:spTgt spid="55"/>
                                        </p:tgtEl>
                                      </p:cBhvr>
                                    </p:animEffect>
                                  </p:childTnLst>
                                </p:cTn>
                              </p:par>
                            </p:childTnLst>
                          </p:cTn>
                        </p:par>
                        <p:par>
                          <p:cTn id="70" fill="hold">
                            <p:stCondLst>
                              <p:cond delay="3500"/>
                            </p:stCondLst>
                            <p:childTnLst>
                              <p:par>
                                <p:cTn id="71" presetID="22" presetClass="entr" presetSubtype="8"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Effect transition="in" filter="wipe(left)">
                                      <p:cBhvr>
                                        <p:cTn id="7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55" grpId="0"/>
      <p:bldP spid="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4" name="标题 1"/>
          <p:cNvSpPr txBox="1"/>
          <p:nvPr/>
        </p:nvSpPr>
        <p:spPr>
          <a:xfrm>
            <a:off x="1797021" y="351607"/>
            <a:ext cx="2500330" cy="642942"/>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利益最大化</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5" name="五角星 14"/>
          <p:cNvSpPr/>
          <p:nvPr/>
        </p:nvSpPr>
        <p:spPr>
          <a:xfrm>
            <a:off x="2349122" y="3098929"/>
            <a:ext cx="2165350" cy="2165350"/>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822445" y="3714879"/>
            <a:ext cx="1218704" cy="1218704"/>
            <a:chOff x="3962648" y="2819400"/>
            <a:chExt cx="1218704" cy="1218704"/>
          </a:xfrm>
        </p:grpSpPr>
        <p:grpSp>
          <p:nvGrpSpPr>
            <p:cNvPr id="17" name="组合 1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anose="020B0503020204020204" pitchFamily="34" charset="-122"/>
                  <a:ea typeface="微软雅黑" panose="020B0503020204020204" pitchFamily="34" charset="-122"/>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grpSp>
        <p:sp>
          <p:nvSpPr>
            <p:cNvPr id="18" name="TextBox 17"/>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利益</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最大化</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3" name="椭圆 22"/>
          <p:cNvSpPr/>
          <p:nvPr/>
        </p:nvSpPr>
        <p:spPr>
          <a:xfrm>
            <a:off x="1846375" y="357941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6" name="椭圆 25"/>
          <p:cNvSpPr/>
          <p:nvPr/>
        </p:nvSpPr>
        <p:spPr>
          <a:xfrm>
            <a:off x="3076728" y="258246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31" name="椭圆 30"/>
          <p:cNvSpPr/>
          <p:nvPr/>
        </p:nvSpPr>
        <p:spPr>
          <a:xfrm>
            <a:off x="4321327" y="3579415"/>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2" name="椭圆 31"/>
          <p:cNvSpPr/>
          <p:nvPr/>
        </p:nvSpPr>
        <p:spPr>
          <a:xfrm>
            <a:off x="3829733" y="502248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3" name="椭圆 32"/>
          <p:cNvSpPr/>
          <p:nvPr/>
        </p:nvSpPr>
        <p:spPr>
          <a:xfrm>
            <a:off x="2336376" y="500978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5" name="TextBox 34"/>
          <p:cNvSpPr txBox="1"/>
          <p:nvPr/>
        </p:nvSpPr>
        <p:spPr>
          <a:xfrm>
            <a:off x="2079707" y="2762288"/>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管理成本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142417" y="3778794"/>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其他成本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635759" y="5280829"/>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人员成本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796889" y="381227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办公成本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1307419" y="523098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rPr>
              <a:t>营销成本</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6940557" y="1581077"/>
            <a:ext cx="3143272" cy="785818"/>
            <a:chOff x="814328" y="3219334"/>
            <a:chExt cx="2077200" cy="432536"/>
          </a:xfrm>
        </p:grpSpPr>
        <p:grpSp>
          <p:nvGrpSpPr>
            <p:cNvPr id="41" name="组合 4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43" name="圆角矩形 4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TextBox 41"/>
            <p:cNvSpPr txBox="1"/>
            <p:nvPr/>
          </p:nvSpPr>
          <p:spPr>
            <a:xfrm>
              <a:off x="831250" y="3388835"/>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accent1"/>
                  </a:solidFill>
                </a:rPr>
                <a:t>点击输入标题文本</a:t>
              </a:r>
              <a:endParaRPr lang="zh-CN" altLang="en-US" dirty="0">
                <a:solidFill>
                  <a:schemeClr val="accent1"/>
                </a:solidFill>
              </a:endParaRPr>
            </a:p>
          </p:txBody>
        </p:sp>
      </p:grpSp>
      <p:sp>
        <p:nvSpPr>
          <p:cNvPr id="45" name="TextBox 44"/>
          <p:cNvSpPr txBox="1"/>
          <p:nvPr/>
        </p:nvSpPr>
        <p:spPr>
          <a:xfrm>
            <a:off x="7206358" y="2724085"/>
            <a:ext cx="2520281" cy="1212640"/>
          </a:xfrm>
          <a:prstGeom prst="rect">
            <a:avLst/>
          </a:prstGeom>
          <a:noFill/>
        </p:spPr>
        <p:txBody>
          <a:bodyPr wrap="square" rtlCol="0">
            <a:spAutoFit/>
          </a:bodyPr>
          <a:lstStyle/>
          <a:p>
            <a:pPr>
              <a:lnSpc>
                <a:spcPct val="130000"/>
              </a:lnSpc>
              <a:defRPr/>
            </a:pPr>
            <a:r>
              <a:rPr lang="en-US" altLang="zh-CN" sz="1400" dirty="0">
                <a:latin typeface="微软雅黑" panose="020B0503020204020204" pitchFamily="34" charset="-122"/>
                <a:ea typeface="微软雅黑" panose="020B0503020204020204" pitchFamily="34" charset="-122"/>
              </a:rPr>
              <a:t>01</a:t>
            </a: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46" name="TextBox 45"/>
          <p:cNvSpPr txBox="1"/>
          <p:nvPr/>
        </p:nvSpPr>
        <p:spPr>
          <a:xfrm>
            <a:off x="7206358" y="3927119"/>
            <a:ext cx="2520281" cy="1212640"/>
          </a:xfrm>
          <a:prstGeom prst="rect">
            <a:avLst/>
          </a:prstGeom>
          <a:noFill/>
        </p:spPr>
        <p:txBody>
          <a:bodyPr wrap="square" rtlCol="0">
            <a:spAutoFit/>
          </a:bodyPr>
          <a:lstStyle/>
          <a:p>
            <a:pPr>
              <a:lnSpc>
                <a:spcPct val="130000"/>
              </a:lnSpc>
              <a:defRPr/>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47" name="TextBox 46"/>
          <p:cNvSpPr txBox="1"/>
          <p:nvPr/>
        </p:nvSpPr>
        <p:spPr>
          <a:xfrm>
            <a:off x="7206358" y="5211197"/>
            <a:ext cx="2520281" cy="1212640"/>
          </a:xfrm>
          <a:prstGeom prst="rect">
            <a:avLst/>
          </a:prstGeom>
          <a:noFill/>
        </p:spPr>
        <p:txBody>
          <a:bodyPr wrap="square" rtlCol="0">
            <a:spAutoFit/>
          </a:bodyPr>
          <a:lstStyle/>
          <a:p>
            <a:pPr>
              <a:lnSpc>
                <a:spcPct val="130000"/>
              </a:lnSpc>
              <a:defRPr/>
            </a:pPr>
            <a:r>
              <a:rPr lang="en-US" altLang="zh-CN" sz="1400" dirty="0">
                <a:latin typeface="微软雅黑" panose="020B0503020204020204" pitchFamily="34" charset="-122"/>
                <a:ea typeface="微软雅黑" panose="020B0503020204020204" pitchFamily="34" charset="-122"/>
              </a:rPr>
              <a:t>03</a:t>
            </a:r>
            <a:r>
              <a:rPr lang="zh-CN" altLang="en-US" sz="1400"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48" name="TextBox 47"/>
          <p:cNvSpPr txBox="1"/>
          <p:nvPr/>
        </p:nvSpPr>
        <p:spPr>
          <a:xfrm>
            <a:off x="3097001" y="2811970"/>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20%</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1859753" y="381405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15%</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4340716" y="3814051"/>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1</a:t>
            </a:r>
            <a:r>
              <a:rPr lang="en-US" altLang="zh-CN" sz="1600" b="1" dirty="0" smtClean="0">
                <a:solidFill>
                  <a:schemeClr val="bg1"/>
                </a:solidFill>
                <a:latin typeface="微软雅黑" panose="020B0503020204020204" pitchFamily="34" charset="-122"/>
                <a:ea typeface="微软雅黑" panose="020B0503020204020204" pitchFamily="34" charset="-122"/>
              </a:rPr>
              <a:t>0%</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2355765" y="525444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35%</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3843113" y="5261763"/>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20%</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4" accel="42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ppt_x"/>
                                          </p:val>
                                        </p:tav>
                                        <p:tav tm="100000">
                                          <p:val>
                                            <p:strVal val="#ppt_x"/>
                                          </p:val>
                                        </p:tav>
                                      </p:tavLst>
                                    </p:anim>
                                    <p:anim calcmode="lin" valueType="num">
                                      <p:cBhvr additive="base">
                                        <p:cTn id="12" dur="1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10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Effect transition="in" filter="fade">
                                      <p:cBhvr>
                                        <p:cTn id="39" dur="500"/>
                                        <p:tgtEl>
                                          <p:spTgt spid="32"/>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childTnLst>
                                </p:cTn>
                              </p:par>
                            </p:childTnLst>
                          </p:cTn>
                        </p:par>
                        <p:par>
                          <p:cTn id="61" fill="hold">
                            <p:stCondLst>
                              <p:cond delay="3500"/>
                            </p:stCondLst>
                            <p:childTnLst>
                              <p:par>
                                <p:cTn id="62" presetID="12" presetClass="entr" presetSubtype="2" fill="hold" grpId="0" nodeType="afterEffect">
                                  <p:stCondLst>
                                    <p:cond delay="0"/>
                                  </p:stCondLst>
                                  <p:childTnLst>
                                    <p:set>
                                      <p:cBhvr>
                                        <p:cTn id="63" dur="1" fill="hold">
                                          <p:stCondLst>
                                            <p:cond delay="0"/>
                                          </p:stCondLst>
                                        </p:cTn>
                                        <p:tgtEl>
                                          <p:spTgt spid="35"/>
                                        </p:tgtEl>
                                        <p:attrNameLst>
                                          <p:attrName>style.visibility</p:attrName>
                                        </p:attrNameLst>
                                      </p:cBhvr>
                                      <p:to>
                                        <p:strVal val="visible"/>
                                      </p:to>
                                    </p:set>
                                    <p:anim calcmode="lin" valueType="num">
                                      <p:cBhvr additive="base">
                                        <p:cTn id="64" dur="500"/>
                                        <p:tgtEl>
                                          <p:spTgt spid="35"/>
                                        </p:tgtEl>
                                        <p:attrNameLst>
                                          <p:attrName>ppt_x</p:attrName>
                                        </p:attrNameLst>
                                      </p:cBhvr>
                                      <p:tavLst>
                                        <p:tav tm="0">
                                          <p:val>
                                            <p:strVal val="#ppt_x+#ppt_w*1.125000"/>
                                          </p:val>
                                        </p:tav>
                                        <p:tav tm="100000">
                                          <p:val>
                                            <p:strVal val="#ppt_x"/>
                                          </p:val>
                                        </p:tav>
                                      </p:tavLst>
                                    </p:anim>
                                    <p:animEffect transition="in" filter="wipe(left)">
                                      <p:cBhvr>
                                        <p:cTn id="65" dur="500"/>
                                        <p:tgtEl>
                                          <p:spTgt spid="35"/>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ppt_x</p:attrName>
                                        </p:attrNameLst>
                                      </p:cBhvr>
                                      <p:tavLst>
                                        <p:tav tm="0">
                                          <p:val>
                                            <p:strVal val="#ppt_x+#ppt_w*1.125000"/>
                                          </p:val>
                                        </p:tav>
                                        <p:tav tm="100000">
                                          <p:val>
                                            <p:strVal val="#ppt_x"/>
                                          </p:val>
                                        </p:tav>
                                      </p:tavLst>
                                    </p:anim>
                                    <p:animEffect transition="in" filter="wipe(left)">
                                      <p:cBhvr>
                                        <p:cTn id="69" dur="500"/>
                                        <p:tgtEl>
                                          <p:spTgt spid="38"/>
                                        </p:tgtEl>
                                      </p:cBhvr>
                                    </p:animEffect>
                                  </p:childTnLst>
                                </p:cTn>
                              </p:par>
                              <p:par>
                                <p:cTn id="70" presetID="12" presetClass="entr" presetSubtype="2"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500"/>
                                        <p:tgtEl>
                                          <p:spTgt spid="39"/>
                                        </p:tgtEl>
                                        <p:attrNameLst>
                                          <p:attrName>ppt_x</p:attrName>
                                        </p:attrNameLst>
                                      </p:cBhvr>
                                      <p:tavLst>
                                        <p:tav tm="0">
                                          <p:val>
                                            <p:strVal val="#ppt_x+#ppt_w*1.125000"/>
                                          </p:val>
                                        </p:tav>
                                        <p:tav tm="100000">
                                          <p:val>
                                            <p:strVal val="#ppt_x"/>
                                          </p:val>
                                        </p:tav>
                                      </p:tavLst>
                                    </p:anim>
                                    <p:animEffect transition="in" filter="wipe(left)">
                                      <p:cBhvr>
                                        <p:cTn id="73" dur="500"/>
                                        <p:tgtEl>
                                          <p:spTgt spid="39"/>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 calcmode="lin" valueType="num">
                                      <p:cBhvr additive="base">
                                        <p:cTn id="76" dur="500"/>
                                        <p:tgtEl>
                                          <p:spTgt spid="36"/>
                                        </p:tgtEl>
                                        <p:attrNameLst>
                                          <p:attrName>ppt_x</p:attrName>
                                        </p:attrNameLst>
                                      </p:cBhvr>
                                      <p:tavLst>
                                        <p:tav tm="0">
                                          <p:val>
                                            <p:strVal val="#ppt_x-#ppt_w*1.125000"/>
                                          </p:val>
                                        </p:tav>
                                        <p:tav tm="100000">
                                          <p:val>
                                            <p:strVal val="#ppt_x"/>
                                          </p:val>
                                        </p:tav>
                                      </p:tavLst>
                                    </p:anim>
                                    <p:animEffect transition="in" filter="wipe(right)">
                                      <p:cBhvr>
                                        <p:cTn id="77" dur="500"/>
                                        <p:tgtEl>
                                          <p:spTgt spid="36"/>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p:tgtEl>
                                          <p:spTgt spid="37"/>
                                        </p:tgtEl>
                                        <p:attrNameLst>
                                          <p:attrName>ppt_x</p:attrName>
                                        </p:attrNameLst>
                                      </p:cBhvr>
                                      <p:tavLst>
                                        <p:tav tm="0">
                                          <p:val>
                                            <p:strVal val="#ppt_x-#ppt_w*1.125000"/>
                                          </p:val>
                                        </p:tav>
                                        <p:tav tm="100000">
                                          <p:val>
                                            <p:strVal val="#ppt_x"/>
                                          </p:val>
                                        </p:tav>
                                      </p:tavLst>
                                    </p:anim>
                                    <p:animEffect transition="in" filter="wipe(right)">
                                      <p:cBhvr>
                                        <p:cTn id="81" dur="500"/>
                                        <p:tgtEl>
                                          <p:spTgt spid="37"/>
                                        </p:tgtEl>
                                      </p:cBhvr>
                                    </p:animEffect>
                                  </p:childTnLst>
                                </p:cTn>
                              </p:par>
                            </p:childTnLst>
                          </p:cTn>
                        </p:par>
                        <p:par>
                          <p:cTn id="82" fill="hold">
                            <p:stCondLst>
                              <p:cond delay="4000"/>
                            </p:stCondLst>
                            <p:childTnLst>
                              <p:par>
                                <p:cTn id="83" presetID="42" presetClass="entr" presetSubtype="0" fill="hold"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22" presetClass="entr" presetSubtype="1"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wipe(up)">
                                      <p:cBhvr>
                                        <p:cTn id="91" dur="500"/>
                                        <p:tgtEl>
                                          <p:spTgt spid="45"/>
                                        </p:tgtEl>
                                      </p:cBhvr>
                                    </p:animEffect>
                                  </p:childTnLst>
                                </p:cTn>
                              </p:par>
                              <p:par>
                                <p:cTn id="92" presetID="22" presetClass="entr" presetSubtype="1" fill="hold" grpId="0" nodeType="withEffect">
                                  <p:stCondLst>
                                    <p:cond delay="100"/>
                                  </p:stCondLst>
                                  <p:childTnLst>
                                    <p:set>
                                      <p:cBhvr>
                                        <p:cTn id="93" dur="1" fill="hold">
                                          <p:stCondLst>
                                            <p:cond delay="0"/>
                                          </p:stCondLst>
                                        </p:cTn>
                                        <p:tgtEl>
                                          <p:spTgt spid="46"/>
                                        </p:tgtEl>
                                        <p:attrNameLst>
                                          <p:attrName>style.visibility</p:attrName>
                                        </p:attrNameLst>
                                      </p:cBhvr>
                                      <p:to>
                                        <p:strVal val="visible"/>
                                      </p:to>
                                    </p:set>
                                    <p:animEffect transition="in" filter="wipe(up)">
                                      <p:cBhvr>
                                        <p:cTn id="94" dur="500"/>
                                        <p:tgtEl>
                                          <p:spTgt spid="46"/>
                                        </p:tgtEl>
                                      </p:cBhvr>
                                    </p:animEffect>
                                  </p:childTnLst>
                                </p:cTn>
                              </p:par>
                              <p:par>
                                <p:cTn id="95" presetID="22" presetClass="entr" presetSubtype="1" fill="hold" grpId="0" nodeType="withEffect">
                                  <p:stCondLst>
                                    <p:cond delay="200"/>
                                  </p:stCondLst>
                                  <p:childTnLst>
                                    <p:set>
                                      <p:cBhvr>
                                        <p:cTn id="96" dur="1" fill="hold">
                                          <p:stCondLst>
                                            <p:cond delay="0"/>
                                          </p:stCondLst>
                                        </p:cTn>
                                        <p:tgtEl>
                                          <p:spTgt spid="47"/>
                                        </p:tgtEl>
                                        <p:attrNameLst>
                                          <p:attrName>style.visibility</p:attrName>
                                        </p:attrNameLst>
                                      </p:cBhvr>
                                      <p:to>
                                        <p:strVal val="visible"/>
                                      </p:to>
                                    </p:set>
                                    <p:animEffect transition="in" filter="wipe(up)">
                                      <p:cBhvr>
                                        <p:cTn id="9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6" grpId="0" animBg="1"/>
      <p:bldP spid="31" grpId="0" animBg="1"/>
      <p:bldP spid="32" grpId="0" animBg="1"/>
      <p:bldP spid="33" grpId="0" animBg="1"/>
      <p:bldP spid="35" grpId="0"/>
      <p:bldP spid="36" grpId="0"/>
      <p:bldP spid="37" grpId="0"/>
      <p:bldP spid="38" grpId="0"/>
      <p:bldP spid="39" grpId="0"/>
      <p:bldP spid="45" grpId="0"/>
      <p:bldP spid="46" grpId="0"/>
      <p:bldP spid="47" grpId="0"/>
      <p:bldP spid="48" grpId="0"/>
      <p:bldP spid="49" grpId="0"/>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7" name="椭圆 16"/>
          <p:cNvSpPr/>
          <p:nvPr/>
        </p:nvSpPr>
        <p:spPr>
          <a:xfrm>
            <a:off x="6431909" y="2606710"/>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135575" y="2725049"/>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941890" y="260386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413956" y="2474394"/>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715179" y="244904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950005" y="2735556"/>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085677" y="2550510"/>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086513" y="2606580"/>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801303" y="2737812"/>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651995" y="2423309"/>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570290" y="2659643"/>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517548" y="2735556"/>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226045" y="1280301"/>
            <a:ext cx="1714512" cy="769441"/>
          </a:xfrm>
          <a:prstGeom prst="rect">
            <a:avLst/>
          </a:prstGeom>
        </p:spPr>
        <p:txBody>
          <a:bodyPr wrap="square">
            <a:spAutoFit/>
          </a:bodyPr>
          <a:lstStyle/>
          <a:p>
            <a:pPr marL="0" marR="0" lvl="0" indent="0" defTabSz="934085"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smtClean="0">
                <a:ln>
                  <a:noFill/>
                </a:ln>
                <a:solidFill>
                  <a:schemeClr val="accent1"/>
                </a:solidFill>
                <a:effectLst/>
                <a:uLnTx/>
                <a:uFillTx/>
                <a:latin typeface="方正粗倩简体" pitchFamily="65" charset="-122"/>
                <a:ea typeface="方正粗倩简体" pitchFamily="65" charset="-122"/>
              </a:rPr>
              <a:t>目  录</a:t>
            </a:r>
            <a:endParaRPr kumimoji="0" lang="zh-CN" altLang="en-US" sz="4400" b="0" i="0" u="none" strike="noStrike" kern="0" cap="none" spc="0" normalizeH="0" baseline="0" noProof="0" dirty="0">
              <a:ln>
                <a:noFill/>
              </a:ln>
              <a:solidFill>
                <a:schemeClr val="accent1"/>
              </a:solidFill>
              <a:effectLst/>
              <a:uLnTx/>
              <a:uFillTx/>
              <a:latin typeface="方正粗倩简体" pitchFamily="65" charset="-122"/>
              <a:ea typeface="方正粗倩简体" pitchFamily="65" charset="-122"/>
            </a:endParaRPr>
          </a:p>
        </p:txBody>
      </p:sp>
      <p:sp>
        <p:nvSpPr>
          <p:cNvPr id="39" name="Rectangle 4"/>
          <p:cNvSpPr txBox="1">
            <a:spLocks noChangeArrowheads="1"/>
          </p:cNvSpPr>
          <p:nvPr/>
        </p:nvSpPr>
        <p:spPr bwMode="auto">
          <a:xfrm>
            <a:off x="5353785" y="1994681"/>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b="0" kern="0" dirty="0" smtClean="0">
                <a:solidFill>
                  <a:schemeClr val="accent1"/>
                </a:solidFill>
                <a:latin typeface="方正粗倩简体" pitchFamily="65" charset="-122"/>
                <a:ea typeface="方正粗倩简体" pitchFamily="65" charset="-122"/>
              </a:rPr>
              <a:t>CATALOG</a:t>
            </a:r>
            <a:endParaRPr kumimoji="0" lang="zh-CN" altLang="en-US" b="0" i="0" u="none" strike="noStrike" kern="0" cap="none" spc="0" normalizeH="0" baseline="0" noProof="0" dirty="0">
              <a:ln>
                <a:noFill/>
              </a:ln>
              <a:solidFill>
                <a:schemeClr val="accent1"/>
              </a:solidFill>
              <a:effectLst/>
              <a:uLnTx/>
              <a:uFillTx/>
              <a:latin typeface="方正粗倩简体" pitchFamily="65" charset="-122"/>
              <a:ea typeface="方正粗倩简体" pitchFamily="65" charset="-122"/>
            </a:endParaRPr>
          </a:p>
        </p:txBody>
      </p:sp>
      <p:grpSp>
        <p:nvGrpSpPr>
          <p:cNvPr id="40" name="组合 39"/>
          <p:cNvGrpSpPr/>
          <p:nvPr/>
        </p:nvGrpSpPr>
        <p:grpSpPr>
          <a:xfrm>
            <a:off x="8410163" y="3475500"/>
            <a:ext cx="1959418" cy="1662453"/>
            <a:chOff x="9224782" y="2628163"/>
            <a:chExt cx="2397222" cy="2093640"/>
          </a:xfrm>
        </p:grpSpPr>
        <p:grpSp>
          <p:nvGrpSpPr>
            <p:cNvPr id="41" name="组合 77"/>
            <p:cNvGrpSpPr/>
            <p:nvPr/>
          </p:nvGrpSpPr>
          <p:grpSpPr>
            <a:xfrm>
              <a:off x="9224782" y="2628163"/>
              <a:ext cx="2397222" cy="2093640"/>
              <a:chOff x="9224782" y="2628163"/>
              <a:chExt cx="2397222" cy="2093640"/>
            </a:xfrm>
          </p:grpSpPr>
          <p:grpSp>
            <p:nvGrpSpPr>
              <p:cNvPr id="43"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4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4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44" name="Freeform 7"/>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ln>
              <a:effectLst>
                <a:innerShdw blurRad="152400">
                  <a:schemeClr val="tx1">
                    <a:lumMod val="65000"/>
                    <a:lumOff val="35000"/>
                    <a:alpha val="41000"/>
                  </a:schemeClr>
                </a:innerShdw>
              </a:effectLst>
            </p:spPr>
            <p:txBody>
              <a:bodyPr vert="horz" wrap="square" lIns="91440" tIns="45720" rIns="91440" bIns="45720" numCol="1" anchor="t" anchorCtr="0" compatLnSpc="1"/>
              <a:lstStyle/>
              <a:p>
                <a:endParaRPr lang="zh-CN" altLang="en-US"/>
              </a:p>
            </p:txBody>
          </p:sp>
        </p:grpSp>
        <p:sp>
          <p:nvSpPr>
            <p:cNvPr id="42" name="TextBox 41"/>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47" name="组合 46"/>
          <p:cNvGrpSpPr/>
          <p:nvPr/>
        </p:nvGrpSpPr>
        <p:grpSpPr>
          <a:xfrm>
            <a:off x="5020413" y="3398426"/>
            <a:ext cx="2134458" cy="1810965"/>
            <a:chOff x="5553262" y="2638733"/>
            <a:chExt cx="2397222" cy="2093640"/>
          </a:xfrm>
        </p:grpSpPr>
        <p:grpSp>
          <p:nvGrpSpPr>
            <p:cNvPr id="48" name="组合 84"/>
            <p:cNvGrpSpPr/>
            <p:nvPr/>
          </p:nvGrpSpPr>
          <p:grpSpPr>
            <a:xfrm>
              <a:off x="5553262" y="2638733"/>
              <a:ext cx="2397222" cy="2093640"/>
              <a:chOff x="5553262" y="2638733"/>
              <a:chExt cx="2397222" cy="2093640"/>
            </a:xfrm>
          </p:grpSpPr>
          <p:grpSp>
            <p:nvGrpSpPr>
              <p:cNvPr id="50"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5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51"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49" name="TextBox 48"/>
            <p:cNvSpPr txBox="1"/>
            <p:nvPr/>
          </p:nvSpPr>
          <p:spPr>
            <a:xfrm>
              <a:off x="6298337" y="3406589"/>
              <a:ext cx="1010288"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54" name="组合 53"/>
          <p:cNvGrpSpPr/>
          <p:nvPr/>
        </p:nvGrpSpPr>
        <p:grpSpPr>
          <a:xfrm>
            <a:off x="1582707" y="3307310"/>
            <a:ext cx="2241851" cy="1902081"/>
            <a:chOff x="1881842" y="2656049"/>
            <a:chExt cx="2397222" cy="2093640"/>
          </a:xfrm>
        </p:grpSpPr>
        <p:grpSp>
          <p:nvGrpSpPr>
            <p:cNvPr id="55"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8"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59"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56"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57" name="TextBox 56"/>
            <p:cNvSpPr txBox="1"/>
            <p:nvPr/>
          </p:nvSpPr>
          <p:spPr>
            <a:xfrm>
              <a:off x="2628502" y="343972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0" name="组合 59"/>
          <p:cNvGrpSpPr/>
          <p:nvPr/>
        </p:nvGrpSpPr>
        <p:grpSpPr>
          <a:xfrm>
            <a:off x="3368657" y="4288631"/>
            <a:ext cx="2095623" cy="1778015"/>
            <a:chOff x="3721944" y="3702869"/>
            <a:chExt cx="2397222" cy="2093640"/>
          </a:xfrm>
        </p:grpSpPr>
        <p:grpSp>
          <p:nvGrpSpPr>
            <p:cNvPr id="61" name="组合 97"/>
            <p:cNvGrpSpPr/>
            <p:nvPr/>
          </p:nvGrpSpPr>
          <p:grpSpPr>
            <a:xfrm>
              <a:off x="3721944" y="3702869"/>
              <a:ext cx="2397222" cy="2093640"/>
              <a:chOff x="3721944" y="3702869"/>
              <a:chExt cx="2397222" cy="2093640"/>
            </a:xfrm>
          </p:grpSpPr>
          <p:grpSp>
            <p:nvGrpSpPr>
              <p:cNvPr id="63"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6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6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64" name="Freeform 7"/>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62" name="TextBox 61"/>
            <p:cNvSpPr txBox="1"/>
            <p:nvPr/>
          </p:nvSpPr>
          <p:spPr>
            <a:xfrm>
              <a:off x="4427761" y="4380484"/>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67" name="组合 66"/>
          <p:cNvGrpSpPr/>
          <p:nvPr/>
        </p:nvGrpSpPr>
        <p:grpSpPr>
          <a:xfrm>
            <a:off x="6726243" y="4343396"/>
            <a:ext cx="2115275" cy="1794689"/>
            <a:chOff x="7388330" y="3692384"/>
            <a:chExt cx="2397222" cy="2093640"/>
          </a:xfrm>
        </p:grpSpPr>
        <p:grpSp>
          <p:nvGrpSpPr>
            <p:cNvPr id="68" name="组合 104"/>
            <p:cNvGrpSpPr/>
            <p:nvPr/>
          </p:nvGrpSpPr>
          <p:grpSpPr>
            <a:xfrm>
              <a:off x="7388330" y="3692384"/>
              <a:ext cx="2397222" cy="2093640"/>
              <a:chOff x="7388330" y="3692384"/>
              <a:chExt cx="2397222" cy="2093640"/>
            </a:xfrm>
          </p:grpSpPr>
          <p:grpSp>
            <p:nvGrpSpPr>
              <p:cNvPr id="70"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p>
              </p:txBody>
            </p:sp>
            <p:sp>
              <p:nvSpPr>
                <p:cNvPr id="7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71" name="Freeform 7"/>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ln>
              <a:effectLst/>
            </p:spPr>
            <p:txBody>
              <a:bodyPr vert="horz" wrap="square" lIns="91440" tIns="45720" rIns="91440" bIns="45720" numCol="1" anchor="t" anchorCtr="0" compatLnSpc="1"/>
              <a:lstStyle/>
              <a:p>
                <a:endParaRPr lang="zh-CN" altLang="en-US"/>
              </a:p>
            </p:txBody>
          </p:sp>
        </p:grpSp>
        <p:sp>
          <p:nvSpPr>
            <p:cNvPr id="69" name="TextBox 68"/>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74" name="组合 73"/>
          <p:cNvGrpSpPr/>
          <p:nvPr/>
        </p:nvGrpSpPr>
        <p:grpSpPr>
          <a:xfrm>
            <a:off x="2082773" y="5329105"/>
            <a:ext cx="1428760" cy="1087108"/>
            <a:chOff x="2328257" y="4927865"/>
            <a:chExt cx="1537897" cy="1674282"/>
          </a:xfrm>
        </p:grpSpPr>
        <p:sp>
          <p:nvSpPr>
            <p:cNvPr id="75" name="TextBox 74"/>
            <p:cNvSpPr txBox="1"/>
            <p:nvPr/>
          </p:nvSpPr>
          <p:spPr>
            <a:xfrm>
              <a:off x="2328257" y="492786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工作汇报</a:t>
              </a:r>
              <a:endParaRPr lang="zh-CN" altLang="en-US" sz="1600" dirty="0">
                <a:solidFill>
                  <a:schemeClr val="tx1">
                    <a:lumMod val="65000"/>
                    <a:lumOff val="35000"/>
                  </a:schemeClr>
                </a:solidFill>
                <a:latin typeface="方正粗倩简体" pitchFamily="65" charset="-122"/>
                <a:ea typeface="方正粗倩简体" pitchFamily="65" charset="-122"/>
              </a:endParaRPr>
            </a:p>
          </p:txBody>
        </p:sp>
        <p:sp>
          <p:nvSpPr>
            <p:cNvPr id="76" name="TextBox 75"/>
            <p:cNvSpPr txBox="1"/>
            <p:nvPr/>
          </p:nvSpPr>
          <p:spPr>
            <a:xfrm>
              <a:off x="2419470" y="5322308"/>
              <a:ext cx="1286284" cy="1279839"/>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77" name="组合 76"/>
          <p:cNvGrpSpPr/>
          <p:nvPr/>
        </p:nvGrpSpPr>
        <p:grpSpPr>
          <a:xfrm>
            <a:off x="3797287" y="3423441"/>
            <a:ext cx="1546774" cy="851730"/>
            <a:chOff x="4172492" y="2700435"/>
            <a:chExt cx="1612363" cy="1311769"/>
          </a:xfrm>
        </p:grpSpPr>
        <p:sp>
          <p:nvSpPr>
            <p:cNvPr id="78" name="TextBox 77"/>
            <p:cNvSpPr txBox="1"/>
            <p:nvPr/>
          </p:nvSpPr>
          <p:spPr>
            <a:xfrm>
              <a:off x="4246958" y="2700435"/>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完成情况</a:t>
              </a:r>
              <a:endParaRPr lang="zh-CN" altLang="en-US" sz="1600" dirty="0">
                <a:solidFill>
                  <a:schemeClr val="tx1">
                    <a:lumMod val="65000"/>
                    <a:lumOff val="35000"/>
                  </a:schemeClr>
                </a:solidFill>
                <a:latin typeface="方正粗倩简体" pitchFamily="65" charset="-122"/>
                <a:ea typeface="方正粗倩简体" pitchFamily="65" charset="-122"/>
              </a:endParaRPr>
            </a:p>
          </p:txBody>
        </p:sp>
        <p:sp>
          <p:nvSpPr>
            <p:cNvPr id="79" name="TextBox 78"/>
            <p:cNvSpPr txBox="1"/>
            <p:nvPr/>
          </p:nvSpPr>
          <p:spPr>
            <a:xfrm>
              <a:off x="4172492" y="3111579"/>
              <a:ext cx="1448875" cy="90062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0" name="组合 79"/>
          <p:cNvGrpSpPr/>
          <p:nvPr/>
        </p:nvGrpSpPr>
        <p:grpSpPr>
          <a:xfrm>
            <a:off x="5583235" y="5314241"/>
            <a:ext cx="1357322" cy="851376"/>
            <a:chOff x="5982926" y="4927865"/>
            <a:chExt cx="1537897" cy="1311222"/>
          </a:xfrm>
        </p:grpSpPr>
        <p:sp>
          <p:nvSpPr>
            <p:cNvPr id="81" name="TextBox 80"/>
            <p:cNvSpPr txBox="1"/>
            <p:nvPr/>
          </p:nvSpPr>
          <p:spPr>
            <a:xfrm>
              <a:off x="5982926" y="4927865"/>
              <a:ext cx="1537897" cy="521414"/>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成果展示</a:t>
              </a:r>
              <a:endParaRPr lang="zh-CN" altLang="en-US" sz="1600" dirty="0">
                <a:solidFill>
                  <a:schemeClr val="tx1">
                    <a:lumMod val="65000"/>
                    <a:lumOff val="35000"/>
                  </a:schemeClr>
                </a:solidFill>
                <a:latin typeface="方正粗倩简体" pitchFamily="65" charset="-122"/>
                <a:ea typeface="方正粗倩简体" pitchFamily="65" charset="-122"/>
              </a:endParaRPr>
            </a:p>
          </p:txBody>
        </p:sp>
        <p:sp>
          <p:nvSpPr>
            <p:cNvPr id="82" name="TextBox 81"/>
            <p:cNvSpPr txBox="1"/>
            <p:nvPr/>
          </p:nvSpPr>
          <p:spPr>
            <a:xfrm>
              <a:off x="5982927" y="5338463"/>
              <a:ext cx="1374409" cy="900624"/>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3" name="组合 82"/>
          <p:cNvGrpSpPr/>
          <p:nvPr/>
        </p:nvGrpSpPr>
        <p:grpSpPr>
          <a:xfrm>
            <a:off x="7341324" y="3566317"/>
            <a:ext cx="1456620" cy="831585"/>
            <a:chOff x="7839376" y="2731461"/>
            <a:chExt cx="1537897" cy="1280743"/>
          </a:xfrm>
        </p:grpSpPr>
        <p:sp>
          <p:nvSpPr>
            <p:cNvPr id="84" name="TextBox 83"/>
            <p:cNvSpPr txBox="1"/>
            <p:nvPr/>
          </p:nvSpPr>
          <p:spPr>
            <a:xfrm>
              <a:off x="7839376" y="2731461"/>
              <a:ext cx="1537897" cy="521415"/>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工作不足</a:t>
              </a:r>
              <a:endParaRPr lang="zh-CN" altLang="en-US" sz="1600" dirty="0">
                <a:solidFill>
                  <a:schemeClr val="tx1">
                    <a:lumMod val="65000"/>
                    <a:lumOff val="35000"/>
                  </a:schemeClr>
                </a:solidFill>
                <a:latin typeface="方正粗倩简体" pitchFamily="65" charset="-122"/>
                <a:ea typeface="方正粗倩简体" pitchFamily="65" charset="-122"/>
              </a:endParaRPr>
            </a:p>
          </p:txBody>
        </p:sp>
        <p:sp>
          <p:nvSpPr>
            <p:cNvPr id="85" name="TextBox 84"/>
            <p:cNvSpPr txBox="1"/>
            <p:nvPr/>
          </p:nvSpPr>
          <p:spPr>
            <a:xfrm>
              <a:off x="7868793" y="3111579"/>
              <a:ext cx="1365315" cy="900625"/>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grpSp>
        <p:nvGrpSpPr>
          <p:cNvPr id="86" name="组合 85"/>
          <p:cNvGrpSpPr/>
          <p:nvPr/>
        </p:nvGrpSpPr>
        <p:grpSpPr>
          <a:xfrm>
            <a:off x="8940821" y="5280829"/>
            <a:ext cx="1357322" cy="818391"/>
            <a:chOff x="9752962" y="4978665"/>
            <a:chExt cx="1537897" cy="1260425"/>
          </a:xfrm>
        </p:grpSpPr>
        <p:sp>
          <p:nvSpPr>
            <p:cNvPr id="87" name="TextBox 86"/>
            <p:cNvSpPr txBox="1"/>
            <p:nvPr/>
          </p:nvSpPr>
          <p:spPr>
            <a:xfrm>
              <a:off x="9752962" y="4978665"/>
              <a:ext cx="1537897" cy="521416"/>
            </a:xfrm>
            <a:prstGeom prst="rect">
              <a:avLst/>
            </a:prstGeom>
            <a:noFill/>
          </p:spPr>
          <p:txBody>
            <a:bodyPr wrap="square" rtlCol="0">
              <a:spAutoFit/>
            </a:bodyPr>
            <a:lstStyle/>
            <a:p>
              <a:r>
                <a:rPr lang="zh-CN" altLang="en-US" sz="1600" dirty="0">
                  <a:solidFill>
                    <a:schemeClr val="tx1">
                      <a:lumMod val="65000"/>
                      <a:lumOff val="35000"/>
                    </a:schemeClr>
                  </a:solidFill>
                  <a:latin typeface="方正粗倩简体" pitchFamily="65" charset="-122"/>
                  <a:ea typeface="方正粗倩简体" pitchFamily="65" charset="-122"/>
                </a:rPr>
                <a:t>明年计划</a:t>
              </a:r>
              <a:endParaRPr lang="zh-CN" altLang="en-US" sz="1600" dirty="0">
                <a:solidFill>
                  <a:schemeClr val="tx1">
                    <a:lumMod val="65000"/>
                    <a:lumOff val="35000"/>
                  </a:schemeClr>
                </a:solidFill>
                <a:latin typeface="方正粗倩简体" pitchFamily="65" charset="-122"/>
                <a:ea typeface="方正粗倩简体" pitchFamily="65" charset="-122"/>
              </a:endParaRPr>
            </a:p>
          </p:txBody>
        </p:sp>
        <p:sp>
          <p:nvSpPr>
            <p:cNvPr id="88" name="TextBox 87"/>
            <p:cNvSpPr txBox="1"/>
            <p:nvPr/>
          </p:nvSpPr>
          <p:spPr>
            <a:xfrm>
              <a:off x="9752963" y="5338463"/>
              <a:ext cx="1374409" cy="900627"/>
            </a:xfrm>
            <a:prstGeom prst="rect">
              <a:avLst/>
            </a:prstGeom>
            <a:noFill/>
          </p:spPr>
          <p:txBody>
            <a:bodyPr wrap="square" rtlCol="0">
              <a:spAutoFit/>
            </a:bodyPr>
            <a:lstStyle/>
            <a:p>
              <a:r>
                <a:rPr lang="en-US" altLang="zh-CN" sz="1600" dirty="0">
                  <a:solidFill>
                    <a:schemeClr val="tx1">
                      <a:lumMod val="50000"/>
                      <a:lumOff val="50000"/>
                    </a:schemeClr>
                  </a:solidFill>
                  <a:latin typeface="方正粗倩简体" pitchFamily="65" charset="-122"/>
                  <a:ea typeface="方正粗倩简体" pitchFamily="65" charset="-122"/>
                </a:rPr>
                <a:t>WORKREPORT</a:t>
              </a:r>
              <a:endParaRPr lang="zh-CN" altLang="en-US" sz="1600" dirty="0">
                <a:solidFill>
                  <a:schemeClr val="tx1">
                    <a:lumMod val="50000"/>
                    <a:lumOff val="50000"/>
                  </a:schemeClr>
                </a:solidFill>
                <a:latin typeface="方正粗倩简体" pitchFamily="65" charset="-122"/>
                <a:ea typeface="方正粗倩简体" pitchFamily="65"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56" presetClass="entr" presetSubtype="0" fill="hold" grpId="0" nodeType="withEffect">
                                  <p:stCondLst>
                                    <p:cond delay="1000"/>
                                  </p:stCondLst>
                                  <p:iterate type="lt">
                                    <p:tmPct val="10000"/>
                                  </p:iterate>
                                  <p:childTnLst>
                                    <p:set>
                                      <p:cBhvr>
                                        <p:cTn id="9" dur="1" fill="hold">
                                          <p:stCondLst>
                                            <p:cond delay="0"/>
                                          </p:stCondLst>
                                        </p:cTn>
                                        <p:tgtEl>
                                          <p:spTgt spid="38"/>
                                        </p:tgtEl>
                                        <p:attrNameLst>
                                          <p:attrName>style.visibility</p:attrName>
                                        </p:attrNameLst>
                                      </p:cBhvr>
                                      <p:to>
                                        <p:strVal val="visible"/>
                                      </p:to>
                                    </p:set>
                                    <p:anim by="(-#ppt_w*2)" calcmode="lin" valueType="num">
                                      <p:cBhvr rctx="PPT">
                                        <p:cTn id="10" dur="500" autoRev="1" fill="hold">
                                          <p:stCondLst>
                                            <p:cond delay="0"/>
                                          </p:stCondLst>
                                        </p:cTn>
                                        <p:tgtEl>
                                          <p:spTgt spid="38"/>
                                        </p:tgtEl>
                                        <p:attrNameLst>
                                          <p:attrName>ppt_w</p:attrName>
                                        </p:attrNameLst>
                                      </p:cBhvr>
                                    </p:anim>
                                    <p:anim by="(#ppt_w*0.50)" calcmode="lin" valueType="num">
                                      <p:cBhvr>
                                        <p:cTn id="11" dur="500" decel="50000" autoRev="1" fill="hold">
                                          <p:stCondLst>
                                            <p:cond delay="0"/>
                                          </p:stCondLst>
                                        </p:cTn>
                                        <p:tgtEl>
                                          <p:spTgt spid="38"/>
                                        </p:tgtEl>
                                        <p:attrNameLst>
                                          <p:attrName>ppt_x</p:attrName>
                                        </p:attrNameLst>
                                      </p:cBhvr>
                                    </p:anim>
                                    <p:anim from="(-#ppt_h/2)" to="(#ppt_y)" calcmode="lin" valueType="num">
                                      <p:cBhvr>
                                        <p:cTn id="12" dur="1000" fill="hold">
                                          <p:stCondLst>
                                            <p:cond delay="0"/>
                                          </p:stCondLst>
                                        </p:cTn>
                                        <p:tgtEl>
                                          <p:spTgt spid="38"/>
                                        </p:tgtEl>
                                        <p:attrNameLst>
                                          <p:attrName>ppt_y</p:attrName>
                                        </p:attrNameLst>
                                      </p:cBhvr>
                                    </p:anim>
                                    <p:animRot by="21600000">
                                      <p:cBhvr>
                                        <p:cTn id="13" dur="1000" fill="hold">
                                          <p:stCondLst>
                                            <p:cond delay="0"/>
                                          </p:stCondLst>
                                        </p:cTn>
                                        <p:tgtEl>
                                          <p:spTgt spid="38"/>
                                        </p:tgtEl>
                                        <p:attrNameLst>
                                          <p:attrName>r</p:attrName>
                                        </p:attrNameLst>
                                      </p:cBhvr>
                                    </p:animRot>
                                  </p:childTnLst>
                                </p:cTn>
                              </p:par>
                              <p:par>
                                <p:cTn id="14" presetID="22" presetClass="entr" presetSubtype="8" fill="hold" grpId="0" nodeType="withEffect">
                                  <p:stCondLst>
                                    <p:cond delay="150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childTnLst>
                          </p:cTn>
                        </p:par>
                        <p:par>
                          <p:cTn id="17" fill="hold">
                            <p:stCondLst>
                              <p:cond delay="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grpId="0" nodeType="withEffect">
                                  <p:stCondLst>
                                    <p:cond delay="2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53" presetClass="entr" presetSubtype="16" fill="hold" grpId="0" nodeType="withEffect">
                                  <p:stCondLst>
                                    <p:cond delay="40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p:cTn id="75" dur="500" fill="hold"/>
                                        <p:tgtEl>
                                          <p:spTgt spid="37"/>
                                        </p:tgtEl>
                                        <p:attrNameLst>
                                          <p:attrName>ppt_w</p:attrName>
                                        </p:attrNameLst>
                                      </p:cBhvr>
                                      <p:tavLst>
                                        <p:tav tm="0">
                                          <p:val>
                                            <p:fltVal val="0"/>
                                          </p:val>
                                        </p:tav>
                                        <p:tav tm="100000">
                                          <p:val>
                                            <p:strVal val="#ppt_w"/>
                                          </p:val>
                                        </p:tav>
                                      </p:tavLst>
                                    </p:anim>
                                    <p:anim calcmode="lin" valueType="num">
                                      <p:cBhvr>
                                        <p:cTn id="76" dur="500" fill="hold"/>
                                        <p:tgtEl>
                                          <p:spTgt spid="37"/>
                                        </p:tgtEl>
                                        <p:attrNameLst>
                                          <p:attrName>ppt_h</p:attrName>
                                        </p:attrNameLst>
                                      </p:cBhvr>
                                      <p:tavLst>
                                        <p:tav tm="0">
                                          <p:val>
                                            <p:fltVal val="0"/>
                                          </p:val>
                                        </p:tav>
                                        <p:tav tm="100000">
                                          <p:val>
                                            <p:strVal val="#ppt_h"/>
                                          </p:val>
                                        </p:tav>
                                      </p:tavLst>
                                    </p:anim>
                                    <p:animEffect transition="in" filter="fade">
                                      <p:cBhvr>
                                        <p:cTn id="77" dur="500"/>
                                        <p:tgtEl>
                                          <p:spTgt spid="37"/>
                                        </p:tgtEl>
                                      </p:cBhvr>
                                    </p:animEffect>
                                  </p:childTnLst>
                                </p:cTn>
                              </p:par>
                            </p:childTnLst>
                          </p:cTn>
                        </p:par>
                        <p:par>
                          <p:cTn id="78" fill="hold">
                            <p:stCondLst>
                              <p:cond delay="500"/>
                            </p:stCondLst>
                            <p:childTnLst>
                              <p:par>
                                <p:cTn id="79" presetID="2" presetClass="entr" presetSubtype="3" accel="52000" fill="hold" nodeType="afterEffect">
                                  <p:stCondLst>
                                    <p:cond delay="0"/>
                                  </p:stCondLst>
                                  <p:childTnLst>
                                    <p:set>
                                      <p:cBhvr>
                                        <p:cTn id="80" dur="1" fill="hold">
                                          <p:stCondLst>
                                            <p:cond delay="0"/>
                                          </p:stCondLst>
                                        </p:cTn>
                                        <p:tgtEl>
                                          <p:spTgt spid="54"/>
                                        </p:tgtEl>
                                        <p:attrNameLst>
                                          <p:attrName>style.visibility</p:attrName>
                                        </p:attrNameLst>
                                      </p:cBhvr>
                                      <p:to>
                                        <p:strVal val="visible"/>
                                      </p:to>
                                    </p:set>
                                    <p:anim calcmode="lin" valueType="num">
                                      <p:cBhvr additive="base">
                                        <p:cTn id="81" dur="2000" fill="hold"/>
                                        <p:tgtEl>
                                          <p:spTgt spid="54"/>
                                        </p:tgtEl>
                                        <p:attrNameLst>
                                          <p:attrName>ppt_x</p:attrName>
                                        </p:attrNameLst>
                                      </p:cBhvr>
                                      <p:tavLst>
                                        <p:tav tm="0">
                                          <p:val>
                                            <p:strVal val="1+#ppt_w/2"/>
                                          </p:val>
                                        </p:tav>
                                        <p:tav tm="100000">
                                          <p:val>
                                            <p:strVal val="#ppt_x"/>
                                          </p:val>
                                        </p:tav>
                                      </p:tavLst>
                                    </p:anim>
                                    <p:anim calcmode="lin" valueType="num">
                                      <p:cBhvr additive="base">
                                        <p:cTn id="82" dur="2000" fill="hold"/>
                                        <p:tgtEl>
                                          <p:spTgt spid="54"/>
                                        </p:tgtEl>
                                        <p:attrNameLst>
                                          <p:attrName>ppt_y</p:attrName>
                                        </p:attrNameLst>
                                      </p:cBhvr>
                                      <p:tavLst>
                                        <p:tav tm="0">
                                          <p:val>
                                            <p:strVal val="0-#ppt_h/2"/>
                                          </p:val>
                                        </p:tav>
                                        <p:tav tm="100000">
                                          <p:val>
                                            <p:strVal val="#ppt_y"/>
                                          </p:val>
                                        </p:tav>
                                      </p:tavLst>
                                    </p:anim>
                                  </p:childTnLst>
                                </p:cTn>
                              </p:par>
                              <p:par>
                                <p:cTn id="83" presetID="2" presetClass="entr" presetSubtype="12" accel="5200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additive="base">
                                        <p:cTn id="85" dur="2000" fill="hold"/>
                                        <p:tgtEl>
                                          <p:spTgt spid="60"/>
                                        </p:tgtEl>
                                        <p:attrNameLst>
                                          <p:attrName>ppt_x</p:attrName>
                                        </p:attrNameLst>
                                      </p:cBhvr>
                                      <p:tavLst>
                                        <p:tav tm="0">
                                          <p:val>
                                            <p:strVal val="0-#ppt_w/2"/>
                                          </p:val>
                                        </p:tav>
                                        <p:tav tm="100000">
                                          <p:val>
                                            <p:strVal val="#ppt_x"/>
                                          </p:val>
                                        </p:tav>
                                      </p:tavLst>
                                    </p:anim>
                                    <p:anim calcmode="lin" valueType="num">
                                      <p:cBhvr additive="base">
                                        <p:cTn id="86" dur="2000" fill="hold"/>
                                        <p:tgtEl>
                                          <p:spTgt spid="60"/>
                                        </p:tgtEl>
                                        <p:attrNameLst>
                                          <p:attrName>ppt_y</p:attrName>
                                        </p:attrNameLst>
                                      </p:cBhvr>
                                      <p:tavLst>
                                        <p:tav tm="0">
                                          <p:val>
                                            <p:strVal val="1+#ppt_h/2"/>
                                          </p:val>
                                        </p:tav>
                                        <p:tav tm="100000">
                                          <p:val>
                                            <p:strVal val="#ppt_y"/>
                                          </p:val>
                                        </p:tav>
                                      </p:tavLst>
                                    </p:anim>
                                  </p:childTnLst>
                                </p:cTn>
                              </p:par>
                              <p:par>
                                <p:cTn id="87" presetID="2" presetClass="entr" presetSubtype="3" accel="52000" fill="hold"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000" fill="hold"/>
                                        <p:tgtEl>
                                          <p:spTgt spid="47"/>
                                        </p:tgtEl>
                                        <p:attrNameLst>
                                          <p:attrName>ppt_x</p:attrName>
                                        </p:attrNameLst>
                                      </p:cBhvr>
                                      <p:tavLst>
                                        <p:tav tm="0">
                                          <p:val>
                                            <p:strVal val="1+#ppt_w/2"/>
                                          </p:val>
                                        </p:tav>
                                        <p:tav tm="100000">
                                          <p:val>
                                            <p:strVal val="#ppt_x"/>
                                          </p:val>
                                        </p:tav>
                                      </p:tavLst>
                                    </p:anim>
                                    <p:anim calcmode="lin" valueType="num">
                                      <p:cBhvr additive="base">
                                        <p:cTn id="90" dur="2000" fill="hold"/>
                                        <p:tgtEl>
                                          <p:spTgt spid="47"/>
                                        </p:tgtEl>
                                        <p:attrNameLst>
                                          <p:attrName>ppt_y</p:attrName>
                                        </p:attrNameLst>
                                      </p:cBhvr>
                                      <p:tavLst>
                                        <p:tav tm="0">
                                          <p:val>
                                            <p:strVal val="0-#ppt_h/2"/>
                                          </p:val>
                                        </p:tav>
                                        <p:tav tm="100000">
                                          <p:val>
                                            <p:strVal val="#ppt_y"/>
                                          </p:val>
                                        </p:tav>
                                      </p:tavLst>
                                    </p:anim>
                                  </p:childTnLst>
                                </p:cTn>
                              </p:par>
                              <p:par>
                                <p:cTn id="91" presetID="2" presetClass="entr" presetSubtype="12" accel="52000" fill="hold"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2000" fill="hold"/>
                                        <p:tgtEl>
                                          <p:spTgt spid="67"/>
                                        </p:tgtEl>
                                        <p:attrNameLst>
                                          <p:attrName>ppt_x</p:attrName>
                                        </p:attrNameLst>
                                      </p:cBhvr>
                                      <p:tavLst>
                                        <p:tav tm="0">
                                          <p:val>
                                            <p:strVal val="0-#ppt_w/2"/>
                                          </p:val>
                                        </p:tav>
                                        <p:tav tm="100000">
                                          <p:val>
                                            <p:strVal val="#ppt_x"/>
                                          </p:val>
                                        </p:tav>
                                      </p:tavLst>
                                    </p:anim>
                                    <p:anim calcmode="lin" valueType="num">
                                      <p:cBhvr additive="base">
                                        <p:cTn id="94" dur="20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3" accel="52000" fill="hold" nodeType="withEffect">
                                  <p:stCondLst>
                                    <p:cond delay="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2000" fill="hold"/>
                                        <p:tgtEl>
                                          <p:spTgt spid="40"/>
                                        </p:tgtEl>
                                        <p:attrNameLst>
                                          <p:attrName>ppt_x</p:attrName>
                                        </p:attrNameLst>
                                      </p:cBhvr>
                                      <p:tavLst>
                                        <p:tav tm="0">
                                          <p:val>
                                            <p:strVal val="1+#ppt_w/2"/>
                                          </p:val>
                                        </p:tav>
                                        <p:tav tm="100000">
                                          <p:val>
                                            <p:strVal val="#ppt_x"/>
                                          </p:val>
                                        </p:tav>
                                      </p:tavLst>
                                    </p:anim>
                                    <p:anim calcmode="lin" valueType="num">
                                      <p:cBhvr additive="base">
                                        <p:cTn id="98" dur="2000" fill="hold"/>
                                        <p:tgtEl>
                                          <p:spTgt spid="40"/>
                                        </p:tgtEl>
                                        <p:attrNameLst>
                                          <p:attrName>ppt_y</p:attrName>
                                        </p:attrNameLst>
                                      </p:cBhvr>
                                      <p:tavLst>
                                        <p:tav tm="0">
                                          <p:val>
                                            <p:strVal val="0-#ppt_h/2"/>
                                          </p:val>
                                        </p:tav>
                                        <p:tav tm="100000">
                                          <p:val>
                                            <p:strVal val="#ppt_y"/>
                                          </p:val>
                                        </p:tav>
                                      </p:tavLst>
                                    </p:anim>
                                  </p:childTnLst>
                                </p:cTn>
                              </p:par>
                              <p:par>
                                <p:cTn id="99" presetID="42" presetClass="entr" presetSubtype="0" fill="hold" nodeType="withEffect">
                                  <p:stCondLst>
                                    <p:cond delay="1400"/>
                                  </p:stCondLst>
                                  <p:childTnLst>
                                    <p:set>
                                      <p:cBhvr>
                                        <p:cTn id="100" dur="1" fill="hold">
                                          <p:stCondLst>
                                            <p:cond delay="0"/>
                                          </p:stCondLst>
                                        </p:cTn>
                                        <p:tgtEl>
                                          <p:spTgt spid="74"/>
                                        </p:tgtEl>
                                        <p:attrNameLst>
                                          <p:attrName>style.visibility</p:attrName>
                                        </p:attrNameLst>
                                      </p:cBhvr>
                                      <p:to>
                                        <p:strVal val="visible"/>
                                      </p:to>
                                    </p:set>
                                    <p:animEffect transition="in" filter="fade">
                                      <p:cBhvr>
                                        <p:cTn id="101" dur="1000"/>
                                        <p:tgtEl>
                                          <p:spTgt spid="74"/>
                                        </p:tgtEl>
                                      </p:cBhvr>
                                    </p:animEffect>
                                    <p:anim calcmode="lin" valueType="num">
                                      <p:cBhvr>
                                        <p:cTn id="102" dur="1000" fill="hold"/>
                                        <p:tgtEl>
                                          <p:spTgt spid="74"/>
                                        </p:tgtEl>
                                        <p:attrNameLst>
                                          <p:attrName>ppt_x</p:attrName>
                                        </p:attrNameLst>
                                      </p:cBhvr>
                                      <p:tavLst>
                                        <p:tav tm="0">
                                          <p:val>
                                            <p:strVal val="#ppt_x"/>
                                          </p:val>
                                        </p:tav>
                                        <p:tav tm="100000">
                                          <p:val>
                                            <p:strVal val="#ppt_x"/>
                                          </p:val>
                                        </p:tav>
                                      </p:tavLst>
                                    </p:anim>
                                    <p:anim calcmode="lin" valueType="num">
                                      <p:cBhvr>
                                        <p:cTn id="103" dur="1000" fill="hold"/>
                                        <p:tgtEl>
                                          <p:spTgt spid="74"/>
                                        </p:tgtEl>
                                        <p:attrNameLst>
                                          <p:attrName>ppt_y</p:attrName>
                                        </p:attrNameLst>
                                      </p:cBhvr>
                                      <p:tavLst>
                                        <p:tav tm="0">
                                          <p:val>
                                            <p:strVal val="#ppt_y+.1"/>
                                          </p:val>
                                        </p:tav>
                                        <p:tav tm="100000">
                                          <p:val>
                                            <p:strVal val="#ppt_y"/>
                                          </p:val>
                                        </p:tav>
                                      </p:tavLst>
                                    </p:anim>
                                  </p:childTnLst>
                                </p:cTn>
                              </p:par>
                              <p:par>
                                <p:cTn id="104" presetID="47" presetClass="entr" presetSubtype="0" fill="hold" nodeType="withEffect">
                                  <p:stCondLst>
                                    <p:cond delay="1600"/>
                                  </p:stCondLst>
                                  <p:childTnLst>
                                    <p:set>
                                      <p:cBhvr>
                                        <p:cTn id="105" dur="1" fill="hold">
                                          <p:stCondLst>
                                            <p:cond delay="0"/>
                                          </p:stCondLst>
                                        </p:cTn>
                                        <p:tgtEl>
                                          <p:spTgt spid="77"/>
                                        </p:tgtEl>
                                        <p:attrNameLst>
                                          <p:attrName>style.visibility</p:attrName>
                                        </p:attrNameLst>
                                      </p:cBhvr>
                                      <p:to>
                                        <p:strVal val="visible"/>
                                      </p:to>
                                    </p:set>
                                    <p:animEffect transition="in" filter="fade">
                                      <p:cBhvr>
                                        <p:cTn id="106" dur="1000"/>
                                        <p:tgtEl>
                                          <p:spTgt spid="77"/>
                                        </p:tgtEl>
                                      </p:cBhvr>
                                    </p:animEffect>
                                    <p:anim calcmode="lin" valueType="num">
                                      <p:cBhvr>
                                        <p:cTn id="107" dur="1000" fill="hold"/>
                                        <p:tgtEl>
                                          <p:spTgt spid="77"/>
                                        </p:tgtEl>
                                        <p:attrNameLst>
                                          <p:attrName>ppt_x</p:attrName>
                                        </p:attrNameLst>
                                      </p:cBhvr>
                                      <p:tavLst>
                                        <p:tav tm="0">
                                          <p:val>
                                            <p:strVal val="#ppt_x"/>
                                          </p:val>
                                        </p:tav>
                                        <p:tav tm="100000">
                                          <p:val>
                                            <p:strVal val="#ppt_x"/>
                                          </p:val>
                                        </p:tav>
                                      </p:tavLst>
                                    </p:anim>
                                    <p:anim calcmode="lin" valueType="num">
                                      <p:cBhvr>
                                        <p:cTn id="108" dur="1000" fill="hold"/>
                                        <p:tgtEl>
                                          <p:spTgt spid="77"/>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1800"/>
                                  </p:stCondLst>
                                  <p:childTnLst>
                                    <p:set>
                                      <p:cBhvr>
                                        <p:cTn id="110" dur="1" fill="hold">
                                          <p:stCondLst>
                                            <p:cond delay="0"/>
                                          </p:stCondLst>
                                        </p:cTn>
                                        <p:tgtEl>
                                          <p:spTgt spid="80"/>
                                        </p:tgtEl>
                                        <p:attrNameLst>
                                          <p:attrName>style.visibility</p:attrName>
                                        </p:attrNameLst>
                                      </p:cBhvr>
                                      <p:to>
                                        <p:strVal val="visible"/>
                                      </p:to>
                                    </p:set>
                                    <p:animEffect transition="in" filter="fade">
                                      <p:cBhvr>
                                        <p:cTn id="111" dur="1000"/>
                                        <p:tgtEl>
                                          <p:spTgt spid="80"/>
                                        </p:tgtEl>
                                      </p:cBhvr>
                                    </p:animEffect>
                                    <p:anim calcmode="lin" valueType="num">
                                      <p:cBhvr>
                                        <p:cTn id="112" dur="1000" fill="hold"/>
                                        <p:tgtEl>
                                          <p:spTgt spid="80"/>
                                        </p:tgtEl>
                                        <p:attrNameLst>
                                          <p:attrName>ppt_x</p:attrName>
                                        </p:attrNameLst>
                                      </p:cBhvr>
                                      <p:tavLst>
                                        <p:tav tm="0">
                                          <p:val>
                                            <p:strVal val="#ppt_x"/>
                                          </p:val>
                                        </p:tav>
                                        <p:tav tm="100000">
                                          <p:val>
                                            <p:strVal val="#ppt_x"/>
                                          </p:val>
                                        </p:tav>
                                      </p:tavLst>
                                    </p:anim>
                                    <p:anim calcmode="lin" valueType="num">
                                      <p:cBhvr>
                                        <p:cTn id="113" dur="1000" fill="hold"/>
                                        <p:tgtEl>
                                          <p:spTgt spid="80"/>
                                        </p:tgtEl>
                                        <p:attrNameLst>
                                          <p:attrName>ppt_y</p:attrName>
                                        </p:attrNameLst>
                                      </p:cBhvr>
                                      <p:tavLst>
                                        <p:tav tm="0">
                                          <p:val>
                                            <p:strVal val="#ppt_y+.1"/>
                                          </p:val>
                                        </p:tav>
                                        <p:tav tm="100000">
                                          <p:val>
                                            <p:strVal val="#ppt_y"/>
                                          </p:val>
                                        </p:tav>
                                      </p:tavLst>
                                    </p:anim>
                                  </p:childTnLst>
                                </p:cTn>
                              </p:par>
                              <p:par>
                                <p:cTn id="114" presetID="47" presetClass="entr" presetSubtype="0" fill="hold" nodeType="withEffect">
                                  <p:stCondLst>
                                    <p:cond delay="2000"/>
                                  </p:stCondLst>
                                  <p:childTnLst>
                                    <p:set>
                                      <p:cBhvr>
                                        <p:cTn id="115" dur="1" fill="hold">
                                          <p:stCondLst>
                                            <p:cond delay="0"/>
                                          </p:stCondLst>
                                        </p:cTn>
                                        <p:tgtEl>
                                          <p:spTgt spid="83"/>
                                        </p:tgtEl>
                                        <p:attrNameLst>
                                          <p:attrName>style.visibility</p:attrName>
                                        </p:attrNameLst>
                                      </p:cBhvr>
                                      <p:to>
                                        <p:strVal val="visible"/>
                                      </p:to>
                                    </p:set>
                                    <p:animEffect transition="in" filter="fade">
                                      <p:cBhvr>
                                        <p:cTn id="116" dur="1000"/>
                                        <p:tgtEl>
                                          <p:spTgt spid="83"/>
                                        </p:tgtEl>
                                      </p:cBhvr>
                                    </p:animEffect>
                                    <p:anim calcmode="lin" valueType="num">
                                      <p:cBhvr>
                                        <p:cTn id="117" dur="1000" fill="hold"/>
                                        <p:tgtEl>
                                          <p:spTgt spid="83"/>
                                        </p:tgtEl>
                                        <p:attrNameLst>
                                          <p:attrName>ppt_x</p:attrName>
                                        </p:attrNameLst>
                                      </p:cBhvr>
                                      <p:tavLst>
                                        <p:tav tm="0">
                                          <p:val>
                                            <p:strVal val="#ppt_x"/>
                                          </p:val>
                                        </p:tav>
                                        <p:tav tm="100000">
                                          <p:val>
                                            <p:strVal val="#ppt_x"/>
                                          </p:val>
                                        </p:tav>
                                      </p:tavLst>
                                    </p:anim>
                                    <p:anim calcmode="lin" valueType="num">
                                      <p:cBhvr>
                                        <p:cTn id="118" dur="1000" fill="hold"/>
                                        <p:tgtEl>
                                          <p:spTgt spid="83"/>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2200"/>
                                  </p:stCondLst>
                                  <p:childTnLst>
                                    <p:set>
                                      <p:cBhvr>
                                        <p:cTn id="120" dur="1" fill="hold">
                                          <p:stCondLst>
                                            <p:cond delay="0"/>
                                          </p:stCondLst>
                                        </p:cTn>
                                        <p:tgtEl>
                                          <p:spTgt spid="86"/>
                                        </p:tgtEl>
                                        <p:attrNameLst>
                                          <p:attrName>style.visibility</p:attrName>
                                        </p:attrNameLst>
                                      </p:cBhvr>
                                      <p:to>
                                        <p:strVal val="visible"/>
                                      </p:to>
                                    </p:set>
                                    <p:animEffect transition="in" filter="fade">
                                      <p:cBhvr>
                                        <p:cTn id="121" dur="2000"/>
                                        <p:tgtEl>
                                          <p:spTgt spid="86"/>
                                        </p:tgtEl>
                                      </p:cBhvr>
                                    </p:animEffect>
                                    <p:anim calcmode="lin" valueType="num">
                                      <p:cBhvr>
                                        <p:cTn id="122" dur="2000" fill="hold"/>
                                        <p:tgtEl>
                                          <p:spTgt spid="86"/>
                                        </p:tgtEl>
                                        <p:attrNameLst>
                                          <p:attrName>ppt_x</p:attrName>
                                        </p:attrNameLst>
                                      </p:cBhvr>
                                      <p:tavLst>
                                        <p:tav tm="0">
                                          <p:val>
                                            <p:strVal val="#ppt_x"/>
                                          </p:val>
                                        </p:tav>
                                        <p:tav tm="100000">
                                          <p:val>
                                            <p:strVal val="#ppt_x"/>
                                          </p:val>
                                        </p:tav>
                                      </p:tavLst>
                                    </p:anim>
                                    <p:anim calcmode="lin" valueType="num">
                                      <p:cBhvr>
                                        <p:cTn id="123" dur="2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3" grpId="0" animBg="1"/>
      <p:bldP spid="26" grpId="0" animBg="1"/>
      <p:bldP spid="31" grpId="0" animBg="1"/>
      <p:bldP spid="32" grpId="0" animBg="1"/>
      <p:bldP spid="33" grpId="0" animBg="1"/>
      <p:bldP spid="35" grpId="0" animBg="1"/>
      <p:bldP spid="36" grpId="0" animBg="1"/>
      <p:bldP spid="37" grpId="0" animBg="1"/>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15" name="标题 1"/>
          <p:cNvSpPr txBox="1"/>
          <p:nvPr/>
        </p:nvSpPr>
        <p:spPr>
          <a:xfrm>
            <a:off x="1725583" y="280169"/>
            <a:ext cx="2643206" cy="785818"/>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en-US" altLang="zh-CN"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2016</a:t>
            </a:r>
            <a:r>
              <a:rPr kumimoji="0" lang="zh-CN" altLang="en-US" sz="28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努力方向</a:t>
            </a:r>
            <a:endParaRPr kumimoji="0" lang="zh-CN" altLang="en-US" sz="28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16" name="圆角矩形 15"/>
          <p:cNvSpPr/>
          <p:nvPr/>
        </p:nvSpPr>
        <p:spPr>
          <a:xfrm>
            <a:off x="1296955" y="2566185"/>
            <a:ext cx="2987275" cy="2898717"/>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919598" y="1638661"/>
            <a:ext cx="1766106" cy="176610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p:cNvSpPr/>
          <p:nvPr/>
        </p:nvSpPr>
        <p:spPr>
          <a:xfrm>
            <a:off x="3023684"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3" name="矩形 22"/>
          <p:cNvSpPr/>
          <p:nvPr/>
        </p:nvSpPr>
        <p:spPr>
          <a:xfrm>
            <a:off x="2102343" y="2397514"/>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市场方面</a:t>
            </a:r>
            <a:endParaRPr lang="zh-CN" altLang="en-US" dirty="0">
              <a:solidFill>
                <a:srgbClr val="0070C0"/>
              </a:solidFill>
              <a:latin typeface="方正粗倩简体" pitchFamily="65" charset="-122"/>
              <a:ea typeface="方正粗倩简体" pitchFamily="65" charset="-122"/>
            </a:endParaRPr>
          </a:p>
        </p:txBody>
      </p:sp>
      <p:sp>
        <p:nvSpPr>
          <p:cNvPr id="26" name="圆角矩形 25"/>
          <p:cNvSpPr/>
          <p:nvPr/>
        </p:nvSpPr>
        <p:spPr>
          <a:xfrm>
            <a:off x="4514841" y="2566184"/>
            <a:ext cx="2987275" cy="2898717"/>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7739496" y="2566183"/>
            <a:ext cx="2987275" cy="2898717"/>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015257" y="1682572"/>
            <a:ext cx="1766106" cy="176610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8239912" y="1638661"/>
            <a:ext cx="1766106" cy="176610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6172501"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40" name="椭圆 39"/>
          <p:cNvSpPr/>
          <p:nvPr/>
        </p:nvSpPr>
        <p:spPr>
          <a:xfrm>
            <a:off x="9399321" y="2820366"/>
            <a:ext cx="455497" cy="45549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41" name="矩形 40"/>
          <p:cNvSpPr/>
          <p:nvPr/>
        </p:nvSpPr>
        <p:spPr>
          <a:xfrm>
            <a:off x="5184979" y="2421971"/>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产品方面</a:t>
            </a:r>
            <a:endParaRPr lang="zh-CN" altLang="en-US" dirty="0">
              <a:solidFill>
                <a:srgbClr val="0070C0"/>
              </a:solidFill>
              <a:latin typeface="方正粗倩简体" pitchFamily="65" charset="-122"/>
              <a:ea typeface="方正粗倩简体" pitchFamily="65" charset="-122"/>
            </a:endParaRPr>
          </a:p>
        </p:txBody>
      </p:sp>
      <p:sp>
        <p:nvSpPr>
          <p:cNvPr id="42" name="矩形 41"/>
          <p:cNvSpPr/>
          <p:nvPr/>
        </p:nvSpPr>
        <p:spPr>
          <a:xfrm>
            <a:off x="8409634" y="2421971"/>
            <a:ext cx="1351929" cy="430887"/>
          </a:xfrm>
          <a:prstGeom prst="rect">
            <a:avLst/>
          </a:prstGeom>
        </p:spPr>
        <p:txBody>
          <a:bodyPr wrap="square">
            <a:spAutoFit/>
          </a:bodyPr>
          <a:lstStyle/>
          <a:p>
            <a:r>
              <a:rPr lang="zh-CN" altLang="en-US" dirty="0" smtClean="0">
                <a:solidFill>
                  <a:srgbClr val="0070C0"/>
                </a:solidFill>
                <a:latin typeface="方正粗倩简体" pitchFamily="65" charset="-122"/>
                <a:ea typeface="方正粗倩简体" pitchFamily="65" charset="-122"/>
              </a:rPr>
              <a:t>服务方面</a:t>
            </a:r>
            <a:endParaRPr lang="zh-CN" altLang="en-US" dirty="0">
              <a:solidFill>
                <a:srgbClr val="0070C0"/>
              </a:solidFill>
              <a:latin typeface="方正粗倩简体" pitchFamily="65" charset="-122"/>
              <a:ea typeface="方正粗倩简体" pitchFamily="65" charset="-122"/>
            </a:endParaRPr>
          </a:p>
        </p:txBody>
      </p:sp>
      <p:sp>
        <p:nvSpPr>
          <p:cNvPr id="43" name="TextBox 42"/>
          <p:cNvSpPr txBox="1"/>
          <p:nvPr/>
        </p:nvSpPr>
        <p:spPr>
          <a:xfrm>
            <a:off x="1567913" y="3697559"/>
            <a:ext cx="2729438"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725979" y="3768997"/>
            <a:ext cx="2673753"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940689" y="3768997"/>
            <a:ext cx="2714644" cy="1440394"/>
          </a:xfrm>
          <a:prstGeom prst="rect">
            <a:avLst/>
          </a:prstGeom>
          <a:noFill/>
        </p:spPr>
        <p:txBody>
          <a:bodyPr wrap="square" lIns="0" tIns="0" rIns="0" bIns="0" rtlCol="0">
            <a:spAutoFit/>
          </a:bodyPr>
          <a:lstStyle/>
          <a:p>
            <a:pPr>
              <a:lnSpc>
                <a:spcPct val="13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输入简要文字内容，文字内容需概括精炼，不用多余的文字修饰。点击输入简要文字内容，文字内容需概括精炼，不用多余的文字修饰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输入简要文字内容，文字内容需概括精炼，不用多余的文字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修饰。</a:t>
            </a:r>
            <a:endPar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 presetClass="entr" presetSubtype="8" accel="5200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400" fill="hold"/>
                                        <p:tgtEl>
                                          <p:spTgt spid="17"/>
                                        </p:tgtEl>
                                        <p:attrNameLst>
                                          <p:attrName>ppt_x</p:attrName>
                                        </p:attrNameLst>
                                      </p:cBhvr>
                                      <p:tavLst>
                                        <p:tav tm="0">
                                          <p:val>
                                            <p:strVal val="0-#ppt_w/2"/>
                                          </p:val>
                                        </p:tav>
                                        <p:tav tm="100000">
                                          <p:val>
                                            <p:strVal val="#ppt_x"/>
                                          </p:val>
                                        </p:tav>
                                      </p:tavLst>
                                    </p:anim>
                                    <p:anim calcmode="lin" valueType="num">
                                      <p:cBhvr additive="base">
                                        <p:cTn id="11" dur="1400" fill="hold"/>
                                        <p:tgtEl>
                                          <p:spTgt spid="17"/>
                                        </p:tgtEl>
                                        <p:attrNameLst>
                                          <p:attrName>ppt_y</p:attrName>
                                        </p:attrNameLst>
                                      </p:cBhvr>
                                      <p:tavLst>
                                        <p:tav tm="0">
                                          <p:val>
                                            <p:strVal val="#ppt_y"/>
                                          </p:val>
                                        </p:tav>
                                        <p:tav tm="100000">
                                          <p:val>
                                            <p:strVal val="#ppt_y"/>
                                          </p:val>
                                        </p:tav>
                                      </p:tavLst>
                                    </p:anim>
                                  </p:childTnLst>
                                </p:cTn>
                              </p:par>
                              <p:par>
                                <p:cTn id="12" presetID="2" presetClass="entr" presetSubtype="1" accel="52000"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1400" fill="hold"/>
                                        <p:tgtEl>
                                          <p:spTgt spid="32"/>
                                        </p:tgtEl>
                                        <p:attrNameLst>
                                          <p:attrName>ppt_x</p:attrName>
                                        </p:attrNameLst>
                                      </p:cBhvr>
                                      <p:tavLst>
                                        <p:tav tm="0">
                                          <p:val>
                                            <p:strVal val="#ppt_x"/>
                                          </p:val>
                                        </p:tav>
                                        <p:tav tm="100000">
                                          <p:val>
                                            <p:strVal val="#ppt_x"/>
                                          </p:val>
                                        </p:tav>
                                      </p:tavLst>
                                    </p:anim>
                                    <p:anim calcmode="lin" valueType="num">
                                      <p:cBhvr additive="base">
                                        <p:cTn id="15" dur="1400" fill="hold"/>
                                        <p:tgtEl>
                                          <p:spTgt spid="32"/>
                                        </p:tgtEl>
                                        <p:attrNameLst>
                                          <p:attrName>ppt_y</p:attrName>
                                        </p:attrNameLst>
                                      </p:cBhvr>
                                      <p:tavLst>
                                        <p:tav tm="0">
                                          <p:val>
                                            <p:strVal val="0-#ppt_h/2"/>
                                          </p:val>
                                        </p:tav>
                                        <p:tav tm="100000">
                                          <p:val>
                                            <p:strVal val="#ppt_y"/>
                                          </p:val>
                                        </p:tav>
                                      </p:tavLst>
                                    </p:anim>
                                  </p:childTnLst>
                                </p:cTn>
                              </p:par>
                              <p:par>
                                <p:cTn id="16" presetID="2" presetClass="entr" presetSubtype="2" accel="5200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400" fill="hold"/>
                                        <p:tgtEl>
                                          <p:spTgt spid="36"/>
                                        </p:tgtEl>
                                        <p:attrNameLst>
                                          <p:attrName>ppt_x</p:attrName>
                                        </p:attrNameLst>
                                      </p:cBhvr>
                                      <p:tavLst>
                                        <p:tav tm="0">
                                          <p:val>
                                            <p:strVal val="1+#ppt_w/2"/>
                                          </p:val>
                                        </p:tav>
                                        <p:tav tm="100000">
                                          <p:val>
                                            <p:strVal val="#ppt_x"/>
                                          </p:val>
                                        </p:tav>
                                      </p:tavLst>
                                    </p:anim>
                                    <p:anim calcmode="lin" valueType="num">
                                      <p:cBhvr additive="base">
                                        <p:cTn id="19" dur="1400" fill="hold"/>
                                        <p:tgtEl>
                                          <p:spTgt spid="36"/>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Effect transition="in" filter="fade">
                                      <p:cBhvr>
                                        <p:cTn id="30" dur="500"/>
                                        <p:tgtEl>
                                          <p:spTgt spid="39"/>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1000"/>
                            </p:stCondLst>
                            <p:childTnLst>
                              <p:par>
                                <p:cTn id="37" presetID="16" presetClass="entr" presetSubtype="37"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outVertical)">
                                      <p:cBhvr>
                                        <p:cTn id="39" dur="500"/>
                                        <p:tgtEl>
                                          <p:spTgt spid="4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outVertical)">
                                      <p:cBhvr>
                                        <p:cTn id="45" dur="500"/>
                                        <p:tgtEl>
                                          <p:spTgt spid="42"/>
                                        </p:tgtEl>
                                      </p:cBhvr>
                                    </p:animEffect>
                                  </p:childTnLst>
                                </p:cTn>
                              </p:par>
                            </p:childTnLst>
                          </p:cTn>
                        </p:par>
                        <p:par>
                          <p:cTn id="46" fill="hold">
                            <p:stCondLst>
                              <p:cond delay="1500"/>
                            </p:stCondLst>
                            <p:childTnLst>
                              <p:par>
                                <p:cTn id="47" presetID="21" presetClass="entr" presetSubtype="1"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heel(1)">
                                      <p:cBhvr>
                                        <p:cTn id="49" dur="800"/>
                                        <p:tgtEl>
                                          <p:spTgt spid="16"/>
                                        </p:tgtEl>
                                      </p:cBhvr>
                                    </p:animEffect>
                                  </p:childTnLst>
                                </p:cTn>
                              </p:par>
                              <p:par>
                                <p:cTn id="50" presetID="21" presetClass="entr" presetSubtype="1" fill="hold" grpId="0" nodeType="withEffect">
                                  <p:stCondLst>
                                    <p:cond delay="200"/>
                                  </p:stCondLst>
                                  <p:childTnLst>
                                    <p:set>
                                      <p:cBhvr>
                                        <p:cTn id="51" dur="1" fill="hold">
                                          <p:stCondLst>
                                            <p:cond delay="0"/>
                                          </p:stCondLst>
                                        </p:cTn>
                                        <p:tgtEl>
                                          <p:spTgt spid="26"/>
                                        </p:tgtEl>
                                        <p:attrNameLst>
                                          <p:attrName>style.visibility</p:attrName>
                                        </p:attrNameLst>
                                      </p:cBhvr>
                                      <p:to>
                                        <p:strVal val="visible"/>
                                      </p:to>
                                    </p:set>
                                    <p:animEffect transition="in" filter="wheel(1)">
                                      <p:cBhvr>
                                        <p:cTn id="52" dur="800"/>
                                        <p:tgtEl>
                                          <p:spTgt spid="26"/>
                                        </p:tgtEl>
                                      </p:cBhvr>
                                    </p:animEffect>
                                  </p:childTnLst>
                                </p:cTn>
                              </p:par>
                              <p:par>
                                <p:cTn id="53" presetID="21" presetClass="entr" presetSubtype="1" fill="hold" grpId="0" nodeType="withEffect">
                                  <p:stCondLst>
                                    <p:cond delay="400"/>
                                  </p:stCondLst>
                                  <p:childTnLst>
                                    <p:set>
                                      <p:cBhvr>
                                        <p:cTn id="54" dur="1" fill="hold">
                                          <p:stCondLst>
                                            <p:cond delay="0"/>
                                          </p:stCondLst>
                                        </p:cTn>
                                        <p:tgtEl>
                                          <p:spTgt spid="31"/>
                                        </p:tgtEl>
                                        <p:attrNameLst>
                                          <p:attrName>style.visibility</p:attrName>
                                        </p:attrNameLst>
                                      </p:cBhvr>
                                      <p:to>
                                        <p:strVal val="visible"/>
                                      </p:to>
                                    </p:set>
                                    <p:animEffect transition="in" filter="wheel(1)">
                                      <p:cBhvr>
                                        <p:cTn id="55" dur="800"/>
                                        <p:tgtEl>
                                          <p:spTgt spid="31"/>
                                        </p:tgtEl>
                                      </p:cBhvr>
                                    </p:animEffect>
                                  </p:childTnLst>
                                </p:cTn>
                              </p:par>
                            </p:childTnLst>
                          </p:cTn>
                        </p:par>
                        <p:par>
                          <p:cTn id="56" fill="hold">
                            <p:stCondLst>
                              <p:cond delay="2500"/>
                            </p:stCondLst>
                            <p:childTnLst>
                              <p:par>
                                <p:cTn id="57" presetID="22" presetClass="entr" presetSubtype="8" fill="hold" grpId="0" nodeType="afterEffect">
                                  <p:stCondLst>
                                    <p:cond delay="0"/>
                                  </p:stCondLst>
                                  <p:iterate type="lt">
                                    <p:tmPct val="30000"/>
                                  </p:iterate>
                                  <p:childTnLst>
                                    <p:set>
                                      <p:cBhvr>
                                        <p:cTn id="58" dur="1" fill="hold">
                                          <p:stCondLst>
                                            <p:cond delay="0"/>
                                          </p:stCondLst>
                                        </p:cTn>
                                        <p:tgtEl>
                                          <p:spTgt spid="43"/>
                                        </p:tgtEl>
                                        <p:attrNameLst>
                                          <p:attrName>style.visibility</p:attrName>
                                        </p:attrNameLst>
                                      </p:cBhvr>
                                      <p:to>
                                        <p:strVal val="visible"/>
                                      </p:to>
                                    </p:set>
                                    <p:animEffect transition="in" filter="wipe(left)">
                                      <p:cBhvr>
                                        <p:cTn id="59" dur="50"/>
                                        <p:tgtEl>
                                          <p:spTgt spid="43"/>
                                        </p:tgtEl>
                                      </p:cBhvr>
                                    </p:animEffect>
                                  </p:childTnLst>
                                </p:cTn>
                              </p:par>
                              <p:par>
                                <p:cTn id="60" presetID="36" presetClass="emph" presetSubtype="0" fill="hold" grpId="1" nodeType="withEffect">
                                  <p:stCondLst>
                                    <p:cond delay="0"/>
                                  </p:stCondLst>
                                  <p:iterate type="lt">
                                    <p:tmPct val="30000"/>
                                  </p:iterate>
                                  <p:childTnLst>
                                    <p:animScale>
                                      <p:cBhvr>
                                        <p:cTn id="61" dur="25" autoRev="1" fill="hold">
                                          <p:stCondLst>
                                            <p:cond delay="0"/>
                                          </p:stCondLst>
                                        </p:cTn>
                                        <p:tgtEl>
                                          <p:spTgt spid="43"/>
                                        </p:tgtEl>
                                      </p:cBhvr>
                                      <p:to x="80000" y="100000"/>
                                    </p:animScale>
                                    <p:anim by="(#ppt_w*0.10)" calcmode="lin" valueType="num">
                                      <p:cBhvr>
                                        <p:cTn id="62" dur="25" autoRev="1" fill="hold">
                                          <p:stCondLst>
                                            <p:cond delay="0"/>
                                          </p:stCondLst>
                                        </p:cTn>
                                        <p:tgtEl>
                                          <p:spTgt spid="43"/>
                                        </p:tgtEl>
                                        <p:attrNameLst>
                                          <p:attrName>ppt_x</p:attrName>
                                        </p:attrNameLst>
                                      </p:cBhvr>
                                    </p:anim>
                                    <p:anim by="(-#ppt_w*0.10)" calcmode="lin" valueType="num">
                                      <p:cBhvr>
                                        <p:cTn id="63" dur="25" autoRev="1" fill="hold">
                                          <p:stCondLst>
                                            <p:cond delay="0"/>
                                          </p:stCondLst>
                                        </p:cTn>
                                        <p:tgtEl>
                                          <p:spTgt spid="43"/>
                                        </p:tgtEl>
                                        <p:attrNameLst>
                                          <p:attrName>ppt_y</p:attrName>
                                        </p:attrNameLst>
                                      </p:cBhvr>
                                    </p:anim>
                                    <p:animRot by="-480000">
                                      <p:cBhvr>
                                        <p:cTn id="64" dur="25" autoRev="1" fill="hold">
                                          <p:stCondLst>
                                            <p:cond delay="0"/>
                                          </p:stCondLst>
                                        </p:cTn>
                                        <p:tgtEl>
                                          <p:spTgt spid="43"/>
                                        </p:tgtEl>
                                        <p:attrNameLst>
                                          <p:attrName>r</p:attrName>
                                        </p:attrNameLst>
                                      </p:cBhvr>
                                    </p:animRot>
                                  </p:childTnLst>
                                </p:cTn>
                              </p:par>
                              <p:par>
                                <p:cTn id="65" presetID="22" presetClass="entr" presetSubtype="8" fill="hold" grpId="0" nodeType="withEffect">
                                  <p:stCondLst>
                                    <p:cond delay="500"/>
                                  </p:stCondLst>
                                  <p:iterate type="lt">
                                    <p:tmPct val="30000"/>
                                  </p:iterate>
                                  <p:childTnLst>
                                    <p:set>
                                      <p:cBhvr>
                                        <p:cTn id="66" dur="1" fill="hold">
                                          <p:stCondLst>
                                            <p:cond delay="0"/>
                                          </p:stCondLst>
                                        </p:cTn>
                                        <p:tgtEl>
                                          <p:spTgt spid="44"/>
                                        </p:tgtEl>
                                        <p:attrNameLst>
                                          <p:attrName>style.visibility</p:attrName>
                                        </p:attrNameLst>
                                      </p:cBhvr>
                                      <p:to>
                                        <p:strVal val="visible"/>
                                      </p:to>
                                    </p:set>
                                    <p:animEffect transition="in" filter="wipe(left)">
                                      <p:cBhvr>
                                        <p:cTn id="67" dur="50"/>
                                        <p:tgtEl>
                                          <p:spTgt spid="44"/>
                                        </p:tgtEl>
                                      </p:cBhvr>
                                    </p:animEffect>
                                  </p:childTnLst>
                                </p:cTn>
                              </p:par>
                              <p:par>
                                <p:cTn id="68" presetID="36" presetClass="emph" presetSubtype="0" fill="hold" grpId="1" nodeType="withEffect">
                                  <p:stCondLst>
                                    <p:cond delay="500"/>
                                  </p:stCondLst>
                                  <p:iterate type="lt">
                                    <p:tmPct val="30000"/>
                                  </p:iterate>
                                  <p:childTnLst>
                                    <p:animScale>
                                      <p:cBhvr>
                                        <p:cTn id="69" dur="25" autoRev="1" fill="hold">
                                          <p:stCondLst>
                                            <p:cond delay="0"/>
                                          </p:stCondLst>
                                        </p:cTn>
                                        <p:tgtEl>
                                          <p:spTgt spid="44"/>
                                        </p:tgtEl>
                                      </p:cBhvr>
                                      <p:to x="80000" y="100000"/>
                                    </p:animScale>
                                    <p:anim by="(#ppt_w*0.10)" calcmode="lin" valueType="num">
                                      <p:cBhvr>
                                        <p:cTn id="70" dur="25" autoRev="1" fill="hold">
                                          <p:stCondLst>
                                            <p:cond delay="0"/>
                                          </p:stCondLst>
                                        </p:cTn>
                                        <p:tgtEl>
                                          <p:spTgt spid="44"/>
                                        </p:tgtEl>
                                        <p:attrNameLst>
                                          <p:attrName>ppt_x</p:attrName>
                                        </p:attrNameLst>
                                      </p:cBhvr>
                                    </p:anim>
                                    <p:anim by="(-#ppt_w*0.10)" calcmode="lin" valueType="num">
                                      <p:cBhvr>
                                        <p:cTn id="71" dur="25" autoRev="1" fill="hold">
                                          <p:stCondLst>
                                            <p:cond delay="0"/>
                                          </p:stCondLst>
                                        </p:cTn>
                                        <p:tgtEl>
                                          <p:spTgt spid="44"/>
                                        </p:tgtEl>
                                        <p:attrNameLst>
                                          <p:attrName>ppt_y</p:attrName>
                                        </p:attrNameLst>
                                      </p:cBhvr>
                                    </p:anim>
                                    <p:animRot by="-480000">
                                      <p:cBhvr>
                                        <p:cTn id="72" dur="25" autoRev="1" fill="hold">
                                          <p:stCondLst>
                                            <p:cond delay="0"/>
                                          </p:stCondLst>
                                        </p:cTn>
                                        <p:tgtEl>
                                          <p:spTgt spid="44"/>
                                        </p:tgtEl>
                                        <p:attrNameLst>
                                          <p:attrName>r</p:attrName>
                                        </p:attrNameLst>
                                      </p:cBhvr>
                                    </p:animRot>
                                  </p:childTnLst>
                                </p:cTn>
                              </p:par>
                              <p:par>
                                <p:cTn id="73" presetID="22" presetClass="entr" presetSubtype="8" fill="hold" grpId="0" nodeType="withEffect">
                                  <p:stCondLst>
                                    <p:cond delay="1000"/>
                                  </p:stCondLst>
                                  <p:iterate type="lt">
                                    <p:tmPct val="30000"/>
                                  </p:iterate>
                                  <p:childTnLst>
                                    <p:set>
                                      <p:cBhvr>
                                        <p:cTn id="74" dur="1" fill="hold">
                                          <p:stCondLst>
                                            <p:cond delay="0"/>
                                          </p:stCondLst>
                                        </p:cTn>
                                        <p:tgtEl>
                                          <p:spTgt spid="45"/>
                                        </p:tgtEl>
                                        <p:attrNameLst>
                                          <p:attrName>style.visibility</p:attrName>
                                        </p:attrNameLst>
                                      </p:cBhvr>
                                      <p:to>
                                        <p:strVal val="visible"/>
                                      </p:to>
                                    </p:set>
                                    <p:animEffect transition="in" filter="wipe(left)">
                                      <p:cBhvr>
                                        <p:cTn id="75" dur="50"/>
                                        <p:tgtEl>
                                          <p:spTgt spid="45"/>
                                        </p:tgtEl>
                                      </p:cBhvr>
                                    </p:animEffect>
                                  </p:childTnLst>
                                </p:cTn>
                              </p:par>
                              <p:par>
                                <p:cTn id="76" presetID="36" presetClass="emph" presetSubtype="0" fill="hold" grpId="1" nodeType="withEffect">
                                  <p:stCondLst>
                                    <p:cond delay="1000"/>
                                  </p:stCondLst>
                                  <p:iterate type="lt">
                                    <p:tmPct val="30000"/>
                                  </p:iterate>
                                  <p:childTnLst>
                                    <p:animScale>
                                      <p:cBhvr>
                                        <p:cTn id="77" dur="25" autoRev="1" fill="hold">
                                          <p:stCondLst>
                                            <p:cond delay="0"/>
                                          </p:stCondLst>
                                        </p:cTn>
                                        <p:tgtEl>
                                          <p:spTgt spid="45"/>
                                        </p:tgtEl>
                                      </p:cBhvr>
                                      <p:to x="80000" y="100000"/>
                                    </p:animScale>
                                    <p:anim by="(#ppt_w*0.10)" calcmode="lin" valueType="num">
                                      <p:cBhvr>
                                        <p:cTn id="78" dur="25" autoRev="1" fill="hold">
                                          <p:stCondLst>
                                            <p:cond delay="0"/>
                                          </p:stCondLst>
                                        </p:cTn>
                                        <p:tgtEl>
                                          <p:spTgt spid="45"/>
                                        </p:tgtEl>
                                        <p:attrNameLst>
                                          <p:attrName>ppt_x</p:attrName>
                                        </p:attrNameLst>
                                      </p:cBhvr>
                                    </p:anim>
                                    <p:anim by="(-#ppt_w*0.10)" calcmode="lin" valueType="num">
                                      <p:cBhvr>
                                        <p:cTn id="79" dur="25" autoRev="1" fill="hold">
                                          <p:stCondLst>
                                            <p:cond delay="0"/>
                                          </p:stCondLst>
                                        </p:cTn>
                                        <p:tgtEl>
                                          <p:spTgt spid="45"/>
                                        </p:tgtEl>
                                        <p:attrNameLst>
                                          <p:attrName>ppt_y</p:attrName>
                                        </p:attrNameLst>
                                      </p:cBhvr>
                                    </p:anim>
                                    <p:animRot by="-480000">
                                      <p:cBhvr>
                                        <p:cTn id="80" dur="25" autoRev="1"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3" grpId="0"/>
      <p:bldP spid="26" grpId="0" animBg="1"/>
      <p:bldP spid="31" grpId="0" animBg="1"/>
      <p:bldP spid="39" grpId="0" animBg="1"/>
      <p:bldP spid="40" grpId="0" animBg="1"/>
      <p:bldP spid="41" grpId="0"/>
      <p:bldP spid="42" grpId="0"/>
      <p:bldP spid="43" grpId="0"/>
      <p:bldP spid="43" grpId="1"/>
      <p:bldP spid="44" grpId="0"/>
      <p:bldP spid="44" grpId="1"/>
      <p:bldP spid="45" grpId="0"/>
      <p:bldP spid="4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grpSp>
        <p:nvGrpSpPr>
          <p:cNvPr id="14" name="组合 13"/>
          <p:cNvGrpSpPr/>
          <p:nvPr/>
        </p:nvGrpSpPr>
        <p:grpSpPr>
          <a:xfrm>
            <a:off x="5611131" y="2566185"/>
            <a:ext cx="1535551" cy="1535546"/>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7" name="组合 16"/>
          <p:cNvGrpSpPr/>
          <p:nvPr/>
        </p:nvGrpSpPr>
        <p:grpSpPr>
          <a:xfrm>
            <a:off x="4708282" y="3404385"/>
            <a:ext cx="1535551" cy="1535546"/>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20" name="组合 19"/>
          <p:cNvGrpSpPr/>
          <p:nvPr/>
        </p:nvGrpSpPr>
        <p:grpSpPr>
          <a:xfrm>
            <a:off x="3782331" y="2653931"/>
            <a:ext cx="1535551" cy="153554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31" name="组合 30"/>
          <p:cNvGrpSpPr/>
          <p:nvPr/>
        </p:nvGrpSpPr>
        <p:grpSpPr>
          <a:xfrm>
            <a:off x="6765682" y="3034931"/>
            <a:ext cx="1535551" cy="153554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5" name="矩形 34"/>
          <p:cNvSpPr/>
          <p:nvPr/>
        </p:nvSpPr>
        <p:spPr>
          <a:xfrm>
            <a:off x="4092297" y="2919903"/>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6" name="矩形 35"/>
          <p:cNvSpPr/>
          <p:nvPr/>
        </p:nvSpPr>
        <p:spPr>
          <a:xfrm>
            <a:off x="5034951" y="3696412"/>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谢</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7" name="矩形 36"/>
          <p:cNvSpPr/>
          <p:nvPr/>
        </p:nvSpPr>
        <p:spPr>
          <a:xfrm>
            <a:off x="5929255" y="2858212"/>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观</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8" name="矩形 37"/>
          <p:cNvSpPr/>
          <p:nvPr/>
        </p:nvSpPr>
        <p:spPr>
          <a:xfrm>
            <a:off x="7094895" y="3329049"/>
            <a:ext cx="889987" cy="938719"/>
          </a:xfrm>
          <a:prstGeom prst="rect">
            <a:avLst/>
          </a:prstGeom>
        </p:spPr>
        <p:txBody>
          <a:bodyPr wrap="none">
            <a:spAutoFit/>
          </a:bodyPr>
          <a:lstStyle/>
          <a:p>
            <a:r>
              <a:rPr lang="zh-CN" altLang="en-US" sz="5500" dirty="0" smtClean="0">
                <a:solidFill>
                  <a:schemeClr val="accent1"/>
                </a:solidFill>
                <a:latin typeface="微软雅黑" panose="020B0503020204020204" pitchFamily="34" charset="-122"/>
                <a:ea typeface="微软雅黑" panose="020B0503020204020204" pitchFamily="34" charset="-122"/>
              </a:rPr>
              <a:t>看</a:t>
            </a:r>
            <a:endParaRPr lang="zh-CN" altLang="en-US" sz="5500" dirty="0">
              <a:solidFill>
                <a:schemeClr val="accent1"/>
              </a:solidFill>
              <a:latin typeface="微软雅黑" panose="020B0503020204020204" pitchFamily="34" charset="-122"/>
              <a:ea typeface="微软雅黑" panose="020B0503020204020204" pitchFamily="34" charset="-122"/>
            </a:endParaRPr>
          </a:p>
        </p:txBody>
      </p:sp>
      <p:sp>
        <p:nvSpPr>
          <p:cNvPr id="39" name="椭圆 38"/>
          <p:cNvSpPr/>
          <p:nvPr/>
        </p:nvSpPr>
        <p:spPr>
          <a:xfrm>
            <a:off x="6082138" y="4988253"/>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椭圆 39"/>
          <p:cNvSpPr/>
          <p:nvPr/>
        </p:nvSpPr>
        <p:spPr>
          <a:xfrm>
            <a:off x="7224468" y="521256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1" name="椭圆 40"/>
          <p:cNvSpPr/>
          <p:nvPr/>
        </p:nvSpPr>
        <p:spPr>
          <a:xfrm>
            <a:off x="4059351" y="521292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2" name="椭圆 41"/>
          <p:cNvSpPr/>
          <p:nvPr/>
        </p:nvSpPr>
        <p:spPr>
          <a:xfrm>
            <a:off x="3763017" y="533126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3" name="椭圆 42"/>
          <p:cNvSpPr/>
          <p:nvPr/>
        </p:nvSpPr>
        <p:spPr>
          <a:xfrm>
            <a:off x="7682606" y="521758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椭圆 43"/>
          <p:cNvSpPr/>
          <p:nvPr/>
        </p:nvSpPr>
        <p:spPr>
          <a:xfrm>
            <a:off x="4569332" y="5210078"/>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椭圆 44"/>
          <p:cNvSpPr/>
          <p:nvPr/>
        </p:nvSpPr>
        <p:spPr>
          <a:xfrm>
            <a:off x="8060366" y="534148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5357421" y="5244689"/>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7" name="椭圆 46"/>
          <p:cNvSpPr/>
          <p:nvPr/>
        </p:nvSpPr>
        <p:spPr>
          <a:xfrm>
            <a:off x="8234069" y="521128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8" name="椭圆 47"/>
          <p:cNvSpPr/>
          <p:nvPr/>
        </p:nvSpPr>
        <p:spPr>
          <a:xfrm>
            <a:off x="5658644" y="521933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9" name="椭圆 48"/>
          <p:cNvSpPr/>
          <p:nvPr/>
        </p:nvSpPr>
        <p:spPr>
          <a:xfrm>
            <a:off x="8866830" y="526847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椭圆 49"/>
          <p:cNvSpPr/>
          <p:nvPr/>
        </p:nvSpPr>
        <p:spPr>
          <a:xfrm>
            <a:off x="7407829" y="502877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1" name="椭圆 50"/>
          <p:cNvSpPr/>
          <p:nvPr/>
        </p:nvSpPr>
        <p:spPr>
          <a:xfrm>
            <a:off x="3577447" y="534176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2" name="椭圆 51"/>
          <p:cNvSpPr/>
          <p:nvPr/>
        </p:nvSpPr>
        <p:spPr>
          <a:xfrm>
            <a:off x="6013443" y="506487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椭圆 52"/>
          <p:cNvSpPr/>
          <p:nvPr/>
        </p:nvSpPr>
        <p:spPr>
          <a:xfrm>
            <a:off x="4713119" y="5156723"/>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4" name="椭圆 53"/>
          <p:cNvSpPr/>
          <p:nvPr/>
        </p:nvSpPr>
        <p:spPr>
          <a:xfrm>
            <a:off x="6583046" y="520946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2713955" y="521279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椭圆 55"/>
          <p:cNvSpPr/>
          <p:nvPr/>
        </p:nvSpPr>
        <p:spPr>
          <a:xfrm>
            <a:off x="2428745" y="5344025"/>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7" name="椭圆 56"/>
          <p:cNvSpPr/>
          <p:nvPr/>
        </p:nvSpPr>
        <p:spPr>
          <a:xfrm>
            <a:off x="4279437" y="5029522"/>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8" name="椭圆 57"/>
          <p:cNvSpPr/>
          <p:nvPr/>
        </p:nvSpPr>
        <p:spPr>
          <a:xfrm>
            <a:off x="3197732" y="526585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9" name="椭圆 58"/>
          <p:cNvSpPr/>
          <p:nvPr/>
        </p:nvSpPr>
        <p:spPr>
          <a:xfrm>
            <a:off x="7700578" y="5072071"/>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0" name="椭圆 59"/>
          <p:cNvSpPr/>
          <p:nvPr/>
        </p:nvSpPr>
        <p:spPr>
          <a:xfrm>
            <a:off x="9237548" y="5203499"/>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 presetClass="entr" presetSubtype="9" accel="52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2000" fill="hold"/>
                                        <p:tgtEl>
                                          <p:spTgt spid="20"/>
                                        </p:tgtEl>
                                        <p:attrNameLst>
                                          <p:attrName>ppt_x</p:attrName>
                                        </p:attrNameLst>
                                      </p:cBhvr>
                                      <p:tavLst>
                                        <p:tav tm="0">
                                          <p:val>
                                            <p:strVal val="0-#ppt_w/2"/>
                                          </p:val>
                                        </p:tav>
                                        <p:tav tm="100000">
                                          <p:val>
                                            <p:strVal val="#ppt_x"/>
                                          </p:val>
                                        </p:tav>
                                      </p:tavLst>
                                    </p:anim>
                                    <p:anim calcmode="lin" valueType="num">
                                      <p:cBhvr additive="base">
                                        <p:cTn id="12" dur="20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2" accel="5200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2000" fill="hold"/>
                                        <p:tgtEl>
                                          <p:spTgt spid="17"/>
                                        </p:tgtEl>
                                        <p:attrNameLst>
                                          <p:attrName>ppt_x</p:attrName>
                                        </p:attrNameLst>
                                      </p:cBhvr>
                                      <p:tavLst>
                                        <p:tav tm="0">
                                          <p:val>
                                            <p:strVal val="0-#ppt_w/2"/>
                                          </p:val>
                                        </p:tav>
                                        <p:tav tm="100000">
                                          <p:val>
                                            <p:strVal val="#ppt_x"/>
                                          </p:val>
                                        </p:tav>
                                      </p:tavLst>
                                    </p:anim>
                                    <p:anim calcmode="lin" valueType="num">
                                      <p:cBhvr additive="base">
                                        <p:cTn id="16" dur="2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3" accel="5200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1+#ppt_w/2"/>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6" accel="5200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2000" fill="hold"/>
                                        <p:tgtEl>
                                          <p:spTgt spid="31"/>
                                        </p:tgtEl>
                                        <p:attrNameLst>
                                          <p:attrName>ppt_x</p:attrName>
                                        </p:attrNameLst>
                                      </p:cBhvr>
                                      <p:tavLst>
                                        <p:tav tm="0">
                                          <p:val>
                                            <p:strVal val="1+#ppt_w/2"/>
                                          </p:val>
                                        </p:tav>
                                        <p:tav tm="100000">
                                          <p:val>
                                            <p:strVal val="#ppt_x"/>
                                          </p:val>
                                        </p:tav>
                                      </p:tavLst>
                                    </p:anim>
                                    <p:anim calcmode="lin" valueType="num">
                                      <p:cBhvr additive="base">
                                        <p:cTn id="24" dur="20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1" presetClass="entr" presetSubtype="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heel(1)">
                                      <p:cBhvr>
                                        <p:cTn id="28" dur="1000"/>
                                        <p:tgtEl>
                                          <p:spTgt spid="35"/>
                                        </p:tgtEl>
                                      </p:cBhvr>
                                    </p:animEffect>
                                  </p:childTnLst>
                                </p:cTn>
                              </p:par>
                              <p:par>
                                <p:cTn id="29" presetID="21" presetClass="entr" presetSubtype="1" fill="hold" grpId="0" nodeType="withEffect">
                                  <p:stCondLst>
                                    <p:cond delay="300"/>
                                  </p:stCondLst>
                                  <p:childTnLst>
                                    <p:set>
                                      <p:cBhvr>
                                        <p:cTn id="30" dur="1" fill="hold">
                                          <p:stCondLst>
                                            <p:cond delay="0"/>
                                          </p:stCondLst>
                                        </p:cTn>
                                        <p:tgtEl>
                                          <p:spTgt spid="36"/>
                                        </p:tgtEl>
                                        <p:attrNameLst>
                                          <p:attrName>style.visibility</p:attrName>
                                        </p:attrNameLst>
                                      </p:cBhvr>
                                      <p:to>
                                        <p:strVal val="visible"/>
                                      </p:to>
                                    </p:set>
                                    <p:animEffect transition="in" filter="wheel(1)">
                                      <p:cBhvr>
                                        <p:cTn id="31" dur="1000"/>
                                        <p:tgtEl>
                                          <p:spTgt spid="36"/>
                                        </p:tgtEl>
                                      </p:cBhvr>
                                    </p:animEffect>
                                  </p:childTnLst>
                                </p:cTn>
                              </p:par>
                              <p:par>
                                <p:cTn id="32" presetID="21" presetClass="entr" presetSubtype="1" fill="hold" grpId="0" nodeType="withEffect">
                                  <p:stCondLst>
                                    <p:cond delay="600"/>
                                  </p:stCondLst>
                                  <p:childTnLst>
                                    <p:set>
                                      <p:cBhvr>
                                        <p:cTn id="33" dur="1" fill="hold">
                                          <p:stCondLst>
                                            <p:cond delay="0"/>
                                          </p:stCondLst>
                                        </p:cTn>
                                        <p:tgtEl>
                                          <p:spTgt spid="37"/>
                                        </p:tgtEl>
                                        <p:attrNameLst>
                                          <p:attrName>style.visibility</p:attrName>
                                        </p:attrNameLst>
                                      </p:cBhvr>
                                      <p:to>
                                        <p:strVal val="visible"/>
                                      </p:to>
                                    </p:set>
                                    <p:animEffect transition="in" filter="wheel(1)">
                                      <p:cBhvr>
                                        <p:cTn id="34" dur="1000"/>
                                        <p:tgtEl>
                                          <p:spTgt spid="37"/>
                                        </p:tgtEl>
                                      </p:cBhvr>
                                    </p:animEffect>
                                  </p:childTnLst>
                                </p:cTn>
                              </p:par>
                              <p:par>
                                <p:cTn id="35" presetID="21" presetClass="entr" presetSubtype="1" fill="hold" grpId="0" nodeType="withEffect">
                                  <p:stCondLst>
                                    <p:cond delay="1100"/>
                                  </p:stCondLst>
                                  <p:childTnLst>
                                    <p:set>
                                      <p:cBhvr>
                                        <p:cTn id="36" dur="1" fill="hold">
                                          <p:stCondLst>
                                            <p:cond delay="0"/>
                                          </p:stCondLst>
                                        </p:cTn>
                                        <p:tgtEl>
                                          <p:spTgt spid="38"/>
                                        </p:tgtEl>
                                        <p:attrNameLst>
                                          <p:attrName>style.visibility</p:attrName>
                                        </p:attrNameLst>
                                      </p:cBhvr>
                                      <p:to>
                                        <p:strVal val="visible"/>
                                      </p:to>
                                    </p:set>
                                    <p:animEffect transition="in" filter="wheel(1)">
                                      <p:cBhvr>
                                        <p:cTn id="37" dur="1000"/>
                                        <p:tgtEl>
                                          <p:spTgt spid="3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fltVal val="0"/>
                                          </p:val>
                                        </p:tav>
                                        <p:tav tm="100000">
                                          <p:val>
                                            <p:strVal val="#ppt_w"/>
                                          </p:val>
                                        </p:tav>
                                      </p:tavLst>
                                    </p:anim>
                                    <p:anim calcmode="lin" valueType="num">
                                      <p:cBhvr>
                                        <p:cTn id="42" dur="500" fill="hold"/>
                                        <p:tgtEl>
                                          <p:spTgt spid="39"/>
                                        </p:tgtEl>
                                        <p:attrNameLst>
                                          <p:attrName>ppt_h</p:attrName>
                                        </p:attrNameLst>
                                      </p:cBhvr>
                                      <p:tavLst>
                                        <p:tav tm="0">
                                          <p:val>
                                            <p:fltVal val="0"/>
                                          </p:val>
                                        </p:tav>
                                        <p:tav tm="100000">
                                          <p:val>
                                            <p:strVal val="#ppt_h"/>
                                          </p:val>
                                        </p:tav>
                                      </p:tavLst>
                                    </p:anim>
                                    <p:animEffect transition="in" filter="fade">
                                      <p:cBhvr>
                                        <p:cTn id="43" dur="500"/>
                                        <p:tgtEl>
                                          <p:spTgt spid="3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animEffect transition="in" filter="fade">
                                      <p:cBhvr>
                                        <p:cTn id="53" dur="500"/>
                                        <p:tgtEl>
                                          <p:spTgt spid="4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44"/>
                                        </p:tgtEl>
                                        <p:attrNameLst>
                                          <p:attrName>style.visibility</p:attrName>
                                        </p:attrNameLst>
                                      </p:cBhvr>
                                      <p:to>
                                        <p:strVal val="visible"/>
                                      </p:to>
                                    </p:set>
                                    <p:anim calcmode="lin" valueType="num">
                                      <p:cBhvr>
                                        <p:cTn id="66" dur="500" fill="hold"/>
                                        <p:tgtEl>
                                          <p:spTgt spid="44"/>
                                        </p:tgtEl>
                                        <p:attrNameLst>
                                          <p:attrName>ppt_w</p:attrName>
                                        </p:attrNameLst>
                                      </p:cBhvr>
                                      <p:tavLst>
                                        <p:tav tm="0">
                                          <p:val>
                                            <p:fltVal val="0"/>
                                          </p:val>
                                        </p:tav>
                                        <p:tav tm="100000">
                                          <p:val>
                                            <p:strVal val="#ppt_w"/>
                                          </p:val>
                                        </p:tav>
                                      </p:tavLst>
                                    </p:anim>
                                    <p:anim calcmode="lin" valueType="num">
                                      <p:cBhvr>
                                        <p:cTn id="67" dur="500" fill="hold"/>
                                        <p:tgtEl>
                                          <p:spTgt spid="44"/>
                                        </p:tgtEl>
                                        <p:attrNameLst>
                                          <p:attrName>ppt_h</p:attrName>
                                        </p:attrNameLst>
                                      </p:cBhvr>
                                      <p:tavLst>
                                        <p:tav tm="0">
                                          <p:val>
                                            <p:fltVal val="0"/>
                                          </p:val>
                                        </p:tav>
                                        <p:tav tm="100000">
                                          <p:val>
                                            <p:strVal val="#ppt_h"/>
                                          </p:val>
                                        </p:tav>
                                      </p:tavLst>
                                    </p:anim>
                                    <p:animEffect transition="in" filter="fade">
                                      <p:cBhvr>
                                        <p:cTn id="68" dur="500"/>
                                        <p:tgtEl>
                                          <p:spTgt spid="4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Effect transition="in" filter="fade">
                                      <p:cBhvr>
                                        <p:cTn id="83" dur="500"/>
                                        <p:tgtEl>
                                          <p:spTgt spid="4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p:cTn id="91" dur="500" fill="hold"/>
                                        <p:tgtEl>
                                          <p:spTgt spid="49"/>
                                        </p:tgtEl>
                                        <p:attrNameLst>
                                          <p:attrName>ppt_w</p:attrName>
                                        </p:attrNameLst>
                                      </p:cBhvr>
                                      <p:tavLst>
                                        <p:tav tm="0">
                                          <p:val>
                                            <p:fltVal val="0"/>
                                          </p:val>
                                        </p:tav>
                                        <p:tav tm="100000">
                                          <p:val>
                                            <p:strVal val="#ppt_w"/>
                                          </p:val>
                                        </p:tav>
                                      </p:tavLst>
                                    </p:anim>
                                    <p:anim calcmode="lin" valueType="num">
                                      <p:cBhvr>
                                        <p:cTn id="92" dur="500" fill="hold"/>
                                        <p:tgtEl>
                                          <p:spTgt spid="49"/>
                                        </p:tgtEl>
                                        <p:attrNameLst>
                                          <p:attrName>ppt_h</p:attrName>
                                        </p:attrNameLst>
                                      </p:cBhvr>
                                      <p:tavLst>
                                        <p:tav tm="0">
                                          <p:val>
                                            <p:fltVal val="0"/>
                                          </p:val>
                                        </p:tav>
                                        <p:tav tm="100000">
                                          <p:val>
                                            <p:strVal val="#ppt_h"/>
                                          </p:val>
                                        </p:tav>
                                      </p:tavLst>
                                    </p:anim>
                                    <p:animEffect transition="in" filter="fade">
                                      <p:cBhvr>
                                        <p:cTn id="93" dur="500"/>
                                        <p:tgtEl>
                                          <p:spTgt spid="4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50"/>
                                        </p:tgtEl>
                                        <p:attrNameLst>
                                          <p:attrName>style.visibility</p:attrName>
                                        </p:attrNameLst>
                                      </p:cBhvr>
                                      <p:to>
                                        <p:strVal val="visible"/>
                                      </p:to>
                                    </p:set>
                                    <p:anim calcmode="lin" valueType="num">
                                      <p:cBhvr>
                                        <p:cTn id="96" dur="500" fill="hold"/>
                                        <p:tgtEl>
                                          <p:spTgt spid="50"/>
                                        </p:tgtEl>
                                        <p:attrNameLst>
                                          <p:attrName>ppt_w</p:attrName>
                                        </p:attrNameLst>
                                      </p:cBhvr>
                                      <p:tavLst>
                                        <p:tav tm="0">
                                          <p:val>
                                            <p:fltVal val="0"/>
                                          </p:val>
                                        </p:tav>
                                        <p:tav tm="100000">
                                          <p:val>
                                            <p:strVal val="#ppt_w"/>
                                          </p:val>
                                        </p:tav>
                                      </p:tavLst>
                                    </p:anim>
                                    <p:anim calcmode="lin" valueType="num">
                                      <p:cBhvr>
                                        <p:cTn id="97" dur="500" fill="hold"/>
                                        <p:tgtEl>
                                          <p:spTgt spid="50"/>
                                        </p:tgtEl>
                                        <p:attrNameLst>
                                          <p:attrName>ppt_h</p:attrName>
                                        </p:attrNameLst>
                                      </p:cBhvr>
                                      <p:tavLst>
                                        <p:tav tm="0">
                                          <p:val>
                                            <p:fltVal val="0"/>
                                          </p:val>
                                        </p:tav>
                                        <p:tav tm="100000">
                                          <p:val>
                                            <p:strVal val="#ppt_h"/>
                                          </p:val>
                                        </p:tav>
                                      </p:tavLst>
                                    </p:anim>
                                    <p:animEffect transition="in" filter="fade">
                                      <p:cBhvr>
                                        <p:cTn id="98" dur="500"/>
                                        <p:tgtEl>
                                          <p:spTgt spid="5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500" fill="hold"/>
                                        <p:tgtEl>
                                          <p:spTgt spid="51"/>
                                        </p:tgtEl>
                                        <p:attrNameLst>
                                          <p:attrName>ppt_w</p:attrName>
                                        </p:attrNameLst>
                                      </p:cBhvr>
                                      <p:tavLst>
                                        <p:tav tm="0">
                                          <p:val>
                                            <p:fltVal val="0"/>
                                          </p:val>
                                        </p:tav>
                                        <p:tav tm="100000">
                                          <p:val>
                                            <p:strVal val="#ppt_w"/>
                                          </p:val>
                                        </p:tav>
                                      </p:tavLst>
                                    </p:anim>
                                    <p:anim calcmode="lin" valueType="num">
                                      <p:cBhvr>
                                        <p:cTn id="102" dur="500" fill="hold"/>
                                        <p:tgtEl>
                                          <p:spTgt spid="51"/>
                                        </p:tgtEl>
                                        <p:attrNameLst>
                                          <p:attrName>ppt_h</p:attrName>
                                        </p:attrNameLst>
                                      </p:cBhvr>
                                      <p:tavLst>
                                        <p:tav tm="0">
                                          <p:val>
                                            <p:fltVal val="0"/>
                                          </p:val>
                                        </p:tav>
                                        <p:tav tm="100000">
                                          <p:val>
                                            <p:strVal val="#ppt_h"/>
                                          </p:val>
                                        </p:tav>
                                      </p:tavLst>
                                    </p:anim>
                                    <p:animEffect transition="in" filter="fade">
                                      <p:cBhvr>
                                        <p:cTn id="103" dur="500"/>
                                        <p:tgtEl>
                                          <p:spTgt spid="5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52"/>
                                        </p:tgtEl>
                                        <p:attrNameLst>
                                          <p:attrName>style.visibility</p:attrName>
                                        </p:attrNameLst>
                                      </p:cBhvr>
                                      <p:to>
                                        <p:strVal val="visible"/>
                                      </p:to>
                                    </p:set>
                                    <p:anim calcmode="lin" valueType="num">
                                      <p:cBhvr>
                                        <p:cTn id="106" dur="500" fill="hold"/>
                                        <p:tgtEl>
                                          <p:spTgt spid="52"/>
                                        </p:tgtEl>
                                        <p:attrNameLst>
                                          <p:attrName>ppt_w</p:attrName>
                                        </p:attrNameLst>
                                      </p:cBhvr>
                                      <p:tavLst>
                                        <p:tav tm="0">
                                          <p:val>
                                            <p:fltVal val="0"/>
                                          </p:val>
                                        </p:tav>
                                        <p:tav tm="100000">
                                          <p:val>
                                            <p:strVal val="#ppt_w"/>
                                          </p:val>
                                        </p:tav>
                                      </p:tavLst>
                                    </p:anim>
                                    <p:anim calcmode="lin" valueType="num">
                                      <p:cBhvr>
                                        <p:cTn id="107" dur="500" fill="hold"/>
                                        <p:tgtEl>
                                          <p:spTgt spid="52"/>
                                        </p:tgtEl>
                                        <p:attrNameLst>
                                          <p:attrName>ppt_h</p:attrName>
                                        </p:attrNameLst>
                                      </p:cBhvr>
                                      <p:tavLst>
                                        <p:tav tm="0">
                                          <p:val>
                                            <p:fltVal val="0"/>
                                          </p:val>
                                        </p:tav>
                                        <p:tav tm="100000">
                                          <p:val>
                                            <p:strVal val="#ppt_h"/>
                                          </p:val>
                                        </p:tav>
                                      </p:tavLst>
                                    </p:anim>
                                    <p:animEffect transition="in" filter="fade">
                                      <p:cBhvr>
                                        <p:cTn id="108" dur="500"/>
                                        <p:tgtEl>
                                          <p:spTgt spid="5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53"/>
                                        </p:tgtEl>
                                        <p:attrNameLst>
                                          <p:attrName>style.visibility</p:attrName>
                                        </p:attrNameLst>
                                      </p:cBhvr>
                                      <p:to>
                                        <p:strVal val="visible"/>
                                      </p:to>
                                    </p:set>
                                    <p:anim calcmode="lin" valueType="num">
                                      <p:cBhvr>
                                        <p:cTn id="111" dur="500" fill="hold"/>
                                        <p:tgtEl>
                                          <p:spTgt spid="53"/>
                                        </p:tgtEl>
                                        <p:attrNameLst>
                                          <p:attrName>ppt_w</p:attrName>
                                        </p:attrNameLst>
                                      </p:cBhvr>
                                      <p:tavLst>
                                        <p:tav tm="0">
                                          <p:val>
                                            <p:fltVal val="0"/>
                                          </p:val>
                                        </p:tav>
                                        <p:tav tm="100000">
                                          <p:val>
                                            <p:strVal val="#ppt_w"/>
                                          </p:val>
                                        </p:tav>
                                      </p:tavLst>
                                    </p:anim>
                                    <p:anim calcmode="lin" valueType="num">
                                      <p:cBhvr>
                                        <p:cTn id="112" dur="500" fill="hold"/>
                                        <p:tgtEl>
                                          <p:spTgt spid="53"/>
                                        </p:tgtEl>
                                        <p:attrNameLst>
                                          <p:attrName>ppt_h</p:attrName>
                                        </p:attrNameLst>
                                      </p:cBhvr>
                                      <p:tavLst>
                                        <p:tav tm="0">
                                          <p:val>
                                            <p:fltVal val="0"/>
                                          </p:val>
                                        </p:tav>
                                        <p:tav tm="100000">
                                          <p:val>
                                            <p:strVal val="#ppt_h"/>
                                          </p:val>
                                        </p:tav>
                                      </p:tavLst>
                                    </p:anim>
                                    <p:animEffect transition="in" filter="fade">
                                      <p:cBhvr>
                                        <p:cTn id="113" dur="500"/>
                                        <p:tgtEl>
                                          <p:spTgt spid="5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54"/>
                                        </p:tgtEl>
                                        <p:attrNameLst>
                                          <p:attrName>style.visibility</p:attrName>
                                        </p:attrNameLst>
                                      </p:cBhvr>
                                      <p:to>
                                        <p:strVal val="visible"/>
                                      </p:to>
                                    </p:set>
                                    <p:anim calcmode="lin" valueType="num">
                                      <p:cBhvr>
                                        <p:cTn id="116" dur="500" fill="hold"/>
                                        <p:tgtEl>
                                          <p:spTgt spid="54"/>
                                        </p:tgtEl>
                                        <p:attrNameLst>
                                          <p:attrName>ppt_w</p:attrName>
                                        </p:attrNameLst>
                                      </p:cBhvr>
                                      <p:tavLst>
                                        <p:tav tm="0">
                                          <p:val>
                                            <p:fltVal val="0"/>
                                          </p:val>
                                        </p:tav>
                                        <p:tav tm="100000">
                                          <p:val>
                                            <p:strVal val="#ppt_w"/>
                                          </p:val>
                                        </p:tav>
                                      </p:tavLst>
                                    </p:anim>
                                    <p:anim calcmode="lin" valueType="num">
                                      <p:cBhvr>
                                        <p:cTn id="117" dur="500" fill="hold"/>
                                        <p:tgtEl>
                                          <p:spTgt spid="54"/>
                                        </p:tgtEl>
                                        <p:attrNameLst>
                                          <p:attrName>ppt_h</p:attrName>
                                        </p:attrNameLst>
                                      </p:cBhvr>
                                      <p:tavLst>
                                        <p:tav tm="0">
                                          <p:val>
                                            <p:fltVal val="0"/>
                                          </p:val>
                                        </p:tav>
                                        <p:tav tm="100000">
                                          <p:val>
                                            <p:strVal val="#ppt_h"/>
                                          </p:val>
                                        </p:tav>
                                      </p:tavLst>
                                    </p:anim>
                                    <p:animEffect transition="in" filter="fade">
                                      <p:cBhvr>
                                        <p:cTn id="118" dur="500"/>
                                        <p:tgtEl>
                                          <p:spTgt spid="5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55"/>
                                        </p:tgtEl>
                                        <p:attrNameLst>
                                          <p:attrName>style.visibility</p:attrName>
                                        </p:attrNameLst>
                                      </p:cBhvr>
                                      <p:to>
                                        <p:strVal val="visible"/>
                                      </p:to>
                                    </p:set>
                                    <p:anim calcmode="lin" valueType="num">
                                      <p:cBhvr>
                                        <p:cTn id="121" dur="500" fill="hold"/>
                                        <p:tgtEl>
                                          <p:spTgt spid="55"/>
                                        </p:tgtEl>
                                        <p:attrNameLst>
                                          <p:attrName>ppt_w</p:attrName>
                                        </p:attrNameLst>
                                      </p:cBhvr>
                                      <p:tavLst>
                                        <p:tav tm="0">
                                          <p:val>
                                            <p:fltVal val="0"/>
                                          </p:val>
                                        </p:tav>
                                        <p:tav tm="100000">
                                          <p:val>
                                            <p:strVal val="#ppt_w"/>
                                          </p:val>
                                        </p:tav>
                                      </p:tavLst>
                                    </p:anim>
                                    <p:anim calcmode="lin" valueType="num">
                                      <p:cBhvr>
                                        <p:cTn id="122" dur="500" fill="hold"/>
                                        <p:tgtEl>
                                          <p:spTgt spid="55"/>
                                        </p:tgtEl>
                                        <p:attrNameLst>
                                          <p:attrName>ppt_h</p:attrName>
                                        </p:attrNameLst>
                                      </p:cBhvr>
                                      <p:tavLst>
                                        <p:tav tm="0">
                                          <p:val>
                                            <p:fltVal val="0"/>
                                          </p:val>
                                        </p:tav>
                                        <p:tav tm="100000">
                                          <p:val>
                                            <p:strVal val="#ppt_h"/>
                                          </p:val>
                                        </p:tav>
                                      </p:tavLst>
                                    </p:anim>
                                    <p:animEffect transition="in" filter="fade">
                                      <p:cBhvr>
                                        <p:cTn id="123" dur="500"/>
                                        <p:tgtEl>
                                          <p:spTgt spid="5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56"/>
                                        </p:tgtEl>
                                        <p:attrNameLst>
                                          <p:attrName>style.visibility</p:attrName>
                                        </p:attrNameLst>
                                      </p:cBhvr>
                                      <p:to>
                                        <p:strVal val="visible"/>
                                      </p:to>
                                    </p:set>
                                    <p:anim calcmode="lin" valueType="num">
                                      <p:cBhvr>
                                        <p:cTn id="126" dur="500" fill="hold"/>
                                        <p:tgtEl>
                                          <p:spTgt spid="56"/>
                                        </p:tgtEl>
                                        <p:attrNameLst>
                                          <p:attrName>ppt_w</p:attrName>
                                        </p:attrNameLst>
                                      </p:cBhvr>
                                      <p:tavLst>
                                        <p:tav tm="0">
                                          <p:val>
                                            <p:fltVal val="0"/>
                                          </p:val>
                                        </p:tav>
                                        <p:tav tm="100000">
                                          <p:val>
                                            <p:strVal val="#ppt_w"/>
                                          </p:val>
                                        </p:tav>
                                      </p:tavLst>
                                    </p:anim>
                                    <p:anim calcmode="lin" valueType="num">
                                      <p:cBhvr>
                                        <p:cTn id="127" dur="500" fill="hold"/>
                                        <p:tgtEl>
                                          <p:spTgt spid="56"/>
                                        </p:tgtEl>
                                        <p:attrNameLst>
                                          <p:attrName>ppt_h</p:attrName>
                                        </p:attrNameLst>
                                      </p:cBhvr>
                                      <p:tavLst>
                                        <p:tav tm="0">
                                          <p:val>
                                            <p:fltVal val="0"/>
                                          </p:val>
                                        </p:tav>
                                        <p:tav tm="100000">
                                          <p:val>
                                            <p:strVal val="#ppt_h"/>
                                          </p:val>
                                        </p:tav>
                                      </p:tavLst>
                                    </p:anim>
                                    <p:animEffect transition="in" filter="fade">
                                      <p:cBhvr>
                                        <p:cTn id="128" dur="500"/>
                                        <p:tgtEl>
                                          <p:spTgt spid="5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57"/>
                                        </p:tgtEl>
                                        <p:attrNameLst>
                                          <p:attrName>style.visibility</p:attrName>
                                        </p:attrNameLst>
                                      </p:cBhvr>
                                      <p:to>
                                        <p:strVal val="visible"/>
                                      </p:to>
                                    </p:set>
                                    <p:anim calcmode="lin" valueType="num">
                                      <p:cBhvr>
                                        <p:cTn id="131" dur="500" fill="hold"/>
                                        <p:tgtEl>
                                          <p:spTgt spid="57"/>
                                        </p:tgtEl>
                                        <p:attrNameLst>
                                          <p:attrName>ppt_w</p:attrName>
                                        </p:attrNameLst>
                                      </p:cBhvr>
                                      <p:tavLst>
                                        <p:tav tm="0">
                                          <p:val>
                                            <p:fltVal val="0"/>
                                          </p:val>
                                        </p:tav>
                                        <p:tav tm="100000">
                                          <p:val>
                                            <p:strVal val="#ppt_w"/>
                                          </p:val>
                                        </p:tav>
                                      </p:tavLst>
                                    </p:anim>
                                    <p:anim calcmode="lin" valueType="num">
                                      <p:cBhvr>
                                        <p:cTn id="132" dur="500" fill="hold"/>
                                        <p:tgtEl>
                                          <p:spTgt spid="57"/>
                                        </p:tgtEl>
                                        <p:attrNameLst>
                                          <p:attrName>ppt_h</p:attrName>
                                        </p:attrNameLst>
                                      </p:cBhvr>
                                      <p:tavLst>
                                        <p:tav tm="0">
                                          <p:val>
                                            <p:fltVal val="0"/>
                                          </p:val>
                                        </p:tav>
                                        <p:tav tm="100000">
                                          <p:val>
                                            <p:strVal val="#ppt_h"/>
                                          </p:val>
                                        </p:tav>
                                      </p:tavLst>
                                    </p:anim>
                                    <p:animEffect transition="in" filter="fade">
                                      <p:cBhvr>
                                        <p:cTn id="133" dur="500"/>
                                        <p:tgtEl>
                                          <p:spTgt spid="5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58"/>
                                        </p:tgtEl>
                                        <p:attrNameLst>
                                          <p:attrName>style.visibility</p:attrName>
                                        </p:attrNameLst>
                                      </p:cBhvr>
                                      <p:to>
                                        <p:strVal val="visible"/>
                                      </p:to>
                                    </p:set>
                                    <p:anim calcmode="lin" valueType="num">
                                      <p:cBhvr>
                                        <p:cTn id="136" dur="500" fill="hold"/>
                                        <p:tgtEl>
                                          <p:spTgt spid="58"/>
                                        </p:tgtEl>
                                        <p:attrNameLst>
                                          <p:attrName>ppt_w</p:attrName>
                                        </p:attrNameLst>
                                      </p:cBhvr>
                                      <p:tavLst>
                                        <p:tav tm="0">
                                          <p:val>
                                            <p:fltVal val="0"/>
                                          </p:val>
                                        </p:tav>
                                        <p:tav tm="100000">
                                          <p:val>
                                            <p:strVal val="#ppt_w"/>
                                          </p:val>
                                        </p:tav>
                                      </p:tavLst>
                                    </p:anim>
                                    <p:anim calcmode="lin" valueType="num">
                                      <p:cBhvr>
                                        <p:cTn id="137" dur="500" fill="hold"/>
                                        <p:tgtEl>
                                          <p:spTgt spid="58"/>
                                        </p:tgtEl>
                                        <p:attrNameLst>
                                          <p:attrName>ppt_h</p:attrName>
                                        </p:attrNameLst>
                                      </p:cBhvr>
                                      <p:tavLst>
                                        <p:tav tm="0">
                                          <p:val>
                                            <p:fltVal val="0"/>
                                          </p:val>
                                        </p:tav>
                                        <p:tav tm="100000">
                                          <p:val>
                                            <p:strVal val="#ppt_h"/>
                                          </p:val>
                                        </p:tav>
                                      </p:tavLst>
                                    </p:anim>
                                    <p:animEffect transition="in" filter="fade">
                                      <p:cBhvr>
                                        <p:cTn id="138" dur="500"/>
                                        <p:tgtEl>
                                          <p:spTgt spid="5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59"/>
                                        </p:tgtEl>
                                        <p:attrNameLst>
                                          <p:attrName>style.visibility</p:attrName>
                                        </p:attrNameLst>
                                      </p:cBhvr>
                                      <p:to>
                                        <p:strVal val="visible"/>
                                      </p:to>
                                    </p:set>
                                    <p:anim calcmode="lin" valueType="num">
                                      <p:cBhvr>
                                        <p:cTn id="141" dur="500" fill="hold"/>
                                        <p:tgtEl>
                                          <p:spTgt spid="59"/>
                                        </p:tgtEl>
                                        <p:attrNameLst>
                                          <p:attrName>ppt_w</p:attrName>
                                        </p:attrNameLst>
                                      </p:cBhvr>
                                      <p:tavLst>
                                        <p:tav tm="0">
                                          <p:val>
                                            <p:fltVal val="0"/>
                                          </p:val>
                                        </p:tav>
                                        <p:tav tm="100000">
                                          <p:val>
                                            <p:strVal val="#ppt_w"/>
                                          </p:val>
                                        </p:tav>
                                      </p:tavLst>
                                    </p:anim>
                                    <p:anim calcmode="lin" valueType="num">
                                      <p:cBhvr>
                                        <p:cTn id="142" dur="500" fill="hold"/>
                                        <p:tgtEl>
                                          <p:spTgt spid="59"/>
                                        </p:tgtEl>
                                        <p:attrNameLst>
                                          <p:attrName>ppt_h</p:attrName>
                                        </p:attrNameLst>
                                      </p:cBhvr>
                                      <p:tavLst>
                                        <p:tav tm="0">
                                          <p:val>
                                            <p:fltVal val="0"/>
                                          </p:val>
                                        </p:tav>
                                        <p:tav tm="100000">
                                          <p:val>
                                            <p:strVal val="#ppt_h"/>
                                          </p:val>
                                        </p:tav>
                                      </p:tavLst>
                                    </p:anim>
                                    <p:animEffect transition="in" filter="fade">
                                      <p:cBhvr>
                                        <p:cTn id="143" dur="500"/>
                                        <p:tgtEl>
                                          <p:spTgt spid="5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60"/>
                                        </p:tgtEl>
                                        <p:attrNameLst>
                                          <p:attrName>style.visibility</p:attrName>
                                        </p:attrNameLst>
                                      </p:cBhvr>
                                      <p:to>
                                        <p:strVal val="visible"/>
                                      </p:to>
                                    </p:set>
                                    <p:anim calcmode="lin" valueType="num">
                                      <p:cBhvr>
                                        <p:cTn id="146" dur="500" fill="hold"/>
                                        <p:tgtEl>
                                          <p:spTgt spid="60"/>
                                        </p:tgtEl>
                                        <p:attrNameLst>
                                          <p:attrName>ppt_w</p:attrName>
                                        </p:attrNameLst>
                                      </p:cBhvr>
                                      <p:tavLst>
                                        <p:tav tm="0">
                                          <p:val>
                                            <p:fltVal val="0"/>
                                          </p:val>
                                        </p:tav>
                                        <p:tav tm="100000">
                                          <p:val>
                                            <p:strVal val="#ppt_w"/>
                                          </p:val>
                                        </p:tav>
                                      </p:tavLst>
                                    </p:anim>
                                    <p:anim calcmode="lin" valueType="num">
                                      <p:cBhvr>
                                        <p:cTn id="147" dur="500" fill="hold"/>
                                        <p:tgtEl>
                                          <p:spTgt spid="60"/>
                                        </p:tgtEl>
                                        <p:attrNameLst>
                                          <p:attrName>ppt_h</p:attrName>
                                        </p:attrNameLst>
                                      </p:cBhvr>
                                      <p:tavLst>
                                        <p:tav tm="0">
                                          <p:val>
                                            <p:fltVal val="0"/>
                                          </p:val>
                                        </p:tav>
                                        <p:tav tm="100000">
                                          <p:val>
                                            <p:strVal val="#ppt_h"/>
                                          </p:val>
                                        </p:tav>
                                      </p:tavLst>
                                    </p:anim>
                                    <p:animEffect transition="in" filter="fade">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cxnSp>
        <p:nvCxnSpPr>
          <p:cNvPr id="103" name="直接连接符 102"/>
          <p:cNvCxnSpPr/>
          <p:nvPr/>
        </p:nvCxnSpPr>
        <p:spPr>
          <a:xfrm>
            <a:off x="-867" y="4220659"/>
            <a:ext cx="183569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04" name="直接连接符 103"/>
          <p:cNvCxnSpPr/>
          <p:nvPr/>
        </p:nvCxnSpPr>
        <p:spPr>
          <a:xfrm flipV="1">
            <a:off x="1834829" y="3644595"/>
            <a:ext cx="360040" cy="576064"/>
          </a:xfrm>
          <a:prstGeom prst="line">
            <a:avLst/>
          </a:prstGeom>
        </p:spPr>
        <p:style>
          <a:lnRef idx="3">
            <a:schemeClr val="accent1"/>
          </a:lnRef>
          <a:fillRef idx="0">
            <a:schemeClr val="accent1"/>
          </a:fillRef>
          <a:effectRef idx="2">
            <a:schemeClr val="accent1"/>
          </a:effectRef>
          <a:fontRef idx="minor">
            <a:schemeClr val="tx1"/>
          </a:fontRef>
        </p:style>
      </p:cxnSp>
      <p:cxnSp>
        <p:nvCxnSpPr>
          <p:cNvPr id="105" name="直接连接符 104"/>
          <p:cNvCxnSpPr/>
          <p:nvPr/>
        </p:nvCxnSpPr>
        <p:spPr>
          <a:xfrm>
            <a:off x="2194869" y="3644595"/>
            <a:ext cx="576064" cy="1944216"/>
          </a:xfrm>
          <a:prstGeom prst="line">
            <a:avLst/>
          </a:prstGeom>
        </p:spPr>
        <p:style>
          <a:lnRef idx="3">
            <a:schemeClr val="accent1"/>
          </a:lnRef>
          <a:fillRef idx="0">
            <a:schemeClr val="accent1"/>
          </a:fillRef>
          <a:effectRef idx="2">
            <a:schemeClr val="accent1"/>
          </a:effectRef>
          <a:fontRef idx="minor">
            <a:schemeClr val="tx1"/>
          </a:fontRef>
        </p:style>
      </p:cxnSp>
      <p:cxnSp>
        <p:nvCxnSpPr>
          <p:cNvPr id="106" name="直接连接符 105"/>
          <p:cNvCxnSpPr/>
          <p:nvPr/>
        </p:nvCxnSpPr>
        <p:spPr>
          <a:xfrm flipV="1">
            <a:off x="2770933" y="2204435"/>
            <a:ext cx="1008112" cy="3384376"/>
          </a:xfrm>
          <a:prstGeom prst="line">
            <a:avLst/>
          </a:prstGeom>
        </p:spPr>
        <p:style>
          <a:lnRef idx="3">
            <a:schemeClr val="accent1"/>
          </a:lnRef>
          <a:fillRef idx="0">
            <a:schemeClr val="accent1"/>
          </a:fillRef>
          <a:effectRef idx="2">
            <a:schemeClr val="accent1"/>
          </a:effectRef>
          <a:fontRef idx="minor">
            <a:schemeClr val="tx1"/>
          </a:fontRef>
        </p:style>
      </p:cxnSp>
      <p:cxnSp>
        <p:nvCxnSpPr>
          <p:cNvPr id="107" name="直接连接符 106"/>
          <p:cNvCxnSpPr/>
          <p:nvPr/>
        </p:nvCxnSpPr>
        <p:spPr>
          <a:xfrm>
            <a:off x="3779045" y="2204435"/>
            <a:ext cx="360040" cy="2016224"/>
          </a:xfrm>
          <a:prstGeom prst="line">
            <a:avLst/>
          </a:prstGeom>
        </p:spPr>
        <p:style>
          <a:lnRef idx="3">
            <a:schemeClr val="accent1"/>
          </a:lnRef>
          <a:fillRef idx="0">
            <a:schemeClr val="accent1"/>
          </a:fillRef>
          <a:effectRef idx="2">
            <a:schemeClr val="accent1"/>
          </a:effectRef>
          <a:fontRef idx="minor">
            <a:schemeClr val="tx1"/>
          </a:fontRef>
        </p:style>
      </p:cxnSp>
      <p:cxnSp>
        <p:nvCxnSpPr>
          <p:cNvPr id="108" name="直接连接符 107"/>
          <p:cNvCxnSpPr/>
          <p:nvPr/>
        </p:nvCxnSpPr>
        <p:spPr>
          <a:xfrm flipV="1">
            <a:off x="4139085" y="4209259"/>
            <a:ext cx="3944480" cy="11400"/>
          </a:xfrm>
          <a:prstGeom prst="line">
            <a:avLst/>
          </a:prstGeom>
        </p:spPr>
        <p:style>
          <a:lnRef idx="3">
            <a:schemeClr val="accent1"/>
          </a:lnRef>
          <a:fillRef idx="0">
            <a:schemeClr val="accent1"/>
          </a:fillRef>
          <a:effectRef idx="2">
            <a:schemeClr val="accent1"/>
          </a:effectRef>
          <a:fontRef idx="minor">
            <a:schemeClr val="tx1"/>
          </a:fontRef>
        </p:style>
      </p:cxnSp>
      <p:sp>
        <p:nvSpPr>
          <p:cNvPr id="109" name="弧形 108"/>
          <p:cNvSpPr/>
          <p:nvPr/>
        </p:nvSpPr>
        <p:spPr>
          <a:xfrm rot="-8100000">
            <a:off x="1838448" y="3288174"/>
            <a:ext cx="712842" cy="712842"/>
          </a:xfrm>
          <a:prstGeom prst="arc">
            <a:avLst>
              <a:gd name="adj1" fmla="val 16200000"/>
              <a:gd name="adj2" fmla="val 11420470"/>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0" name="弧形 109"/>
          <p:cNvSpPr/>
          <p:nvPr/>
        </p:nvSpPr>
        <p:spPr>
          <a:xfrm rot="-8100000">
            <a:off x="1583861" y="3033587"/>
            <a:ext cx="1222016" cy="1222016"/>
          </a:xfrm>
          <a:prstGeom prst="arc">
            <a:avLst>
              <a:gd name="adj1" fmla="val 16200000"/>
              <a:gd name="adj2" fmla="val 11589426"/>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sp>
        <p:nvSpPr>
          <p:cNvPr id="111" name="椭圆 110"/>
          <p:cNvSpPr/>
          <p:nvPr/>
        </p:nvSpPr>
        <p:spPr>
          <a:xfrm>
            <a:off x="2122861" y="3572587"/>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a:solidFill>
                <a:srgbClr val="0070C0"/>
              </a:solidFill>
            </a:endParaRPr>
          </a:p>
        </p:txBody>
      </p:sp>
      <p:cxnSp>
        <p:nvCxnSpPr>
          <p:cNvPr id="112" name="直接连接符 111"/>
          <p:cNvCxnSpPr/>
          <p:nvPr/>
        </p:nvCxnSpPr>
        <p:spPr>
          <a:xfrm flipV="1">
            <a:off x="8097262" y="2780499"/>
            <a:ext cx="0" cy="144016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3" name="直接连接符 112"/>
          <p:cNvCxnSpPr/>
          <p:nvPr/>
        </p:nvCxnSpPr>
        <p:spPr>
          <a:xfrm flipH="1">
            <a:off x="7751882" y="2780499"/>
            <a:ext cx="34538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7323433" y="1844395"/>
            <a:ext cx="1331633" cy="936104"/>
            <a:chOff x="6732243" y="123478"/>
            <a:chExt cx="1566627" cy="1440160"/>
          </a:xfrm>
        </p:grpSpPr>
        <p:sp>
          <p:nvSpPr>
            <p:cNvPr id="115" name="弧形 114"/>
            <p:cNvSpPr/>
            <p:nvPr/>
          </p:nvSpPr>
          <p:spPr>
            <a:xfrm>
              <a:off x="6732243" y="123478"/>
              <a:ext cx="1008113" cy="1008113"/>
            </a:xfrm>
            <a:prstGeom prst="arc">
              <a:avLst>
                <a:gd name="adj1" fmla="val 14665"/>
                <a:gd name="adj2" fmla="val 5368857"/>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solidFill>
                  <a:srgbClr val="0070C0"/>
                </a:solidFill>
              </a:endParaRPr>
            </a:p>
          </p:txBody>
        </p:sp>
        <p:grpSp>
          <p:nvGrpSpPr>
            <p:cNvPr id="116" name="组合 62"/>
            <p:cNvGrpSpPr/>
            <p:nvPr/>
          </p:nvGrpSpPr>
          <p:grpSpPr>
            <a:xfrm>
              <a:off x="7236296" y="627534"/>
              <a:ext cx="1062574" cy="936104"/>
              <a:chOff x="7236296" y="627534"/>
              <a:chExt cx="1062574" cy="936104"/>
            </a:xfrm>
          </p:grpSpPr>
          <p:cxnSp>
            <p:nvCxnSpPr>
              <p:cNvPr id="117" name="直接连接符 116"/>
              <p:cNvCxnSpPr/>
              <p:nvPr/>
            </p:nvCxnSpPr>
            <p:spPr>
              <a:xfrm>
                <a:off x="7236296" y="1131590"/>
                <a:ext cx="0" cy="432048"/>
              </a:xfrm>
              <a:prstGeom prst="line">
                <a:avLst/>
              </a:prstGeom>
            </p:spPr>
            <p:style>
              <a:lnRef idx="3">
                <a:schemeClr val="accent1"/>
              </a:lnRef>
              <a:fillRef idx="0">
                <a:schemeClr val="accent1"/>
              </a:fillRef>
              <a:effectRef idx="2">
                <a:schemeClr val="accent1"/>
              </a:effectRef>
              <a:fontRef idx="minor">
                <a:schemeClr val="tx1"/>
              </a:fontRef>
            </p:style>
          </p:cxnSp>
          <p:cxnSp>
            <p:nvCxnSpPr>
              <p:cNvPr id="118" name="直接连接符 117"/>
              <p:cNvCxnSpPr/>
              <p:nvPr/>
            </p:nvCxnSpPr>
            <p:spPr>
              <a:xfrm>
                <a:off x="7740350" y="627534"/>
                <a:ext cx="558520" cy="0"/>
              </a:xfrm>
              <a:prstGeom prst="line">
                <a:avLst/>
              </a:prstGeom>
            </p:spPr>
            <p:style>
              <a:lnRef idx="3">
                <a:schemeClr val="accent1"/>
              </a:lnRef>
              <a:fillRef idx="0">
                <a:schemeClr val="accent1"/>
              </a:fillRef>
              <a:effectRef idx="2">
                <a:schemeClr val="accent1"/>
              </a:effectRef>
              <a:fontRef idx="minor">
                <a:schemeClr val="tx1"/>
              </a:fontRef>
            </p:style>
          </p:cxnSp>
        </p:grpSp>
      </p:grpSp>
      <p:cxnSp>
        <p:nvCxnSpPr>
          <p:cNvPr id="119" name="直接连接符 118"/>
          <p:cNvCxnSpPr/>
          <p:nvPr/>
        </p:nvCxnSpPr>
        <p:spPr>
          <a:xfrm>
            <a:off x="8655069" y="2172031"/>
            <a:ext cx="1" cy="2048628"/>
          </a:xfrm>
          <a:prstGeom prst="line">
            <a:avLst/>
          </a:prstGeom>
        </p:spPr>
        <p:style>
          <a:lnRef idx="3">
            <a:schemeClr val="accent1"/>
          </a:lnRef>
          <a:fillRef idx="0">
            <a:schemeClr val="accent1"/>
          </a:fillRef>
          <a:effectRef idx="2">
            <a:schemeClr val="accent1"/>
          </a:effectRef>
          <a:fontRef idx="minor">
            <a:schemeClr val="tx1"/>
          </a:fontRef>
        </p:style>
      </p:cxnSp>
      <p:cxnSp>
        <p:nvCxnSpPr>
          <p:cNvPr id="120" name="直接连接符 119"/>
          <p:cNvCxnSpPr/>
          <p:nvPr/>
        </p:nvCxnSpPr>
        <p:spPr>
          <a:xfrm flipV="1">
            <a:off x="8655069" y="4209259"/>
            <a:ext cx="3225781" cy="11400"/>
          </a:xfrm>
          <a:prstGeom prst="line">
            <a:avLst/>
          </a:prstGeom>
        </p:spPr>
        <p:style>
          <a:lnRef idx="3">
            <a:schemeClr val="accent1"/>
          </a:lnRef>
          <a:fillRef idx="0">
            <a:schemeClr val="accent1"/>
          </a:fillRef>
          <a:effectRef idx="2">
            <a:schemeClr val="accent1"/>
          </a:effectRef>
          <a:fontRef idx="minor">
            <a:schemeClr val="tx1"/>
          </a:fontRef>
        </p:style>
      </p:cxnSp>
      <p:sp>
        <p:nvSpPr>
          <p:cNvPr id="130" name="TextBox 129"/>
          <p:cNvSpPr txBox="1"/>
          <p:nvPr/>
        </p:nvSpPr>
        <p:spPr>
          <a:xfrm>
            <a:off x="8012127" y="4709325"/>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工 作 汇 报</a:t>
            </a:r>
            <a:endParaRPr lang="zh-CN" altLang="en-US" sz="4000" dirty="0">
              <a:solidFill>
                <a:srgbClr val="0070C0"/>
              </a:solidFill>
              <a:latin typeface="方正粗倩简体" pitchFamily="65" charset="-122"/>
              <a:ea typeface="方正粗倩简体" pitchFamily="65" charset="-122"/>
            </a:endParaRPr>
          </a:p>
        </p:txBody>
      </p:sp>
      <p:sp>
        <p:nvSpPr>
          <p:cNvPr id="131" name="矩形 130"/>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32"/>
          <p:cNvSpPr txBox="1"/>
          <p:nvPr/>
        </p:nvSpPr>
        <p:spPr>
          <a:xfrm>
            <a:off x="868327" y="6223640"/>
            <a:ext cx="10072758" cy="1200329"/>
          </a:xfrm>
          <a:prstGeom prst="rect">
            <a:avLst/>
          </a:prstGeom>
          <a:noFill/>
        </p:spPr>
        <p:txBody>
          <a:bodyPr wrap="square" rtlCol="0">
            <a:spAutoFit/>
          </a:bodyPr>
          <a:lstStyle/>
          <a:p>
            <a:pPr>
              <a:lnSpc>
                <a:spcPct val="150000"/>
              </a:lnSpc>
            </a:pPr>
            <a:r>
              <a:rPr lang="zh-CN" altLang="en-US" sz="12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endParaRPr lang="zh-CN" altLang="en-US" sz="1200" dirty="0" smtClean="0">
              <a:solidFill>
                <a:schemeClr val="bg1"/>
              </a:solidFill>
            </a:endParaRPr>
          </a:p>
          <a:p>
            <a:pPr>
              <a:lnSpc>
                <a:spcPct val="150000"/>
              </a:lnSpc>
            </a:pPr>
            <a:endParaRPr lang="zh-CN" altLang="en-US" sz="1200" dirty="0" smtClean="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103"/>
                                        </p:tgtEl>
                                        <p:attrNameLst>
                                          <p:attrName>style.visibility</p:attrName>
                                        </p:attrNameLst>
                                      </p:cBhvr>
                                      <p:to>
                                        <p:strVal val="visible"/>
                                      </p:to>
                                    </p:set>
                                    <p:animEffect transition="in" filter="wipe(left)">
                                      <p:cBhvr>
                                        <p:cTn id="10" dur="200"/>
                                        <p:tgtEl>
                                          <p:spTgt spid="10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down)">
                                      <p:cBhvr>
                                        <p:cTn id="14" dur="10"/>
                                        <p:tgtEl>
                                          <p:spTgt spid="104"/>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10"/>
                                        </p:tgtEl>
                                        <p:attrNameLst>
                                          <p:attrName>style.visibility</p:attrName>
                                        </p:attrNameLst>
                                      </p:cBhvr>
                                      <p:to>
                                        <p:strVal val="visible"/>
                                      </p:to>
                                    </p:set>
                                    <p:anim calcmode="lin" valueType="num">
                                      <p:cBhvr>
                                        <p:cTn id="18" dur="250" fill="hold"/>
                                        <p:tgtEl>
                                          <p:spTgt spid="110"/>
                                        </p:tgtEl>
                                        <p:attrNameLst>
                                          <p:attrName>ppt_w</p:attrName>
                                        </p:attrNameLst>
                                      </p:cBhvr>
                                      <p:tavLst>
                                        <p:tav tm="0">
                                          <p:val>
                                            <p:fltVal val="0"/>
                                          </p:val>
                                        </p:tav>
                                        <p:tav tm="100000">
                                          <p:val>
                                            <p:strVal val="#ppt_w"/>
                                          </p:val>
                                        </p:tav>
                                      </p:tavLst>
                                    </p:anim>
                                    <p:anim calcmode="lin" valueType="num">
                                      <p:cBhvr>
                                        <p:cTn id="19" dur="250" fill="hold"/>
                                        <p:tgtEl>
                                          <p:spTgt spid="110"/>
                                        </p:tgtEl>
                                        <p:attrNameLst>
                                          <p:attrName>ppt_h</p:attrName>
                                        </p:attrNameLst>
                                      </p:cBhvr>
                                      <p:tavLst>
                                        <p:tav tm="0">
                                          <p:val>
                                            <p:fltVal val="0"/>
                                          </p:val>
                                        </p:tav>
                                        <p:tav tm="100000">
                                          <p:val>
                                            <p:strVal val="#ppt_h"/>
                                          </p:val>
                                        </p:tav>
                                      </p:tavLst>
                                    </p:anim>
                                    <p:animEffect transition="in" filter="fade">
                                      <p:cBhvr>
                                        <p:cTn id="20" dur="250"/>
                                        <p:tgtEl>
                                          <p:spTgt spid="1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p:cTn id="23" dur="250" fill="hold"/>
                                        <p:tgtEl>
                                          <p:spTgt spid="109"/>
                                        </p:tgtEl>
                                        <p:attrNameLst>
                                          <p:attrName>ppt_w</p:attrName>
                                        </p:attrNameLst>
                                      </p:cBhvr>
                                      <p:tavLst>
                                        <p:tav tm="0">
                                          <p:val>
                                            <p:fltVal val="0"/>
                                          </p:val>
                                        </p:tav>
                                        <p:tav tm="100000">
                                          <p:val>
                                            <p:strVal val="#ppt_w"/>
                                          </p:val>
                                        </p:tav>
                                      </p:tavLst>
                                    </p:anim>
                                    <p:anim calcmode="lin" valueType="num">
                                      <p:cBhvr>
                                        <p:cTn id="24" dur="250" fill="hold"/>
                                        <p:tgtEl>
                                          <p:spTgt spid="109"/>
                                        </p:tgtEl>
                                        <p:attrNameLst>
                                          <p:attrName>ppt_h</p:attrName>
                                        </p:attrNameLst>
                                      </p:cBhvr>
                                      <p:tavLst>
                                        <p:tav tm="0">
                                          <p:val>
                                            <p:fltVal val="0"/>
                                          </p:val>
                                        </p:tav>
                                        <p:tav tm="100000">
                                          <p:val>
                                            <p:strVal val="#ppt_h"/>
                                          </p:val>
                                        </p:tav>
                                      </p:tavLst>
                                    </p:anim>
                                    <p:animEffect transition="in" filter="fade">
                                      <p:cBhvr>
                                        <p:cTn id="25" dur="250"/>
                                        <p:tgtEl>
                                          <p:spTgt spid="10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1"/>
                                        </p:tgtEl>
                                        <p:attrNameLst>
                                          <p:attrName>style.visibility</p:attrName>
                                        </p:attrNameLst>
                                      </p:cBhvr>
                                      <p:to>
                                        <p:strVal val="visible"/>
                                      </p:to>
                                    </p:set>
                                    <p:anim calcmode="lin" valueType="num">
                                      <p:cBhvr>
                                        <p:cTn id="28" dur="250" fill="hold"/>
                                        <p:tgtEl>
                                          <p:spTgt spid="111"/>
                                        </p:tgtEl>
                                        <p:attrNameLst>
                                          <p:attrName>ppt_w</p:attrName>
                                        </p:attrNameLst>
                                      </p:cBhvr>
                                      <p:tavLst>
                                        <p:tav tm="0">
                                          <p:val>
                                            <p:fltVal val="0"/>
                                          </p:val>
                                        </p:tav>
                                        <p:tav tm="100000">
                                          <p:val>
                                            <p:strVal val="#ppt_w"/>
                                          </p:val>
                                        </p:tav>
                                      </p:tavLst>
                                    </p:anim>
                                    <p:anim calcmode="lin" valueType="num">
                                      <p:cBhvr>
                                        <p:cTn id="29" dur="250" fill="hold"/>
                                        <p:tgtEl>
                                          <p:spTgt spid="111"/>
                                        </p:tgtEl>
                                        <p:attrNameLst>
                                          <p:attrName>ppt_h</p:attrName>
                                        </p:attrNameLst>
                                      </p:cBhvr>
                                      <p:tavLst>
                                        <p:tav tm="0">
                                          <p:val>
                                            <p:fltVal val="0"/>
                                          </p:val>
                                        </p:tav>
                                        <p:tav tm="100000">
                                          <p:val>
                                            <p:strVal val="#ppt_h"/>
                                          </p:val>
                                        </p:tav>
                                      </p:tavLst>
                                    </p:anim>
                                    <p:animEffect transition="in" filter="fade">
                                      <p:cBhvr>
                                        <p:cTn id="30" dur="250"/>
                                        <p:tgtEl>
                                          <p:spTgt spid="111"/>
                                        </p:tgtEl>
                                      </p:cBhvr>
                                    </p:animEffect>
                                  </p:childTnLst>
                                </p:cTn>
                              </p:par>
                              <p:par>
                                <p:cTn id="31" presetID="22" presetClass="entr" presetSubtype="1"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wipe(up)">
                                      <p:cBhvr>
                                        <p:cTn id="33" dur="250"/>
                                        <p:tgtEl>
                                          <p:spTgt spid="105"/>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wipe(down)">
                                      <p:cBhvr>
                                        <p:cTn id="37" dur="250"/>
                                        <p:tgtEl>
                                          <p:spTgt spid="106"/>
                                        </p:tgtEl>
                                      </p:cBhvr>
                                    </p:animEffect>
                                  </p:childTnLst>
                                </p:cTn>
                              </p:par>
                            </p:childTnLst>
                          </p:cTn>
                        </p:par>
                        <p:par>
                          <p:cTn id="38" fill="hold">
                            <p:stCondLst>
                              <p:cond delay="2000"/>
                            </p:stCondLst>
                            <p:childTnLst>
                              <p:par>
                                <p:cTn id="39" presetID="22" presetClass="entr" presetSubtype="1" fill="hold" nodeType="afterEffect">
                                  <p:stCondLst>
                                    <p:cond delay="0"/>
                                  </p:stCondLst>
                                  <p:childTnLst>
                                    <p:set>
                                      <p:cBhvr>
                                        <p:cTn id="40" dur="1" fill="hold">
                                          <p:stCondLst>
                                            <p:cond delay="0"/>
                                          </p:stCondLst>
                                        </p:cTn>
                                        <p:tgtEl>
                                          <p:spTgt spid="107"/>
                                        </p:tgtEl>
                                        <p:attrNameLst>
                                          <p:attrName>style.visibility</p:attrName>
                                        </p:attrNameLst>
                                      </p:cBhvr>
                                      <p:to>
                                        <p:strVal val="visible"/>
                                      </p:to>
                                    </p:set>
                                    <p:animEffect transition="in" filter="wipe(up)">
                                      <p:cBhvr>
                                        <p:cTn id="41" dur="200"/>
                                        <p:tgtEl>
                                          <p:spTgt spid="107"/>
                                        </p:tgtEl>
                                      </p:cBhvr>
                                    </p:animEffect>
                                  </p:childTnLst>
                                </p:cTn>
                              </p:par>
                            </p:childTnLst>
                          </p:cTn>
                        </p:par>
                        <p:par>
                          <p:cTn id="42" fill="hold">
                            <p:stCondLst>
                              <p:cond delay="2500"/>
                            </p:stCondLst>
                            <p:childTnLst>
                              <p:par>
                                <p:cTn id="43" presetID="22" presetClass="entr" presetSubtype="8" fill="hold" nodeType="afterEffect">
                                  <p:stCondLst>
                                    <p:cond delay="0"/>
                                  </p:stCondLst>
                                  <p:childTnLst>
                                    <p:set>
                                      <p:cBhvr>
                                        <p:cTn id="44" dur="1" fill="hold">
                                          <p:stCondLst>
                                            <p:cond delay="0"/>
                                          </p:stCondLst>
                                        </p:cTn>
                                        <p:tgtEl>
                                          <p:spTgt spid="108"/>
                                        </p:tgtEl>
                                        <p:attrNameLst>
                                          <p:attrName>style.visibility</p:attrName>
                                        </p:attrNameLst>
                                      </p:cBhvr>
                                      <p:to>
                                        <p:strVal val="visible"/>
                                      </p:to>
                                    </p:set>
                                    <p:animEffect transition="in" filter="wipe(left)">
                                      <p:cBhvr>
                                        <p:cTn id="45" dur="250"/>
                                        <p:tgtEl>
                                          <p:spTgt spid="108"/>
                                        </p:tgtEl>
                                      </p:cBhvr>
                                    </p:animEffect>
                                  </p:childTnLst>
                                </p:cTn>
                              </p:par>
                            </p:childTnLst>
                          </p:cTn>
                        </p:par>
                        <p:par>
                          <p:cTn id="46" fill="hold">
                            <p:stCondLst>
                              <p:cond delay="3000"/>
                            </p:stCondLst>
                            <p:childTnLst>
                              <p:par>
                                <p:cTn id="47" presetID="22" presetClass="entr" presetSubtype="4" fill="hold" nodeType="after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wipe(down)">
                                      <p:cBhvr>
                                        <p:cTn id="49" dur="250"/>
                                        <p:tgtEl>
                                          <p:spTgt spid="112"/>
                                        </p:tgtEl>
                                      </p:cBhvr>
                                    </p:animEffect>
                                  </p:childTnLst>
                                </p:cTn>
                              </p:par>
                            </p:childTnLst>
                          </p:cTn>
                        </p:par>
                        <p:par>
                          <p:cTn id="50" fill="hold">
                            <p:stCondLst>
                              <p:cond delay="3500"/>
                            </p:stCondLst>
                            <p:childTnLst>
                              <p:par>
                                <p:cTn id="51" presetID="22" presetClass="entr" presetSubtype="2" fill="hold" nodeType="afterEffect">
                                  <p:stCondLst>
                                    <p:cond delay="0"/>
                                  </p:stCondLst>
                                  <p:childTnLst>
                                    <p:set>
                                      <p:cBhvr>
                                        <p:cTn id="52" dur="1" fill="hold">
                                          <p:stCondLst>
                                            <p:cond delay="0"/>
                                          </p:stCondLst>
                                        </p:cTn>
                                        <p:tgtEl>
                                          <p:spTgt spid="113"/>
                                        </p:tgtEl>
                                        <p:attrNameLst>
                                          <p:attrName>style.visibility</p:attrName>
                                        </p:attrNameLst>
                                      </p:cBhvr>
                                      <p:to>
                                        <p:strVal val="visible"/>
                                      </p:to>
                                    </p:set>
                                    <p:animEffect transition="in" filter="wipe(right)">
                                      <p:cBhvr>
                                        <p:cTn id="53" dur="10"/>
                                        <p:tgtEl>
                                          <p:spTgt spid="113"/>
                                        </p:tgtEl>
                                      </p:cBhvr>
                                    </p:animEffect>
                                  </p:childTnLst>
                                </p:cTn>
                              </p:par>
                            </p:childTnLst>
                          </p:cTn>
                        </p:par>
                        <p:par>
                          <p:cTn id="54" fill="hold">
                            <p:stCondLst>
                              <p:cond delay="4000"/>
                            </p:stCondLst>
                            <p:childTnLst>
                              <p:par>
                                <p:cTn id="55" presetID="22" presetClass="entr" presetSubtype="4" fill="hold" nodeType="afterEffect">
                                  <p:stCondLst>
                                    <p:cond delay="0"/>
                                  </p:stCondLst>
                                  <p:childTnLst>
                                    <p:set>
                                      <p:cBhvr>
                                        <p:cTn id="56" dur="1" fill="hold">
                                          <p:stCondLst>
                                            <p:cond delay="0"/>
                                          </p:stCondLst>
                                        </p:cTn>
                                        <p:tgtEl>
                                          <p:spTgt spid="114"/>
                                        </p:tgtEl>
                                        <p:attrNameLst>
                                          <p:attrName>style.visibility</p:attrName>
                                        </p:attrNameLst>
                                      </p:cBhvr>
                                      <p:to>
                                        <p:strVal val="visible"/>
                                      </p:to>
                                    </p:set>
                                    <p:animEffect transition="in" filter="wipe(down)">
                                      <p:cBhvr>
                                        <p:cTn id="57" dur="250"/>
                                        <p:tgtEl>
                                          <p:spTgt spid="114"/>
                                        </p:tgtEl>
                                      </p:cBhvr>
                                    </p:animEffect>
                                  </p:childTnLst>
                                </p:cTn>
                              </p:par>
                            </p:childTnLst>
                          </p:cTn>
                        </p:par>
                        <p:par>
                          <p:cTn id="58" fill="hold">
                            <p:stCondLst>
                              <p:cond delay="4500"/>
                            </p:stCondLst>
                            <p:childTnLst>
                              <p:par>
                                <p:cTn id="59" presetID="22" presetClass="entr" presetSubtype="1" fill="hold"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up)">
                                      <p:cBhvr>
                                        <p:cTn id="61" dur="250"/>
                                        <p:tgtEl>
                                          <p:spTgt spid="119"/>
                                        </p:tgtEl>
                                      </p:cBhvr>
                                    </p:animEffect>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120"/>
                                        </p:tgtEl>
                                        <p:attrNameLst>
                                          <p:attrName>style.visibility</p:attrName>
                                        </p:attrNameLst>
                                      </p:cBhvr>
                                      <p:to>
                                        <p:strVal val="visible"/>
                                      </p:to>
                                    </p:set>
                                    <p:animEffect transition="in" filter="wipe(left)">
                                      <p:cBhvr>
                                        <p:cTn id="65" dur="250"/>
                                        <p:tgtEl>
                                          <p:spTgt spid="120"/>
                                        </p:tgtEl>
                                      </p:cBhvr>
                                    </p:animEffect>
                                  </p:childTnLst>
                                </p:cTn>
                              </p:par>
                            </p:childTnLst>
                          </p:cTn>
                        </p:par>
                        <p:par>
                          <p:cTn id="66" fill="hold">
                            <p:stCondLst>
                              <p:cond delay="5500"/>
                            </p:stCondLst>
                            <p:childTnLst>
                              <p:par>
                                <p:cTn id="67" presetID="52"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Scale>
                                      <p:cBhvr>
                                        <p:cTn id="6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33"/>
                                        </p:tgtEl>
                                        <p:attrNameLst>
                                          <p:attrName>ppt_x</p:attrName>
                                          <p:attrName>ppt_y</p:attrName>
                                        </p:attrNameLst>
                                      </p:cBhvr>
                                    </p:animMotion>
                                    <p:animEffect transition="in" filter="fade">
                                      <p:cBhvr>
                                        <p:cTn id="71"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35" name="标题 8"/>
          <p:cNvSpPr txBox="1"/>
          <p:nvPr/>
        </p:nvSpPr>
        <p:spPr>
          <a:xfrm>
            <a:off x="1939897" y="280169"/>
            <a:ext cx="3429024" cy="475331"/>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en-US" altLang="zh-CN"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2015</a:t>
            </a: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工作回顾</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36" name="矩形 35"/>
          <p:cNvSpPr/>
          <p:nvPr/>
        </p:nvSpPr>
        <p:spPr>
          <a:xfrm>
            <a:off x="0" y="4391285"/>
            <a:ext cx="11880850" cy="1751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37" name="组合 36"/>
          <p:cNvGrpSpPr/>
          <p:nvPr/>
        </p:nvGrpSpPr>
        <p:grpSpPr>
          <a:xfrm>
            <a:off x="1368393" y="3968130"/>
            <a:ext cx="1096779" cy="1096604"/>
            <a:chOff x="1466675" y="3784103"/>
            <a:chExt cx="1301392" cy="1301862"/>
          </a:xfrm>
        </p:grpSpPr>
        <p:grpSp>
          <p:nvGrpSpPr>
            <p:cNvPr id="38" name="组合 96"/>
            <p:cNvGrpSpPr/>
            <p:nvPr/>
          </p:nvGrpSpPr>
          <p:grpSpPr>
            <a:xfrm>
              <a:off x="1466675" y="3784103"/>
              <a:ext cx="1301392" cy="1301862"/>
              <a:chOff x="4345444" y="2542859"/>
              <a:chExt cx="1810550" cy="1811205"/>
            </a:xfrm>
          </p:grpSpPr>
          <p:grpSp>
            <p:nvGrpSpPr>
              <p:cNvPr id="40"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1" name="椭圆 4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9" name="TextBox 38"/>
            <p:cNvSpPr txBox="1"/>
            <p:nvPr/>
          </p:nvSpPr>
          <p:spPr>
            <a:xfrm>
              <a:off x="1803185" y="4302343"/>
              <a:ext cx="850204" cy="531308"/>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868590" y="4085113"/>
            <a:ext cx="857256" cy="829958"/>
            <a:chOff x="3117025" y="3959191"/>
            <a:chExt cx="1017182" cy="985306"/>
          </a:xfrm>
        </p:grpSpPr>
        <p:grpSp>
          <p:nvGrpSpPr>
            <p:cNvPr id="45" name="组合 103"/>
            <p:cNvGrpSpPr/>
            <p:nvPr/>
          </p:nvGrpSpPr>
          <p:grpSpPr>
            <a:xfrm>
              <a:off x="3117025" y="3959191"/>
              <a:ext cx="984950" cy="985306"/>
              <a:chOff x="4345444" y="2542859"/>
              <a:chExt cx="1810550" cy="1811205"/>
            </a:xfrm>
          </p:grpSpPr>
          <p:grpSp>
            <p:nvGrpSpPr>
              <p:cNvPr id="47"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0" name="椭圆 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8" name="椭圆 47"/>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6" name="TextBox 45"/>
            <p:cNvSpPr txBox="1"/>
            <p:nvPr/>
          </p:nvSpPr>
          <p:spPr>
            <a:xfrm>
              <a:off x="3284003" y="4253744"/>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011599" y="3973373"/>
            <a:ext cx="1111878" cy="1111700"/>
            <a:chOff x="4450933" y="3791953"/>
            <a:chExt cx="1319306" cy="1319782"/>
          </a:xfrm>
        </p:grpSpPr>
        <p:grpSp>
          <p:nvGrpSpPr>
            <p:cNvPr id="52" name="组合 110"/>
            <p:cNvGrpSpPr/>
            <p:nvPr/>
          </p:nvGrpSpPr>
          <p:grpSpPr>
            <a:xfrm>
              <a:off x="4450933" y="3791953"/>
              <a:ext cx="1319306" cy="1319782"/>
              <a:chOff x="4345444" y="2542859"/>
              <a:chExt cx="1810550" cy="1811205"/>
            </a:xfrm>
          </p:grpSpPr>
          <p:grpSp>
            <p:nvGrpSpPr>
              <p:cNvPr id="54"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6" name="同心圆 5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5" name="椭圆 5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3" name="TextBox 52"/>
            <p:cNvSpPr txBox="1"/>
            <p:nvPr/>
          </p:nvSpPr>
          <p:spPr>
            <a:xfrm>
              <a:off x="4787443" y="4241610"/>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296326" y="4073879"/>
            <a:ext cx="858413" cy="858276"/>
            <a:chOff x="6119197" y="3942381"/>
            <a:chExt cx="1018558" cy="1018926"/>
          </a:xfrm>
        </p:grpSpPr>
        <p:grpSp>
          <p:nvGrpSpPr>
            <p:cNvPr id="59" name="组合 117"/>
            <p:cNvGrpSpPr/>
            <p:nvPr/>
          </p:nvGrpSpPr>
          <p:grpSpPr>
            <a:xfrm>
              <a:off x="6119197" y="3942381"/>
              <a:ext cx="1018558" cy="1018926"/>
              <a:chOff x="4345444" y="2542859"/>
              <a:chExt cx="1810550" cy="1811205"/>
            </a:xfrm>
          </p:grpSpPr>
          <p:grpSp>
            <p:nvGrpSpPr>
              <p:cNvPr id="61"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2" name="椭圆 61"/>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0" name="TextBox 59"/>
            <p:cNvSpPr txBox="1"/>
            <p:nvPr/>
          </p:nvSpPr>
          <p:spPr>
            <a:xfrm>
              <a:off x="6287550" y="4250271"/>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404380" y="4073880"/>
            <a:ext cx="964804" cy="858276"/>
            <a:chOff x="7486713" y="3942381"/>
            <a:chExt cx="1144795" cy="1018926"/>
          </a:xfrm>
        </p:grpSpPr>
        <p:grpSp>
          <p:nvGrpSpPr>
            <p:cNvPr id="66" name="组合 124"/>
            <p:cNvGrpSpPr/>
            <p:nvPr/>
          </p:nvGrpSpPr>
          <p:grpSpPr>
            <a:xfrm>
              <a:off x="7486713" y="3942381"/>
              <a:ext cx="1018558" cy="1018926"/>
              <a:chOff x="4345444" y="2542859"/>
              <a:chExt cx="1810550" cy="1811205"/>
            </a:xfrm>
          </p:grpSpPr>
          <p:grpSp>
            <p:nvGrpSpPr>
              <p:cNvPr id="68"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0" name="同心圆 6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1" name="椭圆 7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9" name="椭圆 6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7" name="TextBox 66"/>
            <p:cNvSpPr txBox="1"/>
            <p:nvPr/>
          </p:nvSpPr>
          <p:spPr>
            <a:xfrm>
              <a:off x="7640430" y="427271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7583339" y="3960967"/>
            <a:ext cx="1143168" cy="1142986"/>
            <a:chOff x="8854229" y="3773382"/>
            <a:chExt cx="1356434" cy="1356924"/>
          </a:xfrm>
        </p:grpSpPr>
        <p:grpSp>
          <p:nvGrpSpPr>
            <p:cNvPr id="73" name="组合 131"/>
            <p:cNvGrpSpPr/>
            <p:nvPr/>
          </p:nvGrpSpPr>
          <p:grpSpPr>
            <a:xfrm>
              <a:off x="8854229" y="3773382"/>
              <a:ext cx="1356434" cy="1356924"/>
              <a:chOff x="4345444" y="2542859"/>
              <a:chExt cx="1810550" cy="1811205"/>
            </a:xfrm>
          </p:grpSpPr>
          <p:grpSp>
            <p:nvGrpSpPr>
              <p:cNvPr id="75"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7" name="同心圆 7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78" name="椭圆 7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6" name="椭圆 7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74" name="TextBox 73"/>
            <p:cNvSpPr txBox="1"/>
            <p:nvPr/>
          </p:nvSpPr>
          <p:spPr>
            <a:xfrm>
              <a:off x="9108715" y="4237767"/>
              <a:ext cx="1015119"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8957693" y="3797752"/>
            <a:ext cx="1554764" cy="1554516"/>
            <a:chOff x="10559621" y="3529102"/>
            <a:chExt cx="1844818" cy="1845484"/>
          </a:xfrm>
        </p:grpSpPr>
        <p:grpSp>
          <p:nvGrpSpPr>
            <p:cNvPr id="80" name="组合 138"/>
            <p:cNvGrpSpPr/>
            <p:nvPr/>
          </p:nvGrpSpPr>
          <p:grpSpPr>
            <a:xfrm>
              <a:off x="10559621" y="3529102"/>
              <a:ext cx="1844818" cy="1845484"/>
              <a:chOff x="4345444" y="2542859"/>
              <a:chExt cx="1810550" cy="1811205"/>
            </a:xfrm>
          </p:grpSpPr>
          <p:grpSp>
            <p:nvGrpSpPr>
              <p:cNvPr id="82"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4"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85" name="椭圆 8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3" name="椭圆 82"/>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81" name="TextBox 80"/>
            <p:cNvSpPr txBox="1"/>
            <p:nvPr/>
          </p:nvSpPr>
          <p:spPr>
            <a:xfrm>
              <a:off x="11137756" y="4249612"/>
              <a:ext cx="1097152"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12</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725451" y="2566185"/>
            <a:ext cx="2447817" cy="1377075"/>
            <a:chOff x="689131" y="1318791"/>
            <a:chExt cx="1631535" cy="1036935"/>
          </a:xfrm>
        </p:grpSpPr>
        <p:sp>
          <p:nvSpPr>
            <p:cNvPr id="87" name="TextBox 86"/>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8" name="组合 146"/>
            <p:cNvGrpSpPr/>
            <p:nvPr/>
          </p:nvGrpSpPr>
          <p:grpSpPr>
            <a:xfrm>
              <a:off x="689131" y="1318791"/>
              <a:ext cx="1631535" cy="1036935"/>
              <a:chOff x="689131" y="1318791"/>
              <a:chExt cx="1631535" cy="1036935"/>
            </a:xfrm>
          </p:grpSpPr>
          <p:cxnSp>
            <p:nvCxnSpPr>
              <p:cNvPr id="89" name="直接连接符 8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91" name="组合 90"/>
          <p:cNvGrpSpPr/>
          <p:nvPr/>
        </p:nvGrpSpPr>
        <p:grpSpPr>
          <a:xfrm>
            <a:off x="3525761" y="2739299"/>
            <a:ext cx="1986036" cy="1398522"/>
            <a:chOff x="873900" y="1541325"/>
            <a:chExt cx="1166203" cy="935777"/>
          </a:xfrm>
        </p:grpSpPr>
        <p:sp>
          <p:nvSpPr>
            <p:cNvPr id="92" name="TextBox 91"/>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3" name="组合 151"/>
            <p:cNvGrpSpPr/>
            <p:nvPr/>
          </p:nvGrpSpPr>
          <p:grpSpPr>
            <a:xfrm>
              <a:off x="947384" y="1541325"/>
              <a:ext cx="1008112" cy="828977"/>
              <a:chOff x="947384" y="1541325"/>
              <a:chExt cx="1008112" cy="828977"/>
            </a:xfrm>
          </p:grpSpPr>
          <p:cxnSp>
            <p:nvCxnSpPr>
              <p:cNvPr id="94" name="直接连接符 93"/>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96" name="组合 95"/>
          <p:cNvGrpSpPr/>
          <p:nvPr/>
        </p:nvGrpSpPr>
        <p:grpSpPr>
          <a:xfrm>
            <a:off x="5726111" y="2686554"/>
            <a:ext cx="2066722" cy="1522705"/>
            <a:chOff x="873900" y="1541325"/>
            <a:chExt cx="1166203" cy="935777"/>
          </a:xfrm>
        </p:grpSpPr>
        <p:sp>
          <p:nvSpPr>
            <p:cNvPr id="97" name="TextBox 96"/>
            <p:cNvSpPr txBox="1"/>
            <p:nvPr/>
          </p:nvSpPr>
          <p:spPr>
            <a:xfrm>
              <a:off x="873900" y="1767302"/>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8" name="组合 156"/>
            <p:cNvGrpSpPr/>
            <p:nvPr/>
          </p:nvGrpSpPr>
          <p:grpSpPr>
            <a:xfrm>
              <a:off x="947384" y="1541325"/>
              <a:ext cx="1008112" cy="828977"/>
              <a:chOff x="947384" y="1541325"/>
              <a:chExt cx="1008112" cy="828977"/>
            </a:xfrm>
          </p:grpSpPr>
          <p:cxnSp>
            <p:nvCxnSpPr>
              <p:cNvPr id="99" name="直接连接符 9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01" name="组合 100"/>
          <p:cNvGrpSpPr/>
          <p:nvPr/>
        </p:nvGrpSpPr>
        <p:grpSpPr>
          <a:xfrm>
            <a:off x="8726507" y="2709061"/>
            <a:ext cx="1954937" cy="1478012"/>
            <a:chOff x="873900" y="1541325"/>
            <a:chExt cx="1166203" cy="935778"/>
          </a:xfrm>
        </p:grpSpPr>
        <p:sp>
          <p:nvSpPr>
            <p:cNvPr id="102" name="TextBox 101"/>
            <p:cNvSpPr txBox="1"/>
            <p:nvPr/>
          </p:nvSpPr>
          <p:spPr>
            <a:xfrm>
              <a:off x="873900" y="1767302"/>
              <a:ext cx="1166203" cy="709801"/>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4" name="组合 161"/>
            <p:cNvGrpSpPr/>
            <p:nvPr/>
          </p:nvGrpSpPr>
          <p:grpSpPr>
            <a:xfrm>
              <a:off x="947384" y="1541325"/>
              <a:ext cx="1008112" cy="828977"/>
              <a:chOff x="947384" y="1541325"/>
              <a:chExt cx="1008112" cy="828977"/>
            </a:xfrm>
          </p:grpSpPr>
          <p:cxnSp>
            <p:nvCxnSpPr>
              <p:cNvPr id="116" name="直接连接符 115"/>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947384" y="1541325"/>
                <a:ext cx="1008112" cy="828977"/>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22" name="组合 121"/>
          <p:cNvGrpSpPr/>
          <p:nvPr/>
        </p:nvGrpSpPr>
        <p:grpSpPr>
          <a:xfrm>
            <a:off x="2177809" y="5066515"/>
            <a:ext cx="2048104" cy="1553857"/>
            <a:chOff x="873900" y="1340833"/>
            <a:chExt cx="1166203" cy="1136268"/>
          </a:xfrm>
        </p:grpSpPr>
        <p:sp>
          <p:nvSpPr>
            <p:cNvPr id="123" name="TextBox 122"/>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4" name="组合 166"/>
            <p:cNvGrpSpPr/>
            <p:nvPr/>
          </p:nvGrpSpPr>
          <p:grpSpPr>
            <a:xfrm>
              <a:off x="947384" y="1340833"/>
              <a:ext cx="1008112" cy="1029468"/>
              <a:chOff x="947384" y="1340833"/>
              <a:chExt cx="1008112" cy="1029468"/>
            </a:xfrm>
          </p:grpSpPr>
          <p:cxnSp>
            <p:nvCxnSpPr>
              <p:cNvPr id="125" name="直接连接符 12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27" name="组合 126"/>
          <p:cNvGrpSpPr/>
          <p:nvPr/>
        </p:nvGrpSpPr>
        <p:grpSpPr>
          <a:xfrm>
            <a:off x="4615066" y="5084294"/>
            <a:ext cx="2048104" cy="1553857"/>
            <a:chOff x="873900" y="1340833"/>
            <a:chExt cx="1166203" cy="1136268"/>
          </a:xfrm>
        </p:grpSpPr>
        <p:sp>
          <p:nvSpPr>
            <p:cNvPr id="128" name="TextBox 127"/>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9" name="组合 171"/>
            <p:cNvGrpSpPr/>
            <p:nvPr/>
          </p:nvGrpSpPr>
          <p:grpSpPr>
            <a:xfrm>
              <a:off x="947384" y="1340833"/>
              <a:ext cx="1008112" cy="1029468"/>
              <a:chOff x="947384" y="1340833"/>
              <a:chExt cx="1008112" cy="1029468"/>
            </a:xfrm>
          </p:grpSpPr>
          <p:cxnSp>
            <p:nvCxnSpPr>
              <p:cNvPr id="132" name="直接连接符 13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34" name="组合 133"/>
          <p:cNvGrpSpPr/>
          <p:nvPr/>
        </p:nvGrpSpPr>
        <p:grpSpPr>
          <a:xfrm>
            <a:off x="7035593" y="5227170"/>
            <a:ext cx="2048104" cy="1553857"/>
            <a:chOff x="873900" y="1340833"/>
            <a:chExt cx="1166203" cy="1136268"/>
          </a:xfrm>
        </p:grpSpPr>
        <p:sp>
          <p:nvSpPr>
            <p:cNvPr id="135" name="TextBox 134"/>
            <p:cNvSpPr txBox="1"/>
            <p:nvPr/>
          </p:nvSpPr>
          <p:spPr>
            <a:xfrm>
              <a:off x="873900" y="1767301"/>
              <a:ext cx="1166203" cy="70980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36" name="组合 176"/>
            <p:cNvGrpSpPr/>
            <p:nvPr/>
          </p:nvGrpSpPr>
          <p:grpSpPr>
            <a:xfrm>
              <a:off x="947384" y="1340833"/>
              <a:ext cx="1008112" cy="1029468"/>
              <a:chOff x="947384" y="1340833"/>
              <a:chExt cx="1008112" cy="1029468"/>
            </a:xfrm>
          </p:grpSpPr>
          <p:cxnSp>
            <p:nvCxnSpPr>
              <p:cNvPr id="137" name="直接连接符 13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947384" y="1541325"/>
                <a:ext cx="1008112" cy="828976"/>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1000"/>
                                        <p:tgtEl>
                                          <p:spTgt spid="36"/>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1+#ppt_w/2"/>
                                          </p:val>
                                        </p:tav>
                                        <p:tav tm="100000">
                                          <p:val>
                                            <p:strVal val="#ppt_x"/>
                                          </p:val>
                                        </p:tav>
                                      </p:tavLst>
                                    </p:anim>
                                    <p:anim calcmode="lin" valueType="num">
                                      <p:cBhvr additive="base">
                                        <p:cTn id="16" dur="1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1500" fill="hold"/>
                                        <p:tgtEl>
                                          <p:spTgt spid="44"/>
                                        </p:tgtEl>
                                        <p:attrNameLst>
                                          <p:attrName>ppt_x</p:attrName>
                                        </p:attrNameLst>
                                      </p:cBhvr>
                                      <p:tavLst>
                                        <p:tav tm="0">
                                          <p:val>
                                            <p:strVal val="1+#ppt_w/2"/>
                                          </p:val>
                                        </p:tav>
                                        <p:tav tm="100000">
                                          <p:val>
                                            <p:strVal val="#ppt_x"/>
                                          </p:val>
                                        </p:tav>
                                      </p:tavLst>
                                    </p:anim>
                                    <p:anim calcmode="lin" valueType="num">
                                      <p:cBhvr additive="base">
                                        <p:cTn id="20" dur="1500" fill="hold"/>
                                        <p:tgtEl>
                                          <p:spTgt spid="44"/>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1500" fill="hold"/>
                                        <p:tgtEl>
                                          <p:spTgt spid="51"/>
                                        </p:tgtEl>
                                        <p:attrNameLst>
                                          <p:attrName>ppt_x</p:attrName>
                                        </p:attrNameLst>
                                      </p:cBhvr>
                                      <p:tavLst>
                                        <p:tav tm="0">
                                          <p:val>
                                            <p:strVal val="1+#ppt_w/2"/>
                                          </p:val>
                                        </p:tav>
                                        <p:tav tm="100000">
                                          <p:val>
                                            <p:strVal val="#ppt_x"/>
                                          </p:val>
                                        </p:tav>
                                      </p:tavLst>
                                    </p:anim>
                                    <p:anim calcmode="lin" valueType="num">
                                      <p:cBhvr additive="base">
                                        <p:cTn id="24" dur="1500" fill="hold"/>
                                        <p:tgtEl>
                                          <p:spTgt spid="51"/>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1500" fill="hold"/>
                                        <p:tgtEl>
                                          <p:spTgt spid="58"/>
                                        </p:tgtEl>
                                        <p:attrNameLst>
                                          <p:attrName>ppt_x</p:attrName>
                                        </p:attrNameLst>
                                      </p:cBhvr>
                                      <p:tavLst>
                                        <p:tav tm="0">
                                          <p:val>
                                            <p:strVal val="1+#ppt_w/2"/>
                                          </p:val>
                                        </p:tav>
                                        <p:tav tm="100000">
                                          <p:val>
                                            <p:strVal val="#ppt_x"/>
                                          </p:val>
                                        </p:tav>
                                      </p:tavLst>
                                    </p:anim>
                                    <p:anim calcmode="lin" valueType="num">
                                      <p:cBhvr additive="base">
                                        <p:cTn id="28" dur="1500" fill="hold"/>
                                        <p:tgtEl>
                                          <p:spTgt spid="5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500" fill="hold"/>
                                        <p:tgtEl>
                                          <p:spTgt spid="65"/>
                                        </p:tgtEl>
                                        <p:attrNameLst>
                                          <p:attrName>ppt_x</p:attrName>
                                        </p:attrNameLst>
                                      </p:cBhvr>
                                      <p:tavLst>
                                        <p:tav tm="0">
                                          <p:val>
                                            <p:strVal val="1+#ppt_w/2"/>
                                          </p:val>
                                        </p:tav>
                                        <p:tav tm="100000">
                                          <p:val>
                                            <p:strVal val="#ppt_x"/>
                                          </p:val>
                                        </p:tav>
                                      </p:tavLst>
                                    </p:anim>
                                    <p:anim calcmode="lin" valueType="num">
                                      <p:cBhvr additive="base">
                                        <p:cTn id="32" dur="1500" fill="hold"/>
                                        <p:tgtEl>
                                          <p:spTgt spid="6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1500" fill="hold"/>
                                        <p:tgtEl>
                                          <p:spTgt spid="72"/>
                                        </p:tgtEl>
                                        <p:attrNameLst>
                                          <p:attrName>ppt_x</p:attrName>
                                        </p:attrNameLst>
                                      </p:cBhvr>
                                      <p:tavLst>
                                        <p:tav tm="0">
                                          <p:val>
                                            <p:strVal val="1+#ppt_w/2"/>
                                          </p:val>
                                        </p:tav>
                                        <p:tav tm="100000">
                                          <p:val>
                                            <p:strVal val="#ppt_x"/>
                                          </p:val>
                                        </p:tav>
                                      </p:tavLst>
                                    </p:anim>
                                    <p:anim calcmode="lin" valueType="num">
                                      <p:cBhvr additive="base">
                                        <p:cTn id="36" dur="1500" fill="hold"/>
                                        <p:tgtEl>
                                          <p:spTgt spid="72"/>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1500" fill="hold"/>
                                        <p:tgtEl>
                                          <p:spTgt spid="79"/>
                                        </p:tgtEl>
                                        <p:attrNameLst>
                                          <p:attrName>ppt_x</p:attrName>
                                        </p:attrNameLst>
                                      </p:cBhvr>
                                      <p:tavLst>
                                        <p:tav tm="0">
                                          <p:val>
                                            <p:strVal val="1+#ppt_w/2"/>
                                          </p:val>
                                        </p:tav>
                                        <p:tav tm="100000">
                                          <p:val>
                                            <p:strVal val="#ppt_x"/>
                                          </p:val>
                                        </p:tav>
                                      </p:tavLst>
                                    </p:anim>
                                    <p:anim calcmode="lin" valueType="num">
                                      <p:cBhvr additive="base">
                                        <p:cTn id="40" dur="150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fade">
                                      <p:cBhvr>
                                        <p:cTn id="44" dur="500"/>
                                        <p:tgtEl>
                                          <p:spTgt spid="101"/>
                                        </p:tgtEl>
                                      </p:cBhvr>
                                    </p:animEffect>
                                    <p:anim calcmode="lin" valueType="num">
                                      <p:cBhvr>
                                        <p:cTn id="45" dur="500" fill="hold"/>
                                        <p:tgtEl>
                                          <p:spTgt spid="101"/>
                                        </p:tgtEl>
                                        <p:attrNameLst>
                                          <p:attrName>ppt_x</p:attrName>
                                        </p:attrNameLst>
                                      </p:cBhvr>
                                      <p:tavLst>
                                        <p:tav tm="0">
                                          <p:val>
                                            <p:strVal val="#ppt_x"/>
                                          </p:val>
                                        </p:tav>
                                        <p:tav tm="100000">
                                          <p:val>
                                            <p:strVal val="#ppt_x"/>
                                          </p:val>
                                        </p:tav>
                                      </p:tavLst>
                                    </p:anim>
                                    <p:anim calcmode="lin" valueType="num">
                                      <p:cBhvr>
                                        <p:cTn id="46" dur="500" fill="hold"/>
                                        <p:tgtEl>
                                          <p:spTgt spid="10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96"/>
                                        </p:tgtEl>
                                        <p:attrNameLst>
                                          <p:attrName>style.visibility</p:attrName>
                                        </p:attrNameLst>
                                      </p:cBhvr>
                                      <p:to>
                                        <p:strVal val="visible"/>
                                      </p:to>
                                    </p:set>
                                    <p:animEffect transition="in" filter="fade">
                                      <p:cBhvr>
                                        <p:cTn id="49" dur="500"/>
                                        <p:tgtEl>
                                          <p:spTgt spid="96"/>
                                        </p:tgtEl>
                                      </p:cBhvr>
                                    </p:animEffect>
                                    <p:anim calcmode="lin" valueType="num">
                                      <p:cBhvr>
                                        <p:cTn id="50" dur="500" fill="hold"/>
                                        <p:tgtEl>
                                          <p:spTgt spid="96"/>
                                        </p:tgtEl>
                                        <p:attrNameLst>
                                          <p:attrName>ppt_x</p:attrName>
                                        </p:attrNameLst>
                                      </p:cBhvr>
                                      <p:tavLst>
                                        <p:tav tm="0">
                                          <p:val>
                                            <p:strVal val="#ppt_x"/>
                                          </p:val>
                                        </p:tav>
                                        <p:tav tm="100000">
                                          <p:val>
                                            <p:strVal val="#ppt_x"/>
                                          </p:val>
                                        </p:tav>
                                      </p:tavLst>
                                    </p:anim>
                                    <p:anim calcmode="lin" valueType="num">
                                      <p:cBhvr>
                                        <p:cTn id="51" dur="500" fill="hold"/>
                                        <p:tgtEl>
                                          <p:spTgt spid="96"/>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ppt_x</p:attrName>
                                        </p:attrNameLst>
                                      </p:cBhvr>
                                      <p:tavLst>
                                        <p:tav tm="0">
                                          <p:val>
                                            <p:strVal val="#ppt_x"/>
                                          </p:val>
                                        </p:tav>
                                        <p:tav tm="100000">
                                          <p:val>
                                            <p:strVal val="#ppt_x"/>
                                          </p:val>
                                        </p:tav>
                                      </p:tavLst>
                                    </p:anim>
                                    <p:anim calcmode="lin" valueType="num">
                                      <p:cBhvr>
                                        <p:cTn id="56" dur="500" fill="hold"/>
                                        <p:tgtEl>
                                          <p:spTgt spid="91"/>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86"/>
                                        </p:tgtEl>
                                        <p:attrNameLst>
                                          <p:attrName>style.visibility</p:attrName>
                                        </p:attrNameLst>
                                      </p:cBhvr>
                                      <p:to>
                                        <p:strVal val="visible"/>
                                      </p:to>
                                    </p:set>
                                    <p:animEffect transition="in" filter="fade">
                                      <p:cBhvr>
                                        <p:cTn id="59" dur="500"/>
                                        <p:tgtEl>
                                          <p:spTgt spid="86"/>
                                        </p:tgtEl>
                                      </p:cBhvr>
                                    </p:animEffect>
                                    <p:anim calcmode="lin" valueType="num">
                                      <p:cBhvr>
                                        <p:cTn id="60" dur="500" fill="hold"/>
                                        <p:tgtEl>
                                          <p:spTgt spid="86"/>
                                        </p:tgtEl>
                                        <p:attrNameLst>
                                          <p:attrName>ppt_x</p:attrName>
                                        </p:attrNameLst>
                                      </p:cBhvr>
                                      <p:tavLst>
                                        <p:tav tm="0">
                                          <p:val>
                                            <p:strVal val="#ppt_x"/>
                                          </p:val>
                                        </p:tav>
                                        <p:tav tm="100000">
                                          <p:val>
                                            <p:strVal val="#ppt_x"/>
                                          </p:val>
                                        </p:tav>
                                      </p:tavLst>
                                    </p:anim>
                                    <p:anim calcmode="lin" valueType="num">
                                      <p:cBhvr>
                                        <p:cTn id="61" dur="500" fill="hold"/>
                                        <p:tgtEl>
                                          <p:spTgt spid="8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22"/>
                                        </p:tgtEl>
                                        <p:attrNameLst>
                                          <p:attrName>style.visibility</p:attrName>
                                        </p:attrNameLst>
                                      </p:cBhvr>
                                      <p:to>
                                        <p:strVal val="visible"/>
                                      </p:to>
                                    </p:set>
                                    <p:animEffect transition="in" filter="fade">
                                      <p:cBhvr>
                                        <p:cTn id="64" dur="500"/>
                                        <p:tgtEl>
                                          <p:spTgt spid="122"/>
                                        </p:tgtEl>
                                      </p:cBhvr>
                                    </p:animEffect>
                                    <p:anim calcmode="lin" valueType="num">
                                      <p:cBhvr>
                                        <p:cTn id="65" dur="500" fill="hold"/>
                                        <p:tgtEl>
                                          <p:spTgt spid="122"/>
                                        </p:tgtEl>
                                        <p:attrNameLst>
                                          <p:attrName>ppt_x</p:attrName>
                                        </p:attrNameLst>
                                      </p:cBhvr>
                                      <p:tavLst>
                                        <p:tav tm="0">
                                          <p:val>
                                            <p:strVal val="#ppt_x"/>
                                          </p:val>
                                        </p:tav>
                                        <p:tav tm="100000">
                                          <p:val>
                                            <p:strVal val="#ppt_x"/>
                                          </p:val>
                                        </p:tav>
                                      </p:tavLst>
                                    </p:anim>
                                    <p:anim calcmode="lin" valueType="num">
                                      <p:cBhvr>
                                        <p:cTn id="66" dur="500" fill="hold"/>
                                        <p:tgtEl>
                                          <p:spTgt spid="122"/>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127"/>
                                        </p:tgtEl>
                                        <p:attrNameLst>
                                          <p:attrName>style.visibility</p:attrName>
                                        </p:attrNameLst>
                                      </p:cBhvr>
                                      <p:to>
                                        <p:strVal val="visible"/>
                                      </p:to>
                                    </p:set>
                                    <p:animEffect transition="in" filter="fade">
                                      <p:cBhvr>
                                        <p:cTn id="69" dur="500"/>
                                        <p:tgtEl>
                                          <p:spTgt spid="127"/>
                                        </p:tgtEl>
                                      </p:cBhvr>
                                    </p:animEffect>
                                    <p:anim calcmode="lin" valueType="num">
                                      <p:cBhvr>
                                        <p:cTn id="70" dur="500" fill="hold"/>
                                        <p:tgtEl>
                                          <p:spTgt spid="127"/>
                                        </p:tgtEl>
                                        <p:attrNameLst>
                                          <p:attrName>ppt_x</p:attrName>
                                        </p:attrNameLst>
                                      </p:cBhvr>
                                      <p:tavLst>
                                        <p:tav tm="0">
                                          <p:val>
                                            <p:strVal val="#ppt_x"/>
                                          </p:val>
                                        </p:tav>
                                        <p:tav tm="100000">
                                          <p:val>
                                            <p:strVal val="#ppt_x"/>
                                          </p:val>
                                        </p:tav>
                                      </p:tavLst>
                                    </p:anim>
                                    <p:anim calcmode="lin" valueType="num">
                                      <p:cBhvr>
                                        <p:cTn id="71" dur="500" fill="hold"/>
                                        <p:tgtEl>
                                          <p:spTgt spid="12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anim calcmode="lin" valueType="num">
                                      <p:cBhvr>
                                        <p:cTn id="75" dur="500" fill="hold"/>
                                        <p:tgtEl>
                                          <p:spTgt spid="134"/>
                                        </p:tgtEl>
                                        <p:attrNameLst>
                                          <p:attrName>ppt_x</p:attrName>
                                        </p:attrNameLst>
                                      </p:cBhvr>
                                      <p:tavLst>
                                        <p:tav tm="0">
                                          <p:val>
                                            <p:strVal val="#ppt_x"/>
                                          </p:val>
                                        </p:tav>
                                        <p:tav tm="100000">
                                          <p:val>
                                            <p:strVal val="#ppt_x"/>
                                          </p:val>
                                        </p:tav>
                                      </p:tavLst>
                                    </p:anim>
                                    <p:anim calcmode="lin" valueType="num">
                                      <p:cBhvr>
                                        <p:cTn id="76"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矩形 160"/>
          <p:cNvSpPr>
            <a:spLocks noChangeArrowheads="1"/>
          </p:cNvSpPr>
          <p:nvPr/>
        </p:nvSpPr>
        <p:spPr bwMode="auto">
          <a:xfrm flipH="1">
            <a:off x="-1" y="2994813"/>
            <a:ext cx="1315566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ln>
        </p:spPr>
        <p:txBody>
          <a:bodyPr anchor="ctr"/>
          <a:lstStyle/>
          <a:p>
            <a:pPr algn="ctr">
              <a:defRPr/>
            </a:pPr>
            <a:endParaRPr lang="zh-CN" altLang="en-US" b="1" dirty="0">
              <a:solidFill>
                <a:srgbClr val="FFC000"/>
              </a:solidFill>
              <a:latin typeface="+mn-ea"/>
              <a:ea typeface="+mn-ea"/>
            </a:endParaRPr>
          </a:p>
        </p:txBody>
      </p:sp>
      <p:pic>
        <p:nvPicPr>
          <p:cNvPr id="101"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226045" y="1351739"/>
            <a:ext cx="6429420" cy="4397724"/>
          </a:xfrm>
          <a:prstGeom prst="rect">
            <a:avLst/>
          </a:prstGeom>
          <a:noFill/>
          <a:ln w="9525">
            <a:noFill/>
            <a:miter lim="800000"/>
            <a:headEnd/>
            <a:tailEnd/>
          </a:ln>
        </p:spPr>
      </p:pic>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pic>
        <p:nvPicPr>
          <p:cNvPr id="103" name="图片 1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83499" y="2137557"/>
            <a:ext cx="783102" cy="676012"/>
          </a:xfrm>
          <a:prstGeom prst="rect">
            <a:avLst/>
          </a:prstGeom>
        </p:spPr>
      </p:pic>
      <p:sp>
        <p:nvSpPr>
          <p:cNvPr id="104" name="矩形 103"/>
          <p:cNvSpPr/>
          <p:nvPr/>
        </p:nvSpPr>
        <p:spPr>
          <a:xfrm flipH="1">
            <a:off x="1797021" y="208731"/>
            <a:ext cx="3057247" cy="683264"/>
          </a:xfrm>
          <a:prstGeom prst="rect">
            <a:avLst/>
          </a:prstGeom>
        </p:spPr>
        <p:txBody>
          <a:bodyPr wrap="none">
            <a:spAutoFit/>
          </a:bodyPr>
          <a:lstStyle/>
          <a:p>
            <a:pPr fontAlgn="base">
              <a:lnSpc>
                <a:spcPct val="120000"/>
              </a:lnSpc>
            </a:pPr>
            <a:r>
              <a:rPr lang="zh-CN" altLang="en-US" sz="3200" b="1" dirty="0" smtClean="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本年度工作叙述</a:t>
            </a:r>
            <a:endParaRPr lang="zh-CN" altLang="en-US" sz="3200" b="1" dirty="0">
              <a:solidFill>
                <a:schemeClr val="accen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05" name="组合 104"/>
          <p:cNvGrpSpPr/>
          <p:nvPr/>
        </p:nvGrpSpPr>
        <p:grpSpPr>
          <a:xfrm flipH="1">
            <a:off x="938150" y="3446405"/>
            <a:ext cx="4572000" cy="857822"/>
            <a:chOff x="-107776" y="1594012"/>
            <a:chExt cx="4572000" cy="857822"/>
          </a:xfrm>
        </p:grpSpPr>
        <p:sp>
          <p:nvSpPr>
            <p:cNvPr id="106" name="矩形 10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7" name="椭圆 10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8" name="矩形 10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flipH="1">
            <a:off x="939765" y="4352135"/>
            <a:ext cx="4572000" cy="857822"/>
            <a:chOff x="-107776" y="1594012"/>
            <a:chExt cx="4572000" cy="857822"/>
          </a:xfrm>
        </p:grpSpPr>
        <p:sp>
          <p:nvSpPr>
            <p:cNvPr id="110" name="矩形 10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点击增加小标题</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1" name="椭圆 11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2" name="矩形 11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请输入相关内容请输入相关内容请输入相关</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内容</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13" name="矩形 112"/>
          <p:cNvSpPr>
            <a:spLocks noChangeArrowheads="1"/>
          </p:cNvSpPr>
          <p:nvPr/>
        </p:nvSpPr>
        <p:spPr bwMode="auto">
          <a:xfrm>
            <a:off x="868327" y="613808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endParaRPr lang="en-US" altLang="zh-CN" sz="1050" dirty="0">
              <a:solidFill>
                <a:sysClr val="windowText" lastClr="000000"/>
              </a:solidFill>
              <a:latin typeface="微软雅黑" panose="020B0503020204020204" pitchFamily="34" charset="-122"/>
              <a:ea typeface="微软雅黑" panose="020B0503020204020204" pitchFamily="34" charset="-122"/>
            </a:endParaRPr>
          </a:p>
        </p:txBody>
      </p:sp>
      <p:pic>
        <p:nvPicPr>
          <p:cNvPr id="115" name="图片 1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4541" y="1637491"/>
            <a:ext cx="783102" cy="676012"/>
          </a:xfrm>
          <a:prstGeom prst="rect">
            <a:avLst/>
          </a:prstGeom>
        </p:spPr>
      </p:pic>
      <p:pic>
        <p:nvPicPr>
          <p:cNvPr id="117" name="图片 1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25715" y="1566053"/>
            <a:ext cx="783102" cy="6760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10" presetClass="entr" presetSubtype="0" fill="hold" nodeType="withEffect">
                                  <p:stCondLst>
                                    <p:cond delay="1500"/>
                                  </p:stCondLst>
                                  <p:childTnLst>
                                    <p:set>
                                      <p:cBhvr>
                                        <p:cTn id="9" dur="1" fill="hold">
                                          <p:stCondLst>
                                            <p:cond delay="0"/>
                                          </p:stCondLst>
                                        </p:cTn>
                                        <p:tgtEl>
                                          <p:spTgt spid="101"/>
                                        </p:tgtEl>
                                        <p:attrNameLst>
                                          <p:attrName>style.visibility</p:attrName>
                                        </p:attrNameLst>
                                      </p:cBhvr>
                                      <p:to>
                                        <p:strVal val="visible"/>
                                      </p:to>
                                    </p:set>
                                    <p:animEffect transition="in" filter="fade">
                                      <p:cBhvr>
                                        <p:cTn id="10" dur="1750"/>
                                        <p:tgtEl>
                                          <p:spTgt spid="101"/>
                                        </p:tgtEl>
                                      </p:cBhvr>
                                    </p:animEffect>
                                  </p:childTnLst>
                                </p:cTn>
                              </p:par>
                              <p:par>
                                <p:cTn id="11" presetID="2" presetClass="entr" presetSubtype="6" accel="74000" fill="hold" nodeType="withEffect">
                                  <p:stCondLst>
                                    <p:cond delay="150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1500" fill="hold"/>
                                        <p:tgtEl>
                                          <p:spTgt spid="103"/>
                                        </p:tgtEl>
                                        <p:attrNameLst>
                                          <p:attrName>ppt_x</p:attrName>
                                        </p:attrNameLst>
                                      </p:cBhvr>
                                      <p:tavLst>
                                        <p:tav tm="0">
                                          <p:val>
                                            <p:strVal val="1+#ppt_w/2"/>
                                          </p:val>
                                        </p:tav>
                                        <p:tav tm="100000">
                                          <p:val>
                                            <p:strVal val="#ppt_x"/>
                                          </p:val>
                                        </p:tav>
                                      </p:tavLst>
                                    </p:anim>
                                    <p:anim calcmode="lin" valueType="num">
                                      <p:cBhvr additive="base">
                                        <p:cTn id="14" dur="1500" fill="hold"/>
                                        <p:tgtEl>
                                          <p:spTgt spid="10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wipe(left)">
                                      <p:cBhvr>
                                        <p:cTn id="18" dur="500"/>
                                        <p:tgtEl>
                                          <p:spTgt spid="104"/>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wipe(left)">
                                      <p:cBhvr>
                                        <p:cTn id="22" dur="500"/>
                                        <p:tgtEl>
                                          <p:spTgt spid="105"/>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09"/>
                                        </p:tgtEl>
                                        <p:attrNameLst>
                                          <p:attrName>style.visibility</p:attrName>
                                        </p:attrNameLst>
                                      </p:cBhvr>
                                      <p:to>
                                        <p:strVal val="visible"/>
                                      </p:to>
                                    </p:set>
                                    <p:animEffect transition="in" filter="wipe(left)">
                                      <p:cBhvr>
                                        <p:cTn id="26" dur="500"/>
                                        <p:tgtEl>
                                          <p:spTgt spid="109"/>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13"/>
                                        </p:tgtEl>
                                        <p:attrNameLst>
                                          <p:attrName>style.visibility</p:attrName>
                                        </p:attrNameLst>
                                      </p:cBhvr>
                                      <p:to>
                                        <p:strVal val="visible"/>
                                      </p:to>
                                    </p:set>
                                    <p:animEffect transition="in" filter="fade">
                                      <p:cBhvr>
                                        <p:cTn id="30" dur="1000"/>
                                        <p:tgtEl>
                                          <p:spTgt spid="113"/>
                                        </p:tgtEl>
                                      </p:cBhvr>
                                    </p:animEffect>
                                    <p:anim calcmode="lin" valueType="num">
                                      <p:cBhvr>
                                        <p:cTn id="31" dur="1000" fill="hold"/>
                                        <p:tgtEl>
                                          <p:spTgt spid="113"/>
                                        </p:tgtEl>
                                        <p:attrNameLst>
                                          <p:attrName>ppt_x</p:attrName>
                                        </p:attrNameLst>
                                      </p:cBhvr>
                                      <p:tavLst>
                                        <p:tav tm="0">
                                          <p:val>
                                            <p:strVal val="#ppt_x"/>
                                          </p:val>
                                        </p:tav>
                                        <p:tav tm="100000">
                                          <p:val>
                                            <p:strVal val="#ppt_x"/>
                                          </p:val>
                                        </p:tav>
                                      </p:tavLst>
                                    </p:anim>
                                    <p:anim calcmode="lin" valueType="num">
                                      <p:cBhvr>
                                        <p:cTn id="32" dur="1000" fill="hold"/>
                                        <p:tgtEl>
                                          <p:spTgt spid="113"/>
                                        </p:tgtEl>
                                        <p:attrNameLst>
                                          <p:attrName>ppt_y</p:attrName>
                                        </p:attrNameLst>
                                      </p:cBhvr>
                                      <p:tavLst>
                                        <p:tav tm="0">
                                          <p:val>
                                            <p:strVal val="#ppt_y+.1"/>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14"/>
                                        </p:tgtEl>
                                        <p:attrNameLst>
                                          <p:attrName>style.visibility</p:attrName>
                                        </p:attrNameLst>
                                      </p:cBhvr>
                                      <p:to>
                                        <p:strVal val="visible"/>
                                      </p:to>
                                    </p:set>
                                    <p:anim calcmode="lin" valueType="num">
                                      <p:cBhvr additive="base">
                                        <p:cTn id="35" dur="1000" fill="hold"/>
                                        <p:tgtEl>
                                          <p:spTgt spid="114"/>
                                        </p:tgtEl>
                                        <p:attrNameLst>
                                          <p:attrName>ppt_x</p:attrName>
                                        </p:attrNameLst>
                                      </p:cBhvr>
                                      <p:tavLst>
                                        <p:tav tm="0">
                                          <p:val>
                                            <p:strVal val="0-#ppt_w/2"/>
                                          </p:val>
                                        </p:tav>
                                        <p:tav tm="100000">
                                          <p:val>
                                            <p:strVal val="#ppt_x"/>
                                          </p:val>
                                        </p:tav>
                                      </p:tavLst>
                                    </p:anim>
                                    <p:anim calcmode="lin" valueType="num">
                                      <p:cBhvr additive="base">
                                        <p:cTn id="36" dur="1000" fill="hold"/>
                                        <p:tgtEl>
                                          <p:spTgt spid="114"/>
                                        </p:tgtEl>
                                        <p:attrNameLst>
                                          <p:attrName>ppt_y</p:attrName>
                                        </p:attrNameLst>
                                      </p:cBhvr>
                                      <p:tavLst>
                                        <p:tav tm="0">
                                          <p:val>
                                            <p:strVal val="#ppt_y"/>
                                          </p:val>
                                        </p:tav>
                                        <p:tav tm="100000">
                                          <p:val>
                                            <p:strVal val="#ppt_y"/>
                                          </p:val>
                                        </p:tav>
                                      </p:tavLst>
                                    </p:anim>
                                  </p:childTnLst>
                                </p:cTn>
                              </p:par>
                              <p:par>
                                <p:cTn id="37" presetID="2" presetClass="entr" presetSubtype="6" accel="74000" fill="hold" nodeType="withEffect">
                                  <p:stCondLst>
                                    <p:cond delay="150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1500" fill="hold"/>
                                        <p:tgtEl>
                                          <p:spTgt spid="115"/>
                                        </p:tgtEl>
                                        <p:attrNameLst>
                                          <p:attrName>ppt_x</p:attrName>
                                        </p:attrNameLst>
                                      </p:cBhvr>
                                      <p:tavLst>
                                        <p:tav tm="0">
                                          <p:val>
                                            <p:strVal val="1+#ppt_w/2"/>
                                          </p:val>
                                        </p:tav>
                                        <p:tav tm="100000">
                                          <p:val>
                                            <p:strVal val="#ppt_x"/>
                                          </p:val>
                                        </p:tav>
                                      </p:tavLst>
                                    </p:anim>
                                    <p:anim calcmode="lin" valueType="num">
                                      <p:cBhvr additive="base">
                                        <p:cTn id="40" dur="1500" fill="hold"/>
                                        <p:tgtEl>
                                          <p:spTgt spid="115"/>
                                        </p:tgtEl>
                                        <p:attrNameLst>
                                          <p:attrName>ppt_y</p:attrName>
                                        </p:attrNameLst>
                                      </p:cBhvr>
                                      <p:tavLst>
                                        <p:tav tm="0">
                                          <p:val>
                                            <p:strVal val="1+#ppt_h/2"/>
                                          </p:val>
                                        </p:tav>
                                        <p:tav tm="100000">
                                          <p:val>
                                            <p:strVal val="#ppt_y"/>
                                          </p:val>
                                        </p:tav>
                                      </p:tavLst>
                                    </p:anim>
                                  </p:childTnLst>
                                </p:cTn>
                              </p:par>
                              <p:par>
                                <p:cTn id="41" presetID="2" presetClass="entr" presetSubtype="6" accel="74000" fill="hold" nodeType="withEffect">
                                  <p:stCondLst>
                                    <p:cond delay="1500"/>
                                  </p:stCondLst>
                                  <p:childTnLst>
                                    <p:set>
                                      <p:cBhvr>
                                        <p:cTn id="42" dur="1" fill="hold">
                                          <p:stCondLst>
                                            <p:cond delay="0"/>
                                          </p:stCondLst>
                                        </p:cTn>
                                        <p:tgtEl>
                                          <p:spTgt spid="117"/>
                                        </p:tgtEl>
                                        <p:attrNameLst>
                                          <p:attrName>style.visibility</p:attrName>
                                        </p:attrNameLst>
                                      </p:cBhvr>
                                      <p:to>
                                        <p:strVal val="visible"/>
                                      </p:to>
                                    </p:set>
                                    <p:anim calcmode="lin" valueType="num">
                                      <p:cBhvr additive="base">
                                        <p:cTn id="43" dur="1500" fill="hold"/>
                                        <p:tgtEl>
                                          <p:spTgt spid="117"/>
                                        </p:tgtEl>
                                        <p:attrNameLst>
                                          <p:attrName>ppt_x</p:attrName>
                                        </p:attrNameLst>
                                      </p:cBhvr>
                                      <p:tavLst>
                                        <p:tav tm="0">
                                          <p:val>
                                            <p:strVal val="1+#ppt_w/2"/>
                                          </p:val>
                                        </p:tav>
                                        <p:tav tm="100000">
                                          <p:val>
                                            <p:strVal val="#ppt_x"/>
                                          </p:val>
                                        </p:tav>
                                      </p:tavLst>
                                    </p:anim>
                                    <p:anim calcmode="lin" valueType="num">
                                      <p:cBhvr additive="base">
                                        <p:cTn id="44" dur="150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04" grpId="0"/>
      <p:bldP spid="1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pic>
        <p:nvPicPr>
          <p:cNvPr id="31" name="图片 3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4013" y="1909669"/>
            <a:ext cx="4018356" cy="5019264"/>
          </a:xfrm>
          <a:prstGeom prst="rect">
            <a:avLst/>
          </a:prstGeom>
        </p:spPr>
      </p:pic>
      <p:sp>
        <p:nvSpPr>
          <p:cNvPr id="32" name="标题 8"/>
          <p:cNvSpPr txBox="1"/>
          <p:nvPr/>
        </p:nvSpPr>
        <p:spPr>
          <a:xfrm>
            <a:off x="1725583" y="280169"/>
            <a:ext cx="3613387" cy="747900"/>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我们的工作团队</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33" name="TextBox 32"/>
          <p:cNvSpPr txBox="1"/>
          <p:nvPr/>
        </p:nvSpPr>
        <p:spPr>
          <a:xfrm>
            <a:off x="5297483" y="3352003"/>
            <a:ext cx="5807246" cy="3554819"/>
          </a:xfrm>
          <a:prstGeom prst="rect">
            <a:avLst/>
          </a:prstGeom>
          <a:noFill/>
        </p:spPr>
        <p:txBody>
          <a:bodyPr wrap="square" lIns="0" tIns="0" rIns="0" bIns="0" rtlCol="0">
            <a:spAutoFit/>
          </a:bodyPr>
          <a:lstStyle/>
          <a:p>
            <a:pPr algn="just">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团队</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是指拥有共同目标，并且具有不同能力的一小群人有意识的协调行为或力的系统</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群人就如同人的五官一样，共同协作维持一个人的生存，缺一不可</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       我们</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是一支专业的团队。</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我们的成员拥有多年的信息安全专业技术背景，来自国内知名安全公司的一线骨干</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是一支年轻的团队</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。我们的平均年龄仅有</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26</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岁，充满了朝气和创新精神</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是一支专注的团队</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。我们坚信，安全的品牌源自客户的信任。只有专注，才能做好安全</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我们</a:t>
            </a: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是一支有梦想的团队</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。我们来自五湖四海，因为一个共同的梦想：做一家真正优秀的信息安全企业，为客户提供最可靠的互联网安全防护。</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斜纹 33"/>
          <p:cNvSpPr/>
          <p:nvPr/>
        </p:nvSpPr>
        <p:spPr>
          <a:xfrm>
            <a:off x="618148" y="1878713"/>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35" name="斜纹 34"/>
          <p:cNvSpPr/>
          <p:nvPr/>
        </p:nvSpPr>
        <p:spPr>
          <a:xfrm rot="10800000">
            <a:off x="4154475" y="6410263"/>
            <a:ext cx="507138" cy="521161"/>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grpSp>
        <p:nvGrpSpPr>
          <p:cNvPr id="36" name="组合 35"/>
          <p:cNvGrpSpPr/>
          <p:nvPr/>
        </p:nvGrpSpPr>
        <p:grpSpPr>
          <a:xfrm>
            <a:off x="5226045" y="1923243"/>
            <a:ext cx="1634720" cy="1258219"/>
            <a:chOff x="5027106" y="2345385"/>
            <a:chExt cx="1172844" cy="902720"/>
          </a:xfrm>
        </p:grpSpPr>
        <p:grpSp>
          <p:nvGrpSpPr>
            <p:cNvPr id="37"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专业</a:t>
              </a:r>
              <a:endParaRPr lang="zh-CN" altLang="en-US" sz="2200" b="1" dirty="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869119" y="1938769"/>
            <a:ext cx="1499387" cy="1154055"/>
            <a:chOff x="5027106" y="2345385"/>
            <a:chExt cx="1172844" cy="902720"/>
          </a:xfrm>
        </p:grpSpPr>
        <p:grpSp>
          <p:nvGrpSpPr>
            <p:cNvPr id="42"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chemeClr val="accent1"/>
                  </a:solidFill>
                  <a:latin typeface="微软雅黑" panose="020B0503020204020204" pitchFamily="34" charset="-122"/>
                  <a:ea typeface="微软雅黑" panose="020B0503020204020204" pitchFamily="34" charset="-122"/>
                </a:rPr>
                <a:t>年轻</a:t>
              </a:r>
              <a:endParaRPr lang="zh-CN" altLang="en-US" sz="2200" b="1" dirty="0">
                <a:solidFill>
                  <a:schemeClr val="accent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8402464" y="1938769"/>
            <a:ext cx="1538489" cy="1184151"/>
            <a:chOff x="5027106" y="2345385"/>
            <a:chExt cx="1172844" cy="902720"/>
          </a:xfrm>
        </p:grpSpPr>
        <p:grpSp>
          <p:nvGrpSpPr>
            <p:cNvPr id="47"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有梦想</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9935792" y="1938769"/>
            <a:ext cx="1505359" cy="1158652"/>
            <a:chOff x="5027106" y="2345385"/>
            <a:chExt cx="1172844" cy="902720"/>
          </a:xfrm>
        </p:grpSpPr>
        <p:grpSp>
          <p:nvGrpSpPr>
            <p:cNvPr id="52"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行动力强</a:t>
              </a:r>
              <a:endParaRPr lang="zh-CN" altLang="en-US" b="1"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500"/>
                                        <p:tgtEl>
                                          <p:spTgt spid="35"/>
                                        </p:tgtEl>
                                      </p:cBhvr>
                                    </p:animEffect>
                                  </p:childTnLst>
                                </p:cTn>
                              </p:par>
                            </p:childTnLst>
                          </p:cTn>
                        </p:par>
                        <p:par>
                          <p:cTn id="20" fill="hold">
                            <p:stCondLst>
                              <p:cond delay="2000"/>
                            </p:stCondLst>
                            <p:childTnLst>
                              <p:par>
                                <p:cTn id="21" presetID="2" presetClass="entr" presetSubtype="2" accel="5800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300" fill="hold"/>
                                        <p:tgtEl>
                                          <p:spTgt spid="36"/>
                                        </p:tgtEl>
                                        <p:attrNameLst>
                                          <p:attrName>ppt_x</p:attrName>
                                        </p:attrNameLst>
                                      </p:cBhvr>
                                      <p:tavLst>
                                        <p:tav tm="0">
                                          <p:val>
                                            <p:strVal val="1+#ppt_w/2"/>
                                          </p:val>
                                        </p:tav>
                                        <p:tav tm="100000">
                                          <p:val>
                                            <p:strVal val="#ppt_x"/>
                                          </p:val>
                                        </p:tav>
                                      </p:tavLst>
                                    </p:anim>
                                    <p:anim calcmode="lin" valueType="num">
                                      <p:cBhvr additive="base">
                                        <p:cTn id="24" dur="13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20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1300" fill="hold"/>
                                        <p:tgtEl>
                                          <p:spTgt spid="41"/>
                                        </p:tgtEl>
                                        <p:attrNameLst>
                                          <p:attrName>ppt_x</p:attrName>
                                        </p:attrNameLst>
                                      </p:cBhvr>
                                      <p:tavLst>
                                        <p:tav tm="0">
                                          <p:val>
                                            <p:strVal val="1+#ppt_w/2"/>
                                          </p:val>
                                        </p:tav>
                                        <p:tav tm="100000">
                                          <p:val>
                                            <p:strVal val="#ppt_x"/>
                                          </p:val>
                                        </p:tav>
                                      </p:tavLst>
                                    </p:anim>
                                    <p:anim calcmode="lin" valueType="num">
                                      <p:cBhvr additive="base">
                                        <p:cTn id="28" dur="130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50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1300" fill="hold"/>
                                        <p:tgtEl>
                                          <p:spTgt spid="46"/>
                                        </p:tgtEl>
                                        <p:attrNameLst>
                                          <p:attrName>ppt_x</p:attrName>
                                        </p:attrNameLst>
                                      </p:cBhvr>
                                      <p:tavLst>
                                        <p:tav tm="0">
                                          <p:val>
                                            <p:strVal val="1+#ppt_w/2"/>
                                          </p:val>
                                        </p:tav>
                                        <p:tav tm="100000">
                                          <p:val>
                                            <p:strVal val="#ppt_x"/>
                                          </p:val>
                                        </p:tav>
                                      </p:tavLst>
                                    </p:anim>
                                    <p:anim calcmode="lin" valueType="num">
                                      <p:cBhvr additive="base">
                                        <p:cTn id="32" dur="1300" fill="hold"/>
                                        <p:tgtEl>
                                          <p:spTgt spid="4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8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1300" fill="hold"/>
                                        <p:tgtEl>
                                          <p:spTgt spid="51"/>
                                        </p:tgtEl>
                                        <p:attrNameLst>
                                          <p:attrName>ppt_x</p:attrName>
                                        </p:attrNameLst>
                                      </p:cBhvr>
                                      <p:tavLst>
                                        <p:tav tm="0">
                                          <p:val>
                                            <p:strVal val="1+#ppt_w/2"/>
                                          </p:val>
                                        </p:tav>
                                        <p:tav tm="100000">
                                          <p:val>
                                            <p:strVal val="#ppt_x"/>
                                          </p:val>
                                        </p:tav>
                                      </p:tavLst>
                                    </p:anim>
                                    <p:anim calcmode="lin" valueType="num">
                                      <p:cBhvr additive="base">
                                        <p:cTn id="36" dur="130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500"/>
                                        <p:tgtEl>
                                          <p:spTgt spid="33"/>
                                        </p:tgtEl>
                                      </p:cBhvr>
                                    </p:animEffect>
                                    <p:anim calcmode="lin" valueType="num">
                                      <p:cBhvr>
                                        <p:cTn id="41" dur="1500" fill="hold"/>
                                        <p:tgtEl>
                                          <p:spTgt spid="33"/>
                                        </p:tgtEl>
                                        <p:attrNameLst>
                                          <p:attrName>ppt_x</p:attrName>
                                        </p:attrNameLst>
                                      </p:cBhvr>
                                      <p:tavLst>
                                        <p:tav tm="0">
                                          <p:val>
                                            <p:strVal val="#ppt_x"/>
                                          </p:val>
                                        </p:tav>
                                        <p:tav tm="100000">
                                          <p:val>
                                            <p:strVal val="#ppt_x"/>
                                          </p:val>
                                        </p:tav>
                                      </p:tavLst>
                                    </p:anim>
                                    <p:anim calcmode="lin" valueType="num">
                                      <p:cBhvr>
                                        <p:cTn id="42" dur="1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sp>
        <p:nvSpPr>
          <p:cNvPr id="41" name="标题 8"/>
          <p:cNvSpPr txBox="1"/>
          <p:nvPr/>
        </p:nvSpPr>
        <p:spPr>
          <a:xfrm>
            <a:off x="1939897" y="280169"/>
            <a:ext cx="4643470" cy="1000132"/>
          </a:xfrm>
          <a:prstGeom prst="rect">
            <a:avLst/>
          </a:prstGeom>
        </p:spPr>
        <p:txBody>
          <a:bodyPr/>
          <a:lstStyle/>
          <a:p>
            <a:pPr marL="0" marR="0" lvl="0" indent="0" algn="l" defTabSz="1110615" rtl="0" eaLnBrk="1" fontAlgn="auto" latinLnBrk="0" hangingPunct="1">
              <a:lnSpc>
                <a:spcPct val="100000"/>
              </a:lnSpc>
              <a:spcBef>
                <a:spcPct val="0"/>
              </a:spcBef>
              <a:spcAft>
                <a:spcPts val="0"/>
              </a:spcAft>
              <a:buClrTx/>
              <a:buSzTx/>
              <a:buFontTx/>
              <a:buNone/>
              <a:defRPr/>
            </a:pPr>
            <a:r>
              <a:rPr kumimoji="0" lang="zh-CN" altLang="en-US" sz="3200" b="0" i="0" u="none" strike="noStrike" kern="1200" cap="none" spc="0" normalizeH="0" baseline="0" noProof="0" dirty="0" smtClean="0">
                <a:ln>
                  <a:noFill/>
                </a:ln>
                <a:solidFill>
                  <a:srgbClr val="0070C0"/>
                </a:solidFill>
                <a:effectLst/>
                <a:uLnTx/>
                <a:uFillTx/>
                <a:latin typeface="方正粗倩简体" pitchFamily="65" charset="-122"/>
                <a:ea typeface="方正粗倩简体" pitchFamily="65" charset="-122"/>
                <a:cs typeface="+mj-cs"/>
              </a:rPr>
              <a:t>与去年相比</a:t>
            </a:r>
            <a:endParaRPr kumimoji="0" lang="zh-CN" altLang="en-US" sz="3200" b="0" i="0" u="none" strike="noStrike" kern="1200" cap="none" spc="0" normalizeH="0" baseline="0" noProof="0" dirty="0">
              <a:ln>
                <a:noFill/>
              </a:ln>
              <a:solidFill>
                <a:srgbClr val="0070C0"/>
              </a:solidFill>
              <a:effectLst/>
              <a:uLnTx/>
              <a:uFillTx/>
              <a:latin typeface="方正粗倩简体" pitchFamily="65" charset="-122"/>
              <a:ea typeface="方正粗倩简体" pitchFamily="65" charset="-122"/>
              <a:cs typeface="+mj-cs"/>
            </a:endParaRPr>
          </a:p>
        </p:txBody>
      </p:sp>
      <p:sp>
        <p:nvSpPr>
          <p:cNvPr id="42" name="圆角矩形 41"/>
          <p:cNvSpPr/>
          <p:nvPr/>
        </p:nvSpPr>
        <p:spPr>
          <a:xfrm>
            <a:off x="2868305" y="2360610"/>
            <a:ext cx="2412535" cy="428628"/>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46" name="圆角矩形 45"/>
          <p:cNvSpPr/>
          <p:nvPr/>
        </p:nvSpPr>
        <p:spPr>
          <a:xfrm>
            <a:off x="6508866" y="2351871"/>
            <a:ext cx="2572678" cy="428628"/>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47" name="直接连接符 46"/>
          <p:cNvCxnSpPr/>
          <p:nvPr/>
        </p:nvCxnSpPr>
        <p:spPr bwMode="auto">
          <a:xfrm rot="5400000">
            <a:off x="4994699" y="2509626"/>
            <a:ext cx="2030023" cy="158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p:nvPr/>
        </p:nvCxnSpPr>
        <p:spPr bwMode="auto">
          <a:xfrm rot="5400000">
            <a:off x="4903215" y="5459424"/>
            <a:ext cx="2213784" cy="79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椭圆 51"/>
          <p:cNvSpPr/>
          <p:nvPr/>
        </p:nvSpPr>
        <p:spPr bwMode="auto">
          <a:xfrm>
            <a:off x="5581082" y="3566317"/>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lstStyle/>
          <a:p>
            <a:pPr defTabSz="913765"/>
            <a:endParaRPr lang="zh-CN" altLang="en-US" sz="1200"/>
          </a:p>
        </p:txBody>
      </p:sp>
      <p:sp>
        <p:nvSpPr>
          <p:cNvPr id="56" name="TextBox 55"/>
          <p:cNvSpPr txBox="1"/>
          <p:nvPr/>
        </p:nvSpPr>
        <p:spPr>
          <a:xfrm>
            <a:off x="2723562" y="2370509"/>
            <a:ext cx="2496468" cy="338552"/>
          </a:xfrm>
          <a:prstGeom prst="rect">
            <a:avLst/>
          </a:prstGeom>
          <a:noFill/>
        </p:spPr>
        <p:txBody>
          <a:bodyPr wrap="square" lIns="91438" tIns="45719" rIns="91438" bIns="45719" rtlCol="0">
            <a:spAutoFit/>
          </a:bodyPr>
          <a:lstStyle/>
          <a:p>
            <a:pPr algn="r"/>
            <a:r>
              <a:rPr lang="en-US" altLang="zh-CN" sz="1600" b="1" dirty="0">
                <a:solidFill>
                  <a:schemeClr val="bg1"/>
                </a:solidFill>
                <a:latin typeface="+mn-ea"/>
                <a:ea typeface="+mn-ea"/>
              </a:rPr>
              <a:t>2014</a:t>
            </a:r>
            <a:r>
              <a:rPr lang="zh-CN" altLang="en-US" sz="1600" b="1" dirty="0">
                <a:solidFill>
                  <a:schemeClr val="bg1"/>
                </a:solidFill>
                <a:latin typeface="+mn-ea"/>
                <a:ea typeface="+mn-ea"/>
              </a:rPr>
              <a:t>年上半年情况</a:t>
            </a:r>
            <a:endParaRPr lang="zh-CN" altLang="en-US" sz="1600" b="1" dirty="0">
              <a:solidFill>
                <a:schemeClr val="bg1"/>
              </a:solidFill>
              <a:latin typeface="+mn-ea"/>
              <a:ea typeface="+mn-ea"/>
            </a:endParaRPr>
          </a:p>
        </p:txBody>
      </p:sp>
      <p:sp>
        <p:nvSpPr>
          <p:cNvPr id="57" name="TextBox 56"/>
          <p:cNvSpPr txBox="1"/>
          <p:nvPr/>
        </p:nvSpPr>
        <p:spPr>
          <a:xfrm>
            <a:off x="6581214" y="2370509"/>
            <a:ext cx="2714644" cy="338552"/>
          </a:xfrm>
          <a:prstGeom prst="rect">
            <a:avLst/>
          </a:prstGeom>
          <a:noFill/>
        </p:spPr>
        <p:txBody>
          <a:bodyPr wrap="square" lIns="91438" tIns="45719" rIns="91438" bIns="45719" rtlCol="0">
            <a:spAutoFit/>
          </a:bodyPr>
          <a:lstStyle/>
          <a:p>
            <a:r>
              <a:rPr lang="en-US" altLang="zh-CN" sz="1600" b="1" dirty="0">
                <a:solidFill>
                  <a:schemeClr val="bg1"/>
                </a:solidFill>
                <a:latin typeface="+mn-ea"/>
                <a:ea typeface="+mn-ea"/>
              </a:rPr>
              <a:t>2015</a:t>
            </a:r>
            <a:r>
              <a:rPr lang="zh-CN" altLang="en-US" sz="1600" b="1" dirty="0">
                <a:solidFill>
                  <a:schemeClr val="bg1"/>
                </a:solidFill>
                <a:latin typeface="+mn-ea"/>
                <a:ea typeface="+mn-ea"/>
              </a:rPr>
              <a:t>年上半年情况</a:t>
            </a:r>
            <a:endParaRPr lang="zh-CN" altLang="en-US" sz="1600" b="1" dirty="0">
              <a:solidFill>
                <a:schemeClr val="bg1"/>
              </a:solidFill>
              <a:latin typeface="+mn-ea"/>
              <a:ea typeface="+mn-ea"/>
            </a:endParaRPr>
          </a:p>
        </p:txBody>
      </p:sp>
      <p:sp>
        <p:nvSpPr>
          <p:cNvPr id="58" name="TextBox 57"/>
          <p:cNvSpPr txBox="1"/>
          <p:nvPr/>
        </p:nvSpPr>
        <p:spPr>
          <a:xfrm>
            <a:off x="2473995" y="3637755"/>
            <a:ext cx="2728459" cy="600162"/>
          </a:xfrm>
          <a:prstGeom prst="rect">
            <a:avLst/>
          </a:prstGeom>
          <a:noFill/>
        </p:spPr>
        <p:txBody>
          <a:bodyPr wrap="square" lIns="91438" tIns="45719" rIns="91438" bIns="45719" rtlCol="0">
            <a:spAutoFit/>
          </a:bodyPr>
          <a:lstStyle/>
          <a:p>
            <a:pPr algn="r"/>
            <a:r>
              <a:rPr lang="zh-CN" altLang="en-US" sz="1100" dirty="0">
                <a:solidFill>
                  <a:srgbClr val="0070C0"/>
                </a:solidFill>
                <a:latin typeface="+mj-ea"/>
                <a:ea typeface="+mj-ea"/>
              </a:rPr>
              <a:t>这里输入简要文字说明这里输入简要文字说明这里输入简要文字说明</a:t>
            </a:r>
            <a:endParaRPr lang="zh-CN" altLang="en-US" sz="1100" dirty="0">
              <a:solidFill>
                <a:srgbClr val="0070C0"/>
              </a:solidFill>
              <a:latin typeface="+mj-ea"/>
              <a:ea typeface="+mj-ea"/>
            </a:endParaRPr>
          </a:p>
          <a:p>
            <a:pPr algn="r"/>
            <a:r>
              <a:rPr lang="zh-CN" altLang="en-US" sz="1100" dirty="0">
                <a:solidFill>
                  <a:srgbClr val="0070C0"/>
                </a:solidFill>
                <a:latin typeface="+mj-ea"/>
                <a:ea typeface="+mj-ea"/>
              </a:rPr>
              <a:t>这里输入简要文字说明</a:t>
            </a:r>
            <a:endParaRPr lang="zh-CN" altLang="en-US" sz="1100" dirty="0">
              <a:solidFill>
                <a:srgbClr val="0070C0"/>
              </a:solidFill>
              <a:latin typeface="+mj-ea"/>
              <a:ea typeface="+mj-ea"/>
            </a:endParaRPr>
          </a:p>
        </p:txBody>
      </p:sp>
      <p:sp>
        <p:nvSpPr>
          <p:cNvPr id="59" name="TextBox 58"/>
          <p:cNvSpPr txBox="1"/>
          <p:nvPr/>
        </p:nvSpPr>
        <p:spPr>
          <a:xfrm>
            <a:off x="6724090" y="3637755"/>
            <a:ext cx="2728459" cy="600162"/>
          </a:xfrm>
          <a:prstGeom prst="rect">
            <a:avLst/>
          </a:prstGeom>
          <a:noFill/>
        </p:spPr>
        <p:txBody>
          <a:bodyPr wrap="square" lIns="91438" tIns="45719" rIns="91438" bIns="45719" rtlCol="0">
            <a:spAutoFit/>
          </a:bodyPr>
          <a:lstStyle/>
          <a:p>
            <a:r>
              <a:rPr lang="zh-CN" altLang="en-US" sz="1100" dirty="0">
                <a:solidFill>
                  <a:srgbClr val="0070C0"/>
                </a:solidFill>
                <a:latin typeface="+mj-ea"/>
                <a:ea typeface="+mj-ea"/>
              </a:rPr>
              <a:t>这里输入简要文字说明这里输入简要文字说明这里输入简要文字说明</a:t>
            </a:r>
            <a:endParaRPr lang="zh-CN" altLang="en-US" sz="1100" dirty="0">
              <a:solidFill>
                <a:srgbClr val="0070C0"/>
              </a:solidFill>
              <a:latin typeface="+mj-ea"/>
              <a:ea typeface="+mj-ea"/>
            </a:endParaRPr>
          </a:p>
          <a:p>
            <a:r>
              <a:rPr lang="zh-CN" altLang="en-US" sz="1100" dirty="0">
                <a:solidFill>
                  <a:srgbClr val="0070C0"/>
                </a:solidFill>
                <a:latin typeface="+mj-ea"/>
                <a:ea typeface="+mj-ea"/>
              </a:rPr>
              <a:t>这里输入简要文字说明</a:t>
            </a:r>
            <a:endParaRPr lang="zh-CN" altLang="en-US" sz="1100" dirty="0">
              <a:solidFill>
                <a:srgbClr val="0070C0"/>
              </a:solidFill>
              <a:latin typeface="+mj-ea"/>
              <a:ea typeface="+mj-ea"/>
            </a:endParaRPr>
          </a:p>
        </p:txBody>
      </p:sp>
      <p:sp>
        <p:nvSpPr>
          <p:cNvPr id="60" name="矩形 59"/>
          <p:cNvSpPr/>
          <p:nvPr/>
        </p:nvSpPr>
        <p:spPr bwMode="auto">
          <a:xfrm>
            <a:off x="3478648" y="479032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61" name="矩形 60"/>
          <p:cNvSpPr/>
          <p:nvPr/>
        </p:nvSpPr>
        <p:spPr bwMode="auto">
          <a:xfrm>
            <a:off x="2826291" y="512377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endParaRPr lang="zh-CN" altLang="en-US" sz="1300" dirty="0"/>
          </a:p>
        </p:txBody>
      </p:sp>
      <p:sp>
        <p:nvSpPr>
          <p:cNvPr id="62" name="矩形 61"/>
          <p:cNvSpPr/>
          <p:nvPr/>
        </p:nvSpPr>
        <p:spPr bwMode="auto">
          <a:xfrm>
            <a:off x="3150315" y="549534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endParaRPr lang="zh-CN" altLang="en-US" sz="1300" dirty="0"/>
          </a:p>
        </p:txBody>
      </p:sp>
      <p:sp>
        <p:nvSpPr>
          <p:cNvPr id="63" name="矩形 62"/>
          <p:cNvSpPr/>
          <p:nvPr/>
        </p:nvSpPr>
        <p:spPr bwMode="auto">
          <a:xfrm>
            <a:off x="3528340" y="586534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endParaRPr lang="zh-CN" altLang="en-US" sz="1300" dirty="0"/>
          </a:p>
        </p:txBody>
      </p:sp>
      <p:sp>
        <p:nvSpPr>
          <p:cNvPr id="64" name="矩形 63"/>
          <p:cNvSpPr/>
          <p:nvPr/>
        </p:nvSpPr>
        <p:spPr bwMode="auto">
          <a:xfrm>
            <a:off x="6960454" y="479032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65" name="矩形 64"/>
          <p:cNvSpPr/>
          <p:nvPr/>
        </p:nvSpPr>
        <p:spPr bwMode="auto">
          <a:xfrm>
            <a:off x="6969487" y="512377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endParaRPr lang="zh-CN" altLang="en-US" sz="1300" dirty="0"/>
          </a:p>
        </p:txBody>
      </p:sp>
      <p:sp>
        <p:nvSpPr>
          <p:cNvPr id="66" name="矩形 65"/>
          <p:cNvSpPr/>
          <p:nvPr/>
        </p:nvSpPr>
        <p:spPr bwMode="auto">
          <a:xfrm>
            <a:off x="6969488" y="549534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endParaRPr lang="zh-CN" altLang="en-US" sz="1300" dirty="0"/>
          </a:p>
        </p:txBody>
      </p:sp>
      <p:sp>
        <p:nvSpPr>
          <p:cNvPr id="67" name="矩形 66"/>
          <p:cNvSpPr/>
          <p:nvPr/>
        </p:nvSpPr>
        <p:spPr bwMode="auto">
          <a:xfrm>
            <a:off x="6960453" y="586534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endParaRPr lang="zh-CN" altLang="en-US" sz="1300" dirty="0"/>
          </a:p>
        </p:txBody>
      </p:sp>
      <p:sp>
        <p:nvSpPr>
          <p:cNvPr id="68" name="TextBox 67"/>
          <p:cNvSpPr txBox="1"/>
          <p:nvPr/>
        </p:nvSpPr>
        <p:spPr>
          <a:xfrm>
            <a:off x="5795396" y="456644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up)">
                                      <p:cBhvr>
                                        <p:cTn id="11" dur="500"/>
                                        <p:tgtEl>
                                          <p:spTgt spid="47"/>
                                        </p:tgtEl>
                                      </p:cBhvr>
                                    </p:animEffect>
                                  </p:childTnLst>
                                </p:cTn>
                              </p:par>
                              <p:par>
                                <p:cTn id="12" presetID="22" presetClass="entr" presetSubtype="4" fill="hold" nodeType="with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wipe(down)">
                                      <p:cBhvr>
                                        <p:cTn id="14" dur="500"/>
                                        <p:tgtEl>
                                          <p:spTgt spid="5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fltVal val="0"/>
                                          </p:val>
                                        </p:tav>
                                        <p:tav tm="100000">
                                          <p:val>
                                            <p:strVal val="#ppt_w"/>
                                          </p:val>
                                        </p:tav>
                                      </p:tavLst>
                                    </p:anim>
                                    <p:anim calcmode="lin" valueType="num">
                                      <p:cBhvr>
                                        <p:cTn id="24" dur="500" fill="hold"/>
                                        <p:tgtEl>
                                          <p:spTgt spid="68"/>
                                        </p:tgtEl>
                                        <p:attrNameLst>
                                          <p:attrName>ppt_h</p:attrName>
                                        </p:attrNameLst>
                                      </p:cBhvr>
                                      <p:tavLst>
                                        <p:tav tm="0">
                                          <p:val>
                                            <p:fltVal val="0"/>
                                          </p:val>
                                        </p:tav>
                                        <p:tav tm="100000">
                                          <p:val>
                                            <p:strVal val="#ppt_h"/>
                                          </p:val>
                                        </p:tav>
                                      </p:tavLst>
                                    </p:anim>
                                    <p:animEffect transition="in" filter="fade">
                                      <p:cBhvr>
                                        <p:cTn id="25" dur="500"/>
                                        <p:tgtEl>
                                          <p:spTgt spid="68"/>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 presetClass="entr" presetSubtype="1" accel="68000" fill="hold" grpId="0" nodeType="afterEffect">
                                  <p:stCondLst>
                                    <p:cond delay="0"/>
                                  </p:stCondLst>
                                  <p:iterate type="lt">
                                    <p:tmPct val="10000"/>
                                  </p:iterate>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500" fill="hold"/>
                                        <p:tgtEl>
                                          <p:spTgt spid="56"/>
                                        </p:tgtEl>
                                        <p:attrNameLst>
                                          <p:attrName>ppt_x</p:attrName>
                                        </p:attrNameLst>
                                      </p:cBhvr>
                                      <p:tavLst>
                                        <p:tav tm="0">
                                          <p:val>
                                            <p:strVal val="#ppt_x"/>
                                          </p:val>
                                        </p:tav>
                                        <p:tav tm="100000">
                                          <p:val>
                                            <p:strVal val="#ppt_x"/>
                                          </p:val>
                                        </p:tav>
                                      </p:tavLst>
                                    </p:anim>
                                    <p:anim calcmode="lin" valueType="num">
                                      <p:cBhvr additive="base">
                                        <p:cTn id="42" dur="500" fill="hold"/>
                                        <p:tgtEl>
                                          <p:spTgt spid="56"/>
                                        </p:tgtEl>
                                        <p:attrNameLst>
                                          <p:attrName>ppt_y</p:attrName>
                                        </p:attrNameLst>
                                      </p:cBhvr>
                                      <p:tavLst>
                                        <p:tav tm="0">
                                          <p:val>
                                            <p:strVal val="0-#ppt_h/2"/>
                                          </p:val>
                                        </p:tav>
                                        <p:tav tm="100000">
                                          <p:val>
                                            <p:strVal val="#ppt_y"/>
                                          </p:val>
                                        </p:tav>
                                      </p:tavLst>
                                    </p:anim>
                                  </p:childTnLst>
                                </p:cTn>
                              </p:par>
                              <p:par>
                                <p:cTn id="43" presetID="2" presetClass="entr" presetSubtype="1" accel="68000" fill="hold" grpId="0" nodeType="withEffect">
                                  <p:stCondLst>
                                    <p:cond delay="0"/>
                                  </p:stCondLst>
                                  <p:iterate type="lt">
                                    <p:tmPct val="10000"/>
                                  </p:iterate>
                                  <p:childTnLst>
                                    <p:set>
                                      <p:cBhvr>
                                        <p:cTn id="44" dur="1" fill="hold">
                                          <p:stCondLst>
                                            <p:cond delay="0"/>
                                          </p:stCondLst>
                                        </p:cTn>
                                        <p:tgtEl>
                                          <p:spTgt spid="57"/>
                                        </p:tgtEl>
                                        <p:attrNameLst>
                                          <p:attrName>style.visibility</p:attrName>
                                        </p:attrNameLst>
                                      </p:cBhvr>
                                      <p:to>
                                        <p:strVal val="visible"/>
                                      </p:to>
                                    </p:set>
                                    <p:anim calcmode="lin" valueType="num">
                                      <p:cBhvr additive="base">
                                        <p:cTn id="45" dur="500" fill="hold"/>
                                        <p:tgtEl>
                                          <p:spTgt spid="57"/>
                                        </p:tgtEl>
                                        <p:attrNameLst>
                                          <p:attrName>ppt_x</p:attrName>
                                        </p:attrNameLst>
                                      </p:cBhvr>
                                      <p:tavLst>
                                        <p:tav tm="0">
                                          <p:val>
                                            <p:strVal val="#ppt_x"/>
                                          </p:val>
                                        </p:tav>
                                        <p:tav tm="100000">
                                          <p:val>
                                            <p:strVal val="#ppt_x"/>
                                          </p:val>
                                        </p:tav>
                                      </p:tavLst>
                                    </p:anim>
                                    <p:anim calcmode="lin" valueType="num">
                                      <p:cBhvr additive="base">
                                        <p:cTn id="46" dur="500" fill="hold"/>
                                        <p:tgtEl>
                                          <p:spTgt spid="57"/>
                                        </p:tgtEl>
                                        <p:attrNameLst>
                                          <p:attrName>ppt_y</p:attrName>
                                        </p:attrNameLst>
                                      </p:cBhvr>
                                      <p:tavLst>
                                        <p:tav tm="0">
                                          <p:val>
                                            <p:strVal val="0-#ppt_h/2"/>
                                          </p:val>
                                        </p:tav>
                                        <p:tav tm="100000">
                                          <p:val>
                                            <p:strVal val="#ppt_y"/>
                                          </p:val>
                                        </p:tav>
                                      </p:tavLst>
                                    </p:anim>
                                  </p:childTnLst>
                                </p:cTn>
                              </p:par>
                            </p:childTnLst>
                          </p:cTn>
                        </p:par>
                        <p:par>
                          <p:cTn id="47" fill="hold">
                            <p:stCondLst>
                              <p:cond delay="3950"/>
                            </p:stCondLst>
                            <p:childTnLst>
                              <p:par>
                                <p:cTn id="48" presetID="22" presetClass="entr" presetSubtype="1"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up)">
                                      <p:cBhvr>
                                        <p:cTn id="50" dur="500"/>
                                        <p:tgtEl>
                                          <p:spTgt spid="58"/>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up)">
                                      <p:cBhvr>
                                        <p:cTn id="53" dur="500"/>
                                        <p:tgtEl>
                                          <p:spTgt spid="59"/>
                                        </p:tgtEl>
                                      </p:cBhvr>
                                    </p:animEffect>
                                  </p:childTnLst>
                                </p:cTn>
                              </p:par>
                            </p:childTnLst>
                          </p:cTn>
                        </p:par>
                        <p:par>
                          <p:cTn id="54" fill="hold">
                            <p:stCondLst>
                              <p:cond delay="4450"/>
                            </p:stCondLst>
                            <p:childTnLst>
                              <p:par>
                                <p:cTn id="55" presetID="22" presetClass="entr" presetSubtype="2"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right)">
                                      <p:cBhvr>
                                        <p:cTn id="57" dur="500"/>
                                        <p:tgtEl>
                                          <p:spTgt spid="6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par>
                          <p:cTn id="61" fill="hold">
                            <p:stCondLst>
                              <p:cond delay="4950"/>
                            </p:stCondLst>
                            <p:childTnLst>
                              <p:par>
                                <p:cTn id="62" presetID="22" presetClass="entr" presetSubtype="2"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right)">
                                      <p:cBhvr>
                                        <p:cTn id="64" dur="500"/>
                                        <p:tgtEl>
                                          <p:spTgt spid="6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left)">
                                      <p:cBhvr>
                                        <p:cTn id="67" dur="500"/>
                                        <p:tgtEl>
                                          <p:spTgt spid="65"/>
                                        </p:tgtEl>
                                      </p:cBhvr>
                                    </p:animEffect>
                                  </p:childTnLst>
                                </p:cTn>
                              </p:par>
                            </p:childTnLst>
                          </p:cTn>
                        </p:par>
                        <p:par>
                          <p:cTn id="68" fill="hold">
                            <p:stCondLst>
                              <p:cond delay="5450"/>
                            </p:stCondLst>
                            <p:childTnLst>
                              <p:par>
                                <p:cTn id="69" presetID="22" presetClass="entr" presetSubtype="2" fill="hold" grpId="0"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right)">
                                      <p:cBhvr>
                                        <p:cTn id="71" dur="500"/>
                                        <p:tgtEl>
                                          <p:spTgt spid="6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wipe(left)">
                                      <p:cBhvr>
                                        <p:cTn id="74" dur="500"/>
                                        <p:tgtEl>
                                          <p:spTgt spid="66"/>
                                        </p:tgtEl>
                                      </p:cBhvr>
                                    </p:animEffect>
                                  </p:childTnLst>
                                </p:cTn>
                              </p:par>
                            </p:childTnLst>
                          </p:cTn>
                        </p:par>
                        <p:par>
                          <p:cTn id="75" fill="hold">
                            <p:stCondLst>
                              <p:cond delay="5950"/>
                            </p:stCondLst>
                            <p:childTnLst>
                              <p:par>
                                <p:cTn id="76" presetID="22" presetClass="entr" presetSubtype="2"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wipe(right)">
                                      <p:cBhvr>
                                        <p:cTn id="78" dur="500"/>
                                        <p:tgtEl>
                                          <p:spTgt spid="6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Effect transition="in" filter="wipe(left)">
                                      <p:cBhvr>
                                        <p:cTn id="8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52" grpId="0" animBg="1"/>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animBg="1"/>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011203" y="208731"/>
            <a:ext cx="553964" cy="55810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组合 22"/>
          <p:cNvGrpSpPr/>
          <p:nvPr/>
        </p:nvGrpSpPr>
        <p:grpSpPr>
          <a:xfrm>
            <a:off x="796889" y="851674"/>
            <a:ext cx="357190" cy="359864"/>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5" name="椭圆 24"/>
            <p:cNvSpPr/>
            <p:nvPr/>
          </p:nvSpPr>
          <p:spPr>
            <a:xfrm>
              <a:off x="392109" y="760409"/>
              <a:ext cx="3825870" cy="3825870"/>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
          <p:cNvGrpSpPr/>
          <p:nvPr/>
        </p:nvGrpSpPr>
        <p:grpSpPr>
          <a:xfrm>
            <a:off x="-203243" y="-230052"/>
            <a:ext cx="1357322" cy="1367477"/>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9" name="直接连接符 28"/>
          <p:cNvCxnSpPr/>
          <p:nvPr/>
        </p:nvCxnSpPr>
        <p:spPr>
          <a:xfrm>
            <a:off x="1797021" y="827749"/>
            <a:ext cx="8286808" cy="23924"/>
          </a:xfrm>
          <a:prstGeom prst="line">
            <a:avLst/>
          </a:prstGeom>
        </p:spPr>
        <p:style>
          <a:lnRef idx="3">
            <a:schemeClr val="accent5"/>
          </a:lnRef>
          <a:fillRef idx="0">
            <a:schemeClr val="accent5"/>
          </a:fillRef>
          <a:effectRef idx="2">
            <a:schemeClr val="accent5"/>
          </a:effectRef>
          <a:fontRef idx="minor">
            <a:schemeClr val="tx1"/>
          </a:fontRef>
        </p:style>
      </p:cxnSp>
      <p:cxnSp>
        <p:nvCxnSpPr>
          <p:cNvPr id="46" name="直接连接符 45"/>
          <p:cNvCxnSpPr/>
          <p:nvPr/>
        </p:nvCxnSpPr>
        <p:spPr>
          <a:xfrm>
            <a:off x="0" y="3939467"/>
            <a:ext cx="1835696"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47" name="直接连接符 46"/>
          <p:cNvCxnSpPr/>
          <p:nvPr/>
        </p:nvCxnSpPr>
        <p:spPr>
          <a:xfrm flipV="1">
            <a:off x="1835696" y="3363403"/>
            <a:ext cx="360040" cy="576064"/>
          </a:xfrm>
          <a:prstGeom prst="line">
            <a:avLst/>
          </a:prstGeom>
        </p:spPr>
        <p:style>
          <a:lnRef idx="3">
            <a:schemeClr val="accent1"/>
          </a:lnRef>
          <a:fillRef idx="0">
            <a:schemeClr val="accent1"/>
          </a:fillRef>
          <a:effectRef idx="2">
            <a:schemeClr val="accent1"/>
          </a:effectRef>
          <a:fontRef idx="minor">
            <a:schemeClr val="tx1"/>
          </a:fontRef>
        </p:style>
      </p:cxnSp>
      <p:cxnSp>
        <p:nvCxnSpPr>
          <p:cNvPr id="48" name="直接连接符 47"/>
          <p:cNvCxnSpPr/>
          <p:nvPr/>
        </p:nvCxnSpPr>
        <p:spPr>
          <a:xfrm>
            <a:off x="2195736" y="3363403"/>
            <a:ext cx="576064" cy="1944216"/>
          </a:xfrm>
          <a:prstGeom prst="line">
            <a:avLst/>
          </a:prstGeom>
        </p:spPr>
        <p:style>
          <a:lnRef idx="3">
            <a:schemeClr val="accent1"/>
          </a:lnRef>
          <a:fillRef idx="0">
            <a:schemeClr val="accent1"/>
          </a:fillRef>
          <a:effectRef idx="2">
            <a:schemeClr val="accent1"/>
          </a:effectRef>
          <a:fontRef idx="minor">
            <a:schemeClr val="tx1"/>
          </a:fontRef>
        </p:style>
      </p:cxnSp>
      <p:cxnSp>
        <p:nvCxnSpPr>
          <p:cNvPr id="49" name="直接连接符 48"/>
          <p:cNvCxnSpPr/>
          <p:nvPr/>
        </p:nvCxnSpPr>
        <p:spPr>
          <a:xfrm flipV="1">
            <a:off x="2771800" y="1923243"/>
            <a:ext cx="1008112" cy="3384376"/>
          </a:xfrm>
          <a:prstGeom prst="line">
            <a:avLst/>
          </a:prstGeom>
        </p:spPr>
        <p:style>
          <a:lnRef idx="3">
            <a:schemeClr val="accent1"/>
          </a:lnRef>
          <a:fillRef idx="0">
            <a:schemeClr val="accent1"/>
          </a:fillRef>
          <a:effectRef idx="2">
            <a:schemeClr val="accent1"/>
          </a:effectRef>
          <a:fontRef idx="minor">
            <a:schemeClr val="tx1"/>
          </a:fontRef>
        </p:style>
      </p:cxnSp>
      <p:cxnSp>
        <p:nvCxnSpPr>
          <p:cNvPr id="50" name="直接连接符 49"/>
          <p:cNvCxnSpPr/>
          <p:nvPr/>
        </p:nvCxnSpPr>
        <p:spPr>
          <a:xfrm>
            <a:off x="3779912" y="1923243"/>
            <a:ext cx="360040" cy="2016224"/>
          </a:xfrm>
          <a:prstGeom prst="line">
            <a:avLst/>
          </a:prstGeom>
        </p:spPr>
        <p:style>
          <a:lnRef idx="3">
            <a:schemeClr val="accent1"/>
          </a:lnRef>
          <a:fillRef idx="0">
            <a:schemeClr val="accent1"/>
          </a:fillRef>
          <a:effectRef idx="2">
            <a:schemeClr val="accent1"/>
          </a:effectRef>
          <a:fontRef idx="minor">
            <a:schemeClr val="tx1"/>
          </a:fontRef>
        </p:style>
      </p:cxnSp>
      <p:cxnSp>
        <p:nvCxnSpPr>
          <p:cNvPr id="51" name="直接连接符 50"/>
          <p:cNvCxnSpPr/>
          <p:nvPr/>
        </p:nvCxnSpPr>
        <p:spPr>
          <a:xfrm flipV="1">
            <a:off x="4139952" y="3923507"/>
            <a:ext cx="3443547" cy="15960"/>
          </a:xfrm>
          <a:prstGeom prst="line">
            <a:avLst/>
          </a:prstGeom>
        </p:spPr>
        <p:style>
          <a:lnRef idx="3">
            <a:schemeClr val="accent1"/>
          </a:lnRef>
          <a:fillRef idx="0">
            <a:schemeClr val="accent1"/>
          </a:fillRef>
          <a:effectRef idx="2">
            <a:schemeClr val="accent1"/>
          </a:effectRef>
          <a:fontRef idx="minor">
            <a:schemeClr val="tx1"/>
          </a:fontRef>
        </p:style>
      </p:cxnSp>
      <p:sp>
        <p:nvSpPr>
          <p:cNvPr id="52" name="弧形 51"/>
          <p:cNvSpPr/>
          <p:nvPr/>
        </p:nvSpPr>
        <p:spPr>
          <a:xfrm rot="8100000" flipV="1">
            <a:off x="2415379" y="4879190"/>
            <a:ext cx="712842" cy="712842"/>
          </a:xfrm>
          <a:prstGeom prst="arc">
            <a:avLst>
              <a:gd name="adj1" fmla="val 15715657"/>
              <a:gd name="adj2" fmla="val 11206376"/>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53" name="椭圆 52"/>
          <p:cNvSpPr/>
          <p:nvPr/>
        </p:nvSpPr>
        <p:spPr>
          <a:xfrm>
            <a:off x="2699792" y="5163603"/>
            <a:ext cx="144016" cy="144016"/>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50"/>
          </a:p>
        </p:txBody>
      </p:sp>
      <p:cxnSp>
        <p:nvCxnSpPr>
          <p:cNvPr id="54" name="直接连接符 53"/>
          <p:cNvCxnSpPr/>
          <p:nvPr/>
        </p:nvCxnSpPr>
        <p:spPr>
          <a:xfrm flipV="1">
            <a:off x="7558704" y="3617629"/>
            <a:ext cx="0" cy="303836"/>
          </a:xfrm>
          <a:prstGeom prst="line">
            <a:avLst/>
          </a:prstGeom>
        </p:spPr>
        <p:style>
          <a:lnRef idx="3">
            <a:schemeClr val="accent1"/>
          </a:lnRef>
          <a:fillRef idx="0">
            <a:schemeClr val="accent1"/>
          </a:fillRef>
          <a:effectRef idx="2">
            <a:schemeClr val="accent1"/>
          </a:effectRef>
          <a:fontRef idx="minor">
            <a:schemeClr val="tx1"/>
          </a:fontRef>
        </p:style>
      </p:cxnSp>
      <p:cxnSp>
        <p:nvCxnSpPr>
          <p:cNvPr id="55" name="直接连接符 54"/>
          <p:cNvCxnSpPr/>
          <p:nvPr/>
        </p:nvCxnSpPr>
        <p:spPr>
          <a:xfrm>
            <a:off x="8797945" y="3617629"/>
            <a:ext cx="0" cy="324036"/>
          </a:xfrm>
          <a:prstGeom prst="line">
            <a:avLst/>
          </a:prstGeom>
        </p:spPr>
        <p:style>
          <a:lnRef idx="3">
            <a:schemeClr val="accent1"/>
          </a:lnRef>
          <a:fillRef idx="0">
            <a:schemeClr val="accent1"/>
          </a:fillRef>
          <a:effectRef idx="2">
            <a:schemeClr val="accent1"/>
          </a:effectRef>
          <a:fontRef idx="minor">
            <a:schemeClr val="tx1"/>
          </a:fontRef>
        </p:style>
      </p:cxnSp>
      <p:cxnSp>
        <p:nvCxnSpPr>
          <p:cNvPr id="56" name="直接连接符 55"/>
          <p:cNvCxnSpPr/>
          <p:nvPr/>
        </p:nvCxnSpPr>
        <p:spPr>
          <a:xfrm flipV="1">
            <a:off x="8797945" y="3923507"/>
            <a:ext cx="3082905" cy="18158"/>
          </a:xfrm>
          <a:prstGeom prst="line">
            <a:avLst/>
          </a:prstGeom>
        </p:spPr>
        <p:style>
          <a:lnRef idx="3">
            <a:schemeClr val="accent1"/>
          </a:lnRef>
          <a:fillRef idx="0">
            <a:schemeClr val="accent1"/>
          </a:fillRef>
          <a:effectRef idx="2">
            <a:schemeClr val="accent1"/>
          </a:effectRef>
          <a:fontRef idx="minor">
            <a:schemeClr val="tx1"/>
          </a:fontRef>
        </p:style>
      </p:cxnSp>
      <p:grpSp>
        <p:nvGrpSpPr>
          <p:cNvPr id="62" name="组合 61"/>
          <p:cNvGrpSpPr/>
          <p:nvPr/>
        </p:nvGrpSpPr>
        <p:grpSpPr>
          <a:xfrm>
            <a:off x="7540617" y="1995251"/>
            <a:ext cx="1221554" cy="186955"/>
            <a:chOff x="6084168" y="627534"/>
            <a:chExt cx="1221554" cy="186955"/>
          </a:xfrm>
        </p:grpSpPr>
        <p:cxnSp>
          <p:nvCxnSpPr>
            <p:cNvPr id="63" name="直接连接符 62"/>
            <p:cNvCxnSpPr/>
            <p:nvPr/>
          </p:nvCxnSpPr>
          <p:spPr>
            <a:xfrm flipH="1">
              <a:off x="6264188" y="627534"/>
              <a:ext cx="861514"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64" name="直接连接符 63"/>
            <p:cNvCxnSpPr>
              <a:cxnSpLocks noChangeAspect="1"/>
            </p:cNvCxnSpPr>
            <p:nvPr/>
          </p:nvCxnSpPr>
          <p:spPr>
            <a:xfrm flipH="1">
              <a:off x="6084168" y="627534"/>
              <a:ext cx="180020" cy="180020"/>
            </a:xfrm>
            <a:prstGeom prst="line">
              <a:avLst/>
            </a:prstGeom>
          </p:spPr>
          <p:style>
            <a:lnRef idx="3">
              <a:schemeClr val="accent1"/>
            </a:lnRef>
            <a:fillRef idx="0">
              <a:schemeClr val="accent1"/>
            </a:fillRef>
            <a:effectRef idx="2">
              <a:schemeClr val="accent1"/>
            </a:effectRef>
            <a:fontRef idx="minor">
              <a:schemeClr val="tx1"/>
            </a:fontRef>
          </p:style>
        </p:cxnSp>
        <p:cxnSp>
          <p:nvCxnSpPr>
            <p:cNvPr id="65" name="直接连接符 64"/>
            <p:cNvCxnSpPr>
              <a:cxnSpLocks noChangeAspect="1"/>
            </p:cNvCxnSpPr>
            <p:nvPr/>
          </p:nvCxnSpPr>
          <p:spPr>
            <a:xfrm>
              <a:off x="7125702" y="634469"/>
              <a:ext cx="180020" cy="180020"/>
            </a:xfrm>
            <a:prstGeom prst="line">
              <a:avLst/>
            </a:prstGeom>
          </p:spPr>
          <p:style>
            <a:lnRef idx="3">
              <a:schemeClr val="accent1"/>
            </a:lnRef>
            <a:fillRef idx="0">
              <a:schemeClr val="accent1"/>
            </a:fillRef>
            <a:effectRef idx="2">
              <a:schemeClr val="accent1"/>
            </a:effectRef>
            <a:fontRef idx="minor">
              <a:schemeClr val="tx1"/>
            </a:fontRef>
          </p:style>
        </p:cxnSp>
      </p:grpSp>
      <p:grpSp>
        <p:nvGrpSpPr>
          <p:cNvPr id="66" name="组合 65"/>
          <p:cNvGrpSpPr/>
          <p:nvPr/>
        </p:nvGrpSpPr>
        <p:grpSpPr>
          <a:xfrm>
            <a:off x="8044673" y="2182206"/>
            <a:ext cx="736676" cy="1433225"/>
            <a:chOff x="6588224" y="814489"/>
            <a:chExt cx="736676" cy="1433225"/>
          </a:xfrm>
        </p:grpSpPr>
        <p:cxnSp>
          <p:nvCxnSpPr>
            <p:cNvPr id="67" name="直接连接符 66"/>
            <p:cNvCxnSpPr/>
            <p:nvPr/>
          </p:nvCxnSpPr>
          <p:spPr>
            <a:xfrm flipV="1">
              <a:off x="6588224" y="1491630"/>
              <a:ext cx="736676" cy="756084"/>
            </a:xfrm>
            <a:prstGeom prst="line">
              <a:avLst/>
            </a:prstGeom>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a:off x="7324900" y="814489"/>
              <a:ext cx="0" cy="677141"/>
            </a:xfrm>
            <a:prstGeom prst="line">
              <a:avLst/>
            </a:prstGeom>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H="1">
            <a:off x="7900657" y="2283283"/>
            <a:ext cx="501475" cy="0"/>
          </a:xfrm>
          <a:prstGeom prst="line">
            <a:avLst/>
          </a:prstGeom>
        </p:spPr>
        <p:style>
          <a:lnRef idx="3">
            <a:schemeClr val="accent1"/>
          </a:lnRef>
          <a:fillRef idx="0">
            <a:schemeClr val="accent1"/>
          </a:fillRef>
          <a:effectRef idx="2">
            <a:schemeClr val="accent1"/>
          </a:effectRef>
          <a:fontRef idx="minor">
            <a:schemeClr val="tx1"/>
          </a:fontRef>
        </p:style>
      </p:cxnSp>
      <p:grpSp>
        <p:nvGrpSpPr>
          <p:cNvPr id="70" name="组合 69"/>
          <p:cNvGrpSpPr/>
          <p:nvPr/>
        </p:nvGrpSpPr>
        <p:grpSpPr>
          <a:xfrm>
            <a:off x="7558704" y="2283283"/>
            <a:ext cx="918017" cy="1350065"/>
            <a:chOff x="6102255" y="915566"/>
            <a:chExt cx="918017" cy="1350065"/>
          </a:xfrm>
        </p:grpSpPr>
        <p:cxnSp>
          <p:nvCxnSpPr>
            <p:cNvPr id="71" name="直接连接符 70"/>
            <p:cNvCxnSpPr/>
            <p:nvPr/>
          </p:nvCxnSpPr>
          <p:spPr>
            <a:xfrm flipV="1">
              <a:off x="7020272" y="987574"/>
              <a:ext cx="0" cy="360040"/>
            </a:xfrm>
            <a:prstGeom prst="line">
              <a:avLst/>
            </a:prstGeom>
          </p:spPr>
          <p:style>
            <a:lnRef idx="3">
              <a:schemeClr val="accent1"/>
            </a:lnRef>
            <a:fillRef idx="0">
              <a:schemeClr val="accent1"/>
            </a:fillRef>
            <a:effectRef idx="2">
              <a:schemeClr val="accent1"/>
            </a:effectRef>
            <a:fontRef idx="minor">
              <a:schemeClr val="tx1"/>
            </a:fontRef>
          </p:style>
        </p:cxnSp>
        <p:cxnSp>
          <p:nvCxnSpPr>
            <p:cNvPr id="72" name="直接连接符 71"/>
            <p:cNvCxnSpPr/>
            <p:nvPr/>
          </p:nvCxnSpPr>
          <p:spPr>
            <a:xfrm>
              <a:off x="6945682" y="915566"/>
              <a:ext cx="74590" cy="72008"/>
            </a:xfrm>
            <a:prstGeom prst="line">
              <a:avLst/>
            </a:prstGeom>
          </p:spPr>
          <p:style>
            <a:lnRef idx="3">
              <a:schemeClr val="accent1"/>
            </a:lnRef>
            <a:fillRef idx="0">
              <a:schemeClr val="accent1"/>
            </a:fillRef>
            <a:effectRef idx="2">
              <a:schemeClr val="accent1"/>
            </a:effectRef>
            <a:fontRef idx="minor">
              <a:schemeClr val="tx1"/>
            </a:fontRef>
          </p:style>
        </p:cxnSp>
        <p:cxnSp>
          <p:nvCxnSpPr>
            <p:cNvPr id="73" name="直接连接符 72"/>
            <p:cNvCxnSpPr/>
            <p:nvPr/>
          </p:nvCxnSpPr>
          <p:spPr>
            <a:xfrm flipV="1">
              <a:off x="6102255" y="1347616"/>
              <a:ext cx="918017" cy="918015"/>
            </a:xfrm>
            <a:prstGeom prst="line">
              <a:avLst/>
            </a:prstGeom>
          </p:spPr>
          <p:style>
            <a:lnRef idx="3">
              <a:schemeClr val="accent1"/>
            </a:lnRef>
            <a:fillRef idx="0">
              <a:schemeClr val="accent1"/>
            </a:fillRef>
            <a:effectRef idx="2">
              <a:schemeClr val="accent1"/>
            </a:effectRef>
            <a:fontRef idx="minor">
              <a:schemeClr val="tx1"/>
            </a:fontRef>
          </p:style>
        </p:cxnSp>
      </p:grpSp>
      <p:cxnSp>
        <p:nvCxnSpPr>
          <p:cNvPr id="74" name="直接连接符 73"/>
          <p:cNvCxnSpPr/>
          <p:nvPr/>
        </p:nvCxnSpPr>
        <p:spPr>
          <a:xfrm>
            <a:off x="7540617" y="2175271"/>
            <a:ext cx="0" cy="360040"/>
          </a:xfrm>
          <a:prstGeom prst="line">
            <a:avLst/>
          </a:prstGeom>
        </p:spPr>
        <p:style>
          <a:lnRef idx="3">
            <a:schemeClr val="accent1"/>
          </a:lnRef>
          <a:fillRef idx="0">
            <a:schemeClr val="accent1"/>
          </a:fillRef>
          <a:effectRef idx="2">
            <a:schemeClr val="accent1"/>
          </a:effectRef>
          <a:fontRef idx="minor">
            <a:schemeClr val="tx1"/>
          </a:fontRef>
        </p:style>
      </p:cxnSp>
      <p:cxnSp>
        <p:nvCxnSpPr>
          <p:cNvPr id="75" name="直接连接符 74"/>
          <p:cNvCxnSpPr/>
          <p:nvPr/>
        </p:nvCxnSpPr>
        <p:spPr>
          <a:xfrm>
            <a:off x="7540617" y="2544157"/>
            <a:ext cx="36004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76" name="直接连接符 75"/>
          <p:cNvCxnSpPr/>
          <p:nvPr/>
        </p:nvCxnSpPr>
        <p:spPr>
          <a:xfrm>
            <a:off x="7900657" y="2283283"/>
            <a:ext cx="0" cy="252028"/>
          </a:xfrm>
          <a:prstGeom prst="line">
            <a:avLst/>
          </a:prstGeom>
        </p:spPr>
        <p:style>
          <a:lnRef idx="3">
            <a:schemeClr val="accent1"/>
          </a:lnRef>
          <a:fillRef idx="0">
            <a:schemeClr val="accent1"/>
          </a:fillRef>
          <a:effectRef idx="2">
            <a:schemeClr val="accent1"/>
          </a:effectRef>
          <a:fontRef idx="minor">
            <a:schemeClr val="tx1"/>
          </a:fontRef>
        </p:style>
      </p:cxnSp>
      <p:cxnSp>
        <p:nvCxnSpPr>
          <p:cNvPr id="77" name="直接连接符 76"/>
          <p:cNvCxnSpPr/>
          <p:nvPr/>
        </p:nvCxnSpPr>
        <p:spPr>
          <a:xfrm>
            <a:off x="8044673" y="3615431"/>
            <a:ext cx="753272" cy="0"/>
          </a:xfrm>
          <a:prstGeom prst="line">
            <a:avLst/>
          </a:prstGeom>
        </p:spPr>
        <p:style>
          <a:lnRef idx="3">
            <a:schemeClr val="accent1"/>
          </a:lnRef>
          <a:fillRef idx="0">
            <a:schemeClr val="accent1"/>
          </a:fillRef>
          <a:effectRef idx="2">
            <a:schemeClr val="accent1"/>
          </a:effectRef>
          <a:fontRef idx="minor">
            <a:schemeClr val="tx1"/>
          </a:fontRef>
        </p:style>
      </p:cxnSp>
      <p:sp>
        <p:nvSpPr>
          <p:cNvPr id="81" name="TextBox 80"/>
          <p:cNvSpPr txBox="1"/>
          <p:nvPr/>
        </p:nvSpPr>
        <p:spPr>
          <a:xfrm>
            <a:off x="8226441" y="4423573"/>
            <a:ext cx="2707793" cy="707886"/>
          </a:xfrm>
          <a:prstGeom prst="rect">
            <a:avLst/>
          </a:prstGeom>
          <a:noFill/>
        </p:spPr>
        <p:txBody>
          <a:bodyPr wrap="none" rtlCol="0">
            <a:spAutoFit/>
          </a:bodyPr>
          <a:lstStyle/>
          <a:p>
            <a:r>
              <a:rPr lang="zh-CN" altLang="en-US" sz="4000" dirty="0" smtClean="0">
                <a:solidFill>
                  <a:srgbClr val="0070C0"/>
                </a:solidFill>
                <a:latin typeface="方正粗倩简体" pitchFamily="65" charset="-122"/>
                <a:ea typeface="方正粗倩简体" pitchFamily="65" charset="-122"/>
              </a:rPr>
              <a:t>完 成 情 况</a:t>
            </a:r>
            <a:endParaRPr lang="zh-CN" altLang="en-US" sz="4000" dirty="0">
              <a:solidFill>
                <a:srgbClr val="0070C0"/>
              </a:solidFill>
              <a:latin typeface="方正粗倩简体" pitchFamily="65" charset="-122"/>
              <a:ea typeface="方正粗倩简体" pitchFamily="65" charset="-122"/>
            </a:endParaRPr>
          </a:p>
        </p:txBody>
      </p:sp>
      <p:sp>
        <p:nvSpPr>
          <p:cNvPr id="82" name="矩形 81"/>
          <p:cNvSpPr/>
          <p:nvPr/>
        </p:nvSpPr>
        <p:spPr>
          <a:xfrm>
            <a:off x="0" y="5852333"/>
            <a:ext cx="11880850" cy="17089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511269" y="6138085"/>
            <a:ext cx="9144064" cy="1477328"/>
          </a:xfrm>
          <a:prstGeom prst="rect">
            <a:avLst/>
          </a:prstGeom>
          <a:noFill/>
        </p:spPr>
        <p:txBody>
          <a:bodyPr wrap="square" rtlCol="0">
            <a:spAutoFit/>
          </a:bodyPr>
          <a:lstStyle/>
          <a:p>
            <a:pPr>
              <a:lnSpc>
                <a:spcPct val="150000"/>
              </a:lnSpc>
            </a:pPr>
            <a:r>
              <a:rPr lang="zh-CN" altLang="en-US" sz="1200" dirty="0" smtClean="0">
                <a:solidFill>
                  <a:schemeClr val="bg1"/>
                </a:solidFill>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添加文字添加文字添加文字添加文字</a:t>
            </a:r>
            <a:endParaRPr lang="zh-CN" altLang="en-US" sz="1200" dirty="0" smtClean="0">
              <a:solidFill>
                <a:schemeClr val="bg1"/>
              </a:solidFill>
            </a:endParaRPr>
          </a:p>
          <a:p>
            <a:pPr>
              <a:lnSpc>
                <a:spcPct val="150000"/>
              </a:lnSpc>
            </a:pPr>
            <a:endParaRPr lang="zh-CN" altLang="en-US" sz="1200" dirty="0" smtClean="0">
              <a:solidFill>
                <a:schemeClr val="bg1"/>
              </a:solidFill>
            </a:endParaRPr>
          </a:p>
          <a:p>
            <a:pPr>
              <a:lnSpc>
                <a:spcPct val="150000"/>
              </a:lnSpc>
            </a:pPr>
            <a:endParaRPr lang="zh-CN" altLang="en-US"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3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ipe(left)">
                                      <p:cBhvr>
                                        <p:cTn id="10" dur="200"/>
                                        <p:tgtEl>
                                          <p:spTgt spid="46"/>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10"/>
                                        <p:tgtEl>
                                          <p:spTgt spid="4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animEffect transition="in" filter="fade">
                                      <p:cBhvr>
                                        <p:cTn id="19" dur="500"/>
                                        <p:tgtEl>
                                          <p:spTgt spid="5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par>
                                <p:cTn id="25" presetID="22" presetClass="entr" presetSubtype="1"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250"/>
                                        <p:tgtEl>
                                          <p:spTgt spid="48"/>
                                        </p:tgtEl>
                                      </p:cBhvr>
                                    </p:animEffect>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250"/>
                                        <p:tgtEl>
                                          <p:spTgt spid="49"/>
                                        </p:tgtEl>
                                      </p:cBhvr>
                                    </p:animEffect>
                                  </p:childTnLst>
                                </p:cTn>
                              </p:par>
                            </p:childTnLst>
                          </p:cTn>
                        </p:par>
                        <p:par>
                          <p:cTn id="32" fill="hold">
                            <p:stCondLst>
                              <p:cond delay="1500"/>
                            </p:stCondLst>
                            <p:childTnLst>
                              <p:par>
                                <p:cTn id="33" presetID="22"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200"/>
                                        <p:tgtEl>
                                          <p:spTgt spid="50"/>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250"/>
                                        <p:tgtEl>
                                          <p:spTgt spid="51"/>
                                        </p:tgtEl>
                                      </p:cBhvr>
                                    </p:animEffect>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down)">
                                      <p:cBhvr>
                                        <p:cTn id="43" dur="10"/>
                                        <p:tgtEl>
                                          <p:spTgt spid="54"/>
                                        </p:tgtEl>
                                      </p:cBhvr>
                                    </p:animEffect>
                                  </p:childTnLst>
                                </p:cTn>
                              </p:par>
                            </p:childTnLst>
                          </p:cTn>
                        </p:par>
                        <p:par>
                          <p:cTn id="44" fill="hold">
                            <p:stCondLst>
                              <p:cond delay="3000"/>
                            </p:stCondLst>
                            <p:childTnLst>
                              <p:par>
                                <p:cTn id="45" presetID="22" presetClass="entr" presetSubtype="4"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wipe(down)">
                                      <p:cBhvr>
                                        <p:cTn id="47" dur="250"/>
                                        <p:tgtEl>
                                          <p:spTgt spid="70"/>
                                        </p:tgtEl>
                                      </p:cBhvr>
                                    </p:animEffect>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right)">
                                      <p:cBhvr>
                                        <p:cTn id="51" dur="20"/>
                                        <p:tgtEl>
                                          <p:spTgt spid="69"/>
                                        </p:tgtEl>
                                      </p:cBhvr>
                                    </p:animEffect>
                                  </p:childTnLst>
                                </p:cTn>
                              </p:par>
                            </p:childTnLst>
                          </p:cTn>
                        </p:par>
                        <p:par>
                          <p:cTn id="52" fill="hold">
                            <p:stCondLst>
                              <p:cond delay="4000"/>
                            </p:stCondLst>
                            <p:childTnLst>
                              <p:par>
                                <p:cTn id="53" presetID="22" presetClass="entr" presetSubtype="1"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up)">
                                      <p:cBhvr>
                                        <p:cTn id="55" dur="10"/>
                                        <p:tgtEl>
                                          <p:spTgt spid="76"/>
                                        </p:tgtEl>
                                      </p:cBhvr>
                                    </p:animEffect>
                                  </p:childTnLst>
                                </p:cTn>
                              </p:par>
                            </p:childTnLst>
                          </p:cTn>
                        </p:par>
                        <p:par>
                          <p:cTn id="56" fill="hold">
                            <p:stCondLst>
                              <p:cond delay="4500"/>
                            </p:stCondLst>
                            <p:childTnLst>
                              <p:par>
                                <p:cTn id="57" presetID="22" presetClass="entr" presetSubtype="2"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right)">
                                      <p:cBhvr>
                                        <p:cTn id="59" dur="10"/>
                                        <p:tgtEl>
                                          <p:spTgt spid="75"/>
                                        </p:tgtEl>
                                      </p:cBhvr>
                                    </p:animEffect>
                                  </p:childTnLst>
                                </p:cTn>
                              </p:par>
                            </p:childTnLst>
                          </p:cTn>
                        </p:par>
                        <p:par>
                          <p:cTn id="60" fill="hold">
                            <p:stCondLst>
                              <p:cond delay="5000"/>
                            </p:stCondLst>
                            <p:childTnLst>
                              <p:par>
                                <p:cTn id="61" presetID="22" presetClass="entr" presetSubtype="4"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down)">
                                      <p:cBhvr>
                                        <p:cTn id="63" dur="10"/>
                                        <p:tgtEl>
                                          <p:spTgt spid="74"/>
                                        </p:tgtEl>
                                      </p:cBhvr>
                                    </p:animEffect>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250"/>
                                        <p:tgtEl>
                                          <p:spTgt spid="62"/>
                                        </p:tgtEl>
                                      </p:cBhvr>
                                    </p:animEffect>
                                  </p:childTnLst>
                                </p:cTn>
                              </p:par>
                            </p:childTnLst>
                          </p:cTn>
                        </p:par>
                        <p:par>
                          <p:cTn id="68" fill="hold">
                            <p:stCondLst>
                              <p:cond delay="6000"/>
                            </p:stCondLst>
                            <p:childTnLst>
                              <p:par>
                                <p:cTn id="69" presetID="22" presetClass="entr" presetSubtype="1"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wipe(up)">
                                      <p:cBhvr>
                                        <p:cTn id="71" dur="250"/>
                                        <p:tgtEl>
                                          <p:spTgt spid="66"/>
                                        </p:tgtEl>
                                      </p:cBhvr>
                                    </p:animEffect>
                                  </p:childTnLst>
                                </p:cTn>
                              </p:par>
                            </p:childTnLst>
                          </p:cTn>
                        </p:par>
                        <p:par>
                          <p:cTn id="72" fill="hold">
                            <p:stCondLst>
                              <p:cond delay="6500"/>
                            </p:stCondLst>
                            <p:childTnLst>
                              <p:par>
                                <p:cTn id="73" presetID="22" presetClass="entr" presetSubtype="1" fill="hold" nodeType="afterEffect">
                                  <p:stCondLst>
                                    <p:cond delay="0"/>
                                  </p:stCondLst>
                                  <p:childTnLst>
                                    <p:set>
                                      <p:cBhvr>
                                        <p:cTn id="74" dur="1" fill="hold">
                                          <p:stCondLst>
                                            <p:cond delay="0"/>
                                          </p:stCondLst>
                                        </p:cTn>
                                        <p:tgtEl>
                                          <p:spTgt spid="77"/>
                                        </p:tgtEl>
                                        <p:attrNameLst>
                                          <p:attrName>style.visibility</p:attrName>
                                        </p:attrNameLst>
                                      </p:cBhvr>
                                      <p:to>
                                        <p:strVal val="visible"/>
                                      </p:to>
                                    </p:set>
                                    <p:animEffect transition="in" filter="wipe(up)">
                                      <p:cBhvr>
                                        <p:cTn id="75" dur="100"/>
                                        <p:tgtEl>
                                          <p:spTgt spid="77"/>
                                        </p:tgtEl>
                                      </p:cBhvr>
                                    </p:animEffect>
                                  </p:childTnLst>
                                </p:cTn>
                              </p:par>
                            </p:childTnLst>
                          </p:cTn>
                        </p:par>
                        <p:par>
                          <p:cTn id="76" fill="hold">
                            <p:stCondLst>
                              <p:cond delay="7000"/>
                            </p:stCondLst>
                            <p:childTnLst>
                              <p:par>
                                <p:cTn id="77" presetID="22" presetClass="entr" presetSubtype="1"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up)">
                                      <p:cBhvr>
                                        <p:cTn id="79" dur="10"/>
                                        <p:tgtEl>
                                          <p:spTgt spid="55"/>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wipe(left)">
                                      <p:cBhvr>
                                        <p:cTn id="83" dur="250"/>
                                        <p:tgtEl>
                                          <p:spTgt spid="56"/>
                                        </p:tgtEl>
                                      </p:cBhvr>
                                    </p:animEffect>
                                  </p:childTnLst>
                                </p:cTn>
                              </p:par>
                            </p:childTnLst>
                          </p:cTn>
                        </p:par>
                        <p:par>
                          <p:cTn id="84" fill="hold">
                            <p:stCondLst>
                              <p:cond delay="8000"/>
                            </p:stCondLst>
                            <p:childTnLst>
                              <p:par>
                                <p:cTn id="85" presetID="52"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Scale>
                                      <p:cBhvr>
                                        <p:cTn id="87"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43"/>
                                        </p:tgtEl>
                                        <p:attrNameLst>
                                          <p:attrName>ppt_x</p:attrName>
                                          <p:attrName>ppt_y</p:attrName>
                                        </p:attrNameLst>
                                      </p:cBhvr>
                                    </p:animMotion>
                                    <p:animEffect transition="in" filter="fade">
                                      <p:cBhvr>
                                        <p:cTn id="8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5224</Words>
  <Application>WPS 演示</Application>
  <PresentationFormat>自定义</PresentationFormat>
  <Paragraphs>648</Paragraphs>
  <Slides>31</Slides>
  <Notes>31</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31</vt:i4>
      </vt:variant>
    </vt:vector>
  </HeadingPairs>
  <TitlesOfParts>
    <vt:vector size="55" baseType="lpstr">
      <vt:lpstr>Arial</vt:lpstr>
      <vt:lpstr>宋体</vt:lpstr>
      <vt:lpstr>Wingdings</vt:lpstr>
      <vt:lpstr>微软雅黑</vt:lpstr>
      <vt:lpstr>方正大黑繁体</vt:lpstr>
      <vt:lpstr>Aharoni</vt:lpstr>
      <vt:lpstr>方正粗圆简体</vt:lpstr>
      <vt:lpstr>方正粗倩简体</vt:lpstr>
      <vt:lpstr>仿宋_GB2312</vt:lpstr>
      <vt:lpstr>DFGothic-EB</vt:lpstr>
      <vt:lpstr>华文黑体</vt:lpstr>
      <vt:lpstr>Calibri</vt:lpstr>
      <vt:lpstr>Roboto condensed</vt:lpstr>
      <vt:lpstr>Arial Unicode MS</vt:lpstr>
      <vt:lpstr>Calibri</vt:lpstr>
      <vt:lpstr>Bebas Neue</vt:lpstr>
      <vt:lpstr>Lato Light</vt:lpstr>
      <vt:lpstr>Gill Sans</vt:lpstr>
      <vt:lpstr>黑体</vt:lpstr>
      <vt:lpstr>MS UI Gothic</vt:lpstr>
      <vt:lpstr>仿宋</vt:lpstr>
      <vt:lpstr>Segoe Print</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31</cp:revision>
  <dcterms:created xsi:type="dcterms:W3CDTF">2016-04-16T13:30:00Z</dcterms:created>
  <dcterms:modified xsi:type="dcterms:W3CDTF">2017-12-09T08:08:40Z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