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335" r:id="rId3"/>
    <p:sldId id="328" r:id="rId5"/>
    <p:sldId id="337" r:id="rId6"/>
    <p:sldId id="330" r:id="rId7"/>
    <p:sldId id="276" r:id="rId8"/>
    <p:sldId id="259" r:id="rId9"/>
    <p:sldId id="306" r:id="rId10"/>
    <p:sldId id="260" r:id="rId11"/>
    <p:sldId id="261" r:id="rId12"/>
    <p:sldId id="263" r:id="rId13"/>
    <p:sldId id="265" r:id="rId14"/>
    <p:sldId id="331" r:id="rId15"/>
    <p:sldId id="270" r:id="rId16"/>
    <p:sldId id="269" r:id="rId17"/>
    <p:sldId id="267" r:id="rId18"/>
    <p:sldId id="302" r:id="rId19"/>
    <p:sldId id="316" r:id="rId20"/>
    <p:sldId id="271" r:id="rId21"/>
    <p:sldId id="273" r:id="rId22"/>
    <p:sldId id="332" r:id="rId23"/>
    <p:sldId id="274" r:id="rId24"/>
    <p:sldId id="275" r:id="rId25"/>
    <p:sldId id="258" r:id="rId26"/>
    <p:sldId id="278" r:id="rId27"/>
    <p:sldId id="279" r:id="rId28"/>
    <p:sldId id="310" r:id="rId29"/>
    <p:sldId id="311" r:id="rId30"/>
    <p:sldId id="333" r:id="rId31"/>
    <p:sldId id="283" r:id="rId32"/>
    <p:sldId id="281" r:id="rId33"/>
    <p:sldId id="312" r:id="rId34"/>
    <p:sldId id="282" r:id="rId35"/>
    <p:sldId id="286" r:id="rId36"/>
    <p:sldId id="287" r:id="rId37"/>
    <p:sldId id="334" r:id="rId38"/>
    <p:sldId id="291" r:id="rId39"/>
    <p:sldId id="289" r:id="rId40"/>
    <p:sldId id="308" r:id="rId41"/>
    <p:sldId id="303" r:id="rId42"/>
    <p:sldId id="313" r:id="rId43"/>
    <p:sldId id="305" r:id="rId44"/>
    <p:sldId id="336" r:id="rId45"/>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849C"/>
    <a:srgbClr val="BF3633"/>
    <a:srgbClr val="C00000"/>
    <a:srgbClr val="E9E9E9"/>
    <a:srgbClr val="546E7D"/>
    <a:srgbClr val="9E8F7A"/>
    <a:srgbClr val="6A656C"/>
    <a:srgbClr val="70625F"/>
    <a:srgbClr val="7B8294"/>
    <a:srgbClr val="2A3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81" autoAdjust="0"/>
    <p:restoredTop sz="95494" autoAdjust="0"/>
  </p:normalViewPr>
  <p:slideViewPr>
    <p:cSldViewPr>
      <p:cViewPr varScale="1">
        <p:scale>
          <a:sx n="118" d="100"/>
          <a:sy n="118" d="100"/>
        </p:scale>
        <p:origin x="300" y="108"/>
      </p:cViewPr>
      <p:guideLst>
        <p:guide orient="horz" pos="1620"/>
        <p:guide pos="2880"/>
      </p:guideLst>
    </p:cSldViewPr>
  </p:slideViewPr>
  <p:notesTextViewPr>
    <p:cViewPr>
      <p:scale>
        <a:sx n="3" d="2"/>
        <a:sy n="3" d="2"/>
      </p:scale>
      <p:origin x="0" y="0"/>
    </p:cViewPr>
  </p:notesTextViewPr>
  <p:sorterViewPr>
    <p:cViewPr>
      <p:scale>
        <a:sx n="151" d="100"/>
        <a:sy n="151" d="100"/>
      </p:scale>
      <p:origin x="0" y="789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 </a:t>
            </a:r>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grpSp>
        <p:nvGrpSpPr>
          <p:cNvPr id="51" name="组合 50"/>
          <p:cNvGrpSpPr/>
          <p:nvPr userDrawn="1"/>
        </p:nvGrpSpPr>
        <p:grpSpPr>
          <a:xfrm>
            <a:off x="608655" y="338544"/>
            <a:ext cx="126310" cy="126294"/>
            <a:chOff x="304800" y="673100"/>
            <a:chExt cx="4000500" cy="4000500"/>
          </a:xfrm>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4" name="组合 53"/>
          <p:cNvGrpSpPr/>
          <p:nvPr userDrawn="1"/>
        </p:nvGrpSpPr>
        <p:grpSpPr>
          <a:xfrm>
            <a:off x="711386" y="463940"/>
            <a:ext cx="82284" cy="82274"/>
            <a:chOff x="304800" y="673100"/>
            <a:chExt cx="4000500" cy="4000500"/>
          </a:xfrm>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6" name="椭圆 55"/>
            <p:cNvSpPr/>
            <p:nvPr/>
          </p:nvSpPr>
          <p:spPr>
            <a:xfrm>
              <a:off x="392109" y="760409"/>
              <a:ext cx="3825870" cy="382587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7" name="组合 56"/>
          <p:cNvGrpSpPr/>
          <p:nvPr userDrawn="1"/>
        </p:nvGrpSpPr>
        <p:grpSpPr>
          <a:xfrm>
            <a:off x="304970" y="346955"/>
            <a:ext cx="374107" cy="374058"/>
            <a:chOff x="304800" y="673100"/>
            <a:chExt cx="4000500" cy="4000500"/>
          </a:xfrm>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61" name="椭圆 60"/>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13" name="直接连接符 12"/>
          <p:cNvCxnSpPr/>
          <p:nvPr userDrawn="1"/>
        </p:nvCxnSpPr>
        <p:spPr>
          <a:xfrm>
            <a:off x="897462" y="608534"/>
            <a:ext cx="7058914"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17"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horizontal)">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3.xml"/><Relationship Id="rId7" Type="http://schemas.openxmlformats.org/officeDocument/2006/relationships/image" Target="../media/image22.png"/><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image" Target="../media/image30.jpeg"/><Relationship Id="rId1" Type="http://schemas.openxmlformats.org/officeDocument/2006/relationships/image" Target="../media/image2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3.xml"/><Relationship Id="rId2" Type="http://schemas.openxmlformats.org/officeDocument/2006/relationships/image" Target="../media/image32.jpeg"/><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3.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xml"/><Relationship Id="rId2" Type="http://schemas.openxmlformats.org/officeDocument/2006/relationships/image" Target="../media/image38.png"/><Relationship Id="rId1" Type="http://schemas.openxmlformats.org/officeDocument/2006/relationships/image" Target="../media/image37.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3.xml"/><Relationship Id="rId2" Type="http://schemas.openxmlformats.org/officeDocument/2006/relationships/image" Target="../media/image30.jpeg"/><Relationship Id="rId1" Type="http://schemas.openxmlformats.org/officeDocument/2006/relationships/hyperlink" Target="http://www.rapidesign.cn/"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39.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40.jpeg"/></Relationships>
</file>

<file path=ppt/slides/_rels/slide3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37.xml"/><Relationship Id="rId13" Type="http://schemas.openxmlformats.org/officeDocument/2006/relationships/slideLayout" Target="../slideLayouts/slideLayout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42.jpe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50" y="0"/>
            <a:ext cx="9155430" cy="5143500"/>
          </a:xfrm>
          <a:prstGeom prst="rect">
            <a:avLst/>
          </a:prstGeom>
        </p:spPr>
      </p:pic>
      <p:pic>
        <p:nvPicPr>
          <p:cNvPr id="67" name="经典云端大气音乐.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00862" y="39332"/>
            <a:ext cx="503802" cy="50380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1476" y="789783"/>
            <a:ext cx="5824740" cy="3438151"/>
          </a:xfrm>
          <a:prstGeom prst="rect">
            <a:avLst/>
          </a:prstGeom>
        </p:spPr>
      </p:pic>
      <p:sp>
        <p:nvSpPr>
          <p:cNvPr id="26" name="TextBox 25"/>
          <p:cNvSpPr txBox="1"/>
          <p:nvPr/>
        </p:nvSpPr>
        <p:spPr>
          <a:xfrm>
            <a:off x="3492228" y="2105823"/>
            <a:ext cx="5216796" cy="623237"/>
          </a:xfrm>
          <a:prstGeom prst="rect">
            <a:avLst/>
          </a:prstGeom>
          <a:noFill/>
        </p:spPr>
        <p:txBody>
          <a:bodyPr wrap="none" lIns="68571" tIns="34285" rIns="68571" bIns="34285" rtlCol="0">
            <a:spAutoFit/>
          </a:bodyPr>
          <a:lstStyle/>
          <a:p>
            <a:pPr algn="ctr"/>
            <a:r>
              <a:rPr lang="zh-CN" altLang="en-US" sz="3600" b="1" dirty="0" smtClean="0">
                <a:solidFill>
                  <a:schemeClr val="bg1"/>
                </a:solidFill>
                <a:cs typeface="+mn-ea"/>
                <a:sym typeface="+mn-lt"/>
              </a:rPr>
              <a:t>工作总结</a:t>
            </a:r>
            <a:r>
              <a:rPr lang="zh-CN" altLang="en-US" sz="3600" b="1" dirty="0">
                <a:solidFill>
                  <a:schemeClr val="bg1"/>
                </a:solidFill>
                <a:cs typeface="+mn-ea"/>
                <a:sym typeface="+mn-lt"/>
              </a:rPr>
              <a:t>汇报暨新年计划</a:t>
            </a:r>
            <a:endParaRPr lang="zh-CN" altLang="en-US" sz="3600" b="1" dirty="0">
              <a:solidFill>
                <a:schemeClr val="bg1"/>
              </a:solidFill>
              <a:cs typeface="+mn-ea"/>
              <a:sym typeface="+mn-lt"/>
            </a:endParaRPr>
          </a:p>
        </p:txBody>
      </p:sp>
      <p:sp>
        <p:nvSpPr>
          <p:cNvPr id="27" name="TextBox 26"/>
          <p:cNvSpPr txBox="1"/>
          <p:nvPr/>
        </p:nvSpPr>
        <p:spPr>
          <a:xfrm>
            <a:off x="3689957" y="2816378"/>
            <a:ext cx="4771160" cy="284683"/>
          </a:xfrm>
          <a:prstGeom prst="rect">
            <a:avLst/>
          </a:prstGeom>
          <a:noFill/>
        </p:spPr>
        <p:txBody>
          <a:bodyPr wrap="none" lIns="68571" tIns="34285" rIns="68571" bIns="34285" rtlCol="0">
            <a:spAutoFit/>
          </a:bodyPr>
          <a:lstStyle/>
          <a:p>
            <a:pPr algn="ctr"/>
            <a:r>
              <a:rPr lang="zh-CN" altLang="en-US" dirty="0" smtClean="0">
                <a:solidFill>
                  <a:schemeClr val="bg1"/>
                </a:solidFill>
                <a:cs typeface="+mn-ea"/>
                <a:sym typeface="+mn-lt"/>
              </a:rPr>
              <a:t>精美实用、框架完整的年终总结、工作汇报、新年计划</a:t>
            </a:r>
            <a:r>
              <a:rPr lang="en-US" altLang="zh-CN" dirty="0" smtClean="0">
                <a:solidFill>
                  <a:schemeClr val="bg1"/>
                </a:solidFill>
                <a:cs typeface="+mn-ea"/>
                <a:sym typeface="+mn-lt"/>
              </a:rPr>
              <a:t>PPT</a:t>
            </a:r>
            <a:endParaRPr lang="zh-CN" altLang="en-US" dirty="0">
              <a:solidFill>
                <a:schemeClr val="bg1"/>
              </a:solidFill>
              <a:cs typeface="+mn-ea"/>
              <a:sym typeface="+mn-lt"/>
            </a:endParaRPr>
          </a:p>
        </p:txBody>
      </p:sp>
      <p:cxnSp>
        <p:nvCxnSpPr>
          <p:cNvPr id="28" name="直接连接符 27"/>
          <p:cNvCxnSpPr/>
          <p:nvPr/>
        </p:nvCxnSpPr>
        <p:spPr>
          <a:xfrm>
            <a:off x="3589374" y="2750579"/>
            <a:ext cx="508194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4"/>
          <p:cNvSpPr txBox="1">
            <a:spLocks noChangeArrowheads="1"/>
          </p:cNvSpPr>
          <p:nvPr/>
        </p:nvSpPr>
        <p:spPr bwMode="auto">
          <a:xfrm>
            <a:off x="4572693" y="3179271"/>
            <a:ext cx="3383683"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latin typeface="方正黑体简体" panose="02010601030101010101" pitchFamily="2" charset="-122"/>
                <a:ea typeface="方正黑体简体" panose="02010601030101010101" pitchFamily="2" charset="-122"/>
              </a:rPr>
              <a:t>汇报人</a:t>
            </a:r>
            <a:r>
              <a:rPr lang="en-US" altLang="zh-CN" sz="1400" b="0" dirty="0" smtClean="0">
                <a:latin typeface="方正黑体简体" panose="02010601030101010101" pitchFamily="2" charset="-122"/>
                <a:ea typeface="方正黑体简体" panose="02010601030101010101" pitchFamily="2" charset="-122"/>
              </a:rPr>
              <a:t>: 成达素材</a:t>
            </a:r>
            <a:r>
              <a:rPr lang="zh-CN" altLang="en-US" sz="1400" b="0" dirty="0" smtClean="0">
                <a:latin typeface="方正黑体简体" panose="02010601030101010101" pitchFamily="2" charset="-122"/>
                <a:ea typeface="方正黑体简体" panose="02010601030101010101" pitchFamily="2" charset="-122"/>
              </a:rPr>
              <a:t>            部门：财务部</a:t>
            </a:r>
            <a:endParaRPr lang="zh-CN" altLang="en-US" sz="1400" b="0" dirty="0">
              <a:latin typeface="方正黑体简体" panose="02010601030101010101" pitchFamily="2" charset="-122"/>
              <a:ea typeface="方正黑体简体" panose="02010601030101010101" pitchFamily="2" charset="-122"/>
            </a:endParaRPr>
          </a:p>
        </p:txBody>
      </p:sp>
      <p:grpSp>
        <p:nvGrpSpPr>
          <p:cNvPr id="32" name="Group 550"/>
          <p:cNvGrpSpPr/>
          <p:nvPr/>
        </p:nvGrpSpPr>
        <p:grpSpPr bwMode="auto">
          <a:xfrm>
            <a:off x="4932040" y="483518"/>
            <a:ext cx="1896420" cy="1724574"/>
            <a:chOff x="295" y="3475"/>
            <a:chExt cx="1407" cy="1407"/>
          </a:xfrm>
        </p:grpSpPr>
        <p:sp>
          <p:nvSpPr>
            <p:cNvPr id="3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p:spPr>
          <p:txBody>
            <a:bodyPr wrap="none" anchor="ctr"/>
            <a:lstStyle/>
            <a:p>
              <a:pPr>
                <a:defRPr/>
              </a:pPr>
              <a:endParaRPr lang="zh-CN" altLang="en-US"/>
            </a:p>
          </p:txBody>
        </p:sp>
        <p:grpSp>
          <p:nvGrpSpPr>
            <p:cNvPr id="34" name="Group 552"/>
            <p:cNvGrpSpPr/>
            <p:nvPr/>
          </p:nvGrpSpPr>
          <p:grpSpPr bwMode="auto">
            <a:xfrm>
              <a:off x="476" y="3657"/>
              <a:ext cx="1050" cy="1050"/>
              <a:chOff x="-6056" y="-2208"/>
              <a:chExt cx="2208" cy="2208"/>
            </a:xfrm>
          </p:grpSpPr>
          <p:sp>
            <p:nvSpPr>
              <p:cNvPr id="35"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nvGrpSpPr>
              <p:cNvPr id="36" name="Group 554"/>
              <p:cNvGrpSpPr/>
              <p:nvPr/>
            </p:nvGrpSpPr>
            <p:grpSpPr bwMode="auto">
              <a:xfrm>
                <a:off x="-6056" y="-2208"/>
                <a:ext cx="2208" cy="2208"/>
                <a:chOff x="-4060" y="-879"/>
                <a:chExt cx="2208" cy="2208"/>
              </a:xfrm>
            </p:grpSpPr>
            <p:grpSp>
              <p:nvGrpSpPr>
                <p:cNvPr id="37" name="Group 555"/>
                <p:cNvGrpSpPr/>
                <p:nvPr/>
              </p:nvGrpSpPr>
              <p:grpSpPr bwMode="auto">
                <a:xfrm>
                  <a:off x="-4060" y="-879"/>
                  <a:ext cx="2208" cy="2208"/>
                  <a:chOff x="-3924" y="-788"/>
                  <a:chExt cx="2208" cy="2208"/>
                </a:xfrm>
              </p:grpSpPr>
              <p:grpSp>
                <p:nvGrpSpPr>
                  <p:cNvPr id="53" name="Group 556"/>
                  <p:cNvGrpSpPr>
                    <a:grpSpLocks noChangeAspect="1"/>
                  </p:cNvGrpSpPr>
                  <p:nvPr/>
                </p:nvGrpSpPr>
                <p:grpSpPr bwMode="auto">
                  <a:xfrm>
                    <a:off x="-3924" y="-788"/>
                    <a:ext cx="2208" cy="2202"/>
                    <a:chOff x="168" y="696"/>
                    <a:chExt cx="1429" cy="1429"/>
                  </a:xfrm>
                </p:grpSpPr>
                <p:grpSp>
                  <p:nvGrpSpPr>
                    <p:cNvPr id="61" name="Group 557"/>
                    <p:cNvGrpSpPr>
                      <a:grpSpLocks noChangeAspect="1"/>
                    </p:cNvGrpSpPr>
                    <p:nvPr/>
                  </p:nvGrpSpPr>
                  <p:grpSpPr bwMode="auto">
                    <a:xfrm>
                      <a:off x="854" y="696"/>
                      <a:ext cx="56" cy="1429"/>
                      <a:chOff x="845" y="696"/>
                      <a:chExt cx="56" cy="1429"/>
                    </a:xfrm>
                  </p:grpSpPr>
                  <p:sp>
                    <p:nvSpPr>
                      <p:cNvPr id="65"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6"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2" name="Group 560"/>
                    <p:cNvGrpSpPr>
                      <a:grpSpLocks noChangeAspect="1"/>
                    </p:cNvGrpSpPr>
                    <p:nvPr/>
                  </p:nvGrpSpPr>
                  <p:grpSpPr bwMode="auto">
                    <a:xfrm rot="5400000">
                      <a:off x="855" y="696"/>
                      <a:ext cx="56" cy="1429"/>
                      <a:chOff x="845" y="696"/>
                      <a:chExt cx="56" cy="1429"/>
                    </a:xfrm>
                  </p:grpSpPr>
                  <p:sp>
                    <p:nvSpPr>
                      <p:cNvPr id="63"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4"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4" name="Group 563"/>
                  <p:cNvGrpSpPr>
                    <a:grpSpLocks noChangeAspect="1"/>
                  </p:cNvGrpSpPr>
                  <p:nvPr/>
                </p:nvGrpSpPr>
                <p:grpSpPr bwMode="auto">
                  <a:xfrm rot="2700000">
                    <a:off x="-3927" y="-785"/>
                    <a:ext cx="2208" cy="2202"/>
                    <a:chOff x="168" y="696"/>
                    <a:chExt cx="1429" cy="1429"/>
                  </a:xfrm>
                </p:grpSpPr>
                <p:grpSp>
                  <p:nvGrpSpPr>
                    <p:cNvPr id="55" name="Group 564"/>
                    <p:cNvGrpSpPr>
                      <a:grpSpLocks noChangeAspect="1"/>
                    </p:cNvGrpSpPr>
                    <p:nvPr/>
                  </p:nvGrpSpPr>
                  <p:grpSpPr bwMode="auto">
                    <a:xfrm>
                      <a:off x="854" y="696"/>
                      <a:ext cx="56" cy="1429"/>
                      <a:chOff x="845" y="696"/>
                      <a:chExt cx="56" cy="1429"/>
                    </a:xfrm>
                  </p:grpSpPr>
                  <p:sp>
                    <p:nvSpPr>
                      <p:cNvPr id="59"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0"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6" name="Group 567"/>
                    <p:cNvGrpSpPr>
                      <a:grpSpLocks noChangeAspect="1"/>
                    </p:cNvGrpSpPr>
                    <p:nvPr/>
                  </p:nvGrpSpPr>
                  <p:grpSpPr bwMode="auto">
                    <a:xfrm rot="5400000">
                      <a:off x="855" y="696"/>
                      <a:ext cx="56" cy="1429"/>
                      <a:chOff x="845" y="696"/>
                      <a:chExt cx="56" cy="1429"/>
                    </a:xfrm>
                  </p:grpSpPr>
                  <p:sp>
                    <p:nvSpPr>
                      <p:cNvPr id="57"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8"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38" name="Group 570"/>
                <p:cNvGrpSpPr/>
                <p:nvPr/>
              </p:nvGrpSpPr>
              <p:grpSpPr bwMode="auto">
                <a:xfrm rot="1320000">
                  <a:off x="-3744" y="-528"/>
                  <a:ext cx="1549" cy="1556"/>
                  <a:chOff x="-3928" y="-799"/>
                  <a:chExt cx="2212" cy="2222"/>
                </a:xfrm>
              </p:grpSpPr>
              <p:grpSp>
                <p:nvGrpSpPr>
                  <p:cNvPr id="39" name="Group 571"/>
                  <p:cNvGrpSpPr>
                    <a:grpSpLocks noChangeAspect="1"/>
                  </p:cNvGrpSpPr>
                  <p:nvPr/>
                </p:nvGrpSpPr>
                <p:grpSpPr bwMode="auto">
                  <a:xfrm>
                    <a:off x="-3924" y="-788"/>
                    <a:ext cx="2208" cy="2202"/>
                    <a:chOff x="168" y="696"/>
                    <a:chExt cx="1429" cy="1429"/>
                  </a:xfrm>
                </p:grpSpPr>
                <p:grpSp>
                  <p:nvGrpSpPr>
                    <p:cNvPr id="47" name="Group 572"/>
                    <p:cNvGrpSpPr>
                      <a:grpSpLocks noChangeAspect="1"/>
                    </p:cNvGrpSpPr>
                    <p:nvPr/>
                  </p:nvGrpSpPr>
                  <p:grpSpPr bwMode="auto">
                    <a:xfrm>
                      <a:off x="854" y="696"/>
                      <a:ext cx="56" cy="1429"/>
                      <a:chOff x="845" y="696"/>
                      <a:chExt cx="56" cy="1429"/>
                    </a:xfrm>
                  </p:grpSpPr>
                  <p:sp>
                    <p:nvSpPr>
                      <p:cNvPr id="51"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2"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8" name="Group 575"/>
                    <p:cNvGrpSpPr>
                      <a:grpSpLocks noChangeAspect="1"/>
                    </p:cNvGrpSpPr>
                    <p:nvPr/>
                  </p:nvGrpSpPr>
                  <p:grpSpPr bwMode="auto">
                    <a:xfrm rot="5400000">
                      <a:off x="855" y="696"/>
                      <a:ext cx="56" cy="1429"/>
                      <a:chOff x="845" y="696"/>
                      <a:chExt cx="56" cy="1429"/>
                    </a:xfrm>
                  </p:grpSpPr>
                  <p:sp>
                    <p:nvSpPr>
                      <p:cNvPr id="49"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0"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40" name="Group 578"/>
                  <p:cNvGrpSpPr>
                    <a:grpSpLocks noChangeAspect="1"/>
                  </p:cNvGrpSpPr>
                  <p:nvPr/>
                </p:nvGrpSpPr>
                <p:grpSpPr bwMode="auto">
                  <a:xfrm rot="2700000">
                    <a:off x="-3938" y="-789"/>
                    <a:ext cx="2222" cy="2202"/>
                    <a:chOff x="160" y="696"/>
                    <a:chExt cx="1438" cy="1429"/>
                  </a:xfrm>
                </p:grpSpPr>
                <p:grpSp>
                  <p:nvGrpSpPr>
                    <p:cNvPr id="41" name="Group 579"/>
                    <p:cNvGrpSpPr>
                      <a:grpSpLocks noChangeAspect="1"/>
                    </p:cNvGrpSpPr>
                    <p:nvPr/>
                  </p:nvGrpSpPr>
                  <p:grpSpPr bwMode="auto">
                    <a:xfrm>
                      <a:off x="854" y="696"/>
                      <a:ext cx="56" cy="1429"/>
                      <a:chOff x="845" y="696"/>
                      <a:chExt cx="56" cy="1429"/>
                    </a:xfrm>
                  </p:grpSpPr>
                  <p:sp>
                    <p:nvSpPr>
                      <p:cNvPr id="45"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6"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2" name="Group 582"/>
                    <p:cNvGrpSpPr>
                      <a:grpSpLocks noChangeAspect="1"/>
                    </p:cNvGrpSpPr>
                    <p:nvPr/>
                  </p:nvGrpSpPr>
                  <p:grpSpPr bwMode="auto">
                    <a:xfrm rot="5400000">
                      <a:off x="850" y="692"/>
                      <a:ext cx="57" cy="1438"/>
                      <a:chOff x="845" y="696"/>
                      <a:chExt cx="57" cy="1438"/>
                    </a:xfrm>
                  </p:grpSpPr>
                  <p:sp>
                    <p:nvSpPr>
                      <p:cNvPr id="43"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4"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16" presetClass="entr" presetSubtype="37" fill="hold"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outVertical)">
                                      <p:cBhvr>
                                        <p:cTn id="10" dur="500"/>
                                        <p:tgtEl>
                                          <p:spTgt spid="28"/>
                                        </p:tgtEl>
                                      </p:cBhvr>
                                    </p:animEffect>
                                  </p:childTnLst>
                                </p:cTn>
                              </p:par>
                            </p:childTnLst>
                          </p:cTn>
                        </p:par>
                        <p:par>
                          <p:cTn id="11" fill="hold">
                            <p:stCondLst>
                              <p:cond delay="500"/>
                            </p:stCondLst>
                            <p:childTnLst>
                              <p:par>
                                <p:cTn id="12" presetID="12" presetClass="entr" presetSubtype="4" fill="hold" grpId="0" nodeType="afterEffect">
                                  <p:stCondLst>
                                    <p:cond delay="0"/>
                                  </p:stCondLst>
                                  <p:iterate type="lt">
                                    <p:tmPct val="10000"/>
                                  </p:iterate>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p:tgtEl>
                                          <p:spTgt spid="26"/>
                                        </p:tgtEl>
                                        <p:attrNameLst>
                                          <p:attrName>ppt_y</p:attrName>
                                        </p:attrNameLst>
                                      </p:cBhvr>
                                      <p:tavLst>
                                        <p:tav tm="0">
                                          <p:val>
                                            <p:strVal val="#ppt_y+#ppt_h*1.125000"/>
                                          </p:val>
                                        </p:tav>
                                        <p:tav tm="100000">
                                          <p:val>
                                            <p:strVal val="#ppt_y"/>
                                          </p:val>
                                        </p:tav>
                                      </p:tavLst>
                                    </p:anim>
                                    <p:animEffect transition="in" filter="wipe(up)">
                                      <p:cBhvr>
                                        <p:cTn id="15" dur="500"/>
                                        <p:tgtEl>
                                          <p:spTgt spid="26"/>
                                        </p:tgtEl>
                                      </p:cBhvr>
                                    </p:animEffect>
                                  </p:childTnLst>
                                </p:cTn>
                              </p:par>
                              <p:par>
                                <p:cTn id="16" presetID="12" presetClass="entr" presetSubtype="1" fill="hold" grpId="0" nodeType="with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ppt_y</p:attrName>
                                        </p:attrNameLst>
                                      </p:cBhvr>
                                      <p:tavLst>
                                        <p:tav tm="0">
                                          <p:val>
                                            <p:strVal val="#ppt_y-#ppt_h*1.125000"/>
                                          </p:val>
                                        </p:tav>
                                        <p:tav tm="100000">
                                          <p:val>
                                            <p:strVal val="#ppt_y"/>
                                          </p:val>
                                        </p:tav>
                                      </p:tavLst>
                                    </p:anim>
                                    <p:animEffect transition="in" filter="wipe(down)">
                                      <p:cBhvr>
                                        <p:cTn id="19" dur="500"/>
                                        <p:tgtEl>
                                          <p:spTgt spid="27"/>
                                        </p:tgtEl>
                                      </p:cBhvr>
                                    </p:animEffect>
                                  </p:childTnLst>
                                </p:cTn>
                              </p:par>
                            </p:childTnLst>
                          </p:cTn>
                        </p:par>
                        <p:par>
                          <p:cTn id="20" fill="hold">
                            <p:stCondLst>
                              <p:cond delay="23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29"/>
                                        </p:tgtEl>
                                        <p:attrNameLst>
                                          <p:attrName>style.visibility</p:attrName>
                                        </p:attrNameLst>
                                      </p:cBhvr>
                                      <p:to>
                                        <p:strVal val="visible"/>
                                      </p:to>
                                    </p:set>
                                    <p:anim by="(-#ppt_w*2)" calcmode="lin" valueType="num">
                                      <p:cBhvr rctx="PPT">
                                        <p:cTn id="23" dur="500" autoRev="1" fill="hold">
                                          <p:stCondLst>
                                            <p:cond delay="0"/>
                                          </p:stCondLst>
                                        </p:cTn>
                                        <p:tgtEl>
                                          <p:spTgt spid="29"/>
                                        </p:tgtEl>
                                        <p:attrNameLst>
                                          <p:attrName>ppt_w</p:attrName>
                                        </p:attrNameLst>
                                      </p:cBhvr>
                                    </p:anim>
                                    <p:anim by="(#ppt_w*0.50)" calcmode="lin" valueType="num">
                                      <p:cBhvr>
                                        <p:cTn id="24" dur="500" decel="50000" autoRev="1" fill="hold">
                                          <p:stCondLst>
                                            <p:cond delay="0"/>
                                          </p:stCondLst>
                                        </p:cTn>
                                        <p:tgtEl>
                                          <p:spTgt spid="29"/>
                                        </p:tgtEl>
                                        <p:attrNameLst>
                                          <p:attrName>ppt_x</p:attrName>
                                        </p:attrNameLst>
                                      </p:cBhvr>
                                    </p:anim>
                                    <p:anim from="(-#ppt_h/2)" to="(#ppt_y)" calcmode="lin" valueType="num">
                                      <p:cBhvr>
                                        <p:cTn id="25" dur="1000" fill="hold">
                                          <p:stCondLst>
                                            <p:cond delay="0"/>
                                          </p:stCondLst>
                                        </p:cTn>
                                        <p:tgtEl>
                                          <p:spTgt spid="29"/>
                                        </p:tgtEl>
                                        <p:attrNameLst>
                                          <p:attrName>ppt_y</p:attrName>
                                        </p:attrNameLst>
                                      </p:cBhvr>
                                    </p:anim>
                                    <p:animRot by="21600000">
                                      <p:cBhvr>
                                        <p:cTn id="26" dur="1000" fill="hold">
                                          <p:stCondLst>
                                            <p:cond delay="0"/>
                                          </p:stCondLst>
                                        </p:cTn>
                                        <p:tgtEl>
                                          <p:spTgt spid="29"/>
                                        </p:tgtEl>
                                        <p:attrNameLst>
                                          <p:attrName>r</p:attrName>
                                        </p:attrNameLst>
                                      </p:cBhvr>
                                    </p:animRot>
                                  </p:childTnLst>
                                </p:cTn>
                              </p:par>
                            </p:childTnLst>
                          </p:cTn>
                        </p:par>
                        <p:par>
                          <p:cTn id="27" fill="hold">
                            <p:stCondLst>
                              <p:cond delay="5900"/>
                            </p:stCondLst>
                            <p:childTnLst>
                              <p:par>
                                <p:cTn id="28" presetID="2" presetClass="entr" presetSubtype="6"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2000" fill="hold"/>
                                        <p:tgtEl>
                                          <p:spTgt spid="6"/>
                                        </p:tgtEl>
                                        <p:attrNameLst>
                                          <p:attrName>ppt_x</p:attrName>
                                        </p:attrNameLst>
                                      </p:cBhvr>
                                      <p:tavLst>
                                        <p:tav tm="0">
                                          <p:val>
                                            <p:strVal val="1+#ppt_w/2"/>
                                          </p:val>
                                        </p:tav>
                                        <p:tav tm="100000">
                                          <p:val>
                                            <p:strVal val="#ppt_x"/>
                                          </p:val>
                                        </p:tav>
                                      </p:tavLst>
                                    </p:anim>
                                    <p:anim calcmode="lin" valueType="num">
                                      <p:cBhvr additive="base">
                                        <p:cTn id="31" dur="20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7900"/>
                            </p:stCondLst>
                            <p:childTnLst>
                              <p:par>
                                <p:cTn id="33" presetID="10"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childTnLst>
                          </p:cTn>
                        </p:par>
                        <p:par>
                          <p:cTn id="36" fill="hold">
                            <p:stCondLst>
                              <p:cond delay="8400"/>
                            </p:stCondLst>
                            <p:childTnLst>
                              <p:par>
                                <p:cTn id="37" presetID="6" presetClass="emph" presetSubtype="0" fill="hold" nodeType="afterEffect">
                                  <p:stCondLst>
                                    <p:cond delay="0"/>
                                  </p:stCondLst>
                                  <p:childTnLst>
                                    <p:animScale>
                                      <p:cBhvr>
                                        <p:cTn id="38" dur="1250" fill="hold"/>
                                        <p:tgtEl>
                                          <p:spTgt spid="32"/>
                                        </p:tgtEl>
                                      </p:cBhvr>
                                      <p:by x="400000" y="400000"/>
                                    </p:animScale>
                                  </p:childTnLst>
                                </p:cTn>
                              </p:par>
                            </p:childTnLst>
                          </p:cTn>
                        </p:par>
                        <p:par>
                          <p:cTn id="39" fill="hold">
                            <p:stCondLst>
                              <p:cond delay="9900"/>
                            </p:stCondLst>
                            <p:childTnLst>
                              <p:par>
                                <p:cTn id="40" presetID="6" presetClass="emph" presetSubtype="0" autoRev="1" fill="hold" nodeType="afterEffect">
                                  <p:stCondLst>
                                    <p:cond delay="0"/>
                                  </p:stCondLst>
                                  <p:childTnLst>
                                    <p:animScale>
                                      <p:cBhvr>
                                        <p:cTn id="41" dur="1250" fill="hold"/>
                                        <p:tgtEl>
                                          <p:spTgt spid="32"/>
                                        </p:tgtEl>
                                      </p:cBhvr>
                                      <p:by x="400000" y="400000"/>
                                    </p:animScale>
                                  </p:childTnLst>
                                </p:cTn>
                              </p:par>
                              <p:par>
                                <p:cTn id="42" presetID="10" presetClass="exit" presetSubtype="0" fill="hold" nodeType="withEffect">
                                  <p:stCondLst>
                                    <p:cond delay="0"/>
                                  </p:stCondLst>
                                  <p:childTnLst>
                                    <p:animEffect transition="out" filter="fade">
                                      <p:cBhvr>
                                        <p:cTn id="43" dur="1250"/>
                                        <p:tgtEl>
                                          <p:spTgt spid="32"/>
                                        </p:tgtEl>
                                      </p:cBhvr>
                                    </p:animEffect>
                                    <p:set>
                                      <p:cBhvr>
                                        <p:cTn id="44" dur="1" fill="hold">
                                          <p:stCondLst>
                                            <p:cond delay="124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67"/>
                </p:tgtEl>
              </p:cMediaNode>
            </p:audio>
          </p:childTnLst>
        </p:cTn>
      </p:par>
    </p:tnLst>
    <p:bldLst>
      <p:bldP spid="26" grpId="0"/>
      <p:bldP spid="27" grpId="0"/>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14:bounceEnd="55000">
                                          <p:cBhvr additive="base">
                                            <p:cTn id="15"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14:bounceEnd="55000">
                                          <p:cBhvr additive="base">
                                            <p:cTn id="19"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14:bounceEnd="55000">
                                          <p:cBhvr additive="base">
                                            <p:cTn id="23"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14:bounceEnd="55000">
                                          <p:cBhvr additive="base">
                                            <p:cTn id="27"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14:bounceEnd="55000">
                                          <p:cBhvr additive="base">
                                            <p:cTn id="31"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14:bounceEnd="55000">
                                          <p:cBhvr additive="base">
                                            <p:cTn id="35"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14:bounceEnd="55000">
                                          <p:cBhvr additive="base">
                                            <p:cTn id="39"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ipe(left)">
                                          <p:cBhvr>
                                            <p:cTn id="7" dur="500"/>
                                            <p:tgtEl>
                                              <p:spTgt spid="1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7"/>
                                            </p:tgtEl>
                                            <p:attrNameLst>
                                              <p:attrName>style.visibility</p:attrName>
                                            </p:attrNameLst>
                                          </p:cBhvr>
                                          <p:to>
                                            <p:strVal val="visible"/>
                                          </p:to>
                                        </p:set>
                                        <p:animEffect transition="in" filter="wipe(left)">
                                          <p:cBhvr>
                                            <p:cTn id="11" dur="1000"/>
                                            <p:tgtEl>
                                              <p:spTgt spid="137"/>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1500" fill="hold"/>
                                            <p:tgtEl>
                                              <p:spTgt spid="138"/>
                                            </p:tgtEl>
                                            <p:attrNameLst>
                                              <p:attrName>ppt_x</p:attrName>
                                            </p:attrNameLst>
                                          </p:cBhvr>
                                          <p:tavLst>
                                            <p:tav tm="0">
                                              <p:val>
                                                <p:strVal val="1+#ppt_w/2"/>
                                              </p:val>
                                            </p:tav>
                                            <p:tav tm="100000">
                                              <p:val>
                                                <p:strVal val="#ppt_x"/>
                                              </p:val>
                                            </p:tav>
                                          </p:tavLst>
                                        </p:anim>
                                        <p:anim calcmode="lin" valueType="num">
                                          <p:cBhvr additive="base">
                                            <p:cTn id="16" dur="1500" fill="hold"/>
                                            <p:tgtEl>
                                              <p:spTgt spid="138"/>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45"/>
                                            </p:tgtEl>
                                            <p:attrNameLst>
                                              <p:attrName>style.visibility</p:attrName>
                                            </p:attrNameLst>
                                          </p:cBhvr>
                                          <p:to>
                                            <p:strVal val="visible"/>
                                          </p:to>
                                        </p:set>
                                        <p:anim calcmode="lin" valueType="num">
                                          <p:cBhvr additive="base">
                                            <p:cTn id="19" dur="1500" fill="hold"/>
                                            <p:tgtEl>
                                              <p:spTgt spid="145"/>
                                            </p:tgtEl>
                                            <p:attrNameLst>
                                              <p:attrName>ppt_x</p:attrName>
                                            </p:attrNameLst>
                                          </p:cBhvr>
                                          <p:tavLst>
                                            <p:tav tm="0">
                                              <p:val>
                                                <p:strVal val="1+#ppt_w/2"/>
                                              </p:val>
                                            </p:tav>
                                            <p:tav tm="100000">
                                              <p:val>
                                                <p:strVal val="#ppt_x"/>
                                              </p:val>
                                            </p:tav>
                                          </p:tavLst>
                                        </p:anim>
                                        <p:anim calcmode="lin" valueType="num">
                                          <p:cBhvr additive="base">
                                            <p:cTn id="20" dur="1500" fill="hold"/>
                                            <p:tgtEl>
                                              <p:spTgt spid="145"/>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152"/>
                                            </p:tgtEl>
                                            <p:attrNameLst>
                                              <p:attrName>style.visibility</p:attrName>
                                            </p:attrNameLst>
                                          </p:cBhvr>
                                          <p:to>
                                            <p:strVal val="visible"/>
                                          </p:to>
                                        </p:set>
                                        <p:anim calcmode="lin" valueType="num">
                                          <p:cBhvr additive="base">
                                            <p:cTn id="23" dur="1500" fill="hold"/>
                                            <p:tgtEl>
                                              <p:spTgt spid="152"/>
                                            </p:tgtEl>
                                            <p:attrNameLst>
                                              <p:attrName>ppt_x</p:attrName>
                                            </p:attrNameLst>
                                          </p:cBhvr>
                                          <p:tavLst>
                                            <p:tav tm="0">
                                              <p:val>
                                                <p:strVal val="1+#ppt_w/2"/>
                                              </p:val>
                                            </p:tav>
                                            <p:tav tm="100000">
                                              <p:val>
                                                <p:strVal val="#ppt_x"/>
                                              </p:val>
                                            </p:tav>
                                          </p:tavLst>
                                        </p:anim>
                                        <p:anim calcmode="lin" valueType="num">
                                          <p:cBhvr additive="base">
                                            <p:cTn id="24" dur="1500" fill="hold"/>
                                            <p:tgtEl>
                                              <p:spTgt spid="152"/>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159"/>
                                            </p:tgtEl>
                                            <p:attrNameLst>
                                              <p:attrName>style.visibility</p:attrName>
                                            </p:attrNameLst>
                                          </p:cBhvr>
                                          <p:to>
                                            <p:strVal val="visible"/>
                                          </p:to>
                                        </p:set>
                                        <p:anim calcmode="lin" valueType="num">
                                          <p:cBhvr additive="base">
                                            <p:cTn id="27" dur="1500" fill="hold"/>
                                            <p:tgtEl>
                                              <p:spTgt spid="159"/>
                                            </p:tgtEl>
                                            <p:attrNameLst>
                                              <p:attrName>ppt_x</p:attrName>
                                            </p:attrNameLst>
                                          </p:cBhvr>
                                          <p:tavLst>
                                            <p:tav tm="0">
                                              <p:val>
                                                <p:strVal val="1+#ppt_w/2"/>
                                              </p:val>
                                            </p:tav>
                                            <p:tav tm="100000">
                                              <p:val>
                                                <p:strVal val="#ppt_x"/>
                                              </p:val>
                                            </p:tav>
                                          </p:tavLst>
                                        </p:anim>
                                        <p:anim calcmode="lin" valueType="num">
                                          <p:cBhvr additive="base">
                                            <p:cTn id="28" dur="1500" fill="hold"/>
                                            <p:tgtEl>
                                              <p:spTgt spid="15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166"/>
                                            </p:tgtEl>
                                            <p:attrNameLst>
                                              <p:attrName>style.visibility</p:attrName>
                                            </p:attrNameLst>
                                          </p:cBhvr>
                                          <p:to>
                                            <p:strVal val="visible"/>
                                          </p:to>
                                        </p:set>
                                        <p:anim calcmode="lin" valueType="num">
                                          <p:cBhvr additive="base">
                                            <p:cTn id="31" dur="1500" fill="hold"/>
                                            <p:tgtEl>
                                              <p:spTgt spid="166"/>
                                            </p:tgtEl>
                                            <p:attrNameLst>
                                              <p:attrName>ppt_x</p:attrName>
                                            </p:attrNameLst>
                                          </p:cBhvr>
                                          <p:tavLst>
                                            <p:tav tm="0">
                                              <p:val>
                                                <p:strVal val="1+#ppt_w/2"/>
                                              </p:val>
                                            </p:tav>
                                            <p:tav tm="100000">
                                              <p:val>
                                                <p:strVal val="#ppt_x"/>
                                              </p:val>
                                            </p:tav>
                                          </p:tavLst>
                                        </p:anim>
                                        <p:anim calcmode="lin" valueType="num">
                                          <p:cBhvr additive="base">
                                            <p:cTn id="32" dur="1500" fill="hold"/>
                                            <p:tgtEl>
                                              <p:spTgt spid="166"/>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173"/>
                                            </p:tgtEl>
                                            <p:attrNameLst>
                                              <p:attrName>style.visibility</p:attrName>
                                            </p:attrNameLst>
                                          </p:cBhvr>
                                          <p:to>
                                            <p:strVal val="visible"/>
                                          </p:to>
                                        </p:set>
                                        <p:anim calcmode="lin" valueType="num">
                                          <p:cBhvr additive="base">
                                            <p:cTn id="35" dur="1500" fill="hold"/>
                                            <p:tgtEl>
                                              <p:spTgt spid="173"/>
                                            </p:tgtEl>
                                            <p:attrNameLst>
                                              <p:attrName>ppt_x</p:attrName>
                                            </p:attrNameLst>
                                          </p:cBhvr>
                                          <p:tavLst>
                                            <p:tav tm="0">
                                              <p:val>
                                                <p:strVal val="1+#ppt_w/2"/>
                                              </p:val>
                                            </p:tav>
                                            <p:tav tm="100000">
                                              <p:val>
                                                <p:strVal val="#ppt_x"/>
                                              </p:val>
                                            </p:tav>
                                          </p:tavLst>
                                        </p:anim>
                                        <p:anim calcmode="lin" valueType="num">
                                          <p:cBhvr additive="base">
                                            <p:cTn id="36" dur="1500" fill="hold"/>
                                            <p:tgtEl>
                                              <p:spTgt spid="173"/>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180"/>
                                            </p:tgtEl>
                                            <p:attrNameLst>
                                              <p:attrName>style.visibility</p:attrName>
                                            </p:attrNameLst>
                                          </p:cBhvr>
                                          <p:to>
                                            <p:strVal val="visible"/>
                                          </p:to>
                                        </p:set>
                                        <p:anim calcmode="lin" valueType="num">
                                          <p:cBhvr additive="base">
                                            <p:cTn id="39" dur="1500" fill="hold"/>
                                            <p:tgtEl>
                                              <p:spTgt spid="180"/>
                                            </p:tgtEl>
                                            <p:attrNameLst>
                                              <p:attrName>ppt_x</p:attrName>
                                            </p:attrNameLst>
                                          </p:cBhvr>
                                          <p:tavLst>
                                            <p:tav tm="0">
                                              <p:val>
                                                <p:strVal val="1+#ppt_w/2"/>
                                              </p:val>
                                            </p:tav>
                                            <p:tav tm="100000">
                                              <p:val>
                                                <p:strVal val="#ppt_x"/>
                                              </p:val>
                                            </p:tav>
                                          </p:tavLst>
                                        </p:anim>
                                        <p:anim calcmode="lin" valueType="num">
                                          <p:cBhvr additive="base">
                                            <p:cTn id="40" dur="1500" fill="hold"/>
                                            <p:tgtEl>
                                              <p:spTgt spid="180"/>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7" presetClass="entr" presetSubtype="0" fill="hold" nodeType="afterEffect">
                                      <p:stCondLst>
                                        <p:cond delay="0"/>
                                      </p:stCondLst>
                                      <p:childTnLst>
                                        <p:set>
                                          <p:cBhvr>
                                            <p:cTn id="43" dur="1" fill="hold">
                                              <p:stCondLst>
                                                <p:cond delay="0"/>
                                              </p:stCondLst>
                                            </p:cTn>
                                            <p:tgtEl>
                                              <p:spTgt spid="202"/>
                                            </p:tgtEl>
                                            <p:attrNameLst>
                                              <p:attrName>style.visibility</p:attrName>
                                            </p:attrNameLst>
                                          </p:cBhvr>
                                          <p:to>
                                            <p:strVal val="visible"/>
                                          </p:to>
                                        </p:set>
                                        <p:animEffect transition="in" filter="fade">
                                          <p:cBhvr>
                                            <p:cTn id="44" dur="500"/>
                                            <p:tgtEl>
                                              <p:spTgt spid="202"/>
                                            </p:tgtEl>
                                          </p:cBhvr>
                                        </p:animEffect>
                                        <p:anim calcmode="lin" valueType="num">
                                          <p:cBhvr>
                                            <p:cTn id="45" dur="500" fill="hold"/>
                                            <p:tgtEl>
                                              <p:spTgt spid="202"/>
                                            </p:tgtEl>
                                            <p:attrNameLst>
                                              <p:attrName>ppt_x</p:attrName>
                                            </p:attrNameLst>
                                          </p:cBhvr>
                                          <p:tavLst>
                                            <p:tav tm="0">
                                              <p:val>
                                                <p:strVal val="#ppt_x"/>
                                              </p:val>
                                            </p:tav>
                                            <p:tav tm="100000">
                                              <p:val>
                                                <p:strVal val="#ppt_x"/>
                                              </p:val>
                                            </p:tav>
                                          </p:tavLst>
                                        </p:anim>
                                        <p:anim calcmode="lin" valueType="num">
                                          <p:cBhvr>
                                            <p:cTn id="46" dur="500" fill="hold"/>
                                            <p:tgtEl>
                                              <p:spTgt spid="20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97"/>
                                            </p:tgtEl>
                                            <p:attrNameLst>
                                              <p:attrName>style.visibility</p:attrName>
                                            </p:attrNameLst>
                                          </p:cBhvr>
                                          <p:to>
                                            <p:strVal val="visible"/>
                                          </p:to>
                                        </p:set>
                                        <p:animEffect transition="in" filter="fade">
                                          <p:cBhvr>
                                            <p:cTn id="49" dur="500"/>
                                            <p:tgtEl>
                                              <p:spTgt spid="197"/>
                                            </p:tgtEl>
                                          </p:cBhvr>
                                        </p:animEffect>
                                        <p:anim calcmode="lin" valueType="num">
                                          <p:cBhvr>
                                            <p:cTn id="50" dur="500" fill="hold"/>
                                            <p:tgtEl>
                                              <p:spTgt spid="197"/>
                                            </p:tgtEl>
                                            <p:attrNameLst>
                                              <p:attrName>ppt_x</p:attrName>
                                            </p:attrNameLst>
                                          </p:cBhvr>
                                          <p:tavLst>
                                            <p:tav tm="0">
                                              <p:val>
                                                <p:strVal val="#ppt_x"/>
                                              </p:val>
                                            </p:tav>
                                            <p:tav tm="100000">
                                              <p:val>
                                                <p:strVal val="#ppt_x"/>
                                              </p:val>
                                            </p:tav>
                                          </p:tavLst>
                                        </p:anim>
                                        <p:anim calcmode="lin" valueType="num">
                                          <p:cBhvr>
                                            <p:cTn id="51" dur="500" fill="hold"/>
                                            <p:tgtEl>
                                              <p:spTgt spid="19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92"/>
                                            </p:tgtEl>
                                            <p:attrNameLst>
                                              <p:attrName>style.visibility</p:attrName>
                                            </p:attrNameLst>
                                          </p:cBhvr>
                                          <p:to>
                                            <p:strVal val="visible"/>
                                          </p:to>
                                        </p:set>
                                        <p:animEffect transition="in" filter="fade">
                                          <p:cBhvr>
                                            <p:cTn id="54" dur="500"/>
                                            <p:tgtEl>
                                              <p:spTgt spid="192"/>
                                            </p:tgtEl>
                                          </p:cBhvr>
                                        </p:animEffect>
                                        <p:anim calcmode="lin" valueType="num">
                                          <p:cBhvr>
                                            <p:cTn id="55" dur="500" fill="hold"/>
                                            <p:tgtEl>
                                              <p:spTgt spid="192"/>
                                            </p:tgtEl>
                                            <p:attrNameLst>
                                              <p:attrName>ppt_x</p:attrName>
                                            </p:attrNameLst>
                                          </p:cBhvr>
                                          <p:tavLst>
                                            <p:tav tm="0">
                                              <p:val>
                                                <p:strVal val="#ppt_x"/>
                                              </p:val>
                                            </p:tav>
                                            <p:tav tm="100000">
                                              <p:val>
                                                <p:strVal val="#ppt_x"/>
                                              </p:val>
                                            </p:tav>
                                          </p:tavLst>
                                        </p:anim>
                                        <p:anim calcmode="lin" valueType="num">
                                          <p:cBhvr>
                                            <p:cTn id="56" dur="500" fill="hold"/>
                                            <p:tgtEl>
                                              <p:spTgt spid="192"/>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187"/>
                                            </p:tgtEl>
                                            <p:attrNameLst>
                                              <p:attrName>style.visibility</p:attrName>
                                            </p:attrNameLst>
                                          </p:cBhvr>
                                          <p:to>
                                            <p:strVal val="visible"/>
                                          </p:to>
                                        </p:set>
                                        <p:animEffect transition="in" filter="fade">
                                          <p:cBhvr>
                                            <p:cTn id="59" dur="500"/>
                                            <p:tgtEl>
                                              <p:spTgt spid="187"/>
                                            </p:tgtEl>
                                          </p:cBhvr>
                                        </p:animEffect>
                                        <p:anim calcmode="lin" valueType="num">
                                          <p:cBhvr>
                                            <p:cTn id="60" dur="500" fill="hold"/>
                                            <p:tgtEl>
                                              <p:spTgt spid="187"/>
                                            </p:tgtEl>
                                            <p:attrNameLst>
                                              <p:attrName>ppt_x</p:attrName>
                                            </p:attrNameLst>
                                          </p:cBhvr>
                                          <p:tavLst>
                                            <p:tav tm="0">
                                              <p:val>
                                                <p:strVal val="#ppt_x"/>
                                              </p:val>
                                            </p:tav>
                                            <p:tav tm="100000">
                                              <p:val>
                                                <p:strVal val="#ppt_x"/>
                                              </p:val>
                                            </p:tav>
                                          </p:tavLst>
                                        </p:anim>
                                        <p:anim calcmode="lin" valueType="num">
                                          <p:cBhvr>
                                            <p:cTn id="61" dur="500" fill="hold"/>
                                            <p:tgtEl>
                                              <p:spTgt spid="18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07"/>
                                            </p:tgtEl>
                                            <p:attrNameLst>
                                              <p:attrName>style.visibility</p:attrName>
                                            </p:attrNameLst>
                                          </p:cBhvr>
                                          <p:to>
                                            <p:strVal val="visible"/>
                                          </p:to>
                                        </p:set>
                                        <p:animEffect transition="in" filter="fade">
                                          <p:cBhvr>
                                            <p:cTn id="64" dur="500"/>
                                            <p:tgtEl>
                                              <p:spTgt spid="207"/>
                                            </p:tgtEl>
                                          </p:cBhvr>
                                        </p:animEffect>
                                        <p:anim calcmode="lin" valueType="num">
                                          <p:cBhvr>
                                            <p:cTn id="65" dur="500" fill="hold"/>
                                            <p:tgtEl>
                                              <p:spTgt spid="207"/>
                                            </p:tgtEl>
                                            <p:attrNameLst>
                                              <p:attrName>ppt_x</p:attrName>
                                            </p:attrNameLst>
                                          </p:cBhvr>
                                          <p:tavLst>
                                            <p:tav tm="0">
                                              <p:val>
                                                <p:strVal val="#ppt_x"/>
                                              </p:val>
                                            </p:tav>
                                            <p:tav tm="100000">
                                              <p:val>
                                                <p:strVal val="#ppt_x"/>
                                              </p:val>
                                            </p:tav>
                                          </p:tavLst>
                                        </p:anim>
                                        <p:anim calcmode="lin" valueType="num">
                                          <p:cBhvr>
                                            <p:cTn id="66" dur="500" fill="hold"/>
                                            <p:tgtEl>
                                              <p:spTgt spid="20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500"/>
                                            <p:tgtEl>
                                              <p:spTgt spid="212"/>
                                            </p:tgtEl>
                                          </p:cBhvr>
                                        </p:animEffect>
                                        <p:anim calcmode="lin" valueType="num">
                                          <p:cBhvr>
                                            <p:cTn id="70" dur="500" fill="hold"/>
                                            <p:tgtEl>
                                              <p:spTgt spid="212"/>
                                            </p:tgtEl>
                                            <p:attrNameLst>
                                              <p:attrName>ppt_x</p:attrName>
                                            </p:attrNameLst>
                                          </p:cBhvr>
                                          <p:tavLst>
                                            <p:tav tm="0">
                                              <p:val>
                                                <p:strVal val="#ppt_x"/>
                                              </p:val>
                                            </p:tav>
                                            <p:tav tm="100000">
                                              <p:val>
                                                <p:strVal val="#ppt_x"/>
                                              </p:val>
                                            </p:tav>
                                          </p:tavLst>
                                        </p:anim>
                                        <p:anim calcmode="lin" valueType="num">
                                          <p:cBhvr>
                                            <p:cTn id="71" dur="500" fill="hold"/>
                                            <p:tgtEl>
                                              <p:spTgt spid="21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217"/>
                                            </p:tgtEl>
                                            <p:attrNameLst>
                                              <p:attrName>style.visibility</p:attrName>
                                            </p:attrNameLst>
                                          </p:cBhvr>
                                          <p:to>
                                            <p:strVal val="visible"/>
                                          </p:to>
                                        </p:set>
                                        <p:animEffect transition="in" filter="fade">
                                          <p:cBhvr>
                                            <p:cTn id="74" dur="500"/>
                                            <p:tgtEl>
                                              <p:spTgt spid="217"/>
                                            </p:tgtEl>
                                          </p:cBhvr>
                                        </p:animEffect>
                                        <p:anim calcmode="lin" valueType="num">
                                          <p:cBhvr>
                                            <p:cTn id="75" dur="500" fill="hold"/>
                                            <p:tgtEl>
                                              <p:spTgt spid="217"/>
                                            </p:tgtEl>
                                            <p:attrNameLst>
                                              <p:attrName>ppt_x</p:attrName>
                                            </p:attrNameLst>
                                          </p:cBhvr>
                                          <p:tavLst>
                                            <p:tav tm="0">
                                              <p:val>
                                                <p:strVal val="#ppt_x"/>
                                              </p:val>
                                            </p:tav>
                                            <p:tav tm="100000">
                                              <p:val>
                                                <p:strVal val="#ppt_x"/>
                                              </p:val>
                                            </p:tav>
                                          </p:tavLst>
                                        </p:anim>
                                        <p:anim calcmode="lin" valueType="num">
                                          <p:cBhvr>
                                            <p:cTn id="76" dur="500" fill="hold"/>
                                            <p:tgtEl>
                                              <p:spTgt spid="2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1</a:t>
              </a:r>
              <a:endParaRPr lang="zh-CN" altLang="en-US" sz="2500" b="1" dirty="0">
                <a:solidFill>
                  <a:srgbClr val="0070C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2</a:t>
              </a:r>
              <a:endParaRPr lang="zh-CN" altLang="en-US" sz="2500" b="1" dirty="0">
                <a:solidFill>
                  <a:srgbClr val="0070C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0C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3</a:t>
              </a:r>
              <a:endParaRPr lang="zh-CN" altLang="en-US" sz="2500" b="1" dirty="0">
                <a:solidFill>
                  <a:srgbClr val="0070C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endParaRPr lang="zh-CN" altLang="en-US" sz="1600" b="1" dirty="0">
              <a:solidFill>
                <a:schemeClr val="bg1"/>
              </a:solidFill>
              <a:latin typeface="+mj-ea"/>
              <a:ea typeface="+mj-ea"/>
            </a:endParaRP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endParaRPr lang="en-US" altLang="zh-CN" sz="900" dirty="0">
              <a:latin typeface="+mj-ea"/>
              <a:ea typeface="+mj-ea"/>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4000">
                                          <p:cBhvr additive="base">
                                            <p:cTn id="11"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14:presetBounceEnd="44000">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14:bounceEnd="44000">
                                          <p:cBhvr additive="base">
                                            <p:cTn id="26"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ppt_x"/>
                                              </p:val>
                                            </p:tav>
                                            <p:tav tm="100000">
                                              <p:val>
                                                <p:strVal val="#ppt_x"/>
                                              </p:val>
                                            </p:tav>
                                          </p:tavLst>
                                        </p:anim>
                                        <p:anim calcmode="lin" valueType="num">
                                          <p:cBhvr additive="base">
                                            <p:cTn id="27" dur="500" fill="hold"/>
                                            <p:tgtEl>
                                              <p:spTgt spid="2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up)">
                                          <p:cBhvr>
                                            <p:cTn id="31" dur="500"/>
                                            <p:tgtEl>
                                              <p:spTgt spid="42"/>
                                            </p:tgtEl>
                                          </p:cBhvr>
                                        </p:animEffect>
                                      </p:childTnLst>
                                    </p:cTn>
                                  </p:par>
                                </p:childTnLst>
                              </p:cTn>
                            </p:par>
                            <p:par>
                              <p:cTn id="32" fill="hold">
                                <p:stCondLst>
                                  <p:cond delay="3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500" decel="50000" fill="hold">
                                              <p:stCondLst>
                                                <p:cond delay="0"/>
                                              </p:stCondLst>
                                            </p:cTn>
                                            <p:tgtEl>
                                              <p:spTgt spid="29"/>
                                            </p:tgtEl>
                                            <p:attrNameLst>
                                              <p:attrName>ppt_x</p:attrName>
                                              <p:attrName>ppt_y</p:attrName>
                                            </p:attrNameLst>
                                          </p:cBhvr>
                                        </p:animMotion>
                                        <p:animEffect transition="in" filter="fade">
                                          <p:cBhvr>
                                            <p:cTn id="37" dur="500"/>
                                            <p:tgtEl>
                                              <p:spTgt spid="29"/>
                                            </p:tgtEl>
                                          </p:cBhvr>
                                        </p:animEffect>
                                      </p:childTnLst>
                                    </p:cTn>
                                  </p:par>
                                </p:childTnLst>
                              </p:cTn>
                            </p:par>
                            <p:par>
                              <p:cTn id="38" fill="hold">
                                <p:stCondLst>
                                  <p:cond delay="3500"/>
                                </p:stCondLst>
                                <p:childTnLst>
                                  <p:par>
                                    <p:cTn id="39" presetID="52"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Scale>
                                          <p:cBhvr>
                                            <p:cTn id="41"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500" decel="50000" fill="hold">
                                              <p:stCondLst>
                                                <p:cond delay="0"/>
                                              </p:stCondLst>
                                            </p:cTn>
                                            <p:tgtEl>
                                              <p:spTgt spid="32"/>
                                            </p:tgtEl>
                                            <p:attrNameLst>
                                              <p:attrName>ppt_x</p:attrName>
                                              <p:attrName>ppt_y</p:attrName>
                                            </p:attrNameLst>
                                          </p:cBhvr>
                                        </p:animMotion>
                                        <p:animEffect transition="in" filter="fade">
                                          <p:cBhvr>
                                            <p:cTn id="43" dur="500"/>
                                            <p:tgtEl>
                                              <p:spTgt spid="32"/>
                                            </p:tgtEl>
                                          </p:cBhvr>
                                        </p:animEffect>
                                      </p:childTnLst>
                                    </p:cTn>
                                  </p:par>
                                </p:childTnLst>
                              </p:cTn>
                            </p:par>
                            <p:par>
                              <p:cTn id="44" fill="hold">
                                <p:stCondLst>
                                  <p:cond delay="4000"/>
                                </p:stCondLst>
                                <p:childTnLst>
                                  <p:par>
                                    <p:cTn id="45" presetID="5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22" presetClass="entr" presetSubtype="8" fill="hold" grpId="0" nodeType="withEffect">
                                      <p:stCondLst>
                                        <p:cond delay="40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4960" y="1728720"/>
            <a:ext cx="1338975" cy="1338801"/>
            <a:chOff x="2172225" y="-2068441"/>
            <a:chExt cx="1106591" cy="1106447"/>
          </a:xfrm>
        </p:grpSpPr>
        <p:grpSp>
          <p:nvGrpSpPr>
            <p:cNvPr id="96" name="组合 95"/>
            <p:cNvGrpSpPr/>
            <p:nvPr/>
          </p:nvGrpSpPr>
          <p:grpSpPr>
            <a:xfrm>
              <a:off x="2172225" y="-2068441"/>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2" name="组合 21"/>
            <p:cNvGrpSpPr>
              <a:grpSpLocks noChangeAspect="1"/>
            </p:cNvGrpSpPr>
            <p:nvPr/>
          </p:nvGrpSpPr>
          <p:grpSpPr>
            <a:xfrm>
              <a:off x="2397139" y="-1815563"/>
              <a:ext cx="700321" cy="600690"/>
              <a:chOff x="5084763" y="971550"/>
              <a:chExt cx="323850" cy="277813"/>
            </a:xfrm>
            <a:solidFill>
              <a:srgbClr val="C00000"/>
            </a:solidFill>
          </p:grpSpPr>
          <p:sp>
            <p:nvSpPr>
              <p:cNvPr id="23"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4"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5"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sp>
        <p:nvSpPr>
          <p:cNvPr id="33" name="矩形 32"/>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矩形 33"/>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TextBox 3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2.</a:t>
            </a:r>
            <a:r>
              <a:rPr lang="zh-CN" altLang="en-US" sz="3600" b="1" dirty="0" smtClean="0">
                <a:latin typeface="微软雅黑" panose="020B0503020204020204" pitchFamily="34" charset="-122"/>
                <a:ea typeface="微软雅黑" panose="020B0503020204020204" pitchFamily="34" charset="-122"/>
              </a:rPr>
              <a:t>工作完成情况</a:t>
            </a:r>
            <a:endParaRPr lang="zh-CN" altLang="en-US" sz="3600" b="1" dirty="0">
              <a:latin typeface="微软雅黑" panose="020B0503020204020204" pitchFamily="34" charset="-122"/>
              <a:ea typeface="微软雅黑" panose="020B0503020204020204" pitchFamily="34" charset="-122"/>
            </a:endParaRPr>
          </a:p>
        </p:txBody>
      </p:sp>
      <p:sp>
        <p:nvSpPr>
          <p:cNvPr id="36" name="TextBox 35"/>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right)">
                                      <p:cBhvr>
                                        <p:cTn id="16" dur="500"/>
                                        <p:tgtEl>
                                          <p:spTgt spid="33"/>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5"/>
                                        </p:tgtEl>
                                        <p:attrNameLst>
                                          <p:attrName>style.visibility</p:attrName>
                                        </p:attrNameLst>
                                      </p:cBhvr>
                                      <p:to>
                                        <p:strVal val="visible"/>
                                      </p:to>
                                    </p:set>
                                    <p:anim by="(-#ppt_w*2)" calcmode="lin" valueType="num">
                                      <p:cBhvr rctx="PPT">
                                        <p:cTn id="20" dur="500" autoRev="1" fill="hold">
                                          <p:stCondLst>
                                            <p:cond delay="0"/>
                                          </p:stCondLst>
                                        </p:cTn>
                                        <p:tgtEl>
                                          <p:spTgt spid="35"/>
                                        </p:tgtEl>
                                        <p:attrNameLst>
                                          <p:attrName>ppt_w</p:attrName>
                                        </p:attrNameLst>
                                      </p:cBhvr>
                                    </p:anim>
                                    <p:anim by="(#ppt_w*0.50)" calcmode="lin" valueType="num">
                                      <p:cBhvr>
                                        <p:cTn id="21" dur="500" decel="50000" autoRev="1" fill="hold">
                                          <p:stCondLst>
                                            <p:cond delay="0"/>
                                          </p:stCondLst>
                                        </p:cTn>
                                        <p:tgtEl>
                                          <p:spTgt spid="35"/>
                                        </p:tgtEl>
                                        <p:attrNameLst>
                                          <p:attrName>ppt_x</p:attrName>
                                        </p:attrNameLst>
                                      </p:cBhvr>
                                    </p:anim>
                                    <p:anim from="(-#ppt_h/2)" to="(#ppt_y)" calcmode="lin" valueType="num">
                                      <p:cBhvr>
                                        <p:cTn id="22" dur="1000" fill="hold">
                                          <p:stCondLst>
                                            <p:cond delay="0"/>
                                          </p:stCondLst>
                                        </p:cTn>
                                        <p:tgtEl>
                                          <p:spTgt spid="35"/>
                                        </p:tgtEl>
                                        <p:attrNameLst>
                                          <p:attrName>ppt_y</p:attrName>
                                        </p:attrNameLst>
                                      </p:cBhvr>
                                    </p:anim>
                                    <p:animRot by="21600000">
                                      <p:cBhvr>
                                        <p:cTn id="23" dur="1000" fill="hold">
                                          <p:stCondLst>
                                            <p:cond delay="0"/>
                                          </p:stCondLst>
                                        </p:cTn>
                                        <p:tgtEl>
                                          <p:spTgt spid="3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5"/>
                                        </p:tgtEl>
                                        <p:attrNameLst>
                                          <p:attrName>ppt_y</p:attrName>
                                        </p:attrNameLst>
                                      </p:cBhvr>
                                      <p:tavLst>
                                        <p:tav tm="0">
                                          <p:val>
                                            <p:strVal val="#ppt_y"/>
                                          </p:val>
                                        </p:tav>
                                        <p:tav tm="100000">
                                          <p:val>
                                            <p:strVal val="#ppt_y"/>
                                          </p:val>
                                        </p:tav>
                                      </p:tavLst>
                                    </p:anim>
                                    <p:anim calcmode="lin" valueType="num">
                                      <p:cBhvr>
                                        <p:cTn id="28" dur="10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randombar(horizontal)">
                                      <p:cBhvr>
                                        <p:cTn id="34" dur="500"/>
                                        <p:tgtEl>
                                          <p:spTgt spid="3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randombar(horizontal)">
                                      <p:cBhvr>
                                        <p:cTn id="40" dur="500"/>
                                        <p:tgtEl>
                                          <p:spTgt spid="3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randombar(horizontal)">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p:bldP spid="35" grpId="1"/>
      <p:bldP spid="36" grpId="0"/>
      <p:bldP spid="37" grpId="0"/>
      <p:bldP spid="38" grpId="0"/>
      <p:bldP spid="3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2B0"/>
                    </a:solidFill>
                    <a:ea typeface="微软雅黑" panose="020B0503020204020204"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0082B0"/>
                  </a:solidFill>
                  <a:latin typeface="微软雅黑" panose="020B0503020204020204"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计划</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目标</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实际</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完成</a:t>
              </a:r>
              <a:endParaRPr lang="zh-CN" altLang="en-US" sz="1800" b="1" dirty="0">
                <a:solidFill>
                  <a:srgbClr val="0070C0"/>
                </a:solidFill>
                <a:latin typeface="微软雅黑" panose="020B0503020204020204" pitchFamily="34" charset="-122"/>
                <a:ea typeface="微软雅黑" panose="020B0503020204020204" pitchFamily="34" charset="-122"/>
              </a:endParaRP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3000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3600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2375989" y="1198334"/>
            <a:ext cx="5168140" cy="66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200" dirty="0">
              <a:latin typeface="微软雅黑" panose="020B0503020204020204" pitchFamily="34" charset="-122"/>
              <a:ea typeface="微软雅黑" panose="020B0503020204020204" pitchFamily="34" charset="-122"/>
            </a:endParaRPr>
          </a:p>
        </p:txBody>
      </p:sp>
      <p:sp>
        <p:nvSpPr>
          <p:cNvPr id="74" name="矩形 47"/>
          <p:cNvSpPr>
            <a:spLocks noChangeArrowheads="1"/>
          </p:cNvSpPr>
          <p:nvPr/>
        </p:nvSpPr>
        <p:spPr bwMode="auto">
          <a:xfrm>
            <a:off x="5962152" y="3138342"/>
            <a:ext cx="2924674" cy="864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自此点击输入详细的文字说明点击输入详</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细的文字说明或复制文本粘帖自此点击输</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14:presetBounceEnd="50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14:presetBounceEnd="50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50000">
                                          <p:cBhvr additive="base">
                                            <p:cTn id="16"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 presetClass="entr" presetSubtype="8" accel="5000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0-#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strVal val="(6*min(max(#ppt_w*#ppt_h,.3),1)-7.4)/-.7*#ppt_w"/>
                                              </p:val>
                                            </p:tav>
                                            <p:tav tm="100000">
                                              <p:val>
                                                <p:strVal val="#ppt_w"/>
                                              </p:val>
                                            </p:tav>
                                          </p:tavLst>
                                        </p:anim>
                                        <p:anim calcmode="lin" valueType="num">
                                          <p:cBhvr>
                                            <p:cTn id="22" dur="500" fill="hold"/>
                                            <p:tgtEl>
                                              <p:spTgt spid="32"/>
                                            </p:tgtEl>
                                            <p:attrNameLst>
                                              <p:attrName>ppt_h</p:attrName>
                                            </p:attrNameLst>
                                          </p:cBhvr>
                                          <p:tavLst>
                                            <p:tav tm="0">
                                              <p:val>
                                                <p:strVal val="(6*min(max(#ppt_w*#ppt_h,.3),1)-7.4)/-.7*#ppt_h"/>
                                              </p:val>
                                            </p:tav>
                                            <p:tav tm="100000">
                                              <p:val>
                                                <p:strVal val="#ppt_h"/>
                                              </p:val>
                                            </p:tav>
                                          </p:tavLst>
                                        </p:anim>
                                        <p:anim calcmode="lin" valueType="num">
                                          <p:cBhvr>
                                            <p:cTn id="23" dur="500" fill="hold"/>
                                            <p:tgtEl>
                                              <p:spTgt spid="32"/>
                                            </p:tgtEl>
                                            <p:attrNameLst>
                                              <p:attrName>ppt_x</p:attrName>
                                            </p:attrNameLst>
                                          </p:cBhvr>
                                          <p:tavLst>
                                            <p:tav tm="0">
                                              <p:val>
                                                <p:fltVal val="0.5"/>
                                              </p:val>
                                            </p:tav>
                                            <p:tav tm="100000">
                                              <p:val>
                                                <p:strVal val="#ppt_x"/>
                                              </p:val>
                                            </p:tav>
                                          </p:tavLst>
                                        </p:anim>
                                        <p:anim calcmode="lin" valueType="num">
                                          <p:cBhvr>
                                            <p:cTn id="24"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23" presetClass="entr" presetSubtype="3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strVal val="(6*min(max(#ppt_w*#ppt_h,.3),1)-7.4)/-.7*#ppt_w"/>
                                              </p:val>
                                            </p:tav>
                                            <p:tav tm="100000">
                                              <p:val>
                                                <p:strVal val="#ppt_w"/>
                                              </p:val>
                                            </p:tav>
                                          </p:tavLst>
                                        </p:anim>
                                        <p:anim calcmode="lin" valueType="num">
                                          <p:cBhvr>
                                            <p:cTn id="29" dur="500" fill="hold"/>
                                            <p:tgtEl>
                                              <p:spTgt spid="39"/>
                                            </p:tgtEl>
                                            <p:attrNameLst>
                                              <p:attrName>ppt_h</p:attrName>
                                            </p:attrNameLst>
                                          </p:cBhvr>
                                          <p:tavLst>
                                            <p:tav tm="0">
                                              <p:val>
                                                <p:strVal val="(6*min(max(#ppt_w*#ppt_h,.3),1)-7.4)/-.7*#ppt_h"/>
                                              </p:val>
                                            </p:tav>
                                            <p:tav tm="100000">
                                              <p:val>
                                                <p:strVal val="#ppt_h"/>
                                              </p:val>
                                            </p:tav>
                                          </p:tavLst>
                                        </p:anim>
                                        <p:anim calcmode="lin" valueType="num">
                                          <p:cBhvr>
                                            <p:cTn id="30" dur="500" fill="hold"/>
                                            <p:tgtEl>
                                              <p:spTgt spid="39"/>
                                            </p:tgtEl>
                                            <p:attrNameLst>
                                              <p:attrName>ppt_x</p:attrName>
                                            </p:attrNameLst>
                                          </p:cBhvr>
                                          <p:tavLst>
                                            <p:tav tm="0">
                                              <p:val>
                                                <p:fltVal val="0.5"/>
                                              </p:val>
                                            </p:tav>
                                            <p:tav tm="100000">
                                              <p:val>
                                                <p:strVal val="#ppt_x"/>
                                              </p:val>
                                            </p:tav>
                                          </p:tavLst>
                                        </p:anim>
                                        <p:anim calcmode="lin" valueType="num">
                                          <p:cBhvr>
                                            <p:cTn id="31"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00"/>
                                </p:stCondLst>
                                <p:childTnLst>
                                  <p:par>
                                    <p:cTn id="33" presetID="16" presetClass="entr" presetSubtype="37"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barn(outVertical)">
                                          <p:cBhvr>
                                            <p:cTn id="35" dur="500"/>
                                            <p:tgtEl>
                                              <p:spTgt spid="49"/>
                                            </p:tgtEl>
                                          </p:cBhvr>
                                        </p:animEffect>
                                      </p:childTnLst>
                                    </p:cTn>
                                  </p:par>
                                  <p:par>
                                    <p:cTn id="36" presetID="16" presetClass="entr" presetSubtype="37"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barn(outVertical)">
                                          <p:cBhvr>
                                            <p:cTn id="38" dur="500"/>
                                            <p:tgtEl>
                                              <p:spTgt spid="50"/>
                                            </p:tgtEl>
                                          </p:cBhvr>
                                        </p:animEffect>
                                      </p:childTnLst>
                                    </p:cTn>
                                  </p:par>
                                  <p:par>
                                    <p:cTn id="39" presetID="16" presetClass="entr" presetSubtype="37"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barn(outVertical)">
                                          <p:cBhvr>
                                            <p:cTn id="41" dur="500"/>
                                            <p:tgtEl>
                                              <p:spTgt spid="51"/>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outVertical)">
                                          <p:cBhvr>
                                            <p:cTn id="44" dur="500"/>
                                            <p:tgtEl>
                                              <p:spTgt spid="52"/>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barn(outVertical)">
                                          <p:cBhvr>
                                            <p:cTn id="47" dur="500"/>
                                            <p:tgtEl>
                                              <p:spTgt spid="6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barn(outVertical)">
                                          <p:cBhvr>
                                            <p:cTn id="50" dur="500"/>
                                            <p:tgtEl>
                                              <p:spTgt spid="67"/>
                                            </p:tgtEl>
                                          </p:cBhvr>
                                        </p:animEffect>
                                      </p:childTnLst>
                                    </p:cTn>
                                  </p:par>
                                </p:childTnLst>
                              </p:cTn>
                            </p:par>
                            <p:par>
                              <p:cTn id="51" fill="hold">
                                <p:stCondLst>
                                  <p:cond delay="3000"/>
                                </p:stCondLst>
                                <p:childTnLst>
                                  <p:par>
                                    <p:cTn id="52" presetID="14" presetClass="entr" presetSubtype="10"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randombar(horizontal)">
                                          <p:cBhvr>
                                            <p:cTn id="54" dur="500"/>
                                            <p:tgtEl>
                                              <p:spTgt spid="73"/>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randombar(horizontal)">
                                          <p:cBhvr>
                                            <p:cTn id="57" dur="500"/>
                                            <p:tgtEl>
                                              <p:spTgt spid="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fade">
                                          <p:cBhvr>
                                            <p:cTn id="6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animBg="1"/>
          <p:bldP spid="31" grpId="0" animBg="1"/>
          <p:bldP spid="49" grpId="0"/>
          <p:bldP spid="50" grpId="0"/>
          <p:bldP spid="51" grpId="0"/>
          <p:bldP spid="52" grpId="0"/>
          <p:bldP spid="66" grpId="0"/>
          <p:bldP spid="67" grpId="0"/>
          <p:bldP spid="73" grpId="0"/>
          <p:bldP spid="74" grpId="0"/>
          <p:bldP spid="75" grpId="0"/>
          <p:bldP spid="7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381840"/>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sp>
        <p:nvSpPr>
          <p:cNvPr id="42" name="TextBox 74"/>
          <p:cNvSpPr txBox="1"/>
          <p:nvPr/>
        </p:nvSpPr>
        <p:spPr>
          <a:xfrm>
            <a:off x="1376770" y="2449581"/>
            <a:ext cx="5375254" cy="509358"/>
          </a:xfrm>
          <a:prstGeom prst="rect">
            <a:avLst/>
          </a:prstGeom>
          <a:noFill/>
          <a:ln>
            <a:noFill/>
          </a:ln>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sp>
        <p:nvSpPr>
          <p:cNvPr id="43" name="TextBox 75"/>
          <p:cNvSpPr txBox="1">
            <a:spLocks noChangeArrowheads="1"/>
          </p:cNvSpPr>
          <p:nvPr/>
        </p:nvSpPr>
        <p:spPr bwMode="auto">
          <a:xfrm>
            <a:off x="2199064" y="3425894"/>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endParaRPr lang="zh-CN" altLang="en-US" sz="1100" dirty="0">
              <a:latin typeface="+mj-ea"/>
              <a:ea typeface="+mj-ea"/>
            </a:endParaRP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243580"/>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26563"/>
            <a:ext cx="153511" cy="153491"/>
            <a:chOff x="304800" y="673100"/>
            <a:chExt cx="4000500" cy="4000500"/>
          </a:xfrm>
          <a:solidFill>
            <a:srgbClr val="0070C0"/>
          </a:solidFill>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Effect transition="in" filter="fade">
                                      <p:cBhvr>
                                        <p:cTn id="13" dur="500"/>
                                        <p:tgtEl>
                                          <p:spTgt spid="45"/>
                                        </p:tgtEl>
                                      </p:cBhvr>
                                    </p:animEffect>
                                  </p:childTnLst>
                                </p:cTn>
                              </p:par>
                              <p:par>
                                <p:cTn id="14" presetID="52"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Scale>
                                      <p:cBhvr>
                                        <p:cTn id="16"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500" decel="50000" fill="hold">
                                          <p:stCondLst>
                                            <p:cond delay="0"/>
                                          </p:stCondLst>
                                        </p:cTn>
                                        <p:tgtEl>
                                          <p:spTgt spid="61"/>
                                        </p:tgtEl>
                                        <p:attrNameLst>
                                          <p:attrName>ppt_x</p:attrName>
                                          <p:attrName>ppt_y</p:attrName>
                                        </p:attrNameLst>
                                      </p:cBhvr>
                                    </p:animMotion>
                                    <p:animEffect transition="in" filter="fade">
                                      <p:cBhvr>
                                        <p:cTn id="18" dur="500"/>
                                        <p:tgtEl>
                                          <p:spTgt spid="61"/>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1+#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childTnLst>
                                </p:cTn>
                              </p:par>
                              <p:par>
                                <p:cTn id="34" presetID="52" presetClass="entr" presetSubtype="0" fill="hold" nodeType="withEffect">
                                  <p:stCondLst>
                                    <p:cond delay="0"/>
                                  </p:stCondLst>
                                  <p:childTnLst>
                                    <p:set>
                                      <p:cBhvr>
                                        <p:cTn id="35" dur="1" fill="hold">
                                          <p:stCondLst>
                                            <p:cond delay="0"/>
                                          </p:stCondLst>
                                        </p:cTn>
                                        <p:tgtEl>
                                          <p:spTgt spid="64"/>
                                        </p:tgtEl>
                                        <p:attrNameLst>
                                          <p:attrName>style.visibility</p:attrName>
                                        </p:attrNameLst>
                                      </p:cBhvr>
                                      <p:to>
                                        <p:strVal val="visible"/>
                                      </p:to>
                                    </p:set>
                                    <p:animScale>
                                      <p:cBhvr>
                                        <p:cTn id="36"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64"/>
                                        </p:tgtEl>
                                        <p:attrNameLst>
                                          <p:attrName>ppt_x</p:attrName>
                                          <p:attrName>ppt_y</p:attrName>
                                        </p:attrNameLst>
                                      </p:cBhvr>
                                    </p:animMotion>
                                    <p:animEffect transition="in" filter="fade">
                                      <p:cBhvr>
                                        <p:cTn id="38" dur="500"/>
                                        <p:tgtEl>
                                          <p:spTgt spid="64"/>
                                        </p:tgtEl>
                                      </p:cBhvr>
                                    </p:animEffect>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0-#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fill="hold"/>
                                        <p:tgtEl>
                                          <p:spTgt spid="56"/>
                                        </p:tgtEl>
                                        <p:attrNameLst>
                                          <p:attrName>ppt_w</p:attrName>
                                        </p:attrNameLst>
                                      </p:cBhvr>
                                      <p:tavLst>
                                        <p:tav tm="0">
                                          <p:val>
                                            <p:fltVal val="0"/>
                                          </p:val>
                                        </p:tav>
                                        <p:tav tm="100000">
                                          <p:val>
                                            <p:strVal val="#ppt_w"/>
                                          </p:val>
                                        </p:tav>
                                      </p:tavLst>
                                    </p:anim>
                                    <p:anim calcmode="lin" valueType="num">
                                      <p:cBhvr>
                                        <p:cTn id="52" dur="500" fill="hold"/>
                                        <p:tgtEl>
                                          <p:spTgt spid="56"/>
                                        </p:tgtEl>
                                        <p:attrNameLst>
                                          <p:attrName>ppt_h</p:attrName>
                                        </p:attrNameLst>
                                      </p:cBhvr>
                                      <p:tavLst>
                                        <p:tav tm="0">
                                          <p:val>
                                            <p:fltVal val="0"/>
                                          </p:val>
                                        </p:tav>
                                        <p:tav tm="100000">
                                          <p:val>
                                            <p:strVal val="#ppt_h"/>
                                          </p:val>
                                        </p:tav>
                                      </p:tavLst>
                                    </p:anim>
                                    <p:animEffect transition="in" filter="fade">
                                      <p:cBhvr>
                                        <p:cTn id="53" dur="500"/>
                                        <p:tgtEl>
                                          <p:spTgt spid="56"/>
                                        </p:tgtEl>
                                      </p:cBhvr>
                                    </p:animEffect>
                                  </p:childTnLst>
                                </p:cTn>
                              </p:par>
                              <p:par>
                                <p:cTn id="54" presetID="52" presetClass="entr" presetSubtype="0" fill="hold" nodeType="withEffect">
                                  <p:stCondLst>
                                    <p:cond delay="0"/>
                                  </p:stCondLst>
                                  <p:childTnLst>
                                    <p:set>
                                      <p:cBhvr>
                                        <p:cTn id="55" dur="1" fill="hold">
                                          <p:stCondLst>
                                            <p:cond delay="0"/>
                                          </p:stCondLst>
                                        </p:cTn>
                                        <p:tgtEl>
                                          <p:spTgt spid="67"/>
                                        </p:tgtEl>
                                        <p:attrNameLst>
                                          <p:attrName>style.visibility</p:attrName>
                                        </p:attrNameLst>
                                      </p:cBhvr>
                                      <p:to>
                                        <p:strVal val="visible"/>
                                      </p:to>
                                    </p:set>
                                    <p:animScale>
                                      <p:cBhvr>
                                        <p:cTn id="56"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500" decel="50000" fill="hold">
                                          <p:stCondLst>
                                            <p:cond delay="0"/>
                                          </p:stCondLst>
                                        </p:cTn>
                                        <p:tgtEl>
                                          <p:spTgt spid="67"/>
                                        </p:tgtEl>
                                        <p:attrNameLst>
                                          <p:attrName>ppt_x</p:attrName>
                                          <p:attrName>ppt_y</p:attrName>
                                        </p:attrNameLst>
                                      </p:cBhvr>
                                    </p:animMotion>
                                    <p:animEffect transition="in" filter="fade">
                                      <p:cBhvr>
                                        <p:cTn id="58" dur="500"/>
                                        <p:tgtEl>
                                          <p:spTgt spid="67"/>
                                        </p:tgtEl>
                                      </p:cBhvr>
                                    </p:animEffect>
                                  </p:childTnLst>
                                </p:cTn>
                              </p:par>
                            </p:childTnLst>
                          </p:cTn>
                        </p:par>
                        <p:par>
                          <p:cTn id="59" fill="hold">
                            <p:stCondLst>
                              <p:cond delay="3000"/>
                            </p:stCondLst>
                            <p:childTnLst>
                              <p:par>
                                <p:cTn id="60" presetID="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1+#ppt_w/2"/>
                                          </p:val>
                                        </p:tav>
                                        <p:tav tm="100000">
                                          <p:val>
                                            <p:strVal val="#ppt_x"/>
                                          </p:val>
                                        </p:tav>
                                      </p:tavLst>
                                    </p:anim>
                                    <p:anim calcmode="lin" valueType="num">
                                      <p:cBhvr additive="base">
                                        <p:cTn id="6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1" name="空心弧 40"/>
          <p:cNvSpPr/>
          <p:nvPr/>
        </p:nvSpPr>
        <p:spPr>
          <a:xfrm rot="17483404">
            <a:off x="612242" y="1461811"/>
            <a:ext cx="1329116" cy="1329116"/>
          </a:xfrm>
          <a:prstGeom prst="blockArc">
            <a:avLst>
              <a:gd name="adj1" fmla="val 20230576"/>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42" name="组合 41"/>
          <p:cNvGrpSpPr/>
          <p:nvPr/>
        </p:nvGrpSpPr>
        <p:grpSpPr>
          <a:xfrm>
            <a:off x="606311" y="1455880"/>
            <a:ext cx="1340979" cy="1340979"/>
            <a:chOff x="900439" y="3690248"/>
            <a:chExt cx="1787972" cy="1787972"/>
          </a:xfrm>
        </p:grpSpPr>
        <p:grpSp>
          <p:nvGrpSpPr>
            <p:cNvPr id="43" name="组合 42"/>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47" name="椭圆 46"/>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8" name="椭圆 47"/>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44" name="组合 43"/>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46" name="椭圆 45"/>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49" name="空心弧 48"/>
          <p:cNvSpPr/>
          <p:nvPr/>
        </p:nvSpPr>
        <p:spPr>
          <a:xfrm rot="13534012">
            <a:off x="2299562" y="1461811"/>
            <a:ext cx="1329116" cy="1329116"/>
          </a:xfrm>
          <a:prstGeom prst="blockArc">
            <a:avLst>
              <a:gd name="adj1" fmla="val 263880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50" name="组合 49"/>
          <p:cNvGrpSpPr/>
          <p:nvPr/>
        </p:nvGrpSpPr>
        <p:grpSpPr>
          <a:xfrm>
            <a:off x="2293631" y="1455880"/>
            <a:ext cx="1340979" cy="1340979"/>
            <a:chOff x="900439" y="3690248"/>
            <a:chExt cx="1787972" cy="1787972"/>
          </a:xfrm>
        </p:grpSpPr>
        <p:grpSp>
          <p:nvGrpSpPr>
            <p:cNvPr id="51" name="组合 50"/>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55" name="椭圆 54"/>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6" name="椭圆 55"/>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52" name="组合 51"/>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54" name="椭圆 53"/>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57" name="空心弧 56"/>
          <p:cNvSpPr/>
          <p:nvPr/>
        </p:nvSpPr>
        <p:spPr>
          <a:xfrm rot="11481786">
            <a:off x="3986882" y="1461811"/>
            <a:ext cx="1329116" cy="1329116"/>
          </a:xfrm>
          <a:prstGeom prst="blockArc">
            <a:avLst>
              <a:gd name="adj1" fmla="val 464136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58" name="组合 57"/>
          <p:cNvGrpSpPr/>
          <p:nvPr/>
        </p:nvGrpSpPr>
        <p:grpSpPr>
          <a:xfrm>
            <a:off x="3980951" y="1455880"/>
            <a:ext cx="1340979" cy="1340979"/>
            <a:chOff x="900439" y="3690248"/>
            <a:chExt cx="1787972" cy="1787972"/>
          </a:xfrm>
        </p:grpSpPr>
        <p:grpSp>
          <p:nvGrpSpPr>
            <p:cNvPr id="59" name="组合 58"/>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63" name="椭圆 62"/>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4" name="椭圆 63"/>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60" name="组合 59"/>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62" name="椭圆 61"/>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grpSp>
      <p:sp>
        <p:nvSpPr>
          <p:cNvPr id="65" name="空心弧 64"/>
          <p:cNvSpPr/>
          <p:nvPr/>
        </p:nvSpPr>
        <p:spPr>
          <a:xfrm rot="10015644">
            <a:off x="5674202" y="1461811"/>
            <a:ext cx="1329116" cy="1329116"/>
          </a:xfrm>
          <a:prstGeom prst="blockArc">
            <a:avLst>
              <a:gd name="adj1" fmla="val 6466999"/>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66" name="组合 65"/>
          <p:cNvGrpSpPr/>
          <p:nvPr/>
        </p:nvGrpSpPr>
        <p:grpSpPr>
          <a:xfrm>
            <a:off x="5668271" y="1455880"/>
            <a:ext cx="1340979" cy="1340979"/>
            <a:chOff x="900439" y="3690248"/>
            <a:chExt cx="1787972" cy="1787972"/>
          </a:xfrm>
        </p:grpSpPr>
        <p:grpSp>
          <p:nvGrpSpPr>
            <p:cNvPr id="67" name="组合 66"/>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1" name="椭圆 70"/>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72" name="椭圆 71"/>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grpSp>
          <p:nvGrpSpPr>
            <p:cNvPr id="68" name="组合 67"/>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70" name="椭圆 69"/>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grpSp>
      <p:sp>
        <p:nvSpPr>
          <p:cNvPr id="73" name="空心弧 72"/>
          <p:cNvSpPr/>
          <p:nvPr/>
        </p:nvSpPr>
        <p:spPr>
          <a:xfrm rot="16416342">
            <a:off x="7361524" y="1461811"/>
            <a:ext cx="1329116" cy="1329116"/>
          </a:xfrm>
          <a:prstGeom prst="blockArc">
            <a:avLst>
              <a:gd name="adj1" fmla="val 21266633"/>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74" name="组合 73"/>
          <p:cNvGrpSpPr/>
          <p:nvPr/>
        </p:nvGrpSpPr>
        <p:grpSpPr>
          <a:xfrm>
            <a:off x="7355592" y="1455880"/>
            <a:ext cx="1340979" cy="1340979"/>
            <a:chOff x="900439" y="3690248"/>
            <a:chExt cx="1787972" cy="1787972"/>
          </a:xfrm>
        </p:grpSpPr>
        <p:grpSp>
          <p:nvGrpSpPr>
            <p:cNvPr id="75" name="组合 74"/>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16" name="椭圆 11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7" name="椭圆 11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76" name="组合 75"/>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78" name="椭圆 77"/>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118" name="TextBox 117"/>
          <p:cNvSpPr txBox="1"/>
          <p:nvPr/>
        </p:nvSpPr>
        <p:spPr>
          <a:xfrm>
            <a:off x="928187" y="1883995"/>
            <a:ext cx="71558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100%</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19" name="TextBox 118"/>
          <p:cNvSpPr txBox="1"/>
          <p:nvPr/>
        </p:nvSpPr>
        <p:spPr>
          <a:xfrm>
            <a:off x="2670510" y="1883995"/>
            <a:ext cx="61339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80%</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20" name="TextBox 119"/>
          <p:cNvSpPr txBox="1"/>
          <p:nvPr/>
        </p:nvSpPr>
        <p:spPr>
          <a:xfrm>
            <a:off x="4363381" y="1883995"/>
            <a:ext cx="574918"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75%</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21" name="TextBox 120"/>
          <p:cNvSpPr txBox="1"/>
          <p:nvPr/>
        </p:nvSpPr>
        <p:spPr>
          <a:xfrm>
            <a:off x="6050701" y="1883995"/>
            <a:ext cx="615794"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66%</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22" name="TextBox 121"/>
          <p:cNvSpPr txBox="1"/>
          <p:nvPr/>
        </p:nvSpPr>
        <p:spPr>
          <a:xfrm>
            <a:off x="7738022" y="1883995"/>
            <a:ext cx="614591"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90%</a:t>
            </a:r>
            <a:endParaRPr lang="zh-CN" altLang="en-US" sz="2100" dirty="0">
              <a:solidFill>
                <a:srgbClr val="0070C0"/>
              </a:solidFill>
              <a:latin typeface="Impact" panose="020B0806030902050204" pitchFamily="34" charset="0"/>
              <a:ea typeface="方正大黑简体" panose="03000509000000000000" pitchFamily="2" charset="-122"/>
            </a:endParaRPr>
          </a:p>
        </p:txBody>
      </p:sp>
      <p:grpSp>
        <p:nvGrpSpPr>
          <p:cNvPr id="123" name="组合 122"/>
          <p:cNvGrpSpPr/>
          <p:nvPr/>
        </p:nvGrpSpPr>
        <p:grpSpPr>
          <a:xfrm>
            <a:off x="640765" y="987574"/>
            <a:ext cx="618652" cy="726075"/>
            <a:chOff x="3534996" y="1547078"/>
            <a:chExt cx="878774" cy="1031362"/>
          </a:xfrm>
        </p:grpSpPr>
        <p:grpSp>
          <p:nvGrpSpPr>
            <p:cNvPr id="124" name="组合 123"/>
            <p:cNvGrpSpPr/>
            <p:nvPr/>
          </p:nvGrpSpPr>
          <p:grpSpPr>
            <a:xfrm>
              <a:off x="3534996" y="1547078"/>
              <a:ext cx="878774" cy="1031362"/>
              <a:chOff x="1008115" y="2542722"/>
              <a:chExt cx="1360493" cy="1596732"/>
            </a:xfrm>
          </p:grpSpPr>
          <p:grpSp>
            <p:nvGrpSpPr>
              <p:cNvPr id="126" name="组合 125"/>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27" name="TextBox 126"/>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25"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1</a:t>
              </a:r>
              <a:endParaRPr lang="zh-CN" altLang="en-US" sz="2100" dirty="0">
                <a:solidFill>
                  <a:srgbClr val="0070C0"/>
                </a:solidFill>
                <a:latin typeface="+mj-lt"/>
                <a:ea typeface="微软雅黑" panose="020B0503020204020204" pitchFamily="34" charset="-122"/>
              </a:endParaRPr>
            </a:p>
          </p:txBody>
        </p:sp>
      </p:grpSp>
      <p:grpSp>
        <p:nvGrpSpPr>
          <p:cNvPr id="130" name="组合 129"/>
          <p:cNvGrpSpPr/>
          <p:nvPr/>
        </p:nvGrpSpPr>
        <p:grpSpPr>
          <a:xfrm>
            <a:off x="2329316" y="987574"/>
            <a:ext cx="618652" cy="726075"/>
            <a:chOff x="3534996" y="1547078"/>
            <a:chExt cx="878774" cy="1031362"/>
          </a:xfrm>
        </p:grpSpPr>
        <p:grpSp>
          <p:nvGrpSpPr>
            <p:cNvPr id="131" name="组合 130"/>
            <p:cNvGrpSpPr/>
            <p:nvPr/>
          </p:nvGrpSpPr>
          <p:grpSpPr>
            <a:xfrm>
              <a:off x="3534996" y="1547078"/>
              <a:ext cx="878774" cy="1031362"/>
              <a:chOff x="1008115" y="2542722"/>
              <a:chExt cx="1360493" cy="1596732"/>
            </a:xfrm>
          </p:grpSpPr>
          <p:grpSp>
            <p:nvGrpSpPr>
              <p:cNvPr id="133" name="组合 132"/>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36" name="椭圆 1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34" name="TextBox 133"/>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32"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2</a:t>
              </a:r>
              <a:endParaRPr lang="zh-CN" altLang="en-US" sz="2100" dirty="0">
                <a:solidFill>
                  <a:srgbClr val="0070C0"/>
                </a:solidFill>
                <a:latin typeface="+mj-lt"/>
                <a:ea typeface="微软雅黑" panose="020B0503020204020204" pitchFamily="34" charset="-122"/>
              </a:endParaRPr>
            </a:p>
          </p:txBody>
        </p:sp>
      </p:grpSp>
      <p:grpSp>
        <p:nvGrpSpPr>
          <p:cNvPr id="137" name="组合 136"/>
          <p:cNvGrpSpPr/>
          <p:nvPr/>
        </p:nvGrpSpPr>
        <p:grpSpPr>
          <a:xfrm>
            <a:off x="4017867" y="987574"/>
            <a:ext cx="618652" cy="726075"/>
            <a:chOff x="3534996" y="1547078"/>
            <a:chExt cx="878774" cy="1031362"/>
          </a:xfrm>
        </p:grpSpPr>
        <p:grpSp>
          <p:nvGrpSpPr>
            <p:cNvPr id="138" name="组合 137"/>
            <p:cNvGrpSpPr/>
            <p:nvPr/>
          </p:nvGrpSpPr>
          <p:grpSpPr>
            <a:xfrm>
              <a:off x="3534996" y="1547078"/>
              <a:ext cx="878774" cy="1031362"/>
              <a:chOff x="1008115" y="2542722"/>
              <a:chExt cx="1360493" cy="1596732"/>
            </a:xfrm>
          </p:grpSpPr>
          <p:grpSp>
            <p:nvGrpSpPr>
              <p:cNvPr id="140" name="组合 13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2" name="同心圆 1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43" name="椭圆 1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41" name="TextBox 140"/>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39"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3</a:t>
              </a:r>
              <a:endParaRPr lang="zh-CN" altLang="en-US" sz="2100" dirty="0">
                <a:solidFill>
                  <a:srgbClr val="0070C0"/>
                </a:solidFill>
                <a:latin typeface="+mj-lt"/>
                <a:ea typeface="微软雅黑" panose="020B0503020204020204" pitchFamily="34" charset="-122"/>
              </a:endParaRPr>
            </a:p>
          </p:txBody>
        </p:sp>
      </p:grpSp>
      <p:grpSp>
        <p:nvGrpSpPr>
          <p:cNvPr id="144" name="组合 143"/>
          <p:cNvGrpSpPr/>
          <p:nvPr/>
        </p:nvGrpSpPr>
        <p:grpSpPr>
          <a:xfrm>
            <a:off x="5706418" y="987574"/>
            <a:ext cx="618652" cy="726075"/>
            <a:chOff x="3534996" y="1547078"/>
            <a:chExt cx="878774" cy="1031362"/>
          </a:xfrm>
        </p:grpSpPr>
        <p:grpSp>
          <p:nvGrpSpPr>
            <p:cNvPr id="145" name="组合 144"/>
            <p:cNvGrpSpPr/>
            <p:nvPr/>
          </p:nvGrpSpPr>
          <p:grpSpPr>
            <a:xfrm>
              <a:off x="3534996" y="1547078"/>
              <a:ext cx="878774" cy="1031362"/>
              <a:chOff x="1008115" y="2542722"/>
              <a:chExt cx="1360493" cy="1596732"/>
            </a:xfrm>
          </p:grpSpPr>
          <p:grpSp>
            <p:nvGrpSpPr>
              <p:cNvPr id="147" name="组合 14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50" name="椭圆 14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48" name="TextBox 147"/>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46"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4</a:t>
              </a:r>
              <a:endParaRPr lang="zh-CN" altLang="en-US" sz="2100" dirty="0">
                <a:solidFill>
                  <a:srgbClr val="0070C0"/>
                </a:solidFill>
                <a:latin typeface="+mj-lt"/>
                <a:ea typeface="微软雅黑" panose="020B0503020204020204" pitchFamily="34" charset="-122"/>
              </a:endParaRPr>
            </a:p>
          </p:txBody>
        </p:sp>
      </p:grpSp>
      <p:grpSp>
        <p:nvGrpSpPr>
          <p:cNvPr id="151" name="组合 150"/>
          <p:cNvGrpSpPr/>
          <p:nvPr/>
        </p:nvGrpSpPr>
        <p:grpSpPr>
          <a:xfrm>
            <a:off x="7394970" y="987574"/>
            <a:ext cx="618652" cy="726075"/>
            <a:chOff x="3534996" y="1547078"/>
            <a:chExt cx="878774" cy="1031362"/>
          </a:xfrm>
        </p:grpSpPr>
        <p:grpSp>
          <p:nvGrpSpPr>
            <p:cNvPr id="152" name="组合 151"/>
            <p:cNvGrpSpPr/>
            <p:nvPr/>
          </p:nvGrpSpPr>
          <p:grpSpPr>
            <a:xfrm>
              <a:off x="3534996" y="1547078"/>
              <a:ext cx="878774" cy="1031362"/>
              <a:chOff x="1008115" y="2542722"/>
              <a:chExt cx="1360493" cy="1596732"/>
            </a:xfrm>
          </p:grpSpPr>
          <p:grpSp>
            <p:nvGrpSpPr>
              <p:cNvPr id="154" name="组合 15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70C0"/>
                    </a:solidFill>
                    <a:ea typeface="微软雅黑" panose="020B0503020204020204" pitchFamily="34" charset="-122"/>
                  </a:endParaRPr>
                </a:p>
              </p:txBody>
            </p:sp>
          </p:grpSp>
          <p:sp>
            <p:nvSpPr>
              <p:cNvPr id="155" name="TextBox 15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0070C0"/>
                  </a:solidFill>
                  <a:latin typeface="微软雅黑" panose="020B0503020204020204" pitchFamily="34" charset="-122"/>
                  <a:ea typeface="造字工房劲黑（非商用）常规体" pitchFamily="50" charset="-122"/>
                </a:endParaRPr>
              </a:p>
            </p:txBody>
          </p:sp>
        </p:grpSp>
        <p:sp>
          <p:nvSpPr>
            <p:cNvPr id="153"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5</a:t>
              </a:r>
              <a:endParaRPr lang="zh-CN" altLang="en-US" sz="2100" dirty="0">
                <a:solidFill>
                  <a:srgbClr val="0070C0"/>
                </a:solidFill>
                <a:latin typeface="+mj-lt"/>
                <a:ea typeface="微软雅黑" panose="020B0503020204020204" pitchFamily="34" charset="-122"/>
              </a:endParaRPr>
            </a:p>
          </p:txBody>
        </p:sp>
      </p:grpSp>
      <p:grpSp>
        <p:nvGrpSpPr>
          <p:cNvPr id="158" name="组合 157"/>
          <p:cNvGrpSpPr/>
          <p:nvPr/>
        </p:nvGrpSpPr>
        <p:grpSpPr>
          <a:xfrm>
            <a:off x="510822" y="3038256"/>
            <a:ext cx="1550309" cy="1641741"/>
            <a:chOff x="575175" y="4283808"/>
            <a:chExt cx="2067078" cy="2188988"/>
          </a:xfrm>
        </p:grpSpPr>
        <p:sp>
          <p:nvSpPr>
            <p:cNvPr id="159" name="Rectangle 59"/>
            <p:cNvSpPr>
              <a:spLocks noChangeArrowheads="1"/>
            </p:cNvSpPr>
            <p:nvPr/>
          </p:nvSpPr>
          <p:spPr bwMode="auto">
            <a:xfrm>
              <a:off x="770422"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项目一名称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60" name="矩形 47"/>
            <p:cNvSpPr>
              <a:spLocks noChangeArrowheads="1"/>
            </p:cNvSpPr>
            <p:nvPr/>
          </p:nvSpPr>
          <p:spPr bwMode="auto">
            <a:xfrm>
              <a:off x="575175"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206673" y="3038256"/>
            <a:ext cx="1550309" cy="1641741"/>
            <a:chOff x="2836309" y="4283808"/>
            <a:chExt cx="2067078" cy="2188988"/>
          </a:xfrm>
        </p:grpSpPr>
        <p:sp>
          <p:nvSpPr>
            <p:cNvPr id="162" name="Rectangle 59"/>
            <p:cNvSpPr>
              <a:spLocks noChangeArrowheads="1"/>
            </p:cNvSpPr>
            <p:nvPr/>
          </p:nvSpPr>
          <p:spPr bwMode="auto">
            <a:xfrm>
              <a:off x="303155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项目二名称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63" name="矩形 47"/>
            <p:cNvSpPr>
              <a:spLocks noChangeArrowheads="1"/>
            </p:cNvSpPr>
            <p:nvPr/>
          </p:nvSpPr>
          <p:spPr bwMode="auto">
            <a:xfrm>
              <a:off x="283630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64" name="组合 163"/>
          <p:cNvGrpSpPr/>
          <p:nvPr/>
        </p:nvGrpSpPr>
        <p:grpSpPr>
          <a:xfrm>
            <a:off x="3916682" y="3038256"/>
            <a:ext cx="1550309" cy="1641741"/>
            <a:chOff x="5116321" y="4283808"/>
            <a:chExt cx="2067078" cy="2188988"/>
          </a:xfrm>
        </p:grpSpPr>
        <p:sp>
          <p:nvSpPr>
            <p:cNvPr id="165" name="Rectangle 59"/>
            <p:cNvSpPr>
              <a:spLocks noChangeArrowheads="1"/>
            </p:cNvSpPr>
            <p:nvPr/>
          </p:nvSpPr>
          <p:spPr bwMode="auto">
            <a:xfrm>
              <a:off x="531156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项目三名称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66" name="矩形 47"/>
            <p:cNvSpPr>
              <a:spLocks noChangeArrowheads="1"/>
            </p:cNvSpPr>
            <p:nvPr/>
          </p:nvSpPr>
          <p:spPr bwMode="auto">
            <a:xfrm>
              <a:off x="511632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67" name="组合 166"/>
          <p:cNvGrpSpPr/>
          <p:nvPr/>
        </p:nvGrpSpPr>
        <p:grpSpPr>
          <a:xfrm>
            <a:off x="5644854" y="3038256"/>
            <a:ext cx="1550309" cy="1641741"/>
            <a:chOff x="7420551" y="4283808"/>
            <a:chExt cx="2067078" cy="2188988"/>
          </a:xfrm>
        </p:grpSpPr>
        <p:sp>
          <p:nvSpPr>
            <p:cNvPr id="168" name="Rectangle 59"/>
            <p:cNvSpPr>
              <a:spLocks noChangeArrowheads="1"/>
            </p:cNvSpPr>
            <p:nvPr/>
          </p:nvSpPr>
          <p:spPr bwMode="auto">
            <a:xfrm>
              <a:off x="7615798"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项目四名称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69" name="矩形 47"/>
            <p:cNvSpPr>
              <a:spLocks noChangeArrowheads="1"/>
            </p:cNvSpPr>
            <p:nvPr/>
          </p:nvSpPr>
          <p:spPr bwMode="auto">
            <a:xfrm>
              <a:off x="7420551"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grpSp>
        <p:nvGrpSpPr>
          <p:cNvPr id="170" name="组合 169"/>
          <p:cNvGrpSpPr/>
          <p:nvPr/>
        </p:nvGrpSpPr>
        <p:grpSpPr>
          <a:xfrm>
            <a:off x="7270163" y="3038256"/>
            <a:ext cx="1550309" cy="1641741"/>
            <a:chOff x="9587629" y="4283808"/>
            <a:chExt cx="2067078" cy="2188988"/>
          </a:xfrm>
        </p:grpSpPr>
        <p:sp>
          <p:nvSpPr>
            <p:cNvPr id="171" name="Rectangle 59"/>
            <p:cNvSpPr>
              <a:spLocks noChangeArrowheads="1"/>
            </p:cNvSpPr>
            <p:nvPr/>
          </p:nvSpPr>
          <p:spPr bwMode="auto">
            <a:xfrm>
              <a:off x="9782876" y="4283808"/>
              <a:ext cx="1676585" cy="40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latin typeface="微软雅黑" panose="020B0503020204020204" pitchFamily="34" charset="-122"/>
                  <a:ea typeface="微软雅黑" panose="020B0503020204020204" pitchFamily="34" charset="-122"/>
                  <a:sym typeface="方正兰亭黑_GBK" pitchFamily="2" charset="-122"/>
                </a:rPr>
                <a:t>项目五名称</a:t>
              </a:r>
              <a:endParaRPr lang="en-US" sz="1500" b="1" dirty="0">
                <a:latin typeface="微软雅黑" panose="020B0503020204020204" pitchFamily="34" charset="-122"/>
                <a:ea typeface="微软雅黑" panose="020B0503020204020204" pitchFamily="34" charset="-122"/>
                <a:sym typeface="方正兰亭黑_GBK" pitchFamily="2" charset="-122"/>
              </a:endParaRPr>
            </a:p>
          </p:txBody>
        </p:sp>
        <p:sp>
          <p:nvSpPr>
            <p:cNvPr id="172" name="矩形 47"/>
            <p:cNvSpPr>
              <a:spLocks noChangeArrowheads="1"/>
            </p:cNvSpPr>
            <p:nvPr/>
          </p:nvSpPr>
          <p:spPr bwMode="auto">
            <a:xfrm>
              <a:off x="9587629" y="4755413"/>
              <a:ext cx="2067078" cy="171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2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 fill="hold"/>
                                        <p:tgtEl>
                                          <p:spTgt spid="42"/>
                                        </p:tgtEl>
                                        <p:attrNameLst>
                                          <p:attrName>ppt_w</p:attrName>
                                        </p:attrNameLst>
                                      </p:cBhvr>
                                      <p:tavLst>
                                        <p:tav tm="0">
                                          <p:val>
                                            <p:fltVal val="0"/>
                                          </p:val>
                                        </p:tav>
                                        <p:tav tm="100000">
                                          <p:val>
                                            <p:strVal val="#ppt_w"/>
                                          </p:val>
                                        </p:tav>
                                      </p:tavLst>
                                    </p:anim>
                                    <p:anim calcmode="lin" valueType="num">
                                      <p:cBhvr>
                                        <p:cTn id="12" dur="100" fill="hold"/>
                                        <p:tgtEl>
                                          <p:spTgt spid="42"/>
                                        </p:tgtEl>
                                        <p:attrNameLst>
                                          <p:attrName>ppt_h</p:attrName>
                                        </p:attrNameLst>
                                      </p:cBhvr>
                                      <p:tavLst>
                                        <p:tav tm="0">
                                          <p:val>
                                            <p:fltVal val="0"/>
                                          </p:val>
                                        </p:tav>
                                        <p:tav tm="100000">
                                          <p:val>
                                            <p:strVal val="#ppt_h"/>
                                          </p:val>
                                        </p:tav>
                                      </p:tavLst>
                                    </p:anim>
                                    <p:animEffect transition="in" filter="fade">
                                      <p:cBhvr>
                                        <p:cTn id="13" dur="100"/>
                                        <p:tgtEl>
                                          <p:spTgt spid="42"/>
                                        </p:tgtEl>
                                      </p:cBhvr>
                                    </p:animEffect>
                                  </p:childTnLst>
                                </p:cTn>
                              </p:par>
                              <p:par>
                                <p:cTn id="14" presetID="6" presetClass="emph" presetSubtype="0" fill="hold" nodeType="withEffect">
                                  <p:stCondLst>
                                    <p:cond delay="100"/>
                                  </p:stCondLst>
                                  <p:childTnLst>
                                    <p:animScale>
                                      <p:cBhvr>
                                        <p:cTn id="15" dur="100" fill="hold"/>
                                        <p:tgtEl>
                                          <p:spTgt spid="42"/>
                                        </p:tgtEl>
                                      </p:cBhvr>
                                      <p:by x="110000" y="110000"/>
                                    </p:animScale>
                                  </p:childTnLst>
                                </p:cTn>
                              </p:par>
                              <p:par>
                                <p:cTn id="16" presetID="6" presetClass="emph" presetSubtype="0" fill="hold" nodeType="withEffect">
                                  <p:stCondLst>
                                    <p:cond delay="200"/>
                                  </p:stCondLst>
                                  <p:childTnLst>
                                    <p:animScale>
                                      <p:cBhvr>
                                        <p:cTn id="17" dur="200" fill="hold"/>
                                        <p:tgtEl>
                                          <p:spTgt spid="42"/>
                                        </p:tgtEl>
                                      </p:cBhvr>
                                      <p:by x="90000" y="90000"/>
                                    </p:animScale>
                                  </p:childTnLst>
                                </p:cTn>
                              </p:par>
                              <p:par>
                                <p:cTn id="18" presetID="6" presetClass="emph" presetSubtype="0" fill="hold" nodeType="withEffect">
                                  <p:stCondLst>
                                    <p:cond delay="400"/>
                                  </p:stCondLst>
                                  <p:childTnLst>
                                    <p:animScale>
                                      <p:cBhvr>
                                        <p:cTn id="19" dur="100" fill="hold"/>
                                        <p:tgtEl>
                                          <p:spTgt spid="42"/>
                                        </p:tgtEl>
                                      </p:cBhvr>
                                      <p:by x="105000" y="105000"/>
                                    </p:animScale>
                                  </p:childTnLst>
                                </p:cTn>
                              </p:par>
                              <p:par>
                                <p:cTn id="20" presetID="6" presetClass="emph" presetSubtype="0" fill="hold" nodeType="withEffect">
                                  <p:stCondLst>
                                    <p:cond delay="500"/>
                                  </p:stCondLst>
                                  <p:childTnLst>
                                    <p:animScale>
                                      <p:cBhvr>
                                        <p:cTn id="21" dur="200" fill="hold"/>
                                        <p:tgtEl>
                                          <p:spTgt spid="42"/>
                                        </p:tgtEl>
                                      </p:cBhvr>
                                      <p:by x="95000" y="95000"/>
                                    </p:animScale>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100" fill="hold"/>
                                        <p:tgtEl>
                                          <p:spTgt spid="50"/>
                                        </p:tgtEl>
                                        <p:attrNameLst>
                                          <p:attrName>ppt_w</p:attrName>
                                        </p:attrNameLst>
                                      </p:cBhvr>
                                      <p:tavLst>
                                        <p:tav tm="0">
                                          <p:val>
                                            <p:fltVal val="0"/>
                                          </p:val>
                                        </p:tav>
                                        <p:tav tm="100000">
                                          <p:val>
                                            <p:strVal val="#ppt_w"/>
                                          </p:val>
                                        </p:tav>
                                      </p:tavLst>
                                    </p:anim>
                                    <p:anim calcmode="lin" valueType="num">
                                      <p:cBhvr>
                                        <p:cTn id="26" dur="100" fill="hold"/>
                                        <p:tgtEl>
                                          <p:spTgt spid="50"/>
                                        </p:tgtEl>
                                        <p:attrNameLst>
                                          <p:attrName>ppt_h</p:attrName>
                                        </p:attrNameLst>
                                      </p:cBhvr>
                                      <p:tavLst>
                                        <p:tav tm="0">
                                          <p:val>
                                            <p:fltVal val="0"/>
                                          </p:val>
                                        </p:tav>
                                        <p:tav tm="100000">
                                          <p:val>
                                            <p:strVal val="#ppt_h"/>
                                          </p:val>
                                        </p:tav>
                                      </p:tavLst>
                                    </p:anim>
                                    <p:animEffect transition="in" filter="fade">
                                      <p:cBhvr>
                                        <p:cTn id="27" dur="100"/>
                                        <p:tgtEl>
                                          <p:spTgt spid="50"/>
                                        </p:tgtEl>
                                      </p:cBhvr>
                                    </p:animEffect>
                                  </p:childTnLst>
                                </p:cTn>
                              </p:par>
                              <p:par>
                                <p:cTn id="28" presetID="6" presetClass="emph" presetSubtype="0" fill="hold" nodeType="withEffect">
                                  <p:stCondLst>
                                    <p:cond delay="100"/>
                                  </p:stCondLst>
                                  <p:childTnLst>
                                    <p:animScale>
                                      <p:cBhvr>
                                        <p:cTn id="29" dur="100" fill="hold"/>
                                        <p:tgtEl>
                                          <p:spTgt spid="50"/>
                                        </p:tgtEl>
                                      </p:cBhvr>
                                      <p:by x="110000" y="110000"/>
                                    </p:animScale>
                                  </p:childTnLst>
                                </p:cTn>
                              </p:par>
                              <p:par>
                                <p:cTn id="30" presetID="6" presetClass="emph" presetSubtype="0" fill="hold" nodeType="withEffect">
                                  <p:stCondLst>
                                    <p:cond delay="200"/>
                                  </p:stCondLst>
                                  <p:childTnLst>
                                    <p:animScale>
                                      <p:cBhvr>
                                        <p:cTn id="31" dur="200" fill="hold"/>
                                        <p:tgtEl>
                                          <p:spTgt spid="50"/>
                                        </p:tgtEl>
                                      </p:cBhvr>
                                      <p:by x="90000" y="90000"/>
                                    </p:animScale>
                                  </p:childTnLst>
                                </p:cTn>
                              </p:par>
                              <p:par>
                                <p:cTn id="32" presetID="6" presetClass="emph" presetSubtype="0" fill="hold" nodeType="withEffect">
                                  <p:stCondLst>
                                    <p:cond delay="400"/>
                                  </p:stCondLst>
                                  <p:childTnLst>
                                    <p:animScale>
                                      <p:cBhvr>
                                        <p:cTn id="33" dur="100" fill="hold"/>
                                        <p:tgtEl>
                                          <p:spTgt spid="50"/>
                                        </p:tgtEl>
                                      </p:cBhvr>
                                      <p:by x="105000" y="105000"/>
                                    </p:animScale>
                                  </p:childTnLst>
                                </p:cTn>
                              </p:par>
                              <p:par>
                                <p:cTn id="34" presetID="6" presetClass="emph" presetSubtype="0" fill="hold" nodeType="withEffect">
                                  <p:stCondLst>
                                    <p:cond delay="500"/>
                                  </p:stCondLst>
                                  <p:childTnLst>
                                    <p:animScale>
                                      <p:cBhvr>
                                        <p:cTn id="35" dur="200" fill="hold"/>
                                        <p:tgtEl>
                                          <p:spTgt spid="50"/>
                                        </p:tgtEl>
                                      </p:cBhvr>
                                      <p:by x="95000" y="95000"/>
                                    </p:animScale>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100" fill="hold"/>
                                        <p:tgtEl>
                                          <p:spTgt spid="58"/>
                                        </p:tgtEl>
                                        <p:attrNameLst>
                                          <p:attrName>ppt_w</p:attrName>
                                        </p:attrNameLst>
                                      </p:cBhvr>
                                      <p:tavLst>
                                        <p:tav tm="0">
                                          <p:val>
                                            <p:fltVal val="0"/>
                                          </p:val>
                                        </p:tav>
                                        <p:tav tm="100000">
                                          <p:val>
                                            <p:strVal val="#ppt_w"/>
                                          </p:val>
                                        </p:tav>
                                      </p:tavLst>
                                    </p:anim>
                                    <p:anim calcmode="lin" valueType="num">
                                      <p:cBhvr>
                                        <p:cTn id="40" dur="100" fill="hold"/>
                                        <p:tgtEl>
                                          <p:spTgt spid="58"/>
                                        </p:tgtEl>
                                        <p:attrNameLst>
                                          <p:attrName>ppt_h</p:attrName>
                                        </p:attrNameLst>
                                      </p:cBhvr>
                                      <p:tavLst>
                                        <p:tav tm="0">
                                          <p:val>
                                            <p:fltVal val="0"/>
                                          </p:val>
                                        </p:tav>
                                        <p:tav tm="100000">
                                          <p:val>
                                            <p:strVal val="#ppt_h"/>
                                          </p:val>
                                        </p:tav>
                                      </p:tavLst>
                                    </p:anim>
                                    <p:animEffect transition="in" filter="fade">
                                      <p:cBhvr>
                                        <p:cTn id="41" dur="100"/>
                                        <p:tgtEl>
                                          <p:spTgt spid="58"/>
                                        </p:tgtEl>
                                      </p:cBhvr>
                                    </p:animEffect>
                                  </p:childTnLst>
                                </p:cTn>
                              </p:par>
                              <p:par>
                                <p:cTn id="42" presetID="6" presetClass="emph" presetSubtype="0" fill="hold" nodeType="withEffect">
                                  <p:stCondLst>
                                    <p:cond delay="100"/>
                                  </p:stCondLst>
                                  <p:childTnLst>
                                    <p:animScale>
                                      <p:cBhvr>
                                        <p:cTn id="43" dur="100" fill="hold"/>
                                        <p:tgtEl>
                                          <p:spTgt spid="58"/>
                                        </p:tgtEl>
                                      </p:cBhvr>
                                      <p:by x="110000" y="110000"/>
                                    </p:animScale>
                                  </p:childTnLst>
                                </p:cTn>
                              </p:par>
                              <p:par>
                                <p:cTn id="44" presetID="6" presetClass="emph" presetSubtype="0" fill="hold" nodeType="withEffect">
                                  <p:stCondLst>
                                    <p:cond delay="200"/>
                                  </p:stCondLst>
                                  <p:childTnLst>
                                    <p:animScale>
                                      <p:cBhvr>
                                        <p:cTn id="45" dur="200" fill="hold"/>
                                        <p:tgtEl>
                                          <p:spTgt spid="58"/>
                                        </p:tgtEl>
                                      </p:cBhvr>
                                      <p:by x="90000" y="90000"/>
                                    </p:animScale>
                                  </p:childTnLst>
                                </p:cTn>
                              </p:par>
                              <p:par>
                                <p:cTn id="46" presetID="6" presetClass="emph" presetSubtype="0" fill="hold" nodeType="withEffect">
                                  <p:stCondLst>
                                    <p:cond delay="400"/>
                                  </p:stCondLst>
                                  <p:childTnLst>
                                    <p:animScale>
                                      <p:cBhvr>
                                        <p:cTn id="47" dur="100" fill="hold"/>
                                        <p:tgtEl>
                                          <p:spTgt spid="58"/>
                                        </p:tgtEl>
                                      </p:cBhvr>
                                      <p:by x="105000" y="105000"/>
                                    </p:animScale>
                                  </p:childTnLst>
                                </p:cTn>
                              </p:par>
                              <p:par>
                                <p:cTn id="48" presetID="6" presetClass="emph" presetSubtype="0" fill="hold" nodeType="withEffect">
                                  <p:stCondLst>
                                    <p:cond delay="500"/>
                                  </p:stCondLst>
                                  <p:childTnLst>
                                    <p:animScale>
                                      <p:cBhvr>
                                        <p:cTn id="49" dur="200" fill="hold"/>
                                        <p:tgtEl>
                                          <p:spTgt spid="58"/>
                                        </p:tgtEl>
                                      </p:cBhvr>
                                      <p:by x="95000" y="95000"/>
                                    </p:animScale>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100" fill="hold"/>
                                        <p:tgtEl>
                                          <p:spTgt spid="66"/>
                                        </p:tgtEl>
                                        <p:attrNameLst>
                                          <p:attrName>ppt_w</p:attrName>
                                        </p:attrNameLst>
                                      </p:cBhvr>
                                      <p:tavLst>
                                        <p:tav tm="0">
                                          <p:val>
                                            <p:fltVal val="0"/>
                                          </p:val>
                                        </p:tav>
                                        <p:tav tm="100000">
                                          <p:val>
                                            <p:strVal val="#ppt_w"/>
                                          </p:val>
                                        </p:tav>
                                      </p:tavLst>
                                    </p:anim>
                                    <p:anim calcmode="lin" valueType="num">
                                      <p:cBhvr>
                                        <p:cTn id="54" dur="100" fill="hold"/>
                                        <p:tgtEl>
                                          <p:spTgt spid="66"/>
                                        </p:tgtEl>
                                        <p:attrNameLst>
                                          <p:attrName>ppt_h</p:attrName>
                                        </p:attrNameLst>
                                      </p:cBhvr>
                                      <p:tavLst>
                                        <p:tav tm="0">
                                          <p:val>
                                            <p:fltVal val="0"/>
                                          </p:val>
                                        </p:tav>
                                        <p:tav tm="100000">
                                          <p:val>
                                            <p:strVal val="#ppt_h"/>
                                          </p:val>
                                        </p:tav>
                                      </p:tavLst>
                                    </p:anim>
                                    <p:animEffect transition="in" filter="fade">
                                      <p:cBhvr>
                                        <p:cTn id="55" dur="100"/>
                                        <p:tgtEl>
                                          <p:spTgt spid="66"/>
                                        </p:tgtEl>
                                      </p:cBhvr>
                                    </p:animEffect>
                                  </p:childTnLst>
                                </p:cTn>
                              </p:par>
                              <p:par>
                                <p:cTn id="56" presetID="6" presetClass="emph" presetSubtype="0" fill="hold" nodeType="withEffect">
                                  <p:stCondLst>
                                    <p:cond delay="100"/>
                                  </p:stCondLst>
                                  <p:childTnLst>
                                    <p:animScale>
                                      <p:cBhvr>
                                        <p:cTn id="57" dur="100" fill="hold"/>
                                        <p:tgtEl>
                                          <p:spTgt spid="66"/>
                                        </p:tgtEl>
                                      </p:cBhvr>
                                      <p:by x="110000" y="110000"/>
                                    </p:animScale>
                                  </p:childTnLst>
                                </p:cTn>
                              </p:par>
                              <p:par>
                                <p:cTn id="58" presetID="6" presetClass="emph" presetSubtype="0" fill="hold" nodeType="withEffect">
                                  <p:stCondLst>
                                    <p:cond delay="200"/>
                                  </p:stCondLst>
                                  <p:childTnLst>
                                    <p:animScale>
                                      <p:cBhvr>
                                        <p:cTn id="59" dur="200" fill="hold"/>
                                        <p:tgtEl>
                                          <p:spTgt spid="66"/>
                                        </p:tgtEl>
                                      </p:cBhvr>
                                      <p:by x="90000" y="90000"/>
                                    </p:animScale>
                                  </p:childTnLst>
                                </p:cTn>
                              </p:par>
                              <p:par>
                                <p:cTn id="60" presetID="6" presetClass="emph" presetSubtype="0" fill="hold" nodeType="withEffect">
                                  <p:stCondLst>
                                    <p:cond delay="400"/>
                                  </p:stCondLst>
                                  <p:childTnLst>
                                    <p:animScale>
                                      <p:cBhvr>
                                        <p:cTn id="61" dur="100" fill="hold"/>
                                        <p:tgtEl>
                                          <p:spTgt spid="66"/>
                                        </p:tgtEl>
                                      </p:cBhvr>
                                      <p:by x="105000" y="105000"/>
                                    </p:animScale>
                                  </p:childTnLst>
                                </p:cTn>
                              </p:par>
                              <p:par>
                                <p:cTn id="62" presetID="6" presetClass="emph" presetSubtype="0" fill="hold" nodeType="withEffect">
                                  <p:stCondLst>
                                    <p:cond delay="500"/>
                                  </p:stCondLst>
                                  <p:childTnLst>
                                    <p:animScale>
                                      <p:cBhvr>
                                        <p:cTn id="63" dur="200" fill="hold"/>
                                        <p:tgtEl>
                                          <p:spTgt spid="66"/>
                                        </p:tgtEl>
                                      </p:cBhvr>
                                      <p:by x="95000" y="95000"/>
                                    </p:animScale>
                                  </p:childTnLst>
                                </p:cTn>
                              </p:par>
                            </p:childTnLst>
                          </p:cTn>
                        </p:par>
                        <p:par>
                          <p:cTn id="64" fill="hold">
                            <p:stCondLst>
                              <p:cond delay="2500"/>
                            </p:stCondLst>
                            <p:childTnLst>
                              <p:par>
                                <p:cTn id="65" presetID="53" presetClass="entr" presetSubtype="16"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100" fill="hold"/>
                                        <p:tgtEl>
                                          <p:spTgt spid="74"/>
                                        </p:tgtEl>
                                        <p:attrNameLst>
                                          <p:attrName>ppt_w</p:attrName>
                                        </p:attrNameLst>
                                      </p:cBhvr>
                                      <p:tavLst>
                                        <p:tav tm="0">
                                          <p:val>
                                            <p:fltVal val="0"/>
                                          </p:val>
                                        </p:tav>
                                        <p:tav tm="100000">
                                          <p:val>
                                            <p:strVal val="#ppt_w"/>
                                          </p:val>
                                        </p:tav>
                                      </p:tavLst>
                                    </p:anim>
                                    <p:anim calcmode="lin" valueType="num">
                                      <p:cBhvr>
                                        <p:cTn id="68" dur="100" fill="hold"/>
                                        <p:tgtEl>
                                          <p:spTgt spid="74"/>
                                        </p:tgtEl>
                                        <p:attrNameLst>
                                          <p:attrName>ppt_h</p:attrName>
                                        </p:attrNameLst>
                                      </p:cBhvr>
                                      <p:tavLst>
                                        <p:tav tm="0">
                                          <p:val>
                                            <p:fltVal val="0"/>
                                          </p:val>
                                        </p:tav>
                                        <p:tav tm="100000">
                                          <p:val>
                                            <p:strVal val="#ppt_h"/>
                                          </p:val>
                                        </p:tav>
                                      </p:tavLst>
                                    </p:anim>
                                    <p:animEffect transition="in" filter="fade">
                                      <p:cBhvr>
                                        <p:cTn id="69" dur="100"/>
                                        <p:tgtEl>
                                          <p:spTgt spid="74"/>
                                        </p:tgtEl>
                                      </p:cBhvr>
                                    </p:animEffect>
                                  </p:childTnLst>
                                </p:cTn>
                              </p:par>
                              <p:par>
                                <p:cTn id="70" presetID="6" presetClass="emph" presetSubtype="0" fill="hold" nodeType="withEffect">
                                  <p:stCondLst>
                                    <p:cond delay="100"/>
                                  </p:stCondLst>
                                  <p:childTnLst>
                                    <p:animScale>
                                      <p:cBhvr>
                                        <p:cTn id="71" dur="100" fill="hold"/>
                                        <p:tgtEl>
                                          <p:spTgt spid="74"/>
                                        </p:tgtEl>
                                      </p:cBhvr>
                                      <p:by x="110000" y="110000"/>
                                    </p:animScale>
                                  </p:childTnLst>
                                </p:cTn>
                              </p:par>
                              <p:par>
                                <p:cTn id="72" presetID="6" presetClass="emph" presetSubtype="0" fill="hold" nodeType="withEffect">
                                  <p:stCondLst>
                                    <p:cond delay="200"/>
                                  </p:stCondLst>
                                  <p:childTnLst>
                                    <p:animScale>
                                      <p:cBhvr>
                                        <p:cTn id="73" dur="200" fill="hold"/>
                                        <p:tgtEl>
                                          <p:spTgt spid="74"/>
                                        </p:tgtEl>
                                      </p:cBhvr>
                                      <p:by x="90000" y="90000"/>
                                    </p:animScale>
                                  </p:childTnLst>
                                </p:cTn>
                              </p:par>
                              <p:par>
                                <p:cTn id="74" presetID="6" presetClass="emph" presetSubtype="0" fill="hold" nodeType="withEffect">
                                  <p:stCondLst>
                                    <p:cond delay="400"/>
                                  </p:stCondLst>
                                  <p:childTnLst>
                                    <p:animScale>
                                      <p:cBhvr>
                                        <p:cTn id="75" dur="100" fill="hold"/>
                                        <p:tgtEl>
                                          <p:spTgt spid="74"/>
                                        </p:tgtEl>
                                      </p:cBhvr>
                                      <p:by x="105000" y="105000"/>
                                    </p:animScale>
                                  </p:childTnLst>
                                </p:cTn>
                              </p:par>
                              <p:par>
                                <p:cTn id="76" presetID="6" presetClass="emph" presetSubtype="0" fill="hold" nodeType="withEffect">
                                  <p:stCondLst>
                                    <p:cond delay="500"/>
                                  </p:stCondLst>
                                  <p:childTnLst>
                                    <p:animScale>
                                      <p:cBhvr>
                                        <p:cTn id="77" dur="200" fill="hold"/>
                                        <p:tgtEl>
                                          <p:spTgt spid="74"/>
                                        </p:tgtEl>
                                      </p:cBhvr>
                                      <p:by x="95000" y="95000"/>
                                    </p:animScale>
                                  </p:childTnLst>
                                </p:cTn>
                              </p:par>
                            </p:childTnLst>
                          </p:cTn>
                        </p:par>
                        <p:par>
                          <p:cTn id="78" fill="hold">
                            <p:stCondLst>
                              <p:cond delay="3000"/>
                            </p:stCondLst>
                            <p:childTnLst>
                              <p:par>
                                <p:cTn id="79" presetID="23" presetClass="entr" presetSubtype="36" fill="hold" nodeType="after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p:cTn id="81" dur="500" fill="hold"/>
                                        <p:tgtEl>
                                          <p:spTgt spid="123"/>
                                        </p:tgtEl>
                                        <p:attrNameLst>
                                          <p:attrName>ppt_w</p:attrName>
                                        </p:attrNameLst>
                                      </p:cBhvr>
                                      <p:tavLst>
                                        <p:tav tm="0">
                                          <p:val>
                                            <p:strVal val="(6*min(max(#ppt_w*#ppt_h,.3),1)-7.4)/-.7*#ppt_w"/>
                                          </p:val>
                                        </p:tav>
                                        <p:tav tm="100000">
                                          <p:val>
                                            <p:strVal val="#ppt_w"/>
                                          </p:val>
                                        </p:tav>
                                      </p:tavLst>
                                    </p:anim>
                                    <p:anim calcmode="lin" valueType="num">
                                      <p:cBhvr>
                                        <p:cTn id="82" dur="500" fill="hold"/>
                                        <p:tgtEl>
                                          <p:spTgt spid="123"/>
                                        </p:tgtEl>
                                        <p:attrNameLst>
                                          <p:attrName>ppt_h</p:attrName>
                                        </p:attrNameLst>
                                      </p:cBhvr>
                                      <p:tavLst>
                                        <p:tav tm="0">
                                          <p:val>
                                            <p:strVal val="(6*min(max(#ppt_w*#ppt_h,.3),1)-7.4)/-.7*#ppt_h"/>
                                          </p:val>
                                        </p:tav>
                                        <p:tav tm="100000">
                                          <p:val>
                                            <p:strVal val="#ppt_h"/>
                                          </p:val>
                                        </p:tav>
                                      </p:tavLst>
                                    </p:anim>
                                    <p:anim calcmode="lin" valueType="num">
                                      <p:cBhvr>
                                        <p:cTn id="83" dur="500" fill="hold"/>
                                        <p:tgtEl>
                                          <p:spTgt spid="123"/>
                                        </p:tgtEl>
                                        <p:attrNameLst>
                                          <p:attrName>ppt_x</p:attrName>
                                        </p:attrNameLst>
                                      </p:cBhvr>
                                      <p:tavLst>
                                        <p:tav tm="0">
                                          <p:val>
                                            <p:fltVal val="0.5"/>
                                          </p:val>
                                        </p:tav>
                                        <p:tav tm="100000">
                                          <p:val>
                                            <p:strVal val="#ppt_x"/>
                                          </p:val>
                                        </p:tav>
                                      </p:tavLst>
                                    </p:anim>
                                    <p:anim calcmode="lin" valueType="num">
                                      <p:cBhvr>
                                        <p:cTn id="84" dur="500" fill="hold"/>
                                        <p:tgtEl>
                                          <p:spTgt spid="123"/>
                                        </p:tgtEl>
                                        <p:attrNameLst>
                                          <p:attrName>ppt_y</p:attrName>
                                        </p:attrNameLst>
                                      </p:cBhvr>
                                      <p:tavLst>
                                        <p:tav tm="0">
                                          <p:val>
                                            <p:strVal val="1+(6*min(max(#ppt_w*#ppt_h,.3),1)-7.4)/-.7*#ppt_h/2"/>
                                          </p:val>
                                        </p:tav>
                                        <p:tav tm="100000">
                                          <p:val>
                                            <p:strVal val="#ppt_y"/>
                                          </p:val>
                                        </p:tav>
                                      </p:tavLst>
                                    </p:anim>
                                  </p:childTnLst>
                                </p:cTn>
                              </p:par>
                            </p:childTnLst>
                          </p:cTn>
                        </p:par>
                        <p:par>
                          <p:cTn id="85" fill="hold">
                            <p:stCondLst>
                              <p:cond delay="3500"/>
                            </p:stCondLst>
                            <p:childTnLst>
                              <p:par>
                                <p:cTn id="86" presetID="23" presetClass="entr" presetSubtype="36" fill="hold" nodeType="afterEffect">
                                  <p:stCondLst>
                                    <p:cond delay="0"/>
                                  </p:stCondLst>
                                  <p:childTnLst>
                                    <p:set>
                                      <p:cBhvr>
                                        <p:cTn id="87" dur="1" fill="hold">
                                          <p:stCondLst>
                                            <p:cond delay="0"/>
                                          </p:stCondLst>
                                        </p:cTn>
                                        <p:tgtEl>
                                          <p:spTgt spid="130"/>
                                        </p:tgtEl>
                                        <p:attrNameLst>
                                          <p:attrName>style.visibility</p:attrName>
                                        </p:attrNameLst>
                                      </p:cBhvr>
                                      <p:to>
                                        <p:strVal val="visible"/>
                                      </p:to>
                                    </p:set>
                                    <p:anim calcmode="lin" valueType="num">
                                      <p:cBhvr>
                                        <p:cTn id="88" dur="500" fill="hold"/>
                                        <p:tgtEl>
                                          <p:spTgt spid="130"/>
                                        </p:tgtEl>
                                        <p:attrNameLst>
                                          <p:attrName>ppt_w</p:attrName>
                                        </p:attrNameLst>
                                      </p:cBhvr>
                                      <p:tavLst>
                                        <p:tav tm="0">
                                          <p:val>
                                            <p:strVal val="(6*min(max(#ppt_w*#ppt_h,.3),1)-7.4)/-.7*#ppt_w"/>
                                          </p:val>
                                        </p:tav>
                                        <p:tav tm="100000">
                                          <p:val>
                                            <p:strVal val="#ppt_w"/>
                                          </p:val>
                                        </p:tav>
                                      </p:tavLst>
                                    </p:anim>
                                    <p:anim calcmode="lin" valueType="num">
                                      <p:cBhvr>
                                        <p:cTn id="89" dur="500" fill="hold"/>
                                        <p:tgtEl>
                                          <p:spTgt spid="130"/>
                                        </p:tgtEl>
                                        <p:attrNameLst>
                                          <p:attrName>ppt_h</p:attrName>
                                        </p:attrNameLst>
                                      </p:cBhvr>
                                      <p:tavLst>
                                        <p:tav tm="0">
                                          <p:val>
                                            <p:strVal val="(6*min(max(#ppt_w*#ppt_h,.3),1)-7.4)/-.7*#ppt_h"/>
                                          </p:val>
                                        </p:tav>
                                        <p:tav tm="100000">
                                          <p:val>
                                            <p:strVal val="#ppt_h"/>
                                          </p:val>
                                        </p:tav>
                                      </p:tavLst>
                                    </p:anim>
                                    <p:anim calcmode="lin" valueType="num">
                                      <p:cBhvr>
                                        <p:cTn id="90" dur="500" fill="hold"/>
                                        <p:tgtEl>
                                          <p:spTgt spid="130"/>
                                        </p:tgtEl>
                                        <p:attrNameLst>
                                          <p:attrName>ppt_x</p:attrName>
                                        </p:attrNameLst>
                                      </p:cBhvr>
                                      <p:tavLst>
                                        <p:tav tm="0">
                                          <p:val>
                                            <p:fltVal val="0.5"/>
                                          </p:val>
                                        </p:tav>
                                        <p:tav tm="100000">
                                          <p:val>
                                            <p:strVal val="#ppt_x"/>
                                          </p:val>
                                        </p:tav>
                                      </p:tavLst>
                                    </p:anim>
                                    <p:anim calcmode="lin" valueType="num">
                                      <p:cBhvr>
                                        <p:cTn id="91" dur="500" fill="hold"/>
                                        <p:tgtEl>
                                          <p:spTgt spid="130"/>
                                        </p:tgtEl>
                                        <p:attrNameLst>
                                          <p:attrName>ppt_y</p:attrName>
                                        </p:attrNameLst>
                                      </p:cBhvr>
                                      <p:tavLst>
                                        <p:tav tm="0">
                                          <p:val>
                                            <p:strVal val="1+(6*min(max(#ppt_w*#ppt_h,.3),1)-7.4)/-.7*#ppt_h/2"/>
                                          </p:val>
                                        </p:tav>
                                        <p:tav tm="100000">
                                          <p:val>
                                            <p:strVal val="#ppt_y"/>
                                          </p:val>
                                        </p:tav>
                                      </p:tavLst>
                                    </p:anim>
                                  </p:childTnLst>
                                </p:cTn>
                              </p:par>
                            </p:childTnLst>
                          </p:cTn>
                        </p:par>
                        <p:par>
                          <p:cTn id="92" fill="hold">
                            <p:stCondLst>
                              <p:cond delay="4000"/>
                            </p:stCondLst>
                            <p:childTnLst>
                              <p:par>
                                <p:cTn id="93" presetID="23" presetClass="entr" presetSubtype="36" fill="hold" nodeType="afterEffect">
                                  <p:stCondLst>
                                    <p:cond delay="0"/>
                                  </p:stCondLst>
                                  <p:childTnLst>
                                    <p:set>
                                      <p:cBhvr>
                                        <p:cTn id="94" dur="1" fill="hold">
                                          <p:stCondLst>
                                            <p:cond delay="0"/>
                                          </p:stCondLst>
                                        </p:cTn>
                                        <p:tgtEl>
                                          <p:spTgt spid="137"/>
                                        </p:tgtEl>
                                        <p:attrNameLst>
                                          <p:attrName>style.visibility</p:attrName>
                                        </p:attrNameLst>
                                      </p:cBhvr>
                                      <p:to>
                                        <p:strVal val="visible"/>
                                      </p:to>
                                    </p:set>
                                    <p:anim calcmode="lin" valueType="num">
                                      <p:cBhvr>
                                        <p:cTn id="95" dur="500" fill="hold"/>
                                        <p:tgtEl>
                                          <p:spTgt spid="137"/>
                                        </p:tgtEl>
                                        <p:attrNameLst>
                                          <p:attrName>ppt_w</p:attrName>
                                        </p:attrNameLst>
                                      </p:cBhvr>
                                      <p:tavLst>
                                        <p:tav tm="0">
                                          <p:val>
                                            <p:strVal val="(6*min(max(#ppt_w*#ppt_h,.3),1)-7.4)/-.7*#ppt_w"/>
                                          </p:val>
                                        </p:tav>
                                        <p:tav tm="100000">
                                          <p:val>
                                            <p:strVal val="#ppt_w"/>
                                          </p:val>
                                        </p:tav>
                                      </p:tavLst>
                                    </p:anim>
                                    <p:anim calcmode="lin" valueType="num">
                                      <p:cBhvr>
                                        <p:cTn id="96" dur="500" fill="hold"/>
                                        <p:tgtEl>
                                          <p:spTgt spid="137"/>
                                        </p:tgtEl>
                                        <p:attrNameLst>
                                          <p:attrName>ppt_h</p:attrName>
                                        </p:attrNameLst>
                                      </p:cBhvr>
                                      <p:tavLst>
                                        <p:tav tm="0">
                                          <p:val>
                                            <p:strVal val="(6*min(max(#ppt_w*#ppt_h,.3),1)-7.4)/-.7*#ppt_h"/>
                                          </p:val>
                                        </p:tav>
                                        <p:tav tm="100000">
                                          <p:val>
                                            <p:strVal val="#ppt_h"/>
                                          </p:val>
                                        </p:tav>
                                      </p:tavLst>
                                    </p:anim>
                                    <p:anim calcmode="lin" valueType="num">
                                      <p:cBhvr>
                                        <p:cTn id="97" dur="500" fill="hold"/>
                                        <p:tgtEl>
                                          <p:spTgt spid="137"/>
                                        </p:tgtEl>
                                        <p:attrNameLst>
                                          <p:attrName>ppt_x</p:attrName>
                                        </p:attrNameLst>
                                      </p:cBhvr>
                                      <p:tavLst>
                                        <p:tav tm="0">
                                          <p:val>
                                            <p:fltVal val="0.5"/>
                                          </p:val>
                                        </p:tav>
                                        <p:tav tm="100000">
                                          <p:val>
                                            <p:strVal val="#ppt_x"/>
                                          </p:val>
                                        </p:tav>
                                      </p:tavLst>
                                    </p:anim>
                                    <p:anim calcmode="lin" valueType="num">
                                      <p:cBhvr>
                                        <p:cTn id="98" dur="500" fill="hold"/>
                                        <p:tgtEl>
                                          <p:spTgt spid="137"/>
                                        </p:tgtEl>
                                        <p:attrNameLst>
                                          <p:attrName>ppt_y</p:attrName>
                                        </p:attrNameLst>
                                      </p:cBhvr>
                                      <p:tavLst>
                                        <p:tav tm="0">
                                          <p:val>
                                            <p:strVal val="1+(6*min(max(#ppt_w*#ppt_h,.3),1)-7.4)/-.7*#ppt_h/2"/>
                                          </p:val>
                                        </p:tav>
                                        <p:tav tm="100000">
                                          <p:val>
                                            <p:strVal val="#ppt_y"/>
                                          </p:val>
                                        </p:tav>
                                      </p:tavLst>
                                    </p:anim>
                                  </p:childTnLst>
                                </p:cTn>
                              </p:par>
                            </p:childTnLst>
                          </p:cTn>
                        </p:par>
                        <p:par>
                          <p:cTn id="99" fill="hold">
                            <p:stCondLst>
                              <p:cond delay="4500"/>
                            </p:stCondLst>
                            <p:childTnLst>
                              <p:par>
                                <p:cTn id="100" presetID="23" presetClass="entr" presetSubtype="36" fill="hold" nodeType="afterEffect">
                                  <p:stCondLst>
                                    <p:cond delay="0"/>
                                  </p:stCondLst>
                                  <p:childTnLst>
                                    <p:set>
                                      <p:cBhvr>
                                        <p:cTn id="101" dur="1" fill="hold">
                                          <p:stCondLst>
                                            <p:cond delay="0"/>
                                          </p:stCondLst>
                                        </p:cTn>
                                        <p:tgtEl>
                                          <p:spTgt spid="144"/>
                                        </p:tgtEl>
                                        <p:attrNameLst>
                                          <p:attrName>style.visibility</p:attrName>
                                        </p:attrNameLst>
                                      </p:cBhvr>
                                      <p:to>
                                        <p:strVal val="visible"/>
                                      </p:to>
                                    </p:set>
                                    <p:anim calcmode="lin" valueType="num">
                                      <p:cBhvr>
                                        <p:cTn id="102" dur="500" fill="hold"/>
                                        <p:tgtEl>
                                          <p:spTgt spid="144"/>
                                        </p:tgtEl>
                                        <p:attrNameLst>
                                          <p:attrName>ppt_w</p:attrName>
                                        </p:attrNameLst>
                                      </p:cBhvr>
                                      <p:tavLst>
                                        <p:tav tm="0">
                                          <p:val>
                                            <p:strVal val="(6*min(max(#ppt_w*#ppt_h,.3),1)-7.4)/-.7*#ppt_w"/>
                                          </p:val>
                                        </p:tav>
                                        <p:tav tm="100000">
                                          <p:val>
                                            <p:strVal val="#ppt_w"/>
                                          </p:val>
                                        </p:tav>
                                      </p:tavLst>
                                    </p:anim>
                                    <p:anim calcmode="lin" valueType="num">
                                      <p:cBhvr>
                                        <p:cTn id="103" dur="500" fill="hold"/>
                                        <p:tgtEl>
                                          <p:spTgt spid="144"/>
                                        </p:tgtEl>
                                        <p:attrNameLst>
                                          <p:attrName>ppt_h</p:attrName>
                                        </p:attrNameLst>
                                      </p:cBhvr>
                                      <p:tavLst>
                                        <p:tav tm="0">
                                          <p:val>
                                            <p:strVal val="(6*min(max(#ppt_w*#ppt_h,.3),1)-7.4)/-.7*#ppt_h"/>
                                          </p:val>
                                        </p:tav>
                                        <p:tav tm="100000">
                                          <p:val>
                                            <p:strVal val="#ppt_h"/>
                                          </p:val>
                                        </p:tav>
                                      </p:tavLst>
                                    </p:anim>
                                    <p:anim calcmode="lin" valueType="num">
                                      <p:cBhvr>
                                        <p:cTn id="104" dur="500" fill="hold"/>
                                        <p:tgtEl>
                                          <p:spTgt spid="144"/>
                                        </p:tgtEl>
                                        <p:attrNameLst>
                                          <p:attrName>ppt_x</p:attrName>
                                        </p:attrNameLst>
                                      </p:cBhvr>
                                      <p:tavLst>
                                        <p:tav tm="0">
                                          <p:val>
                                            <p:fltVal val="0.5"/>
                                          </p:val>
                                        </p:tav>
                                        <p:tav tm="100000">
                                          <p:val>
                                            <p:strVal val="#ppt_x"/>
                                          </p:val>
                                        </p:tav>
                                      </p:tavLst>
                                    </p:anim>
                                    <p:anim calcmode="lin" valueType="num">
                                      <p:cBhvr>
                                        <p:cTn id="105" dur="500" fill="hold"/>
                                        <p:tgtEl>
                                          <p:spTgt spid="144"/>
                                        </p:tgtEl>
                                        <p:attrNameLst>
                                          <p:attrName>ppt_y</p:attrName>
                                        </p:attrNameLst>
                                      </p:cBhvr>
                                      <p:tavLst>
                                        <p:tav tm="0">
                                          <p:val>
                                            <p:strVal val="1+(6*min(max(#ppt_w*#ppt_h,.3),1)-7.4)/-.7*#ppt_h/2"/>
                                          </p:val>
                                        </p:tav>
                                        <p:tav tm="100000">
                                          <p:val>
                                            <p:strVal val="#ppt_y"/>
                                          </p:val>
                                        </p:tav>
                                      </p:tavLst>
                                    </p:anim>
                                  </p:childTnLst>
                                </p:cTn>
                              </p:par>
                            </p:childTnLst>
                          </p:cTn>
                        </p:par>
                        <p:par>
                          <p:cTn id="106" fill="hold">
                            <p:stCondLst>
                              <p:cond delay="5000"/>
                            </p:stCondLst>
                            <p:childTnLst>
                              <p:par>
                                <p:cTn id="107" presetID="23" presetClass="entr" presetSubtype="36" fill="hold" nodeType="afterEffect">
                                  <p:stCondLst>
                                    <p:cond delay="0"/>
                                  </p:stCondLst>
                                  <p:childTnLst>
                                    <p:set>
                                      <p:cBhvr>
                                        <p:cTn id="108" dur="1" fill="hold">
                                          <p:stCondLst>
                                            <p:cond delay="0"/>
                                          </p:stCondLst>
                                        </p:cTn>
                                        <p:tgtEl>
                                          <p:spTgt spid="151"/>
                                        </p:tgtEl>
                                        <p:attrNameLst>
                                          <p:attrName>style.visibility</p:attrName>
                                        </p:attrNameLst>
                                      </p:cBhvr>
                                      <p:to>
                                        <p:strVal val="visible"/>
                                      </p:to>
                                    </p:set>
                                    <p:anim calcmode="lin" valueType="num">
                                      <p:cBhvr>
                                        <p:cTn id="109" dur="500" fill="hold"/>
                                        <p:tgtEl>
                                          <p:spTgt spid="151"/>
                                        </p:tgtEl>
                                        <p:attrNameLst>
                                          <p:attrName>ppt_w</p:attrName>
                                        </p:attrNameLst>
                                      </p:cBhvr>
                                      <p:tavLst>
                                        <p:tav tm="0">
                                          <p:val>
                                            <p:strVal val="(6*min(max(#ppt_w*#ppt_h,.3),1)-7.4)/-.7*#ppt_w"/>
                                          </p:val>
                                        </p:tav>
                                        <p:tav tm="100000">
                                          <p:val>
                                            <p:strVal val="#ppt_w"/>
                                          </p:val>
                                        </p:tav>
                                      </p:tavLst>
                                    </p:anim>
                                    <p:anim calcmode="lin" valueType="num">
                                      <p:cBhvr>
                                        <p:cTn id="110" dur="500" fill="hold"/>
                                        <p:tgtEl>
                                          <p:spTgt spid="151"/>
                                        </p:tgtEl>
                                        <p:attrNameLst>
                                          <p:attrName>ppt_h</p:attrName>
                                        </p:attrNameLst>
                                      </p:cBhvr>
                                      <p:tavLst>
                                        <p:tav tm="0">
                                          <p:val>
                                            <p:strVal val="(6*min(max(#ppt_w*#ppt_h,.3),1)-7.4)/-.7*#ppt_h"/>
                                          </p:val>
                                        </p:tav>
                                        <p:tav tm="100000">
                                          <p:val>
                                            <p:strVal val="#ppt_h"/>
                                          </p:val>
                                        </p:tav>
                                      </p:tavLst>
                                    </p:anim>
                                    <p:anim calcmode="lin" valueType="num">
                                      <p:cBhvr>
                                        <p:cTn id="111" dur="500" fill="hold"/>
                                        <p:tgtEl>
                                          <p:spTgt spid="151"/>
                                        </p:tgtEl>
                                        <p:attrNameLst>
                                          <p:attrName>ppt_x</p:attrName>
                                        </p:attrNameLst>
                                      </p:cBhvr>
                                      <p:tavLst>
                                        <p:tav tm="0">
                                          <p:val>
                                            <p:fltVal val="0.5"/>
                                          </p:val>
                                        </p:tav>
                                        <p:tav tm="100000">
                                          <p:val>
                                            <p:strVal val="#ppt_x"/>
                                          </p:val>
                                        </p:tav>
                                      </p:tavLst>
                                    </p:anim>
                                    <p:anim calcmode="lin" valueType="num">
                                      <p:cBhvr>
                                        <p:cTn id="112" dur="500" fill="hold"/>
                                        <p:tgtEl>
                                          <p:spTgt spid="151"/>
                                        </p:tgtEl>
                                        <p:attrNameLst>
                                          <p:attrName>ppt_y</p:attrName>
                                        </p:attrNameLst>
                                      </p:cBhvr>
                                      <p:tavLst>
                                        <p:tav tm="0">
                                          <p:val>
                                            <p:strVal val="1+(6*min(max(#ppt_w*#ppt_h,.3),1)-7.4)/-.7*#ppt_h/2"/>
                                          </p:val>
                                        </p:tav>
                                        <p:tav tm="100000">
                                          <p:val>
                                            <p:strVal val="#ppt_y"/>
                                          </p:val>
                                        </p:tav>
                                      </p:tavLst>
                                    </p:anim>
                                  </p:childTnLst>
                                </p:cTn>
                              </p:par>
                            </p:childTnLst>
                          </p:cTn>
                        </p:par>
                        <p:par>
                          <p:cTn id="113" fill="hold">
                            <p:stCondLst>
                              <p:cond delay="5500"/>
                            </p:stCondLst>
                            <p:childTnLst>
                              <p:par>
                                <p:cTn id="114" presetID="21" presetClass="entr" presetSubtype="1"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wheel(1)">
                                      <p:cBhvr>
                                        <p:cTn id="116" dur="750"/>
                                        <p:tgtEl>
                                          <p:spTgt spid="41"/>
                                        </p:tgtEl>
                                      </p:cBhvr>
                                    </p:animEffect>
                                  </p:childTnLst>
                                </p:cTn>
                              </p:par>
                            </p:childTnLst>
                          </p:cTn>
                        </p:par>
                        <p:par>
                          <p:cTn id="117" fill="hold">
                            <p:stCondLst>
                              <p:cond delay="6500"/>
                            </p:stCondLst>
                            <p:childTnLst>
                              <p:par>
                                <p:cTn id="118" presetID="14" presetClass="entr" presetSubtype="10" fill="hold" grpId="0" nodeType="afterEffect">
                                  <p:stCondLst>
                                    <p:cond delay="0"/>
                                  </p:stCondLst>
                                  <p:childTnLst>
                                    <p:set>
                                      <p:cBhvr>
                                        <p:cTn id="119" dur="1" fill="hold">
                                          <p:stCondLst>
                                            <p:cond delay="0"/>
                                          </p:stCondLst>
                                        </p:cTn>
                                        <p:tgtEl>
                                          <p:spTgt spid="118"/>
                                        </p:tgtEl>
                                        <p:attrNameLst>
                                          <p:attrName>style.visibility</p:attrName>
                                        </p:attrNameLst>
                                      </p:cBhvr>
                                      <p:to>
                                        <p:strVal val="visible"/>
                                      </p:to>
                                    </p:set>
                                    <p:animEffect transition="in" filter="randombar(horizontal)">
                                      <p:cBhvr>
                                        <p:cTn id="120" dur="500"/>
                                        <p:tgtEl>
                                          <p:spTgt spid="118"/>
                                        </p:tgtEl>
                                      </p:cBhvr>
                                    </p:animEffect>
                                  </p:childTnLst>
                                </p:cTn>
                              </p:par>
                            </p:childTnLst>
                          </p:cTn>
                        </p:par>
                        <p:par>
                          <p:cTn id="121" fill="hold">
                            <p:stCondLst>
                              <p:cond delay="7000"/>
                            </p:stCondLst>
                            <p:childTnLst>
                              <p:par>
                                <p:cTn id="122" presetID="21" presetClass="entr" presetSubtype="1" fill="hold" grpId="0" nodeType="afterEffect">
                                  <p:stCondLst>
                                    <p:cond delay="0"/>
                                  </p:stCondLst>
                                  <p:childTnLst>
                                    <p:set>
                                      <p:cBhvr>
                                        <p:cTn id="123" dur="1" fill="hold">
                                          <p:stCondLst>
                                            <p:cond delay="0"/>
                                          </p:stCondLst>
                                        </p:cTn>
                                        <p:tgtEl>
                                          <p:spTgt spid="49"/>
                                        </p:tgtEl>
                                        <p:attrNameLst>
                                          <p:attrName>style.visibility</p:attrName>
                                        </p:attrNameLst>
                                      </p:cBhvr>
                                      <p:to>
                                        <p:strVal val="visible"/>
                                      </p:to>
                                    </p:set>
                                    <p:animEffect transition="in" filter="wheel(1)">
                                      <p:cBhvr>
                                        <p:cTn id="124" dur="750"/>
                                        <p:tgtEl>
                                          <p:spTgt spid="49"/>
                                        </p:tgtEl>
                                      </p:cBhvr>
                                    </p:animEffect>
                                  </p:childTnLst>
                                </p:cTn>
                              </p:par>
                            </p:childTnLst>
                          </p:cTn>
                        </p:par>
                        <p:par>
                          <p:cTn id="125" fill="hold">
                            <p:stCondLst>
                              <p:cond delay="8000"/>
                            </p:stCondLst>
                            <p:childTnLst>
                              <p:par>
                                <p:cTn id="126" presetID="14" presetClass="entr" presetSubtype="10" fill="hold" grpId="0" nodeType="afterEffect">
                                  <p:stCondLst>
                                    <p:cond delay="0"/>
                                  </p:stCondLst>
                                  <p:childTnLst>
                                    <p:set>
                                      <p:cBhvr>
                                        <p:cTn id="127" dur="1" fill="hold">
                                          <p:stCondLst>
                                            <p:cond delay="0"/>
                                          </p:stCondLst>
                                        </p:cTn>
                                        <p:tgtEl>
                                          <p:spTgt spid="119"/>
                                        </p:tgtEl>
                                        <p:attrNameLst>
                                          <p:attrName>style.visibility</p:attrName>
                                        </p:attrNameLst>
                                      </p:cBhvr>
                                      <p:to>
                                        <p:strVal val="visible"/>
                                      </p:to>
                                    </p:set>
                                    <p:animEffect transition="in" filter="randombar(horizontal)">
                                      <p:cBhvr>
                                        <p:cTn id="128" dur="500"/>
                                        <p:tgtEl>
                                          <p:spTgt spid="119"/>
                                        </p:tgtEl>
                                      </p:cBhvr>
                                    </p:animEffect>
                                  </p:childTnLst>
                                </p:cTn>
                              </p:par>
                            </p:childTnLst>
                          </p:cTn>
                        </p:par>
                        <p:par>
                          <p:cTn id="129" fill="hold">
                            <p:stCondLst>
                              <p:cond delay="8500"/>
                            </p:stCondLst>
                            <p:childTnLst>
                              <p:par>
                                <p:cTn id="130" presetID="21" presetClass="entr" presetSubtype="1" fill="hold" grpId="0" nodeType="after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wheel(1)">
                                      <p:cBhvr>
                                        <p:cTn id="132" dur="750"/>
                                        <p:tgtEl>
                                          <p:spTgt spid="57"/>
                                        </p:tgtEl>
                                      </p:cBhvr>
                                    </p:animEffect>
                                  </p:childTnLst>
                                </p:cTn>
                              </p:par>
                            </p:childTnLst>
                          </p:cTn>
                        </p:par>
                        <p:par>
                          <p:cTn id="133" fill="hold">
                            <p:stCondLst>
                              <p:cond delay="9500"/>
                            </p:stCondLst>
                            <p:childTnLst>
                              <p:par>
                                <p:cTn id="134" presetID="14" presetClass="entr" presetSubtype="10" fill="hold" grpId="0" nodeType="afterEffect">
                                  <p:stCondLst>
                                    <p:cond delay="0"/>
                                  </p:stCondLst>
                                  <p:childTnLst>
                                    <p:set>
                                      <p:cBhvr>
                                        <p:cTn id="135" dur="1" fill="hold">
                                          <p:stCondLst>
                                            <p:cond delay="0"/>
                                          </p:stCondLst>
                                        </p:cTn>
                                        <p:tgtEl>
                                          <p:spTgt spid="120"/>
                                        </p:tgtEl>
                                        <p:attrNameLst>
                                          <p:attrName>style.visibility</p:attrName>
                                        </p:attrNameLst>
                                      </p:cBhvr>
                                      <p:to>
                                        <p:strVal val="visible"/>
                                      </p:to>
                                    </p:set>
                                    <p:animEffect transition="in" filter="randombar(horizontal)">
                                      <p:cBhvr>
                                        <p:cTn id="136" dur="500"/>
                                        <p:tgtEl>
                                          <p:spTgt spid="120"/>
                                        </p:tgtEl>
                                      </p:cBhvr>
                                    </p:animEffect>
                                  </p:childTnLst>
                                </p:cTn>
                              </p:par>
                            </p:childTnLst>
                          </p:cTn>
                        </p:par>
                        <p:par>
                          <p:cTn id="137" fill="hold">
                            <p:stCondLst>
                              <p:cond delay="10000"/>
                            </p:stCondLst>
                            <p:childTnLst>
                              <p:par>
                                <p:cTn id="138" presetID="21" presetClass="entr" presetSubtype="1" fill="hold" grpId="0" nodeType="afterEffect">
                                  <p:stCondLst>
                                    <p:cond delay="0"/>
                                  </p:stCondLst>
                                  <p:childTnLst>
                                    <p:set>
                                      <p:cBhvr>
                                        <p:cTn id="139" dur="1" fill="hold">
                                          <p:stCondLst>
                                            <p:cond delay="0"/>
                                          </p:stCondLst>
                                        </p:cTn>
                                        <p:tgtEl>
                                          <p:spTgt spid="65"/>
                                        </p:tgtEl>
                                        <p:attrNameLst>
                                          <p:attrName>style.visibility</p:attrName>
                                        </p:attrNameLst>
                                      </p:cBhvr>
                                      <p:to>
                                        <p:strVal val="visible"/>
                                      </p:to>
                                    </p:set>
                                    <p:animEffect transition="in" filter="wheel(1)">
                                      <p:cBhvr>
                                        <p:cTn id="140" dur="750"/>
                                        <p:tgtEl>
                                          <p:spTgt spid="65"/>
                                        </p:tgtEl>
                                      </p:cBhvr>
                                    </p:animEffect>
                                  </p:childTnLst>
                                </p:cTn>
                              </p:par>
                            </p:childTnLst>
                          </p:cTn>
                        </p:par>
                        <p:par>
                          <p:cTn id="141" fill="hold">
                            <p:stCondLst>
                              <p:cond delay="11000"/>
                            </p:stCondLst>
                            <p:childTnLst>
                              <p:par>
                                <p:cTn id="142" presetID="14" presetClass="entr" presetSubtype="10" fill="hold" grpId="0" nodeType="afterEffect">
                                  <p:stCondLst>
                                    <p:cond delay="0"/>
                                  </p:stCondLst>
                                  <p:childTnLst>
                                    <p:set>
                                      <p:cBhvr>
                                        <p:cTn id="143" dur="1" fill="hold">
                                          <p:stCondLst>
                                            <p:cond delay="0"/>
                                          </p:stCondLst>
                                        </p:cTn>
                                        <p:tgtEl>
                                          <p:spTgt spid="121"/>
                                        </p:tgtEl>
                                        <p:attrNameLst>
                                          <p:attrName>style.visibility</p:attrName>
                                        </p:attrNameLst>
                                      </p:cBhvr>
                                      <p:to>
                                        <p:strVal val="visible"/>
                                      </p:to>
                                    </p:set>
                                    <p:animEffect transition="in" filter="randombar(horizontal)">
                                      <p:cBhvr>
                                        <p:cTn id="144" dur="500"/>
                                        <p:tgtEl>
                                          <p:spTgt spid="121"/>
                                        </p:tgtEl>
                                      </p:cBhvr>
                                    </p:animEffect>
                                  </p:childTnLst>
                                </p:cTn>
                              </p:par>
                            </p:childTnLst>
                          </p:cTn>
                        </p:par>
                        <p:par>
                          <p:cTn id="145" fill="hold">
                            <p:stCondLst>
                              <p:cond delay="11500"/>
                            </p:stCondLst>
                            <p:childTnLst>
                              <p:par>
                                <p:cTn id="146" presetID="21" presetClass="entr" presetSubtype="1" fill="hold" grpId="0" nodeType="afterEffect">
                                  <p:stCondLst>
                                    <p:cond delay="0"/>
                                  </p:stCondLst>
                                  <p:childTnLst>
                                    <p:set>
                                      <p:cBhvr>
                                        <p:cTn id="147" dur="1" fill="hold">
                                          <p:stCondLst>
                                            <p:cond delay="0"/>
                                          </p:stCondLst>
                                        </p:cTn>
                                        <p:tgtEl>
                                          <p:spTgt spid="73"/>
                                        </p:tgtEl>
                                        <p:attrNameLst>
                                          <p:attrName>style.visibility</p:attrName>
                                        </p:attrNameLst>
                                      </p:cBhvr>
                                      <p:to>
                                        <p:strVal val="visible"/>
                                      </p:to>
                                    </p:set>
                                    <p:animEffect transition="in" filter="wheel(1)">
                                      <p:cBhvr>
                                        <p:cTn id="148" dur="750"/>
                                        <p:tgtEl>
                                          <p:spTgt spid="73"/>
                                        </p:tgtEl>
                                      </p:cBhvr>
                                    </p:animEffect>
                                  </p:childTnLst>
                                </p:cTn>
                              </p:par>
                            </p:childTnLst>
                          </p:cTn>
                        </p:par>
                        <p:par>
                          <p:cTn id="149" fill="hold">
                            <p:stCondLst>
                              <p:cond delay="12500"/>
                            </p:stCondLst>
                            <p:childTnLst>
                              <p:par>
                                <p:cTn id="150" presetID="14" presetClass="entr" presetSubtype="10" fill="hold" grpId="0" nodeType="afterEffect">
                                  <p:stCondLst>
                                    <p:cond delay="0"/>
                                  </p:stCondLst>
                                  <p:childTnLst>
                                    <p:set>
                                      <p:cBhvr>
                                        <p:cTn id="151" dur="1" fill="hold">
                                          <p:stCondLst>
                                            <p:cond delay="0"/>
                                          </p:stCondLst>
                                        </p:cTn>
                                        <p:tgtEl>
                                          <p:spTgt spid="122"/>
                                        </p:tgtEl>
                                        <p:attrNameLst>
                                          <p:attrName>style.visibility</p:attrName>
                                        </p:attrNameLst>
                                      </p:cBhvr>
                                      <p:to>
                                        <p:strVal val="visible"/>
                                      </p:to>
                                    </p:set>
                                    <p:animEffect transition="in" filter="randombar(horizontal)">
                                      <p:cBhvr>
                                        <p:cTn id="152" dur="500"/>
                                        <p:tgtEl>
                                          <p:spTgt spid="122"/>
                                        </p:tgtEl>
                                      </p:cBhvr>
                                    </p:animEffect>
                                  </p:childTnLst>
                                </p:cTn>
                              </p:par>
                            </p:childTnLst>
                          </p:cTn>
                        </p:par>
                        <p:par>
                          <p:cTn id="153" fill="hold">
                            <p:stCondLst>
                              <p:cond delay="13000"/>
                            </p:stCondLst>
                            <p:childTnLst>
                              <p:par>
                                <p:cTn id="154" presetID="22" presetClass="entr" presetSubtype="1" fill="hold" nodeType="afterEffect">
                                  <p:stCondLst>
                                    <p:cond delay="0"/>
                                  </p:stCondLst>
                                  <p:childTnLst>
                                    <p:set>
                                      <p:cBhvr>
                                        <p:cTn id="155" dur="1" fill="hold">
                                          <p:stCondLst>
                                            <p:cond delay="0"/>
                                          </p:stCondLst>
                                        </p:cTn>
                                        <p:tgtEl>
                                          <p:spTgt spid="158"/>
                                        </p:tgtEl>
                                        <p:attrNameLst>
                                          <p:attrName>style.visibility</p:attrName>
                                        </p:attrNameLst>
                                      </p:cBhvr>
                                      <p:to>
                                        <p:strVal val="visible"/>
                                      </p:to>
                                    </p:set>
                                    <p:animEffect transition="in" filter="wipe(up)">
                                      <p:cBhvr>
                                        <p:cTn id="156" dur="500"/>
                                        <p:tgtEl>
                                          <p:spTgt spid="158"/>
                                        </p:tgtEl>
                                      </p:cBhvr>
                                    </p:animEffect>
                                  </p:childTnLst>
                                </p:cTn>
                              </p:par>
                            </p:childTnLst>
                          </p:cTn>
                        </p:par>
                        <p:par>
                          <p:cTn id="157" fill="hold">
                            <p:stCondLst>
                              <p:cond delay="13500"/>
                            </p:stCondLst>
                            <p:childTnLst>
                              <p:par>
                                <p:cTn id="158" presetID="22" presetClass="entr" presetSubtype="1" fill="hold" nodeType="afterEffect">
                                  <p:stCondLst>
                                    <p:cond delay="0"/>
                                  </p:stCondLst>
                                  <p:childTnLst>
                                    <p:set>
                                      <p:cBhvr>
                                        <p:cTn id="159" dur="1" fill="hold">
                                          <p:stCondLst>
                                            <p:cond delay="0"/>
                                          </p:stCondLst>
                                        </p:cTn>
                                        <p:tgtEl>
                                          <p:spTgt spid="161"/>
                                        </p:tgtEl>
                                        <p:attrNameLst>
                                          <p:attrName>style.visibility</p:attrName>
                                        </p:attrNameLst>
                                      </p:cBhvr>
                                      <p:to>
                                        <p:strVal val="visible"/>
                                      </p:to>
                                    </p:set>
                                    <p:animEffect transition="in" filter="wipe(up)">
                                      <p:cBhvr>
                                        <p:cTn id="160" dur="500"/>
                                        <p:tgtEl>
                                          <p:spTgt spid="161"/>
                                        </p:tgtEl>
                                      </p:cBhvr>
                                    </p:animEffect>
                                  </p:childTnLst>
                                </p:cTn>
                              </p:par>
                            </p:childTnLst>
                          </p:cTn>
                        </p:par>
                        <p:par>
                          <p:cTn id="161" fill="hold">
                            <p:stCondLst>
                              <p:cond delay="14000"/>
                            </p:stCondLst>
                            <p:childTnLst>
                              <p:par>
                                <p:cTn id="162" presetID="22" presetClass="entr" presetSubtype="1" fill="hold" nodeType="afterEffect">
                                  <p:stCondLst>
                                    <p:cond delay="0"/>
                                  </p:stCondLst>
                                  <p:childTnLst>
                                    <p:set>
                                      <p:cBhvr>
                                        <p:cTn id="163" dur="1" fill="hold">
                                          <p:stCondLst>
                                            <p:cond delay="0"/>
                                          </p:stCondLst>
                                        </p:cTn>
                                        <p:tgtEl>
                                          <p:spTgt spid="164"/>
                                        </p:tgtEl>
                                        <p:attrNameLst>
                                          <p:attrName>style.visibility</p:attrName>
                                        </p:attrNameLst>
                                      </p:cBhvr>
                                      <p:to>
                                        <p:strVal val="visible"/>
                                      </p:to>
                                    </p:set>
                                    <p:animEffect transition="in" filter="wipe(up)">
                                      <p:cBhvr>
                                        <p:cTn id="164" dur="500"/>
                                        <p:tgtEl>
                                          <p:spTgt spid="164"/>
                                        </p:tgtEl>
                                      </p:cBhvr>
                                    </p:animEffect>
                                  </p:childTnLst>
                                </p:cTn>
                              </p:par>
                            </p:childTnLst>
                          </p:cTn>
                        </p:par>
                        <p:par>
                          <p:cTn id="165" fill="hold">
                            <p:stCondLst>
                              <p:cond delay="14500"/>
                            </p:stCondLst>
                            <p:childTnLst>
                              <p:par>
                                <p:cTn id="166" presetID="22" presetClass="entr" presetSubtype="1" fill="hold" nodeType="afterEffect">
                                  <p:stCondLst>
                                    <p:cond delay="0"/>
                                  </p:stCondLst>
                                  <p:childTnLst>
                                    <p:set>
                                      <p:cBhvr>
                                        <p:cTn id="167" dur="1" fill="hold">
                                          <p:stCondLst>
                                            <p:cond delay="0"/>
                                          </p:stCondLst>
                                        </p:cTn>
                                        <p:tgtEl>
                                          <p:spTgt spid="167"/>
                                        </p:tgtEl>
                                        <p:attrNameLst>
                                          <p:attrName>style.visibility</p:attrName>
                                        </p:attrNameLst>
                                      </p:cBhvr>
                                      <p:to>
                                        <p:strVal val="visible"/>
                                      </p:to>
                                    </p:set>
                                    <p:animEffect transition="in" filter="wipe(up)">
                                      <p:cBhvr>
                                        <p:cTn id="168" dur="500"/>
                                        <p:tgtEl>
                                          <p:spTgt spid="167"/>
                                        </p:tgtEl>
                                      </p:cBhvr>
                                    </p:animEffect>
                                  </p:childTnLst>
                                </p:cTn>
                              </p:par>
                            </p:childTnLst>
                          </p:cTn>
                        </p:par>
                        <p:par>
                          <p:cTn id="169" fill="hold">
                            <p:stCondLst>
                              <p:cond delay="15000"/>
                            </p:stCondLst>
                            <p:childTnLst>
                              <p:par>
                                <p:cTn id="170" presetID="22" presetClass="entr" presetSubtype="1" fill="hold" nodeType="afterEffect">
                                  <p:stCondLst>
                                    <p:cond delay="0"/>
                                  </p:stCondLst>
                                  <p:childTnLst>
                                    <p:set>
                                      <p:cBhvr>
                                        <p:cTn id="171" dur="1" fill="hold">
                                          <p:stCondLst>
                                            <p:cond delay="0"/>
                                          </p:stCondLst>
                                        </p:cTn>
                                        <p:tgtEl>
                                          <p:spTgt spid="170"/>
                                        </p:tgtEl>
                                        <p:attrNameLst>
                                          <p:attrName>style.visibility</p:attrName>
                                        </p:attrNameLst>
                                      </p:cBhvr>
                                      <p:to>
                                        <p:strVal val="visible"/>
                                      </p:to>
                                    </p:set>
                                    <p:animEffect transition="in" filter="wipe(up)">
                                      <p:cBhvr>
                                        <p:cTn id="172"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animBg="1"/>
      <p:bldP spid="49" grpId="0" animBg="1"/>
      <p:bldP spid="57" grpId="0" animBg="1"/>
      <p:bldP spid="65" grpId="0" animBg="1"/>
      <p:bldP spid="73" grpId="0" animBg="1"/>
      <p:bldP spid="118" grpId="0"/>
      <p:bldP spid="119" grpId="0"/>
      <p:bldP spid="120" grpId="0"/>
      <p:bldP spid="121" grpId="0"/>
      <p:bldP spid="1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41" name="直接连接符 40"/>
          <p:cNvCxnSpPr/>
          <p:nvPr/>
        </p:nvCxnSpPr>
        <p:spPr>
          <a:xfrm>
            <a:off x="0" y="4199843"/>
            <a:ext cx="9133352" cy="0"/>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第一季度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73" name="椭圆 72"/>
          <p:cNvSpPr/>
          <p:nvPr/>
        </p:nvSpPr>
        <p:spPr>
          <a:xfrm>
            <a:off x="3651083"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第二季度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第三季度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第四季度</a:t>
              </a:r>
              <a:endParaRPr lang="zh-CN" altLang="en-US" sz="1100" b="1" dirty="0">
                <a:solidFill>
                  <a:srgbClr val="0070C0"/>
                </a:solidFill>
                <a:latin typeface="微软雅黑" panose="020B0503020204020204" pitchFamily="34" charset="-122"/>
                <a:ea typeface="微软雅黑" panose="020B0503020204020204" pitchFamily="34" charset="-122"/>
              </a:endParaRP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250" fill="hold"/>
                                        <p:tgtEl>
                                          <p:spTgt spid="42"/>
                                        </p:tgtEl>
                                        <p:attrNameLst>
                                          <p:attrName>ppt_x</p:attrName>
                                        </p:attrNameLst>
                                      </p:cBhvr>
                                      <p:tavLst>
                                        <p:tav tm="0">
                                          <p:val>
                                            <p:strVal val="0-#ppt_w/2"/>
                                          </p:val>
                                        </p:tav>
                                        <p:tav tm="100000">
                                          <p:val>
                                            <p:strVal val="#ppt_x"/>
                                          </p:val>
                                        </p:tav>
                                      </p:tavLst>
                                    </p:anim>
                                    <p:anim calcmode="lin" valueType="num">
                                      <p:cBhvr additive="base">
                                        <p:cTn id="16" dur="250" fill="hold"/>
                                        <p:tgtEl>
                                          <p:spTgt spid="4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additive="base">
                                        <p:cTn id="20" dur="250" fill="hold"/>
                                        <p:tgtEl>
                                          <p:spTgt spid="73"/>
                                        </p:tgtEl>
                                        <p:attrNameLst>
                                          <p:attrName>ppt_x</p:attrName>
                                        </p:attrNameLst>
                                      </p:cBhvr>
                                      <p:tavLst>
                                        <p:tav tm="0">
                                          <p:val>
                                            <p:strVal val="0-#ppt_w/2"/>
                                          </p:val>
                                        </p:tav>
                                        <p:tav tm="100000">
                                          <p:val>
                                            <p:strVal val="#ppt_x"/>
                                          </p:val>
                                        </p:tav>
                                      </p:tavLst>
                                    </p:anim>
                                    <p:anim calcmode="lin" valueType="num">
                                      <p:cBhvr additive="base">
                                        <p:cTn id="21" dur="250" fill="hold"/>
                                        <p:tgtEl>
                                          <p:spTgt spid="73"/>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additive="base">
                                        <p:cTn id="25" dur="250" fill="hold"/>
                                        <p:tgtEl>
                                          <p:spTgt spid="74"/>
                                        </p:tgtEl>
                                        <p:attrNameLst>
                                          <p:attrName>ppt_x</p:attrName>
                                        </p:attrNameLst>
                                      </p:cBhvr>
                                      <p:tavLst>
                                        <p:tav tm="0">
                                          <p:val>
                                            <p:strVal val="0-#ppt_w/2"/>
                                          </p:val>
                                        </p:tav>
                                        <p:tav tm="100000">
                                          <p:val>
                                            <p:strVal val="#ppt_x"/>
                                          </p:val>
                                        </p:tav>
                                      </p:tavLst>
                                    </p:anim>
                                    <p:anim calcmode="lin" valueType="num">
                                      <p:cBhvr additive="base">
                                        <p:cTn id="26" dur="250" fill="hold"/>
                                        <p:tgtEl>
                                          <p:spTgt spid="7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250" fill="hold"/>
                                        <p:tgtEl>
                                          <p:spTgt spid="75"/>
                                        </p:tgtEl>
                                        <p:attrNameLst>
                                          <p:attrName>ppt_x</p:attrName>
                                        </p:attrNameLst>
                                      </p:cBhvr>
                                      <p:tavLst>
                                        <p:tav tm="0">
                                          <p:val>
                                            <p:strVal val="0-#ppt_w/2"/>
                                          </p:val>
                                        </p:tav>
                                        <p:tav tm="100000">
                                          <p:val>
                                            <p:strVal val="#ppt_x"/>
                                          </p:val>
                                        </p:tav>
                                      </p:tavLst>
                                    </p:anim>
                                    <p:anim calcmode="lin" valueType="num">
                                      <p:cBhvr additive="base">
                                        <p:cTn id="31" dur="250" fill="hold"/>
                                        <p:tgtEl>
                                          <p:spTgt spid="7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37" presetClass="entr" presetSubtype="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1000"/>
                                        <p:tgtEl>
                                          <p:spTgt spid="43"/>
                                        </p:tgtEl>
                                      </p:cBhvr>
                                    </p:animEffect>
                                    <p:anim calcmode="lin" valueType="num">
                                      <p:cBhvr>
                                        <p:cTn id="36" dur="1000" fill="hold"/>
                                        <p:tgtEl>
                                          <p:spTgt spid="43"/>
                                        </p:tgtEl>
                                        <p:attrNameLst>
                                          <p:attrName>ppt_x</p:attrName>
                                        </p:attrNameLst>
                                      </p:cBhvr>
                                      <p:tavLst>
                                        <p:tav tm="0">
                                          <p:val>
                                            <p:strVal val="#ppt_x"/>
                                          </p:val>
                                        </p:tav>
                                        <p:tav tm="100000">
                                          <p:val>
                                            <p:strVal val="#ppt_x"/>
                                          </p:val>
                                        </p:tav>
                                      </p:tavLst>
                                    </p:anim>
                                    <p:anim calcmode="lin" valueType="num">
                                      <p:cBhvr>
                                        <p:cTn id="37" dur="900" decel="100000" fill="hold"/>
                                        <p:tgtEl>
                                          <p:spTgt spid="4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25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1000"/>
                                        <p:tgtEl>
                                          <p:spTgt spid="77"/>
                                        </p:tgtEl>
                                      </p:cBhvr>
                                    </p:animEffect>
                                    <p:anim calcmode="lin" valueType="num">
                                      <p:cBhvr>
                                        <p:cTn id="42" dur="1000" fill="hold"/>
                                        <p:tgtEl>
                                          <p:spTgt spid="77"/>
                                        </p:tgtEl>
                                        <p:attrNameLst>
                                          <p:attrName>ppt_x</p:attrName>
                                        </p:attrNameLst>
                                      </p:cBhvr>
                                      <p:tavLst>
                                        <p:tav tm="0">
                                          <p:val>
                                            <p:strVal val="#ppt_x"/>
                                          </p:val>
                                        </p:tav>
                                        <p:tav tm="100000">
                                          <p:val>
                                            <p:strVal val="#ppt_x"/>
                                          </p:val>
                                        </p:tav>
                                      </p:tavLst>
                                    </p:anim>
                                    <p:anim calcmode="lin" valueType="num">
                                      <p:cBhvr>
                                        <p:cTn id="43" dur="900" decel="100000" fill="hold"/>
                                        <p:tgtEl>
                                          <p:spTgt spid="7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50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1000"/>
                                        <p:tgtEl>
                                          <p:spTgt spid="83"/>
                                        </p:tgtEl>
                                      </p:cBhvr>
                                    </p:animEffect>
                                    <p:anim calcmode="lin" valueType="num">
                                      <p:cBhvr>
                                        <p:cTn id="48" dur="1000" fill="hold"/>
                                        <p:tgtEl>
                                          <p:spTgt spid="83"/>
                                        </p:tgtEl>
                                        <p:attrNameLst>
                                          <p:attrName>ppt_x</p:attrName>
                                        </p:attrNameLst>
                                      </p:cBhvr>
                                      <p:tavLst>
                                        <p:tav tm="0">
                                          <p:val>
                                            <p:strVal val="#ppt_x"/>
                                          </p:val>
                                        </p:tav>
                                        <p:tav tm="100000">
                                          <p:val>
                                            <p:strVal val="#ppt_x"/>
                                          </p:val>
                                        </p:tav>
                                      </p:tavLst>
                                    </p:anim>
                                    <p:anim calcmode="lin" valueType="num">
                                      <p:cBhvr>
                                        <p:cTn id="49" dur="900" decel="100000" fill="hold"/>
                                        <p:tgtEl>
                                          <p:spTgt spid="8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75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1000"/>
                                        <p:tgtEl>
                                          <p:spTgt spid="89"/>
                                        </p:tgtEl>
                                      </p:cBhvr>
                                    </p:animEffect>
                                    <p:anim calcmode="lin" valueType="num">
                                      <p:cBhvr>
                                        <p:cTn id="54" dur="1000" fill="hold"/>
                                        <p:tgtEl>
                                          <p:spTgt spid="89"/>
                                        </p:tgtEl>
                                        <p:attrNameLst>
                                          <p:attrName>ppt_x</p:attrName>
                                        </p:attrNameLst>
                                      </p:cBhvr>
                                      <p:tavLst>
                                        <p:tav tm="0">
                                          <p:val>
                                            <p:strVal val="#ppt_x"/>
                                          </p:val>
                                        </p:tav>
                                        <p:tav tm="100000">
                                          <p:val>
                                            <p:strVal val="#ppt_x"/>
                                          </p:val>
                                        </p:tav>
                                      </p:tavLst>
                                    </p:anim>
                                    <p:anim calcmode="lin" valueType="num">
                                      <p:cBhvr>
                                        <p:cTn id="55" dur="900" decel="100000" fill="hold"/>
                                        <p:tgtEl>
                                          <p:spTgt spid="8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7" fill="hold">
                            <p:stCondLst>
                              <p:cond delay="4000"/>
                            </p:stCondLst>
                            <p:childTnLst>
                              <p:par>
                                <p:cTn id="58" presetID="14" presetClass="entr" presetSubtype="10"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randombar(horizontal)">
                                      <p:cBhvr>
                                        <p:cTn id="60" dur="500"/>
                                        <p:tgtEl>
                                          <p:spTgt spid="76"/>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randombar(horizontal)">
                                      <p:cBhvr>
                                        <p:cTn id="63" dur="500"/>
                                        <p:tgtEl>
                                          <p:spTgt spid="9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96"/>
                                        </p:tgtEl>
                                        <p:attrNameLst>
                                          <p:attrName>style.visibility</p:attrName>
                                        </p:attrNameLst>
                                      </p:cBhvr>
                                      <p:to>
                                        <p:strVal val="visible"/>
                                      </p:to>
                                    </p:set>
                                    <p:animEffect transition="in" filter="randombar(horizontal)">
                                      <p:cBhvr>
                                        <p:cTn id="66" dur="500"/>
                                        <p:tgtEl>
                                          <p:spTgt spid="96"/>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97"/>
                                        </p:tgtEl>
                                        <p:attrNameLst>
                                          <p:attrName>style.visibility</p:attrName>
                                        </p:attrNameLst>
                                      </p:cBhvr>
                                      <p:to>
                                        <p:strVal val="visible"/>
                                      </p:to>
                                    </p:set>
                                    <p:animEffect transition="in" filter="randombar(horizontal)">
                                      <p:cBhvr>
                                        <p:cTn id="69"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animBg="1"/>
      <p:bldP spid="73" grpId="0" animBg="1"/>
      <p:bldP spid="74" grpId="0" animBg="1"/>
      <p:bldP spid="75" grpId="0" animBg="1"/>
      <p:bldP spid="76" grpId="0"/>
      <p:bldP spid="95" grpId="0"/>
      <p:bldP spid="96" grpId="0"/>
      <p:bldP spid="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3" name="Freeform 7"/>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9" name="Freeform 7"/>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45" name="Freeform 7"/>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51" name="Freeform 7"/>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endParaRPr lang="zh-CN" altLang="en-US" sz="13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endPar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sp>
        <p:nvSpPr>
          <p:cNvPr id="6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med"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48000">
                                          <p:cBhvr additive="base">
                                            <p:cTn id="11"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14:bounceEnd="48000">
                                          <p:cBhvr additive="base">
                                            <p:cTn id="15"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14:bounceEnd="48000">
                                          <p:cBhvr additive="base">
                                            <p:cTn id="19"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14:bounceEnd="48000">
                                          <p:cBhvr additive="base">
                                            <p:cTn id="23"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0-#ppt_w/2"/>
                                              </p:val>
                                            </p:tav>
                                            <p:tav tm="100000">
                                              <p:val>
                                                <p:strVal val="#ppt_x"/>
                                              </p:val>
                                            </p:tav>
                                          </p:tavLst>
                                        </p:anim>
                                        <p:anim calcmode="lin" valueType="num">
                                          <p:cBhvr additive="base">
                                            <p:cTn id="12" dur="1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0-#ppt_w/2"/>
                                              </p:val>
                                            </p:tav>
                                            <p:tav tm="100000">
                                              <p:val>
                                                <p:strVal val="#ppt_x"/>
                                              </p:val>
                                            </p:tav>
                                          </p:tavLst>
                                        </p:anim>
                                        <p:anim calcmode="lin" valueType="num">
                                          <p:cBhvr additive="base">
                                            <p:cTn id="16" dur="15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1500" fill="hold"/>
                                            <p:tgtEl>
                                              <p:spTgt spid="43"/>
                                            </p:tgtEl>
                                            <p:attrNameLst>
                                              <p:attrName>ppt_x</p:attrName>
                                            </p:attrNameLst>
                                          </p:cBhvr>
                                          <p:tavLst>
                                            <p:tav tm="0">
                                              <p:val>
                                                <p:strVal val="1+#ppt_w/2"/>
                                              </p:val>
                                            </p:tav>
                                            <p:tav tm="100000">
                                              <p:val>
                                                <p:strVal val="#ppt_x"/>
                                              </p:val>
                                            </p:tav>
                                          </p:tavLst>
                                        </p:anim>
                                        <p:anim calcmode="lin" valueType="num">
                                          <p:cBhvr additive="base">
                                            <p:cTn id="20" dur="1500" fill="hold"/>
                                            <p:tgtEl>
                                              <p:spTgt spid="43"/>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1500" fill="hold"/>
                                            <p:tgtEl>
                                              <p:spTgt spid="49"/>
                                            </p:tgtEl>
                                            <p:attrNameLst>
                                              <p:attrName>ppt_x</p:attrName>
                                            </p:attrNameLst>
                                          </p:cBhvr>
                                          <p:tavLst>
                                            <p:tav tm="0">
                                              <p:val>
                                                <p:strVal val="1+#ppt_w/2"/>
                                              </p:val>
                                            </p:tav>
                                            <p:tav tm="100000">
                                              <p:val>
                                                <p:strVal val="#ppt_x"/>
                                              </p:val>
                                            </p:tav>
                                          </p:tavLst>
                                        </p:anim>
                                        <p:anim calcmode="lin" valueType="num">
                                          <p:cBhvr additive="base">
                                            <p:cTn id="24" dur="1500" fill="hold"/>
                                            <p:tgtEl>
                                              <p:spTgt spid="49"/>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1000"/>
                                            <p:tgtEl>
                                              <p:spTgt spid="62"/>
                                            </p:tgtEl>
                                          </p:cBhvr>
                                        </p:animEffect>
                                        <p:anim calcmode="lin" valueType="num">
                                          <p:cBhvr>
                                            <p:cTn id="29" dur="1000" fill="hold"/>
                                            <p:tgtEl>
                                              <p:spTgt spid="62"/>
                                            </p:tgtEl>
                                            <p:attrNameLst>
                                              <p:attrName>ppt_x</p:attrName>
                                            </p:attrNameLst>
                                          </p:cBhvr>
                                          <p:tavLst>
                                            <p:tav tm="0">
                                              <p:val>
                                                <p:strVal val="#ppt_x"/>
                                              </p:val>
                                            </p:tav>
                                            <p:tav tm="100000">
                                              <p:val>
                                                <p:strVal val="#ppt_x"/>
                                              </p:val>
                                            </p:tav>
                                          </p:tavLst>
                                        </p:anim>
                                        <p:anim calcmode="lin" valueType="num">
                                          <p:cBhvr>
                                            <p:cTn id="30" dur="1000" fill="hold"/>
                                            <p:tgtEl>
                                              <p:spTgt spid="6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ipe(left)">
                                          <p:cBhvr>
                                            <p:cTn id="34" dur="500"/>
                                            <p:tgtEl>
                                              <p:spTgt spid="55"/>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00"/>
                                            <p:tgtEl>
                                              <p:spTgt spid="20"/>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200"/>
                                            <p:tgtEl>
                                              <p:spTgt spid="19"/>
                                            </p:tgtEl>
                                          </p:cBhvr>
                                        </p:animEffect>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2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7" name="六边形 16"/>
          <p:cNvSpPr/>
          <p:nvPr/>
        </p:nvSpPr>
        <p:spPr>
          <a:xfrm rot="16200000">
            <a:off x="4165232" y="2761981"/>
            <a:ext cx="1142824" cy="1075598"/>
          </a:xfrm>
          <a:prstGeom prst="hexagon">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lum bright="70000" contrast="-70000"/>
            <a:extLst>
              <a:ext uri="{28A0092B-C50C-407E-A947-70E740481C1C}">
                <a14:useLocalDpi xmlns:a14="http://schemas.microsoft.com/office/drawing/2010/main" val="0"/>
              </a:ext>
            </a:extLst>
          </a:blip>
          <a:stretch>
            <a:fillRect/>
          </a:stretch>
        </p:blipFill>
        <p:spPr>
          <a:xfrm>
            <a:off x="4516991" y="3062075"/>
            <a:ext cx="452586" cy="452586"/>
          </a:xfrm>
          <a:prstGeom prst="rect">
            <a:avLst/>
          </a:prstGeom>
        </p:spPr>
      </p:pic>
      <p:sp>
        <p:nvSpPr>
          <p:cNvPr id="19" name="六边形 18"/>
          <p:cNvSpPr/>
          <p:nvPr/>
        </p:nvSpPr>
        <p:spPr>
          <a:xfrm rot="16200000">
            <a:off x="3588506" y="1810397"/>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3940265" y="2110490"/>
            <a:ext cx="452586" cy="452586"/>
          </a:xfrm>
          <a:prstGeom prst="rect">
            <a:avLst/>
          </a:prstGeom>
        </p:spPr>
      </p:pic>
      <p:sp>
        <p:nvSpPr>
          <p:cNvPr id="21" name="六边形 20"/>
          <p:cNvSpPr/>
          <p:nvPr/>
        </p:nvSpPr>
        <p:spPr>
          <a:xfrm rot="16200000">
            <a:off x="3007921" y="2761980"/>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3359680" y="3062074"/>
            <a:ext cx="452586" cy="452586"/>
          </a:xfrm>
          <a:prstGeom prst="rect">
            <a:avLst/>
          </a:prstGeom>
        </p:spPr>
      </p:pic>
      <p:sp>
        <p:nvSpPr>
          <p:cNvPr id="35" name="六边形 34"/>
          <p:cNvSpPr/>
          <p:nvPr/>
        </p:nvSpPr>
        <p:spPr>
          <a:xfrm rot="16200000">
            <a:off x="3588506" y="3745309"/>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3940265" y="4045403"/>
            <a:ext cx="452586" cy="452586"/>
          </a:xfrm>
          <a:prstGeom prst="rect">
            <a:avLst/>
          </a:prstGeom>
        </p:spPr>
      </p:pic>
      <p:sp>
        <p:nvSpPr>
          <p:cNvPr id="37" name="六边形 36"/>
          <p:cNvSpPr/>
          <p:nvPr/>
        </p:nvSpPr>
        <p:spPr>
          <a:xfrm rot="16200000">
            <a:off x="4787984" y="3696118"/>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8" name="图片 37"/>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5139743" y="3991775"/>
            <a:ext cx="452586" cy="484284"/>
          </a:xfrm>
          <a:prstGeom prst="rect">
            <a:avLst/>
          </a:prstGeom>
        </p:spPr>
      </p:pic>
      <p:sp>
        <p:nvSpPr>
          <p:cNvPr id="39" name="六边形 38"/>
          <p:cNvSpPr/>
          <p:nvPr/>
        </p:nvSpPr>
        <p:spPr>
          <a:xfrm rot="16200000">
            <a:off x="5319143" y="2736678"/>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5664337" y="3160588"/>
            <a:ext cx="473540" cy="263077"/>
          </a:xfrm>
          <a:prstGeom prst="rect">
            <a:avLst/>
          </a:prstGeom>
        </p:spPr>
      </p:pic>
      <p:sp>
        <p:nvSpPr>
          <p:cNvPr id="41" name="六边形 40"/>
          <p:cNvSpPr/>
          <p:nvPr/>
        </p:nvSpPr>
        <p:spPr>
          <a:xfrm rot="16200000">
            <a:off x="4768027" y="1780087"/>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7">
            <a:biLevel thresh="50000"/>
            <a:extLst>
              <a:ext uri="{28A0092B-C50C-407E-A947-70E740481C1C}">
                <a14:useLocalDpi xmlns:a14="http://schemas.microsoft.com/office/drawing/2010/main" val="0"/>
              </a:ext>
            </a:extLst>
          </a:blip>
          <a:stretch>
            <a:fillRect/>
          </a:stretch>
        </p:blipFill>
        <p:spPr>
          <a:xfrm>
            <a:off x="5023732" y="1988860"/>
            <a:ext cx="658051" cy="658051"/>
          </a:xfrm>
          <a:prstGeom prst="rect">
            <a:avLst/>
          </a:prstGeom>
        </p:spPr>
      </p:pic>
      <p:sp>
        <p:nvSpPr>
          <p:cNvPr id="43" name="矩形 42"/>
          <p:cNvSpPr/>
          <p:nvPr/>
        </p:nvSpPr>
        <p:spPr>
          <a:xfrm flipH="1">
            <a:off x="6065871" y="2116839"/>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6076237" y="1871263"/>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flipH="1">
            <a:off x="6673253" y="3124579"/>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6683620" y="2879003"/>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flipH="1">
            <a:off x="6101708" y="4215198"/>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112074" y="3969622"/>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693000" y="427976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1567463" y="3999730"/>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flipH="1">
            <a:off x="416764" y="316933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的</a:t>
            </a: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内容打在这里，或者通过复制您的文本后，在此框中选择</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1291225" y="2889300"/>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flipH="1">
            <a:off x="585054" y="2151298"/>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1666576" y="1871263"/>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30"/>
          <p:cNvSpPr txBox="1"/>
          <p:nvPr/>
        </p:nvSpPr>
        <p:spPr>
          <a:xfrm>
            <a:off x="395536" y="771550"/>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29"/>
          <p:cNvSpPr txBox="1"/>
          <p:nvPr/>
        </p:nvSpPr>
        <p:spPr>
          <a:xfrm>
            <a:off x="395536" y="1057160"/>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400" fill="hold"/>
                                        <p:tgtEl>
                                          <p:spTgt spid="55"/>
                                        </p:tgtEl>
                                        <p:attrNameLst>
                                          <p:attrName>ppt_x</p:attrName>
                                        </p:attrNameLst>
                                      </p:cBhvr>
                                      <p:tavLst>
                                        <p:tav tm="0">
                                          <p:val>
                                            <p:strVal val="0-#ppt_w/2"/>
                                          </p:val>
                                        </p:tav>
                                        <p:tav tm="100000">
                                          <p:val>
                                            <p:strVal val="#ppt_x"/>
                                          </p:val>
                                        </p:tav>
                                      </p:tavLst>
                                    </p:anim>
                                    <p:anim calcmode="lin" valueType="num">
                                      <p:cBhvr additive="base">
                                        <p:cTn id="13" dur="4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500"/>
                                        <p:tgtEl>
                                          <p:spTgt spid="56"/>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par>
                                <p:cTn id="41" presetID="10"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350"/>
                                        <p:tgtEl>
                                          <p:spTgt spid="44"/>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4"/>
                                        </p:tgtEl>
                                      </p:cBhvr>
                                    </p:animEffect>
                                    <p:animScale>
                                      <p:cBhvr>
                                        <p:cTn id="78" dur="200" autoRev="1" fill="hold"/>
                                        <p:tgtEl>
                                          <p:spTgt spid="44"/>
                                        </p:tgtEl>
                                      </p:cBhvr>
                                      <p:by x="105000" y="105000"/>
                                    </p:animScale>
                                  </p:childTnLst>
                                </p:cTn>
                              </p:par>
                            </p:childTnLst>
                          </p:cTn>
                        </p:par>
                        <p:par>
                          <p:cTn id="79" fill="hold">
                            <p:stCondLst>
                              <p:cond delay="4500"/>
                            </p:stCondLst>
                            <p:childTnLst>
                              <p:par>
                                <p:cTn id="80" presetID="10" presetClass="entr" presetSubtype="0"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350"/>
                                        <p:tgtEl>
                                          <p:spTgt spid="46"/>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6"/>
                                        </p:tgtEl>
                                      </p:cBhvr>
                                    </p:animEffect>
                                    <p:animScale>
                                      <p:cBhvr>
                                        <p:cTn id="89" dur="200" autoRev="1" fill="hold"/>
                                        <p:tgtEl>
                                          <p:spTgt spid="46"/>
                                        </p:tgtEl>
                                      </p:cBhvr>
                                      <p:by x="105000" y="105000"/>
                                    </p:animScale>
                                  </p:childTnLst>
                                </p:cTn>
                              </p:par>
                            </p:childTnLst>
                          </p:cTn>
                        </p:par>
                        <p:par>
                          <p:cTn id="90" fill="hold">
                            <p:stCondLst>
                              <p:cond delay="5500"/>
                            </p:stCondLst>
                            <p:childTnLst>
                              <p:par>
                                <p:cTn id="91" presetID="10" presetClass="entr" presetSubtype="0" fill="hold" grpId="0" nodeType="afterEffect">
                                  <p:stCondLst>
                                    <p:cond delay="0"/>
                                  </p:stCondLst>
                                  <p:childTnLst>
                                    <p:set>
                                      <p:cBhvr>
                                        <p:cTn id="92" dur="1" fill="hold">
                                          <p:stCondLst>
                                            <p:cond delay="0"/>
                                          </p:stCondLst>
                                        </p:cTn>
                                        <p:tgtEl>
                                          <p:spTgt spid="45"/>
                                        </p:tgtEl>
                                        <p:attrNameLst>
                                          <p:attrName>style.visibility</p:attrName>
                                        </p:attrNameLst>
                                      </p:cBhvr>
                                      <p:to>
                                        <p:strVal val="visible"/>
                                      </p:to>
                                    </p:set>
                                    <p:animEffect transition="in" filter="fade">
                                      <p:cBhvr>
                                        <p:cTn id="93" dur="500"/>
                                        <p:tgtEl>
                                          <p:spTgt spid="45"/>
                                        </p:tgtEl>
                                      </p:cBhvr>
                                    </p:animEffect>
                                  </p:childTnLst>
                                </p:cTn>
                              </p:par>
                            </p:childTnLst>
                          </p:cTn>
                        </p:par>
                        <p:par>
                          <p:cTn id="94" fill="hold">
                            <p:stCondLst>
                              <p:cond delay="6000"/>
                            </p:stCondLst>
                            <p:childTnLst>
                              <p:par>
                                <p:cTn id="95" presetID="10" presetClass="entr" presetSubtype="0"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350"/>
                                        <p:tgtEl>
                                          <p:spTgt spid="48"/>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48"/>
                                        </p:tgtEl>
                                      </p:cBhvr>
                                    </p:animEffect>
                                    <p:animScale>
                                      <p:cBhvr>
                                        <p:cTn id="100" dur="200" autoRev="1" fill="hold"/>
                                        <p:tgtEl>
                                          <p:spTgt spid="48"/>
                                        </p:tgtEl>
                                      </p:cBhvr>
                                      <p:by x="105000" y="105000"/>
                                    </p:animScale>
                                  </p:childTnLst>
                                </p:cTn>
                              </p:par>
                            </p:childTnLst>
                          </p:cTn>
                        </p:par>
                        <p:par>
                          <p:cTn id="101" fill="hold">
                            <p:stCondLst>
                              <p:cond delay="6500"/>
                            </p:stCondLst>
                            <p:childTnLst>
                              <p:par>
                                <p:cTn id="102" presetID="10" presetClass="entr" presetSubtype="0" fill="hold" grpId="0" nodeType="after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childTnLst>
                          </p:cTn>
                        </p:par>
                        <p:par>
                          <p:cTn id="105" fill="hold">
                            <p:stCondLst>
                              <p:cond delay="700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350"/>
                                        <p:tgtEl>
                                          <p:spTgt spid="50"/>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0"/>
                                        </p:tgtEl>
                                      </p:cBhvr>
                                    </p:animEffect>
                                    <p:animScale>
                                      <p:cBhvr>
                                        <p:cTn id="111" dur="200" autoRev="1" fill="hold"/>
                                        <p:tgtEl>
                                          <p:spTgt spid="50"/>
                                        </p:tgtEl>
                                      </p:cBhvr>
                                      <p:by x="105000" y="105000"/>
                                    </p:animScale>
                                  </p:childTnLst>
                                </p:cTn>
                              </p:par>
                            </p:childTnLst>
                          </p:cTn>
                        </p:par>
                        <p:par>
                          <p:cTn id="112" fill="hold">
                            <p:stCondLst>
                              <p:cond delay="7500"/>
                            </p:stCondLst>
                            <p:childTnLst>
                              <p:par>
                                <p:cTn id="113" presetID="10"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500"/>
                                        <p:tgtEl>
                                          <p:spTgt spid="49"/>
                                        </p:tgtEl>
                                      </p:cBhvr>
                                    </p:animEffect>
                                  </p:childTnLst>
                                </p:cTn>
                              </p:par>
                            </p:childTnLst>
                          </p:cTn>
                        </p:par>
                        <p:par>
                          <p:cTn id="116" fill="hold">
                            <p:stCondLst>
                              <p:cond delay="8000"/>
                            </p:stCondLst>
                            <p:childTnLst>
                              <p:par>
                                <p:cTn id="117" presetID="10" presetClass="entr" presetSubtype="0"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Effect transition="in" filter="fade">
                                      <p:cBhvr>
                                        <p:cTn id="119" dur="350"/>
                                        <p:tgtEl>
                                          <p:spTgt spid="52"/>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2"/>
                                        </p:tgtEl>
                                      </p:cBhvr>
                                    </p:animEffect>
                                    <p:animScale>
                                      <p:cBhvr>
                                        <p:cTn id="122" dur="200" autoRev="1" fill="hold"/>
                                        <p:tgtEl>
                                          <p:spTgt spid="52"/>
                                        </p:tgtEl>
                                      </p:cBhvr>
                                      <p:by x="105000" y="105000"/>
                                    </p:animScale>
                                  </p:childTnLst>
                                </p:cTn>
                              </p:par>
                            </p:childTnLst>
                          </p:cTn>
                        </p:par>
                        <p:par>
                          <p:cTn id="123" fill="hold">
                            <p:stCondLst>
                              <p:cond delay="8500"/>
                            </p:stCondLst>
                            <p:childTnLst>
                              <p:par>
                                <p:cTn id="124" presetID="10" presetClass="entr" presetSubtype="0" fill="hold" grpId="0" nodeType="afterEffect">
                                  <p:stCondLst>
                                    <p:cond delay="0"/>
                                  </p:stCondLst>
                                  <p:childTnLst>
                                    <p:set>
                                      <p:cBhvr>
                                        <p:cTn id="125" dur="1" fill="hold">
                                          <p:stCondLst>
                                            <p:cond delay="0"/>
                                          </p:stCondLst>
                                        </p:cTn>
                                        <p:tgtEl>
                                          <p:spTgt spid="51"/>
                                        </p:tgtEl>
                                        <p:attrNameLst>
                                          <p:attrName>style.visibility</p:attrName>
                                        </p:attrNameLst>
                                      </p:cBhvr>
                                      <p:to>
                                        <p:strVal val="visible"/>
                                      </p:to>
                                    </p:set>
                                    <p:animEffect transition="in" filter="fade">
                                      <p:cBhvr>
                                        <p:cTn id="126" dur="500"/>
                                        <p:tgtEl>
                                          <p:spTgt spid="51"/>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350"/>
                                        <p:tgtEl>
                                          <p:spTgt spid="54"/>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4"/>
                                        </p:tgtEl>
                                      </p:cBhvr>
                                    </p:animEffect>
                                    <p:animScale>
                                      <p:cBhvr>
                                        <p:cTn id="133" dur="200" autoRev="1" fill="hold"/>
                                        <p:tgtEl>
                                          <p:spTgt spid="54"/>
                                        </p:tgtEl>
                                      </p:cBhvr>
                                      <p:by x="105000" y="105000"/>
                                    </p:animScale>
                                  </p:childTnLst>
                                </p:cTn>
                              </p:par>
                            </p:childTnLst>
                          </p:cTn>
                        </p:par>
                        <p:par>
                          <p:cTn id="134" fill="hold">
                            <p:stCondLst>
                              <p:cond delay="9500"/>
                            </p:stCondLst>
                            <p:childTnLst>
                              <p:par>
                                <p:cTn id="135" presetID="10" presetClass="entr" presetSubtype="0"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Effect transition="in" filter="fade">
                                      <p:cBhvr>
                                        <p:cTn id="1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endParaRPr lang="zh-CN" altLang="en-US" sz="900" dirty="0">
              <a:solidFill>
                <a:schemeClr val="tx1">
                  <a:lumMod val="75000"/>
                  <a:lumOff val="25000"/>
                </a:schemeClr>
              </a:solidFill>
              <a:latin typeface="+mj-ea"/>
              <a:ea typeface="+mj-ea"/>
            </a:endParaRPr>
          </a:p>
          <a:p>
            <a:pPr>
              <a:lnSpc>
                <a:spcPct val="130000"/>
              </a:lnSpc>
            </a:pPr>
            <a:endParaRPr lang="zh-CN" altLang="en-US" sz="900" dirty="0">
              <a:solidFill>
                <a:schemeClr val="tx1">
                  <a:lumMod val="75000"/>
                  <a:lumOff val="25000"/>
                </a:schemeClr>
              </a:solidFill>
              <a:latin typeface="+mj-ea"/>
              <a:ea typeface="+mj-ea"/>
            </a:endParaRPr>
          </a:p>
        </p:txBody>
      </p:sp>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par>
                                <p:cTn id="15" presetID="31" presetClass="entr" presetSubtype="0" fill="hold"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50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1+#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500" fill="hold"/>
                                        <p:tgtEl>
                                          <p:spTgt spid="66"/>
                                        </p:tgtEl>
                                        <p:attrNameLst>
                                          <p:attrName>ppt_x</p:attrName>
                                        </p:attrNameLst>
                                      </p:cBhvr>
                                      <p:tavLst>
                                        <p:tav tm="0">
                                          <p:val>
                                            <p:strVal val="1+#ppt_w/2"/>
                                          </p:val>
                                        </p:tav>
                                        <p:tav tm="100000">
                                          <p:val>
                                            <p:strVal val="#ppt_x"/>
                                          </p:val>
                                        </p:tav>
                                      </p:tavLst>
                                    </p:anim>
                                    <p:anim calcmode="lin" valueType="num">
                                      <p:cBhvr additive="base">
                                        <p:cTn id="39" dur="500" fill="hold"/>
                                        <p:tgtEl>
                                          <p:spTgt spid="66"/>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1000"/>
                                        <p:tgtEl>
                                          <p:spTgt spid="51"/>
                                        </p:tgtEl>
                                      </p:cBhvr>
                                    </p:animEffect>
                                    <p:anim calcmode="lin" valueType="num">
                                      <p:cBhvr>
                                        <p:cTn id="44" dur="1000" fill="hold"/>
                                        <p:tgtEl>
                                          <p:spTgt spid="51"/>
                                        </p:tgtEl>
                                        <p:attrNameLst>
                                          <p:attrName>ppt_x</p:attrName>
                                        </p:attrNameLst>
                                      </p:cBhvr>
                                      <p:tavLst>
                                        <p:tav tm="0">
                                          <p:val>
                                            <p:strVal val="#ppt_x"/>
                                          </p:val>
                                        </p:tav>
                                        <p:tav tm="100000">
                                          <p:val>
                                            <p:strVal val="#ppt_x"/>
                                          </p:val>
                                        </p:tav>
                                      </p:tavLst>
                                    </p:anim>
                                    <p:anim calcmode="lin" valueType="num">
                                      <p:cBhvr>
                                        <p:cTn id="45" dur="1000" fill="hold"/>
                                        <p:tgtEl>
                                          <p:spTgt spid="5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1000"/>
                                        <p:tgtEl>
                                          <p:spTgt spid="59"/>
                                        </p:tgtEl>
                                      </p:cBhvr>
                                    </p:animEffect>
                                    <p:anim calcmode="lin" valueType="num">
                                      <p:cBhvr>
                                        <p:cTn id="49" dur="1000" fill="hold"/>
                                        <p:tgtEl>
                                          <p:spTgt spid="59"/>
                                        </p:tgtEl>
                                        <p:attrNameLst>
                                          <p:attrName>ppt_x</p:attrName>
                                        </p:attrNameLst>
                                      </p:cBhvr>
                                      <p:tavLst>
                                        <p:tav tm="0">
                                          <p:val>
                                            <p:strVal val="#ppt_x"/>
                                          </p:val>
                                        </p:tav>
                                        <p:tav tm="100000">
                                          <p:val>
                                            <p:strVal val="#ppt_x"/>
                                          </p:val>
                                        </p:tav>
                                      </p:tavLst>
                                    </p:anim>
                                    <p:anim calcmode="lin" valueType="num">
                                      <p:cBhvr>
                                        <p:cTn id="50" dur="1000" fill="hold"/>
                                        <p:tgtEl>
                                          <p:spTgt spid="5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50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1000"/>
                                        <p:tgtEl>
                                          <p:spTgt spid="67"/>
                                        </p:tgtEl>
                                      </p:cBhvr>
                                    </p:animEffect>
                                    <p:anim calcmode="lin" valueType="num">
                                      <p:cBhvr>
                                        <p:cTn id="54" dur="1000" fill="hold"/>
                                        <p:tgtEl>
                                          <p:spTgt spid="67"/>
                                        </p:tgtEl>
                                        <p:attrNameLst>
                                          <p:attrName>ppt_x</p:attrName>
                                        </p:attrNameLst>
                                      </p:cBhvr>
                                      <p:tavLst>
                                        <p:tav tm="0">
                                          <p:val>
                                            <p:strVal val="#ppt_x"/>
                                          </p:val>
                                        </p:tav>
                                        <p:tav tm="100000">
                                          <p:val>
                                            <p:strVal val="#ppt_x"/>
                                          </p:val>
                                        </p:tav>
                                      </p:tavLst>
                                    </p:anim>
                                    <p:anim calcmode="lin" valueType="num">
                                      <p:cBhvr>
                                        <p:cTn id="55"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723241" y="643069"/>
            <a:ext cx="7737191" cy="3857363"/>
          </a:xfrm>
          <a:prstGeom prst="roundRect">
            <a:avLst>
              <a:gd name="adj" fmla="val 11852"/>
            </a:avLst>
          </a:prstGeom>
          <a:gradFill>
            <a:gsLst>
              <a:gs pos="0">
                <a:schemeClr val="bg1">
                  <a:lumMod val="99000"/>
                </a:schemeClr>
              </a:gs>
              <a:gs pos="50000">
                <a:schemeClr val="bg1">
                  <a:lumMod val="85000"/>
                </a:schemeClr>
              </a:gs>
              <a:gs pos="100000">
                <a:schemeClr val="bg1">
                  <a:lumMod val="83000"/>
                  <a:lumOff val="17000"/>
                </a:schemeClr>
              </a:gs>
            </a:gsLst>
            <a:lin ang="5400000" scaled="0"/>
          </a:gradFill>
          <a:ln w="38100">
            <a:gradFill>
              <a:gsLst>
                <a:gs pos="0">
                  <a:schemeClr val="bg1">
                    <a:lumMod val="82000"/>
                  </a:schemeClr>
                </a:gs>
                <a:gs pos="50000">
                  <a:schemeClr val="bg1">
                    <a:lumMod val="43000"/>
                    <a:lumOff val="57000"/>
                  </a:schemeClr>
                </a:gs>
                <a:gs pos="100000">
                  <a:schemeClr val="bg1">
                    <a:lumMod val="86000"/>
                  </a:schemeClr>
                </a:gs>
              </a:gsLst>
              <a:lin ang="5400000" scaled="0"/>
            </a:gradFill>
          </a:ln>
          <a:effectLst>
            <a:outerShdw blurRad="393700" dist="63500" dir="7200000" sx="101000" sy="101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28" name="Rectangle 30"/>
          <p:cNvSpPr>
            <a:spLocks noChangeArrowheads="1"/>
          </p:cNvSpPr>
          <p:nvPr/>
        </p:nvSpPr>
        <p:spPr bwMode="auto">
          <a:xfrm>
            <a:off x="1475656" y="1563638"/>
            <a:ext cx="6659480" cy="212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500" dirty="0">
                <a:latin typeface="微软雅黑" panose="020B0503020204020204" pitchFamily="34" charset="-122"/>
                <a:ea typeface="微软雅黑" panose="020B0503020204020204" pitchFamily="34" charset="-122"/>
              </a:rPr>
              <a:t>       在全体同事的共同努力下，在公司领导的全面支持、关心下，本着一切为客户服务的宗旨，围绕优化服务、拓展</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和</a:t>
            </a:r>
            <a:r>
              <a:rPr lang="en-US" altLang="zh-CN" sz="1500" dirty="0">
                <a:latin typeface="微软雅黑" panose="020B0503020204020204" pitchFamily="34" charset="-122"/>
                <a:ea typeface="微软雅黑" panose="020B0503020204020204" pitchFamily="34" charset="-122"/>
              </a:rPr>
              <a:t>xxx</a:t>
            </a:r>
            <a:r>
              <a:rPr lang="zh-CN" altLang="en-US" sz="1500" dirty="0">
                <a:latin typeface="微软雅黑" panose="020B0503020204020204" pitchFamily="34" charset="-122"/>
                <a:ea typeface="微软雅黑" panose="020B0503020204020204" pitchFamily="34" charset="-122"/>
              </a:rPr>
              <a:t>的宣传和信息的功能，从客户的利益角度服务、业务管理、提高企业的知名度和利益最大化，通过扎扎实实的努力，圆满地完成了</a:t>
            </a:r>
            <a:r>
              <a:rPr lang="en-US" altLang="zh-CN" sz="1500" dirty="0">
                <a:latin typeface="微软雅黑" panose="020B0503020204020204" pitchFamily="34" charset="-122"/>
                <a:ea typeface="微软雅黑" panose="020B0503020204020204" pitchFamily="34" charset="-122"/>
              </a:rPr>
              <a:t>2016</a:t>
            </a:r>
            <a:r>
              <a:rPr lang="zh-CN" altLang="en-US" sz="1500" dirty="0">
                <a:latin typeface="微软雅黑" panose="020B0503020204020204" pitchFamily="34" charset="-122"/>
                <a:ea typeface="微软雅黑" panose="020B0503020204020204" pitchFamily="34" charset="-122"/>
              </a:rPr>
              <a:t>年的工作。</a:t>
            </a:r>
            <a:br>
              <a:rPr lang="zh-CN" altLang="en-US" sz="1500" dirty="0">
                <a:latin typeface="微软雅黑" panose="020B0503020204020204" pitchFamily="34" charset="-122"/>
                <a:ea typeface="微软雅黑" panose="020B0503020204020204" pitchFamily="34" charset="-122"/>
              </a:rPr>
            </a:br>
            <a:r>
              <a:rPr lang="en-US" altLang="zh-CN" sz="1500" dirty="0">
                <a:latin typeface="微软雅黑" panose="020B0503020204020204" pitchFamily="34" charset="-122"/>
                <a:ea typeface="微软雅黑" panose="020B0503020204020204" pitchFamily="34" charset="-122"/>
              </a:rPr>
              <a:t>       </a:t>
            </a:r>
            <a:r>
              <a:rPr lang="zh-CN" altLang="en-US" sz="1500" dirty="0">
                <a:latin typeface="微软雅黑" panose="020B0503020204020204" pitchFamily="34" charset="-122"/>
                <a:ea typeface="微软雅黑" panose="020B0503020204020204" pitchFamily="34" charset="-122"/>
              </a:rPr>
              <a:t>回顾这一年的工作，在取得成绩的同时，我们也找到了工作中的不足和问题，展望新的一年，我们将继续努力，力争各项工作更上一个新台阶。</a:t>
            </a:r>
            <a:endParaRPr lang="zh-CN" altLang="en-US" sz="1500" dirty="0"/>
          </a:p>
        </p:txBody>
      </p:sp>
      <p:cxnSp>
        <p:nvCxnSpPr>
          <p:cNvPr id="29" name="直接连接符 28"/>
          <p:cNvCxnSpPr/>
          <p:nvPr/>
        </p:nvCxnSpPr>
        <p:spPr>
          <a:xfrm>
            <a:off x="1159708" y="1168085"/>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p:nvPr/>
        </p:nvCxnSpPr>
        <p:spPr>
          <a:xfrm>
            <a:off x="5247789" y="1153448"/>
            <a:ext cx="2769920" cy="0"/>
          </a:xfrm>
          <a:prstGeom prst="lin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31" name="组合 30"/>
          <p:cNvGrpSpPr/>
          <p:nvPr/>
        </p:nvGrpSpPr>
        <p:grpSpPr>
          <a:xfrm>
            <a:off x="3755415" y="885825"/>
            <a:ext cx="1672843" cy="5334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700" b="1" dirty="0">
                  <a:solidFill>
                    <a:srgbClr val="0070C0"/>
                  </a:solidFill>
                  <a:ea typeface="微软雅黑" panose="020B0503020204020204" pitchFamily="34" charset="-122"/>
                </a:rPr>
                <a:t>前 言</a:t>
              </a:r>
              <a:endParaRPr lang="zh-CN" altLang="en-US" sz="2700" b="1" dirty="0">
                <a:solidFill>
                  <a:srgbClr val="0070C0"/>
                </a:solidFill>
                <a:ea typeface="微软雅黑" panose="020B0503020204020204" pitchFamily="34" charset="-122"/>
              </a:endParaRPr>
            </a:p>
          </p:txBody>
        </p:sp>
      </p:grpSp>
      <p:pic>
        <p:nvPicPr>
          <p:cNvPr id="41" name="Picture 10"/>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52536" y="3100586"/>
            <a:ext cx="1960602" cy="2279476"/>
          </a:xfrm>
          <a:prstGeom prst="rect">
            <a:avLst/>
          </a:prstGeom>
          <a:noFill/>
        </p:spPr>
      </p:pic>
      <p:pic>
        <p:nvPicPr>
          <p:cNvPr id="16" name="Picture 65"/>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705468" y="3867894"/>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6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32570" y="3867894"/>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14:presetBounceEnd="50000">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14:bounceEnd="50000">
                                          <p:cBhvr additive="base">
                                            <p:cTn id="13" dur="500" fill="hold"/>
                                            <p:tgtEl>
                                              <p:spTgt spid="31"/>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0-#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250"/>
                                            <p:tgtEl>
                                              <p:spTgt spid="17"/>
                                            </p:tgtEl>
                                          </p:cBhvr>
                                        </p:animEffect>
                                      </p:childTnLst>
                                    </p:cTn>
                                  </p:par>
                                  <p:par>
                                    <p:cTn id="33" presetID="2" presetClass="entr" presetSubtype="1" fill="hold" nodeType="withEffect">
                                      <p:stCondLst>
                                        <p:cond delay="6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600"/>
                                      </p:stCondLst>
                                      <p:childTnLst>
                                        <p:animRot by="21600000">
                                          <p:cBhvr>
                                            <p:cTn id="38" dur="1000" fill="hold"/>
                                            <p:tgtEl>
                                              <p:spTgt spid="17"/>
                                            </p:tgtEl>
                                            <p:attrNameLst>
                                              <p:attrName>r</p:attrName>
                                            </p:attrNameLst>
                                          </p:cBhvr>
                                        </p:animRot>
                                      </p:childTnLst>
                                    </p:cTn>
                                  </p:par>
                                  <p:par>
                                    <p:cTn id="39" presetID="10" presetClass="entr" presetSubtype="0" fill="hold" nodeType="withEffect">
                                      <p:stCondLst>
                                        <p:cond delay="2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250"/>
                                            <p:tgtEl>
                                              <p:spTgt spid="16"/>
                                            </p:tgtEl>
                                          </p:cBhvr>
                                        </p:animEffect>
                                      </p:childTnLst>
                                    </p:cTn>
                                  </p:par>
                                  <p:par>
                                    <p:cTn id="42" presetID="2" presetClass="entr" presetSubtype="8" fill="hold" nodeType="withEffect">
                                      <p:stCondLst>
                                        <p:cond delay="2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0-#ppt_w/2"/>
                                              </p:val>
                                            </p:tav>
                                            <p:tav tm="100000">
                                              <p:val>
                                                <p:strVal val="#ppt_x"/>
                                              </p:val>
                                            </p:tav>
                                          </p:tavLst>
                                        </p:anim>
                                        <p:anim calcmode="lin" valueType="num">
                                          <p:cBhvr additive="base">
                                            <p:cTn id="45" dur="1000" fill="hold"/>
                                            <p:tgtEl>
                                              <p:spTgt spid="1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200"/>
                                      </p:stCondLst>
                                      <p:childTnLst>
                                        <p:animRot by="21600000">
                                          <p:cBhvr>
                                            <p:cTn id="47"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accel="5000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par>
                                    <p:cTn id="19" presetID="22" presetClass="entr" presetSubtype="2"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right)">
                                          <p:cBhvr>
                                            <p:cTn id="21" dur="500"/>
                                            <p:tgtEl>
                                              <p:spTgt spid="30"/>
                                            </p:tgtEl>
                                          </p:cBhvr>
                                        </p:animEffect>
                                      </p:childTnLst>
                                    </p:cTn>
                                  </p:par>
                                </p:childTnLst>
                              </p:cTn>
                            </p:par>
                            <p:par>
                              <p:cTn id="22" fill="hold">
                                <p:stCondLst>
                                  <p:cond delay="20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2" presetClass="entr" presetSubtype="8"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500" fill="hold"/>
                                            <p:tgtEl>
                                              <p:spTgt spid="41"/>
                                            </p:tgtEl>
                                            <p:attrNameLst>
                                              <p:attrName>ppt_x</p:attrName>
                                            </p:attrNameLst>
                                          </p:cBhvr>
                                          <p:tavLst>
                                            <p:tav tm="0">
                                              <p:val>
                                                <p:strVal val="0-#ppt_w/2"/>
                                              </p:val>
                                            </p:tav>
                                            <p:tav tm="100000">
                                              <p:val>
                                                <p:strVal val="#ppt_x"/>
                                              </p:val>
                                            </p:tav>
                                          </p:tavLst>
                                        </p:anim>
                                        <p:anim calcmode="lin" valueType="num">
                                          <p:cBhvr additive="base">
                                            <p:cTn id="29" dur="500" fill="hold"/>
                                            <p:tgtEl>
                                              <p:spTgt spid="41"/>
                                            </p:tgtEl>
                                            <p:attrNameLst>
                                              <p:attrName>ppt_y</p:attrName>
                                            </p:attrNameLst>
                                          </p:cBhvr>
                                          <p:tavLst>
                                            <p:tav tm="0">
                                              <p:val>
                                                <p:strVal val="#ppt_y"/>
                                              </p:val>
                                            </p:tav>
                                            <p:tav tm="100000">
                                              <p:val>
                                                <p:strVal val="#ppt_y"/>
                                              </p:val>
                                            </p:tav>
                                          </p:tavLst>
                                        </p:anim>
                                      </p:childTnLst>
                                    </p:cTn>
                                  </p:par>
                                  <p:par>
                                    <p:cTn id="30" presetID="10" presetClass="entr" presetSubtype="0" fill="hold" nodeType="withEffect">
                                      <p:stCondLst>
                                        <p:cond delay="6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250"/>
                                            <p:tgtEl>
                                              <p:spTgt spid="17"/>
                                            </p:tgtEl>
                                          </p:cBhvr>
                                        </p:animEffect>
                                      </p:childTnLst>
                                    </p:cTn>
                                  </p:par>
                                  <p:par>
                                    <p:cTn id="33" presetID="2" presetClass="entr" presetSubtype="1" fill="hold" nodeType="withEffect">
                                      <p:stCondLst>
                                        <p:cond delay="6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600"/>
                                      </p:stCondLst>
                                      <p:childTnLst>
                                        <p:animRot by="21600000">
                                          <p:cBhvr>
                                            <p:cTn id="38" dur="1000" fill="hold"/>
                                            <p:tgtEl>
                                              <p:spTgt spid="17"/>
                                            </p:tgtEl>
                                            <p:attrNameLst>
                                              <p:attrName>r</p:attrName>
                                            </p:attrNameLst>
                                          </p:cBhvr>
                                        </p:animRot>
                                      </p:childTnLst>
                                    </p:cTn>
                                  </p:par>
                                  <p:par>
                                    <p:cTn id="39" presetID="10" presetClass="entr" presetSubtype="0" fill="hold" nodeType="withEffect">
                                      <p:stCondLst>
                                        <p:cond delay="2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250"/>
                                            <p:tgtEl>
                                              <p:spTgt spid="16"/>
                                            </p:tgtEl>
                                          </p:cBhvr>
                                        </p:animEffect>
                                      </p:childTnLst>
                                    </p:cTn>
                                  </p:par>
                                  <p:par>
                                    <p:cTn id="42" presetID="2" presetClass="entr" presetSubtype="8" fill="hold" nodeType="withEffect">
                                      <p:stCondLst>
                                        <p:cond delay="20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1000" fill="hold"/>
                                            <p:tgtEl>
                                              <p:spTgt spid="16"/>
                                            </p:tgtEl>
                                            <p:attrNameLst>
                                              <p:attrName>ppt_x</p:attrName>
                                            </p:attrNameLst>
                                          </p:cBhvr>
                                          <p:tavLst>
                                            <p:tav tm="0">
                                              <p:val>
                                                <p:strVal val="0-#ppt_w/2"/>
                                              </p:val>
                                            </p:tav>
                                            <p:tav tm="100000">
                                              <p:val>
                                                <p:strVal val="#ppt_x"/>
                                              </p:val>
                                            </p:tav>
                                          </p:tavLst>
                                        </p:anim>
                                        <p:anim calcmode="lin" valueType="num">
                                          <p:cBhvr additive="base">
                                            <p:cTn id="45" dur="1000" fill="hold"/>
                                            <p:tgtEl>
                                              <p:spTgt spid="1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200"/>
                                      </p:stCondLst>
                                      <p:childTnLst>
                                        <p:animRot by="21600000">
                                          <p:cBhvr>
                                            <p:cTn id="47"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08436" y="1707654"/>
            <a:ext cx="1338975" cy="1338801"/>
            <a:chOff x="2208436" y="1707654"/>
            <a:chExt cx="1338975" cy="1338801"/>
          </a:xfrm>
        </p:grpSpPr>
        <p:grpSp>
          <p:nvGrpSpPr>
            <p:cNvPr id="96" name="组合 95"/>
            <p:cNvGrpSpPr/>
            <p:nvPr/>
          </p:nvGrpSpPr>
          <p:grpSpPr>
            <a:xfrm>
              <a:off x="2208436" y="1707654"/>
              <a:ext cx="1338975" cy="1338801"/>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任意多边形 21"/>
            <p:cNvSpPr/>
            <p:nvPr/>
          </p:nvSpPr>
          <p:spPr bwMode="auto">
            <a:xfrm>
              <a:off x="2495393" y="2051127"/>
              <a:ext cx="830082" cy="636315"/>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p:spPr>
          <p:txBody>
            <a:bodyPr vert="horz" wrap="square" lIns="68580" tIns="34290" rIns="68580" bIns="34290" numCol="1" anchor="t" anchorCtr="0" compatLnSpc="1">
              <a:noAutofit/>
            </a:bodyPr>
            <a:lstStyle/>
            <a:p>
              <a:endParaRPr lang="zh-CN" altLang="en-US"/>
            </a:p>
          </p:txBody>
        </p:sp>
      </p:grpSp>
      <p:sp>
        <p:nvSpPr>
          <p:cNvPr id="31" name="矩形 30"/>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矩形 31"/>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TextBox 32"/>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3.</a:t>
            </a:r>
            <a:r>
              <a:rPr lang="zh-CN" altLang="en-US" sz="3600" b="1" dirty="0" smtClean="0">
                <a:latin typeface="微软雅黑" panose="020B0503020204020204" pitchFamily="34" charset="-122"/>
                <a:ea typeface="微软雅黑" panose="020B0503020204020204" pitchFamily="34" charset="-122"/>
              </a:rPr>
              <a:t>成功项目展示</a:t>
            </a:r>
            <a:endParaRPr lang="zh-CN" altLang="en-US" sz="3600" b="1" dirty="0">
              <a:latin typeface="微软雅黑" panose="020B0503020204020204" pitchFamily="34" charset="-122"/>
              <a:ea typeface="微软雅黑" panose="020B0503020204020204" pitchFamily="34" charset="-122"/>
            </a:endParaRPr>
          </a:p>
        </p:txBody>
      </p:sp>
      <p:sp>
        <p:nvSpPr>
          <p:cNvPr id="34" name="TextBox 33"/>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right)">
                                      <p:cBhvr>
                                        <p:cTn id="16" dur="500"/>
                                        <p:tgtEl>
                                          <p:spTgt spid="31"/>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3"/>
                                        </p:tgtEl>
                                        <p:attrNameLst>
                                          <p:attrName>style.visibility</p:attrName>
                                        </p:attrNameLst>
                                      </p:cBhvr>
                                      <p:to>
                                        <p:strVal val="visible"/>
                                      </p:to>
                                    </p:set>
                                    <p:anim by="(-#ppt_w*2)" calcmode="lin" valueType="num">
                                      <p:cBhvr rctx="PPT">
                                        <p:cTn id="20" dur="500" autoRev="1" fill="hold">
                                          <p:stCondLst>
                                            <p:cond delay="0"/>
                                          </p:stCondLst>
                                        </p:cTn>
                                        <p:tgtEl>
                                          <p:spTgt spid="33"/>
                                        </p:tgtEl>
                                        <p:attrNameLst>
                                          <p:attrName>ppt_w</p:attrName>
                                        </p:attrNameLst>
                                      </p:cBhvr>
                                    </p:anim>
                                    <p:anim by="(#ppt_w*0.50)" calcmode="lin" valueType="num">
                                      <p:cBhvr>
                                        <p:cTn id="21" dur="500" decel="50000" autoRev="1" fill="hold">
                                          <p:stCondLst>
                                            <p:cond delay="0"/>
                                          </p:stCondLst>
                                        </p:cTn>
                                        <p:tgtEl>
                                          <p:spTgt spid="33"/>
                                        </p:tgtEl>
                                        <p:attrNameLst>
                                          <p:attrName>ppt_x</p:attrName>
                                        </p:attrNameLst>
                                      </p:cBhvr>
                                    </p:anim>
                                    <p:anim from="(-#ppt_h/2)" to="(#ppt_y)" calcmode="lin" valueType="num">
                                      <p:cBhvr>
                                        <p:cTn id="22" dur="1000" fill="hold">
                                          <p:stCondLst>
                                            <p:cond delay="0"/>
                                          </p:stCondLst>
                                        </p:cTn>
                                        <p:tgtEl>
                                          <p:spTgt spid="33"/>
                                        </p:tgtEl>
                                        <p:attrNameLst>
                                          <p:attrName>ppt_y</p:attrName>
                                        </p:attrNameLst>
                                      </p:cBhvr>
                                    </p:anim>
                                    <p:animRot by="21600000">
                                      <p:cBhvr>
                                        <p:cTn id="23" dur="1000" fill="hold">
                                          <p:stCondLst>
                                            <p:cond delay="0"/>
                                          </p:stCondLst>
                                        </p:cTn>
                                        <p:tgtEl>
                                          <p:spTgt spid="33"/>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33"/>
                                        </p:tgtEl>
                                        <p:attrNameLst>
                                          <p:attrName>style.visibility</p:attrName>
                                        </p:attrNameLst>
                                      </p:cBhvr>
                                      <p:to>
                                        <p:strVal val="visible"/>
                                      </p:to>
                                    </p:set>
                                    <p:anim calcmode="lin" valueType="num">
                                      <p:cBhvr>
                                        <p:cTn id="26" dur="10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33"/>
                                        </p:tgtEl>
                                        <p:attrNameLst>
                                          <p:attrName>ppt_y</p:attrName>
                                        </p:attrNameLst>
                                      </p:cBhvr>
                                      <p:tavLst>
                                        <p:tav tm="0">
                                          <p:val>
                                            <p:strVal val="#ppt_y"/>
                                          </p:val>
                                        </p:tav>
                                        <p:tav tm="100000">
                                          <p:val>
                                            <p:strVal val="#ppt_y"/>
                                          </p:val>
                                        </p:tav>
                                      </p:tavLst>
                                    </p:anim>
                                    <p:anim calcmode="lin" valueType="num">
                                      <p:cBhvr>
                                        <p:cTn id="28" dur="10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33"/>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randombar(horizontal)">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P spid="33" grpId="1"/>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
          <p:cNvSpPr txBox="1"/>
          <p:nvPr/>
        </p:nvSpPr>
        <p:spPr>
          <a:xfrm>
            <a:off x="1655296" y="1167594"/>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点击添加关键字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670427" y="181566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1712291" y="1691059"/>
            <a:ext cx="6504425" cy="520483"/>
            <a:chOff x="4154965" y="2529230"/>
            <a:chExt cx="6616289" cy="529503"/>
          </a:xfrm>
        </p:grpSpPr>
        <p:sp>
          <p:nvSpPr>
            <p:cNvPr id="19" name="右箭头 18"/>
            <p:cNvSpPr/>
            <p:nvPr/>
          </p:nvSpPr>
          <p:spPr>
            <a:xfrm>
              <a:off x="4154965" y="2529230"/>
              <a:ext cx="661628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17" name="TextBox 4"/>
          <p:cNvSpPr txBox="1"/>
          <p:nvPr/>
        </p:nvSpPr>
        <p:spPr>
          <a:xfrm>
            <a:off x="8217484" y="1834592"/>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95%</a:t>
            </a:r>
            <a:endParaRPr lang="zh-CN" altLang="en-US" dirty="0">
              <a:latin typeface="微软雅黑" panose="020B0503020204020204" pitchFamily="34" charset="-122"/>
              <a:ea typeface="微软雅黑" panose="020B0503020204020204" pitchFamily="34" charset="-122"/>
            </a:endParaRPr>
          </a:p>
        </p:txBody>
      </p:sp>
      <p:sp>
        <p:nvSpPr>
          <p:cNvPr id="24" name="TextBox 11"/>
          <p:cNvSpPr txBox="1"/>
          <p:nvPr/>
        </p:nvSpPr>
        <p:spPr>
          <a:xfrm>
            <a:off x="635800" y="2263828"/>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712291" y="2132150"/>
            <a:ext cx="4575570" cy="520483"/>
            <a:chOff x="4154965" y="3117351"/>
            <a:chExt cx="4654261" cy="529503"/>
          </a:xfrm>
        </p:grpSpPr>
        <p:sp>
          <p:nvSpPr>
            <p:cNvPr id="25" name="右箭头 24"/>
            <p:cNvSpPr/>
            <p:nvPr/>
          </p:nvSpPr>
          <p:spPr>
            <a:xfrm>
              <a:off x="4154965" y="3117351"/>
              <a:ext cx="4654261"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26"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23" name="TextBox 10"/>
          <p:cNvSpPr txBox="1"/>
          <p:nvPr/>
        </p:nvSpPr>
        <p:spPr>
          <a:xfrm>
            <a:off x="6684827" y="2291020"/>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sp>
        <p:nvSpPr>
          <p:cNvPr id="30" name="TextBox 17"/>
          <p:cNvSpPr txBox="1"/>
          <p:nvPr/>
        </p:nvSpPr>
        <p:spPr>
          <a:xfrm>
            <a:off x="635799" y="266268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2" name="组合 61"/>
          <p:cNvGrpSpPr/>
          <p:nvPr/>
        </p:nvGrpSpPr>
        <p:grpSpPr>
          <a:xfrm>
            <a:off x="1712292" y="2573241"/>
            <a:ext cx="5293098" cy="520483"/>
            <a:chOff x="4154966" y="3705473"/>
            <a:chExt cx="5384129" cy="529503"/>
          </a:xfrm>
        </p:grpSpPr>
        <p:sp>
          <p:nvSpPr>
            <p:cNvPr id="31" name="右箭头 30"/>
            <p:cNvSpPr/>
            <p:nvPr/>
          </p:nvSpPr>
          <p:spPr>
            <a:xfrm>
              <a:off x="4154966" y="3705473"/>
              <a:ext cx="538412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29" name="TextBox 16"/>
          <p:cNvSpPr txBox="1"/>
          <p:nvPr/>
        </p:nvSpPr>
        <p:spPr>
          <a:xfrm>
            <a:off x="7285628" y="2735179"/>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85%</a:t>
            </a:r>
            <a:endParaRPr lang="zh-CN" altLang="en-US" dirty="0">
              <a:latin typeface="微软雅黑" panose="020B0503020204020204" pitchFamily="34" charset="-122"/>
              <a:ea typeface="微软雅黑" panose="020B0503020204020204" pitchFamily="34" charset="-122"/>
            </a:endParaRPr>
          </a:p>
        </p:txBody>
      </p:sp>
      <p:sp>
        <p:nvSpPr>
          <p:cNvPr id="36" name="TextBox 23"/>
          <p:cNvSpPr txBox="1"/>
          <p:nvPr/>
        </p:nvSpPr>
        <p:spPr>
          <a:xfrm>
            <a:off x="635799" y="3104491"/>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1712292" y="3003798"/>
            <a:ext cx="3618864" cy="520483"/>
            <a:chOff x="4154967" y="4282877"/>
            <a:chExt cx="3681102" cy="529503"/>
          </a:xfrm>
        </p:grpSpPr>
        <p:sp>
          <p:nvSpPr>
            <p:cNvPr id="37" name="右箭头 36"/>
            <p:cNvSpPr/>
            <p:nvPr/>
          </p:nvSpPr>
          <p:spPr>
            <a:xfrm>
              <a:off x="4154967" y="4282877"/>
              <a:ext cx="3681102"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38"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35" name="TextBox 22"/>
          <p:cNvSpPr txBox="1"/>
          <p:nvPr/>
        </p:nvSpPr>
        <p:spPr>
          <a:xfrm>
            <a:off x="5998198" y="3179336"/>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52%</a:t>
            </a:r>
            <a:endParaRPr lang="zh-CN" altLang="en-US" dirty="0">
              <a:latin typeface="微软雅黑" panose="020B0503020204020204" pitchFamily="34" charset="-122"/>
              <a:ea typeface="微软雅黑" panose="020B0503020204020204" pitchFamily="34" charset="-122"/>
            </a:endParaRPr>
          </a:p>
        </p:txBody>
      </p:sp>
      <p:sp>
        <p:nvSpPr>
          <p:cNvPr id="42" name="TextBox 29"/>
          <p:cNvSpPr txBox="1"/>
          <p:nvPr/>
        </p:nvSpPr>
        <p:spPr>
          <a:xfrm>
            <a:off x="635798" y="3575543"/>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712292" y="3455424"/>
            <a:ext cx="6010625" cy="520483"/>
            <a:chOff x="4154967" y="4881716"/>
            <a:chExt cx="6113997" cy="529503"/>
          </a:xfrm>
        </p:grpSpPr>
        <p:sp>
          <p:nvSpPr>
            <p:cNvPr id="43" name="右箭头 42"/>
            <p:cNvSpPr/>
            <p:nvPr/>
          </p:nvSpPr>
          <p:spPr>
            <a:xfrm>
              <a:off x="4154967" y="4881716"/>
              <a:ext cx="6113997"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41" name="TextBox 28"/>
          <p:cNvSpPr txBox="1"/>
          <p:nvPr/>
        </p:nvSpPr>
        <p:spPr>
          <a:xfrm>
            <a:off x="7812864" y="3598954"/>
            <a:ext cx="721271" cy="284693"/>
          </a:xfrm>
          <a:prstGeom prst="rect">
            <a:avLst/>
          </a:prstGeom>
          <a:noFill/>
        </p:spPr>
        <p:txBody>
          <a:bodyPr wrap="square" lIns="68580" tIns="34290" rIns="68580" bIns="34290" rtlCol="0">
            <a:spAutoFit/>
          </a:bodyPr>
          <a:lstStyle/>
          <a:p>
            <a:r>
              <a:rPr lang="en-US" altLang="zh-CN">
                <a:latin typeface="微软雅黑" panose="020B0503020204020204" pitchFamily="34" charset="-122"/>
                <a:ea typeface="微软雅黑" panose="020B0503020204020204" pitchFamily="34" charset="-122"/>
              </a:rPr>
              <a:t>87%</a:t>
            </a:r>
            <a:endParaRPr lang="zh-CN" altLang="en-US"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1549558" y="1739439"/>
            <a:ext cx="331578" cy="331535"/>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7" name="椭圆 46"/>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8" name="组合 47"/>
          <p:cNvGrpSpPr/>
          <p:nvPr/>
        </p:nvGrpSpPr>
        <p:grpSpPr>
          <a:xfrm>
            <a:off x="1549558" y="2199647"/>
            <a:ext cx="331578" cy="331535"/>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0" name="椭圆 49"/>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1" name="组合 50"/>
          <p:cNvGrpSpPr/>
          <p:nvPr/>
        </p:nvGrpSpPr>
        <p:grpSpPr>
          <a:xfrm>
            <a:off x="1549558" y="2641807"/>
            <a:ext cx="331578" cy="331535"/>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3" name="椭圆 5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4" name="组合 53"/>
          <p:cNvGrpSpPr/>
          <p:nvPr/>
        </p:nvGrpSpPr>
        <p:grpSpPr>
          <a:xfrm>
            <a:off x="1549558" y="3083968"/>
            <a:ext cx="331578" cy="33153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6" name="椭圆 5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7" name="组合 56"/>
          <p:cNvGrpSpPr/>
          <p:nvPr/>
        </p:nvGrpSpPr>
        <p:grpSpPr>
          <a:xfrm>
            <a:off x="1549558" y="3526129"/>
            <a:ext cx="331578" cy="331535"/>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59" name="椭圆 5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par>
                                <p:cTn id="8" presetID="38" presetClass="entr" presetSubtype="0" accel="50000" fill="hold" grpId="0" nodeType="withEffect">
                                  <p:stCondLst>
                                    <p:cond delay="0"/>
                                  </p:stCondLst>
                                  <p:iterate type="lt">
                                    <p:tmPct val="3000"/>
                                  </p:iterate>
                                  <p:childTnLst>
                                    <p:set>
                                      <p:cBhvr>
                                        <p:cTn id="9" dur="1" fill="hold">
                                          <p:stCondLst>
                                            <p:cond delay="0"/>
                                          </p:stCondLst>
                                        </p:cTn>
                                        <p:tgtEl>
                                          <p:spTgt spid="14"/>
                                        </p:tgtEl>
                                        <p:attrNameLst>
                                          <p:attrName>style.visibility</p:attrName>
                                        </p:attrNameLst>
                                      </p:cBhvr>
                                      <p:to>
                                        <p:strVal val="visible"/>
                                      </p:to>
                                    </p:set>
                                    <p:set>
                                      <p:cBhvr>
                                        <p:cTn id="10" dur="683" fill="hold">
                                          <p:stCondLst>
                                            <p:cond delay="0"/>
                                          </p:stCondLst>
                                        </p:cTn>
                                        <p:tgtEl>
                                          <p:spTgt spid="14"/>
                                        </p:tgtEl>
                                        <p:attrNameLst>
                                          <p:attrName>style.rotation</p:attrName>
                                        </p:attrNameLst>
                                      </p:cBhvr>
                                      <p:to>
                                        <p:strVal val="-45.0"/>
                                      </p:to>
                                    </p:set>
                                    <p:anim calcmode="lin" valueType="num">
                                      <p:cBhvr>
                                        <p:cTn id="11" dur="683" fill="hold">
                                          <p:stCondLst>
                                            <p:cond delay="683"/>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12" dur="683"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13" dur="234" decel="50000" autoRev="1" fill="hold">
                                          <p:stCondLst>
                                            <p:cond delay="683"/>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14" dur="204" fill="hold">
                                          <p:stCondLst>
                                            <p:cond delay="1296"/>
                                          </p:stCondLst>
                                        </p:cTn>
                                        <p:tgtEl>
                                          <p:spTgt spid="14"/>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1769"/>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ppt_x"/>
                                          </p:val>
                                        </p:tav>
                                        <p:tav tm="100000">
                                          <p:val>
                                            <p:strVal val="#ppt_x"/>
                                          </p:val>
                                        </p:tav>
                                      </p:tavLst>
                                    </p:anim>
                                    <p:anim calcmode="lin" valueType="num">
                                      <p:cBhvr additive="base">
                                        <p:cTn id="35" dur="500" fill="hold"/>
                                        <p:tgtEl>
                                          <p:spTgt spid="42"/>
                                        </p:tgtEl>
                                        <p:attrNameLst>
                                          <p:attrName>ppt_y</p:attrName>
                                        </p:attrNameLst>
                                      </p:cBhvr>
                                      <p:tavLst>
                                        <p:tav tm="0">
                                          <p:val>
                                            <p:strVal val="1+#ppt_h/2"/>
                                          </p:val>
                                        </p:tav>
                                        <p:tav tm="100000">
                                          <p:val>
                                            <p:strVal val="#ppt_y"/>
                                          </p:val>
                                        </p:tav>
                                      </p:tavLst>
                                    </p:anim>
                                  </p:childTnLst>
                                </p:cTn>
                              </p:par>
                            </p:childTnLst>
                          </p:cTn>
                        </p:par>
                        <p:par>
                          <p:cTn id="36" fill="hold">
                            <p:stCondLst>
                              <p:cond delay="2269"/>
                            </p:stCondLst>
                            <p:childTnLst>
                              <p:par>
                                <p:cTn id="37" presetID="53" presetClass="entr" presetSubtype="16"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par>
                                <p:cTn id="42" presetID="53" presetClass="entr" presetSubtype="16" fill="hold" nodeType="withEffect">
                                  <p:stCondLst>
                                    <p:cond delay="15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fltVal val="0"/>
                                          </p:val>
                                        </p:tav>
                                        <p:tav tm="100000">
                                          <p:val>
                                            <p:strVal val="#ppt_w"/>
                                          </p:val>
                                        </p:tav>
                                      </p:tavLst>
                                    </p:anim>
                                    <p:anim calcmode="lin" valueType="num">
                                      <p:cBhvr>
                                        <p:cTn id="45" dur="500" fill="hold"/>
                                        <p:tgtEl>
                                          <p:spTgt spid="48"/>
                                        </p:tgtEl>
                                        <p:attrNameLst>
                                          <p:attrName>ppt_h</p:attrName>
                                        </p:attrNameLst>
                                      </p:cBhvr>
                                      <p:tavLst>
                                        <p:tav tm="0">
                                          <p:val>
                                            <p:fltVal val="0"/>
                                          </p:val>
                                        </p:tav>
                                        <p:tav tm="100000">
                                          <p:val>
                                            <p:strVal val="#ppt_h"/>
                                          </p:val>
                                        </p:tav>
                                      </p:tavLst>
                                    </p:anim>
                                    <p:animEffect transition="in" filter="fade">
                                      <p:cBhvr>
                                        <p:cTn id="46" dur="500"/>
                                        <p:tgtEl>
                                          <p:spTgt spid="48"/>
                                        </p:tgtEl>
                                      </p:cBhvr>
                                    </p:animEffect>
                                  </p:childTnLst>
                                </p:cTn>
                              </p:par>
                              <p:par>
                                <p:cTn id="47" presetID="53" presetClass="entr" presetSubtype="16" fill="hold" nodeType="withEffect">
                                  <p:stCondLst>
                                    <p:cond delay="3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par>
                                <p:cTn id="52" presetID="53" presetClass="entr" presetSubtype="16" fill="hold" nodeType="withEffect">
                                  <p:stCondLst>
                                    <p:cond delay="450"/>
                                  </p:stCondLst>
                                  <p:childTnLst>
                                    <p:set>
                                      <p:cBhvr>
                                        <p:cTn id="53" dur="1" fill="hold">
                                          <p:stCondLst>
                                            <p:cond delay="0"/>
                                          </p:stCondLst>
                                        </p:cTn>
                                        <p:tgtEl>
                                          <p:spTgt spid="54"/>
                                        </p:tgtEl>
                                        <p:attrNameLst>
                                          <p:attrName>style.visibility</p:attrName>
                                        </p:attrNameLst>
                                      </p:cBhvr>
                                      <p:to>
                                        <p:strVal val="visible"/>
                                      </p:to>
                                    </p:set>
                                    <p:anim calcmode="lin" valueType="num">
                                      <p:cBhvr>
                                        <p:cTn id="54" dur="500" fill="hold"/>
                                        <p:tgtEl>
                                          <p:spTgt spid="54"/>
                                        </p:tgtEl>
                                        <p:attrNameLst>
                                          <p:attrName>ppt_w</p:attrName>
                                        </p:attrNameLst>
                                      </p:cBhvr>
                                      <p:tavLst>
                                        <p:tav tm="0">
                                          <p:val>
                                            <p:fltVal val="0"/>
                                          </p:val>
                                        </p:tav>
                                        <p:tav tm="100000">
                                          <p:val>
                                            <p:strVal val="#ppt_w"/>
                                          </p:val>
                                        </p:tav>
                                      </p:tavLst>
                                    </p:anim>
                                    <p:anim calcmode="lin" valueType="num">
                                      <p:cBhvr>
                                        <p:cTn id="55" dur="500" fill="hold"/>
                                        <p:tgtEl>
                                          <p:spTgt spid="54"/>
                                        </p:tgtEl>
                                        <p:attrNameLst>
                                          <p:attrName>ppt_h</p:attrName>
                                        </p:attrNameLst>
                                      </p:cBhvr>
                                      <p:tavLst>
                                        <p:tav tm="0">
                                          <p:val>
                                            <p:fltVal val="0"/>
                                          </p:val>
                                        </p:tav>
                                        <p:tav tm="100000">
                                          <p:val>
                                            <p:strVal val="#ppt_h"/>
                                          </p:val>
                                        </p:tav>
                                      </p:tavLst>
                                    </p:anim>
                                    <p:animEffect transition="in" filter="fade">
                                      <p:cBhvr>
                                        <p:cTn id="56" dur="500"/>
                                        <p:tgtEl>
                                          <p:spTgt spid="54"/>
                                        </p:tgtEl>
                                      </p:cBhvr>
                                    </p:animEffect>
                                  </p:childTnLst>
                                </p:cTn>
                              </p:par>
                              <p:par>
                                <p:cTn id="57" presetID="53" presetClass="entr" presetSubtype="16" fill="hold" nodeType="withEffect">
                                  <p:stCondLst>
                                    <p:cond delay="600"/>
                                  </p:stCondLst>
                                  <p:childTnLst>
                                    <p:set>
                                      <p:cBhvr>
                                        <p:cTn id="58" dur="1" fill="hold">
                                          <p:stCondLst>
                                            <p:cond delay="0"/>
                                          </p:stCondLst>
                                        </p:cTn>
                                        <p:tgtEl>
                                          <p:spTgt spid="57"/>
                                        </p:tgtEl>
                                        <p:attrNameLst>
                                          <p:attrName>style.visibility</p:attrName>
                                        </p:attrNameLst>
                                      </p:cBhvr>
                                      <p:to>
                                        <p:strVal val="visible"/>
                                      </p:to>
                                    </p:set>
                                    <p:anim calcmode="lin" valueType="num">
                                      <p:cBhvr>
                                        <p:cTn id="59" dur="500" fill="hold"/>
                                        <p:tgtEl>
                                          <p:spTgt spid="57"/>
                                        </p:tgtEl>
                                        <p:attrNameLst>
                                          <p:attrName>ppt_w</p:attrName>
                                        </p:attrNameLst>
                                      </p:cBhvr>
                                      <p:tavLst>
                                        <p:tav tm="0">
                                          <p:val>
                                            <p:fltVal val="0"/>
                                          </p:val>
                                        </p:tav>
                                        <p:tav tm="100000">
                                          <p:val>
                                            <p:strVal val="#ppt_w"/>
                                          </p:val>
                                        </p:tav>
                                      </p:tavLst>
                                    </p:anim>
                                    <p:anim calcmode="lin" valueType="num">
                                      <p:cBhvr>
                                        <p:cTn id="60" dur="500" fill="hold"/>
                                        <p:tgtEl>
                                          <p:spTgt spid="57"/>
                                        </p:tgtEl>
                                        <p:attrNameLst>
                                          <p:attrName>ppt_h</p:attrName>
                                        </p:attrNameLst>
                                      </p:cBhvr>
                                      <p:tavLst>
                                        <p:tav tm="0">
                                          <p:val>
                                            <p:fltVal val="0"/>
                                          </p:val>
                                        </p:tav>
                                        <p:tav tm="100000">
                                          <p:val>
                                            <p:strVal val="#ppt_h"/>
                                          </p:val>
                                        </p:tav>
                                      </p:tavLst>
                                    </p:anim>
                                    <p:animEffect transition="in" filter="fade">
                                      <p:cBhvr>
                                        <p:cTn id="61" dur="500"/>
                                        <p:tgtEl>
                                          <p:spTgt spid="57"/>
                                        </p:tgtEl>
                                      </p:cBhvr>
                                    </p:animEffect>
                                  </p:childTnLst>
                                </p:cTn>
                              </p:par>
                            </p:childTnLst>
                          </p:cTn>
                        </p:par>
                        <p:par>
                          <p:cTn id="62" fill="hold">
                            <p:stCondLst>
                              <p:cond delay="2769"/>
                            </p:stCondLst>
                            <p:childTnLst>
                              <p:par>
                                <p:cTn id="63" presetID="1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 calcmode="lin" valueType="num">
                                      <p:cBhvr additive="base">
                                        <p:cTn id="65" dur="500"/>
                                        <p:tgtEl>
                                          <p:spTgt spid="60"/>
                                        </p:tgtEl>
                                        <p:attrNameLst>
                                          <p:attrName>ppt_x</p:attrName>
                                        </p:attrNameLst>
                                      </p:cBhvr>
                                      <p:tavLst>
                                        <p:tav tm="0">
                                          <p:val>
                                            <p:strVal val="#ppt_x-#ppt_w*1.125000"/>
                                          </p:val>
                                        </p:tav>
                                        <p:tav tm="100000">
                                          <p:val>
                                            <p:strVal val="#ppt_x"/>
                                          </p:val>
                                        </p:tav>
                                      </p:tavLst>
                                    </p:anim>
                                    <p:animEffect transition="in" filter="wipe(right)">
                                      <p:cBhvr>
                                        <p:cTn id="66" dur="500"/>
                                        <p:tgtEl>
                                          <p:spTgt spid="60"/>
                                        </p:tgtEl>
                                      </p:cBhvr>
                                    </p:animEffect>
                                  </p:childTnLst>
                                </p:cTn>
                              </p:par>
                              <p:par>
                                <p:cTn id="67" presetID="12" presetClass="entr" presetSubtype="8" fill="hold" nodeType="withEffect">
                                  <p:stCondLst>
                                    <p:cond delay="0"/>
                                  </p:stCondLst>
                                  <p:childTnLst>
                                    <p:set>
                                      <p:cBhvr>
                                        <p:cTn id="68" dur="1" fill="hold">
                                          <p:stCondLst>
                                            <p:cond delay="0"/>
                                          </p:stCondLst>
                                        </p:cTn>
                                        <p:tgtEl>
                                          <p:spTgt spid="61"/>
                                        </p:tgtEl>
                                        <p:attrNameLst>
                                          <p:attrName>style.visibility</p:attrName>
                                        </p:attrNameLst>
                                      </p:cBhvr>
                                      <p:to>
                                        <p:strVal val="visible"/>
                                      </p:to>
                                    </p:set>
                                    <p:anim calcmode="lin" valueType="num">
                                      <p:cBhvr additive="base">
                                        <p:cTn id="69" dur="500"/>
                                        <p:tgtEl>
                                          <p:spTgt spid="61"/>
                                        </p:tgtEl>
                                        <p:attrNameLst>
                                          <p:attrName>ppt_x</p:attrName>
                                        </p:attrNameLst>
                                      </p:cBhvr>
                                      <p:tavLst>
                                        <p:tav tm="0">
                                          <p:val>
                                            <p:strVal val="#ppt_x-#ppt_w*1.125000"/>
                                          </p:val>
                                        </p:tav>
                                        <p:tav tm="100000">
                                          <p:val>
                                            <p:strVal val="#ppt_x"/>
                                          </p:val>
                                        </p:tav>
                                      </p:tavLst>
                                    </p:anim>
                                    <p:animEffect transition="in" filter="wipe(right)">
                                      <p:cBhvr>
                                        <p:cTn id="70" dur="500"/>
                                        <p:tgtEl>
                                          <p:spTgt spid="61"/>
                                        </p:tgtEl>
                                      </p:cBhvr>
                                    </p:animEffect>
                                  </p:childTnLst>
                                </p:cTn>
                              </p:par>
                              <p:par>
                                <p:cTn id="71" presetID="12" presetClass="entr" presetSubtype="8" fill="hold" nodeType="withEffect">
                                  <p:stCondLst>
                                    <p:cond delay="0"/>
                                  </p:stCondLst>
                                  <p:childTnLst>
                                    <p:set>
                                      <p:cBhvr>
                                        <p:cTn id="72" dur="1" fill="hold">
                                          <p:stCondLst>
                                            <p:cond delay="0"/>
                                          </p:stCondLst>
                                        </p:cTn>
                                        <p:tgtEl>
                                          <p:spTgt spid="62"/>
                                        </p:tgtEl>
                                        <p:attrNameLst>
                                          <p:attrName>style.visibility</p:attrName>
                                        </p:attrNameLst>
                                      </p:cBhvr>
                                      <p:to>
                                        <p:strVal val="visible"/>
                                      </p:to>
                                    </p:set>
                                    <p:anim calcmode="lin" valueType="num">
                                      <p:cBhvr additive="base">
                                        <p:cTn id="73" dur="500"/>
                                        <p:tgtEl>
                                          <p:spTgt spid="62"/>
                                        </p:tgtEl>
                                        <p:attrNameLst>
                                          <p:attrName>ppt_x</p:attrName>
                                        </p:attrNameLst>
                                      </p:cBhvr>
                                      <p:tavLst>
                                        <p:tav tm="0">
                                          <p:val>
                                            <p:strVal val="#ppt_x-#ppt_w*1.125000"/>
                                          </p:val>
                                        </p:tav>
                                        <p:tav tm="100000">
                                          <p:val>
                                            <p:strVal val="#ppt_x"/>
                                          </p:val>
                                        </p:tav>
                                      </p:tavLst>
                                    </p:anim>
                                    <p:animEffect transition="in" filter="wipe(right)">
                                      <p:cBhvr>
                                        <p:cTn id="74" dur="500"/>
                                        <p:tgtEl>
                                          <p:spTgt spid="62"/>
                                        </p:tgtEl>
                                      </p:cBhvr>
                                    </p:animEffect>
                                  </p:childTnLst>
                                </p:cTn>
                              </p:par>
                              <p:par>
                                <p:cTn id="75" presetID="12" presetClass="entr" presetSubtype="8"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500"/>
                                        <p:tgtEl>
                                          <p:spTgt spid="63"/>
                                        </p:tgtEl>
                                        <p:attrNameLst>
                                          <p:attrName>ppt_x</p:attrName>
                                        </p:attrNameLst>
                                      </p:cBhvr>
                                      <p:tavLst>
                                        <p:tav tm="0">
                                          <p:val>
                                            <p:strVal val="#ppt_x-#ppt_w*1.125000"/>
                                          </p:val>
                                        </p:tav>
                                        <p:tav tm="100000">
                                          <p:val>
                                            <p:strVal val="#ppt_x"/>
                                          </p:val>
                                        </p:tav>
                                      </p:tavLst>
                                    </p:anim>
                                    <p:animEffect transition="in" filter="wipe(right)">
                                      <p:cBhvr>
                                        <p:cTn id="78" dur="500"/>
                                        <p:tgtEl>
                                          <p:spTgt spid="63"/>
                                        </p:tgtEl>
                                      </p:cBhvr>
                                    </p:animEffect>
                                  </p:childTnLst>
                                </p:cTn>
                              </p:par>
                              <p:par>
                                <p:cTn id="79" presetID="12" presetClass="entr" presetSubtype="8" fill="hold" nodeType="withEffect">
                                  <p:stCondLst>
                                    <p:cond delay="0"/>
                                  </p:stCondLst>
                                  <p:childTnLst>
                                    <p:set>
                                      <p:cBhvr>
                                        <p:cTn id="80" dur="1" fill="hold">
                                          <p:stCondLst>
                                            <p:cond delay="0"/>
                                          </p:stCondLst>
                                        </p:cTn>
                                        <p:tgtEl>
                                          <p:spTgt spid="64"/>
                                        </p:tgtEl>
                                        <p:attrNameLst>
                                          <p:attrName>style.visibility</p:attrName>
                                        </p:attrNameLst>
                                      </p:cBhvr>
                                      <p:to>
                                        <p:strVal val="visible"/>
                                      </p:to>
                                    </p:set>
                                    <p:anim calcmode="lin" valueType="num">
                                      <p:cBhvr additive="base">
                                        <p:cTn id="81" dur="500"/>
                                        <p:tgtEl>
                                          <p:spTgt spid="64"/>
                                        </p:tgtEl>
                                        <p:attrNameLst>
                                          <p:attrName>ppt_x</p:attrName>
                                        </p:attrNameLst>
                                      </p:cBhvr>
                                      <p:tavLst>
                                        <p:tav tm="0">
                                          <p:val>
                                            <p:strVal val="#ppt_x-#ppt_w*1.125000"/>
                                          </p:val>
                                        </p:tav>
                                        <p:tav tm="100000">
                                          <p:val>
                                            <p:strVal val="#ppt_x"/>
                                          </p:val>
                                        </p:tav>
                                      </p:tavLst>
                                    </p:anim>
                                    <p:animEffect transition="in" filter="wipe(right)">
                                      <p:cBhvr>
                                        <p:cTn id="82" dur="500"/>
                                        <p:tgtEl>
                                          <p:spTgt spid="64"/>
                                        </p:tgtEl>
                                      </p:cBhvr>
                                    </p:animEffect>
                                  </p:childTnLst>
                                </p:cTn>
                              </p:par>
                            </p:childTnLst>
                          </p:cTn>
                        </p:par>
                        <p:par>
                          <p:cTn id="83" fill="hold">
                            <p:stCondLst>
                              <p:cond delay="3269"/>
                            </p:stCondLst>
                            <p:childTnLst>
                              <p:par>
                                <p:cTn id="84" presetID="2" presetClass="entr" presetSubtype="2"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1+#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15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fill="hold"/>
                                        <p:tgtEl>
                                          <p:spTgt spid="23"/>
                                        </p:tgtEl>
                                        <p:attrNameLst>
                                          <p:attrName>ppt_x</p:attrName>
                                        </p:attrNameLst>
                                      </p:cBhvr>
                                      <p:tavLst>
                                        <p:tav tm="0">
                                          <p:val>
                                            <p:strVal val="1+#ppt_w/2"/>
                                          </p:val>
                                        </p:tav>
                                        <p:tav tm="100000">
                                          <p:val>
                                            <p:strVal val="#ppt_x"/>
                                          </p:val>
                                        </p:tav>
                                      </p:tavLst>
                                    </p:anim>
                                    <p:anim calcmode="lin" valueType="num">
                                      <p:cBhvr additive="base">
                                        <p:cTn id="91" dur="500" fill="hold"/>
                                        <p:tgtEl>
                                          <p:spTgt spid="23"/>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30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1+#ppt_w/2"/>
                                          </p:val>
                                        </p:tav>
                                        <p:tav tm="100000">
                                          <p:val>
                                            <p:strVal val="#ppt_x"/>
                                          </p:val>
                                        </p:tav>
                                      </p:tavLst>
                                    </p:anim>
                                    <p:anim calcmode="lin" valueType="num">
                                      <p:cBhvr additive="base">
                                        <p:cTn id="95" dur="500" fill="hold"/>
                                        <p:tgtEl>
                                          <p:spTgt spid="2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450"/>
                                  </p:stCondLst>
                                  <p:childTnLst>
                                    <p:set>
                                      <p:cBhvr>
                                        <p:cTn id="97" dur="1" fill="hold">
                                          <p:stCondLst>
                                            <p:cond delay="0"/>
                                          </p:stCondLst>
                                        </p:cTn>
                                        <p:tgtEl>
                                          <p:spTgt spid="35"/>
                                        </p:tgtEl>
                                        <p:attrNameLst>
                                          <p:attrName>style.visibility</p:attrName>
                                        </p:attrNameLst>
                                      </p:cBhvr>
                                      <p:to>
                                        <p:strVal val="visible"/>
                                      </p:to>
                                    </p:set>
                                    <p:anim calcmode="lin" valueType="num">
                                      <p:cBhvr additive="base">
                                        <p:cTn id="98" dur="500" fill="hold"/>
                                        <p:tgtEl>
                                          <p:spTgt spid="35"/>
                                        </p:tgtEl>
                                        <p:attrNameLst>
                                          <p:attrName>ppt_x</p:attrName>
                                        </p:attrNameLst>
                                      </p:cBhvr>
                                      <p:tavLst>
                                        <p:tav tm="0">
                                          <p:val>
                                            <p:strVal val="1+#ppt_w/2"/>
                                          </p:val>
                                        </p:tav>
                                        <p:tav tm="100000">
                                          <p:val>
                                            <p:strVal val="#ppt_x"/>
                                          </p:val>
                                        </p:tav>
                                      </p:tavLst>
                                    </p:anim>
                                    <p:anim calcmode="lin" valueType="num">
                                      <p:cBhvr additive="base">
                                        <p:cTn id="99" dur="500" fill="hold"/>
                                        <p:tgtEl>
                                          <p:spTgt spid="35"/>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600"/>
                                  </p:stCondLst>
                                  <p:childTnLst>
                                    <p:set>
                                      <p:cBhvr>
                                        <p:cTn id="101" dur="1" fill="hold">
                                          <p:stCondLst>
                                            <p:cond delay="0"/>
                                          </p:stCondLst>
                                        </p:cTn>
                                        <p:tgtEl>
                                          <p:spTgt spid="41"/>
                                        </p:tgtEl>
                                        <p:attrNameLst>
                                          <p:attrName>style.visibility</p:attrName>
                                        </p:attrNameLst>
                                      </p:cBhvr>
                                      <p:to>
                                        <p:strVal val="visible"/>
                                      </p:to>
                                    </p:set>
                                    <p:anim calcmode="lin" valueType="num">
                                      <p:cBhvr additive="base">
                                        <p:cTn id="102" dur="500" fill="hold"/>
                                        <p:tgtEl>
                                          <p:spTgt spid="41"/>
                                        </p:tgtEl>
                                        <p:attrNameLst>
                                          <p:attrName>ppt_x</p:attrName>
                                        </p:attrNameLst>
                                      </p:cBhvr>
                                      <p:tavLst>
                                        <p:tav tm="0">
                                          <p:val>
                                            <p:strVal val="1+#ppt_w/2"/>
                                          </p:val>
                                        </p:tav>
                                        <p:tav tm="100000">
                                          <p:val>
                                            <p:strVal val="#ppt_x"/>
                                          </p:val>
                                        </p:tav>
                                      </p:tavLst>
                                    </p:anim>
                                    <p:anim calcmode="lin" valueType="num">
                                      <p:cBhvr additive="base">
                                        <p:cTn id="103"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7" grpId="0"/>
      <p:bldP spid="24" grpId="0"/>
      <p:bldP spid="23" grpId="0"/>
      <p:bldP spid="30" grpId="0"/>
      <p:bldP spid="29" grpId="0"/>
      <p:bldP spid="36" grpId="0"/>
      <p:bldP spid="35" grpId="0"/>
      <p:bldP spid="42" grpId="0"/>
      <p:bldP spid="41" grpId="0"/>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p:nvPr/>
        </p:nvGrpSpPr>
        <p:grpSpPr bwMode="auto">
          <a:xfrm>
            <a:off x="2973388" y="1243013"/>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0070C0"/>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4"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5" name="组合 17"/>
          <p:cNvGrpSpPr/>
          <p:nvPr/>
        </p:nvGrpSpPr>
        <p:grpSpPr bwMode="auto">
          <a:xfrm>
            <a:off x="1258888" y="1243013"/>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7" cy="1320147"/>
            </a:xfrm>
            <a:prstGeom prst="rect">
              <a:avLst/>
            </a:pr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8"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9" name="그룹 119"/>
          <p:cNvGrpSpPr/>
          <p:nvPr/>
        </p:nvGrpSpPr>
        <p:grpSpPr bwMode="auto">
          <a:xfrm>
            <a:off x="2776538" y="1676400"/>
            <a:ext cx="342900" cy="654050"/>
            <a:chOff x="0" y="0"/>
            <a:chExt cx="419802" cy="800732"/>
          </a:xfrm>
        </p:grpSpPr>
        <p:grpSp>
          <p:nvGrpSpPr>
            <p:cNvPr id="100" name="그룹 17"/>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9" name="모서리가 둥근 직사각형 25"/>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01" name="그룹 17"/>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4" name="모서리가 둥근 직사각형 25"/>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12" name="Text Box 11"/>
          <p:cNvSpPr txBox="1">
            <a:spLocks noChangeArrowheads="1"/>
          </p:cNvSpPr>
          <p:nvPr/>
        </p:nvSpPr>
        <p:spPr bwMode="auto">
          <a:xfrm>
            <a:off x="3252788" y="1400175"/>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3" name="组合 45"/>
          <p:cNvGrpSpPr/>
          <p:nvPr/>
        </p:nvGrpSpPr>
        <p:grpSpPr bwMode="auto">
          <a:xfrm>
            <a:off x="1258888" y="3003550"/>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5"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16" name="组合 48"/>
          <p:cNvGrpSpPr/>
          <p:nvPr/>
        </p:nvGrpSpPr>
        <p:grpSpPr bwMode="auto">
          <a:xfrm>
            <a:off x="6224588" y="3003550"/>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9"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20" name="그룹 119"/>
          <p:cNvGrpSpPr/>
          <p:nvPr/>
        </p:nvGrpSpPr>
        <p:grpSpPr bwMode="auto">
          <a:xfrm>
            <a:off x="6008688" y="3470275"/>
            <a:ext cx="344487" cy="654050"/>
            <a:chOff x="0" y="0"/>
            <a:chExt cx="419802" cy="800732"/>
          </a:xfrm>
        </p:grpSpPr>
        <p:grpSp>
          <p:nvGrpSpPr>
            <p:cNvPr id="121" name="그룹 17"/>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30" name="모서리가 둥근 직사각형 25"/>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22" name="그룹 17"/>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25" name="모서리가 둥근 직사각형 25"/>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33" name="Text Box 11"/>
          <p:cNvSpPr txBox="1">
            <a:spLocks noChangeArrowheads="1"/>
          </p:cNvSpPr>
          <p:nvPr/>
        </p:nvSpPr>
        <p:spPr bwMode="auto">
          <a:xfrm>
            <a:off x="1517650" y="3159125"/>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4"/>
                                        </p:tgtEl>
                                        <p:attrNameLst>
                                          <p:attrName>style.visibility</p:attrName>
                                        </p:attrNameLst>
                                      </p:cBhvr>
                                      <p:to>
                                        <p:strVal val="visible"/>
                                      </p:to>
                                    </p:set>
                                    <p:animEffect transition="in" filter="wipe(left)">
                                      <p:cBhvr>
                                        <p:cTn id="7" dur="500"/>
                                        <p:tgtEl>
                                          <p:spTgt spid="134"/>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 calcmode="lin" valueType="num">
                                      <p:cBhvr additive="base">
                                        <p:cTn id="11" dur="300" fill="hold"/>
                                        <p:tgtEl>
                                          <p:spTgt spid="95"/>
                                        </p:tgtEl>
                                        <p:attrNameLst>
                                          <p:attrName>ppt_x</p:attrName>
                                        </p:attrNameLst>
                                      </p:cBhvr>
                                      <p:tavLst>
                                        <p:tav tm="0">
                                          <p:val>
                                            <p:strVal val="0-#ppt_w/2"/>
                                          </p:val>
                                        </p:tav>
                                        <p:tav tm="100000">
                                          <p:val>
                                            <p:strVal val="#ppt_x"/>
                                          </p:val>
                                        </p:tav>
                                      </p:tavLst>
                                    </p:anim>
                                    <p:anim calcmode="lin" valueType="num">
                                      <p:cBhvr additive="base">
                                        <p:cTn id="12" dur="300" fill="hold"/>
                                        <p:tgtEl>
                                          <p:spTgt spid="95"/>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92"/>
                                        </p:tgtEl>
                                        <p:attrNameLst>
                                          <p:attrName>style.visibility</p:attrName>
                                        </p:attrNameLst>
                                      </p:cBhvr>
                                      <p:to>
                                        <p:strVal val="visible"/>
                                      </p:to>
                                    </p:set>
                                    <p:anim calcmode="lin" valueType="num">
                                      <p:cBhvr additive="base">
                                        <p:cTn id="15" dur="300" fill="hold"/>
                                        <p:tgtEl>
                                          <p:spTgt spid="92"/>
                                        </p:tgtEl>
                                        <p:attrNameLst>
                                          <p:attrName>ppt_x</p:attrName>
                                        </p:attrNameLst>
                                      </p:cBhvr>
                                      <p:tavLst>
                                        <p:tav tm="0">
                                          <p:val>
                                            <p:strVal val="1+#ppt_w/2"/>
                                          </p:val>
                                        </p:tav>
                                        <p:tav tm="100000">
                                          <p:val>
                                            <p:strVal val="#ppt_x"/>
                                          </p:val>
                                        </p:tav>
                                      </p:tavLst>
                                    </p:anim>
                                    <p:anim calcmode="lin" valueType="num">
                                      <p:cBhvr additive="base">
                                        <p:cTn id="16" dur="300" fill="hold"/>
                                        <p:tgtEl>
                                          <p:spTgt spid="9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Effect transition="in" filter="barn(inVertical)">
                                      <p:cBhvr>
                                        <p:cTn id="20" dur="400"/>
                                        <p:tgtEl>
                                          <p:spTgt spid="9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500"/>
                                        <p:tgtEl>
                                          <p:spTgt spid="112"/>
                                        </p:tgtEl>
                                      </p:cBhvr>
                                    </p:animEffect>
                                    <p:anim calcmode="lin" valueType="num">
                                      <p:cBhvr>
                                        <p:cTn id="24" dur="500" fill="hold"/>
                                        <p:tgtEl>
                                          <p:spTgt spid="112"/>
                                        </p:tgtEl>
                                        <p:attrNameLst>
                                          <p:attrName>ppt_x</p:attrName>
                                        </p:attrNameLst>
                                      </p:cBhvr>
                                      <p:tavLst>
                                        <p:tav tm="0">
                                          <p:val>
                                            <p:strVal val="#ppt_x"/>
                                          </p:val>
                                        </p:tav>
                                        <p:tav tm="100000">
                                          <p:val>
                                            <p:strVal val="#ppt_x"/>
                                          </p:val>
                                        </p:tav>
                                      </p:tavLst>
                                    </p:anim>
                                    <p:anim calcmode="lin" valueType="num">
                                      <p:cBhvr>
                                        <p:cTn id="25" dur="500" fill="hold"/>
                                        <p:tgtEl>
                                          <p:spTgt spid="1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8" decel="50000" fill="hold"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additive="base">
                                        <p:cTn id="29" dur="300" fill="hold"/>
                                        <p:tgtEl>
                                          <p:spTgt spid="113"/>
                                        </p:tgtEl>
                                        <p:attrNameLst>
                                          <p:attrName>ppt_x</p:attrName>
                                        </p:attrNameLst>
                                      </p:cBhvr>
                                      <p:tavLst>
                                        <p:tav tm="0">
                                          <p:val>
                                            <p:strVal val="0-#ppt_w/2"/>
                                          </p:val>
                                        </p:tav>
                                        <p:tav tm="100000">
                                          <p:val>
                                            <p:strVal val="#ppt_x"/>
                                          </p:val>
                                        </p:tav>
                                      </p:tavLst>
                                    </p:anim>
                                    <p:anim calcmode="lin" valueType="num">
                                      <p:cBhvr additive="base">
                                        <p:cTn id="30" dur="300" fill="hold"/>
                                        <p:tgtEl>
                                          <p:spTgt spid="113"/>
                                        </p:tgtEl>
                                        <p:attrNameLst>
                                          <p:attrName>ppt_y</p:attrName>
                                        </p:attrNameLst>
                                      </p:cBhvr>
                                      <p:tavLst>
                                        <p:tav tm="0">
                                          <p:val>
                                            <p:strVal val="#ppt_y"/>
                                          </p:val>
                                        </p:tav>
                                        <p:tav tm="100000">
                                          <p:val>
                                            <p:strVal val="#ppt_y"/>
                                          </p:val>
                                        </p:tav>
                                      </p:tavLst>
                                    </p:anim>
                                  </p:childTnLst>
                                </p:cTn>
                              </p:par>
                              <p:par>
                                <p:cTn id="31" presetID="2" presetClass="entr" presetSubtype="2" decel="5000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additive="base">
                                        <p:cTn id="33" dur="300" fill="hold"/>
                                        <p:tgtEl>
                                          <p:spTgt spid="116"/>
                                        </p:tgtEl>
                                        <p:attrNameLst>
                                          <p:attrName>ppt_x</p:attrName>
                                        </p:attrNameLst>
                                      </p:cBhvr>
                                      <p:tavLst>
                                        <p:tav tm="0">
                                          <p:val>
                                            <p:strVal val="1+#ppt_w/2"/>
                                          </p:val>
                                        </p:tav>
                                        <p:tav tm="100000">
                                          <p:val>
                                            <p:strVal val="#ppt_x"/>
                                          </p:val>
                                        </p:tav>
                                      </p:tavLst>
                                    </p:anim>
                                    <p:anim calcmode="lin" valueType="num">
                                      <p:cBhvr additive="base">
                                        <p:cTn id="34" dur="300" fill="hold"/>
                                        <p:tgtEl>
                                          <p:spTgt spid="116"/>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16" presetClass="entr" presetSubtype="21" fill="hold" nodeType="afterEffect">
                                  <p:stCondLst>
                                    <p:cond delay="0"/>
                                  </p:stCondLst>
                                  <p:childTnLst>
                                    <p:set>
                                      <p:cBhvr>
                                        <p:cTn id="37" dur="1" fill="hold">
                                          <p:stCondLst>
                                            <p:cond delay="0"/>
                                          </p:stCondLst>
                                        </p:cTn>
                                        <p:tgtEl>
                                          <p:spTgt spid="120"/>
                                        </p:tgtEl>
                                        <p:attrNameLst>
                                          <p:attrName>style.visibility</p:attrName>
                                        </p:attrNameLst>
                                      </p:cBhvr>
                                      <p:to>
                                        <p:strVal val="visible"/>
                                      </p:to>
                                    </p:set>
                                    <p:animEffect transition="in" filter="barn(inVertical)">
                                      <p:cBhvr>
                                        <p:cTn id="38" dur="400"/>
                                        <p:tgtEl>
                                          <p:spTgt spid="120"/>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3"/>
                                        </p:tgtEl>
                                        <p:attrNameLst>
                                          <p:attrName>style.visibility</p:attrName>
                                        </p:attrNameLst>
                                      </p:cBhvr>
                                      <p:to>
                                        <p:strVal val="visible"/>
                                      </p:to>
                                    </p:set>
                                    <p:animEffect transition="in" filter="fade">
                                      <p:cBhvr>
                                        <p:cTn id="41" dur="500"/>
                                        <p:tgtEl>
                                          <p:spTgt spid="133"/>
                                        </p:tgtEl>
                                      </p:cBhvr>
                                    </p:animEffect>
                                    <p:anim calcmode="lin" valueType="num">
                                      <p:cBhvr>
                                        <p:cTn id="42" dur="500" fill="hold"/>
                                        <p:tgtEl>
                                          <p:spTgt spid="133"/>
                                        </p:tgtEl>
                                        <p:attrNameLst>
                                          <p:attrName>ppt_x</p:attrName>
                                        </p:attrNameLst>
                                      </p:cBhvr>
                                      <p:tavLst>
                                        <p:tav tm="0">
                                          <p:val>
                                            <p:strVal val="#ppt_x"/>
                                          </p:val>
                                        </p:tav>
                                        <p:tav tm="100000">
                                          <p:val>
                                            <p:strVal val="#ppt_x"/>
                                          </p:val>
                                        </p:tav>
                                      </p:tavLst>
                                    </p:anim>
                                    <p:anim calcmode="lin" valueType="num">
                                      <p:cBhvr>
                                        <p:cTn id="43" dur="500" fill="hold"/>
                                        <p:tgtEl>
                                          <p:spTgt spid="1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1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82196" y="1627701"/>
            <a:ext cx="3078742" cy="326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mj-ea"/>
                <a:ea typeface="+mj-ea"/>
                <a:sym typeface="微软雅黑" panose="020B0503020204020204" pitchFamily="34" charset="-122"/>
              </a:rPr>
              <a:t>      </a:t>
            </a:r>
            <a:r>
              <a:rPr lang="zh-CN" altLang="en-US" dirty="0" smtClean="0">
                <a:solidFill>
                  <a:schemeClr val="tx1">
                    <a:lumMod val="50000"/>
                    <a:lumOff val="50000"/>
                  </a:schemeClr>
                </a:solidFill>
                <a:latin typeface="+mj-ea"/>
                <a:ea typeface="+mj-ea"/>
                <a:sym typeface="微软雅黑" panose="020B0503020204020204" pitchFamily="34" charset="-122"/>
              </a:rPr>
              <a:t>某某单位、公司</a:t>
            </a:r>
            <a:r>
              <a:rPr lang="zh-CN" altLang="en-US" dirty="0">
                <a:solidFill>
                  <a:schemeClr val="tx1">
                    <a:lumMod val="50000"/>
                    <a:lumOff val="50000"/>
                  </a:schemeClr>
                </a:solidFill>
                <a:latin typeface="+mj-ea"/>
                <a:ea typeface="+mj-ea"/>
                <a:sym typeface="微软雅黑" panose="020B0503020204020204" pitchFamily="34" charset="-122"/>
              </a:rPr>
              <a:t>是一家专注于某产品及服务的综合性公司，在行业内拥有领先地位。在此录入上述图表的综合描述说明，在此录入上述图表的综合描述说明。在此录入上述图表的综合描述说明。</a:t>
            </a:r>
            <a:endParaRPr lang="en-US" altLang="zh-CN" dirty="0">
              <a:solidFill>
                <a:schemeClr val="tx1">
                  <a:lumMod val="50000"/>
                  <a:lumOff val="50000"/>
                </a:schemeClr>
              </a:solidFill>
              <a:latin typeface="+mj-ea"/>
              <a:ea typeface="+mj-ea"/>
              <a:sym typeface="微软雅黑" panose="020B0503020204020204" pitchFamily="34" charset="-122"/>
            </a:endParaRPr>
          </a:p>
          <a:p>
            <a:r>
              <a:rPr lang="zh-CN" altLang="en-US" dirty="0" smtClean="0">
                <a:solidFill>
                  <a:schemeClr val="tx1">
                    <a:lumMod val="50000"/>
                    <a:lumOff val="50000"/>
                  </a:schemeClr>
                </a:solidFill>
                <a:latin typeface="+mj-ea"/>
                <a:ea typeface="+mj-ea"/>
                <a:sym typeface="微软雅黑" panose="020B0503020204020204" pitchFamily="34" charset="-122"/>
              </a:rPr>
              <a:t>       </a:t>
            </a:r>
            <a:r>
              <a:rPr lang="zh-CN" altLang="en-US" dirty="0">
                <a:solidFill>
                  <a:schemeClr val="tx1">
                    <a:lumMod val="50000"/>
                    <a:lumOff val="50000"/>
                  </a:schemeClr>
                </a:solidFill>
                <a:latin typeface="+mj-ea"/>
                <a:ea typeface="+mj-ea"/>
                <a:sym typeface="微软雅黑" panose="020B0503020204020204" pitchFamily="34" charset="-122"/>
              </a:rPr>
              <a:t>在此录入上述图表的综合描述说明，在此录入上述图表的综合描述说明。在此录入上述图表的综合描述说明。</a:t>
            </a:r>
            <a:endParaRPr lang="zh-CN" altLang="en-US" dirty="0">
              <a:solidFill>
                <a:schemeClr val="tx1">
                  <a:lumMod val="50000"/>
                  <a:lumOff val="50000"/>
                </a:schemeClr>
              </a:solidFill>
              <a:latin typeface="+mj-ea"/>
              <a:ea typeface="+mj-ea"/>
              <a:sym typeface="微软雅黑" panose="020B0503020204020204" pitchFamily="34" charset="-122"/>
            </a:endParaRPr>
          </a:p>
          <a:p>
            <a:endParaRPr lang="zh-CN" altLang="en-US" dirty="0">
              <a:solidFill>
                <a:schemeClr val="tx1">
                  <a:lumMod val="50000"/>
                  <a:lumOff val="50000"/>
                </a:schemeClr>
              </a:solidFill>
              <a:latin typeface="+mj-ea"/>
              <a:ea typeface="+mj-ea"/>
              <a:sym typeface="微软雅黑" panose="020B0503020204020204" pitchFamily="34" charset="-122"/>
            </a:endParaRPr>
          </a:p>
        </p:txBody>
      </p:sp>
      <p:grpSp>
        <p:nvGrpSpPr>
          <p:cNvPr id="15" name="组合 14"/>
          <p:cNvGrpSpPr/>
          <p:nvPr/>
        </p:nvGrpSpPr>
        <p:grpSpPr>
          <a:xfrm>
            <a:off x="692464" y="987574"/>
            <a:ext cx="4470997" cy="2570665"/>
            <a:chOff x="3011397" y="1999434"/>
            <a:chExt cx="5027858" cy="2891216"/>
          </a:xfrm>
        </p:grpSpPr>
        <p:pic>
          <p:nvPicPr>
            <p:cNvPr id="11" name="Picture 5" descr="C:\Users\Administrator\Desktop\2.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600544" y="1144851"/>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628737" y="1194559"/>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1500" dirty="0">
                <a:solidFill>
                  <a:srgbClr val="0070C0"/>
                </a:solidFill>
              </a:rPr>
              <a:t>理念、口号等</a:t>
            </a:r>
            <a:endParaRPr lang="zh-CN" altLang="en-US" sz="1500" dirty="0">
              <a:solidFill>
                <a:srgbClr val="0070C0"/>
              </a:solidFill>
            </a:endParaRPr>
          </a:p>
        </p:txBody>
      </p:sp>
      <p:sp>
        <p:nvSpPr>
          <p:cNvPr id="1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randombar(horizontal)">
                                      <p:cBhvr>
                                        <p:cTn id="22" dur="500"/>
                                        <p:tgtEl>
                                          <p:spTgt spid="27"/>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1"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2"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55" name="Group 41"/>
          <p:cNvGrpSpPr/>
          <p:nvPr/>
        </p:nvGrpSpPr>
        <p:grpSpPr bwMode="auto">
          <a:xfrm>
            <a:off x="1629160" y="1718294"/>
            <a:ext cx="1458361" cy="799752"/>
            <a:chOff x="0" y="0"/>
            <a:chExt cx="2419" cy="1343"/>
          </a:xfrm>
        </p:grpSpPr>
        <p:sp>
          <p:nvSpPr>
            <p:cNvPr id="5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5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72" name="Group 41"/>
          <p:cNvGrpSpPr/>
          <p:nvPr/>
        </p:nvGrpSpPr>
        <p:grpSpPr bwMode="auto">
          <a:xfrm>
            <a:off x="4461629" y="1718294"/>
            <a:ext cx="1458361" cy="799752"/>
            <a:chOff x="0" y="0"/>
            <a:chExt cx="2419" cy="1343"/>
          </a:xfrm>
        </p:grpSpPr>
        <p:sp>
          <p:nvSpPr>
            <p:cNvPr id="7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7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08" name="Group 41"/>
          <p:cNvGrpSpPr/>
          <p:nvPr/>
        </p:nvGrpSpPr>
        <p:grpSpPr bwMode="auto">
          <a:xfrm>
            <a:off x="1629160" y="3178794"/>
            <a:ext cx="1458361" cy="799752"/>
            <a:chOff x="0" y="0"/>
            <a:chExt cx="2419" cy="1343"/>
          </a:xfrm>
        </p:grpSpPr>
        <p:sp>
          <p:nvSpPr>
            <p:cNvPr id="10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11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1" name="Freeform 7"/>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18" name="Group 41"/>
          <p:cNvGrpSpPr/>
          <p:nvPr/>
        </p:nvGrpSpPr>
        <p:grpSpPr bwMode="auto">
          <a:xfrm>
            <a:off x="4462881" y="3178794"/>
            <a:ext cx="1458361" cy="799752"/>
            <a:chOff x="0" y="0"/>
            <a:chExt cx="2419" cy="1343"/>
          </a:xfrm>
        </p:grpSpPr>
        <p:sp>
          <p:nvSpPr>
            <p:cNvPr id="11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12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14:presetBounceEnd="52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2000">
                                          <p:cBhvr additive="base">
                                            <p:cTn id="11"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14:presetBounceEnd="52000">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14:bounceEnd="52000">
                                          <p:cBhvr additive="base">
                                            <p:cTn id="15"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2" presetClass="entr" presetSubtype="4" accel="5500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0" fill="hold"/>
                                            <p:tgtEl>
                                              <p:spTgt spid="45"/>
                                            </p:tgtEl>
                                            <p:attrNameLst>
                                              <p:attrName>ppt_x</p:attrName>
                                            </p:attrNameLst>
                                          </p:cBhvr>
                                          <p:tavLst>
                                            <p:tav tm="0">
                                              <p:val>
                                                <p:strVal val="#ppt_x"/>
                                              </p:val>
                                            </p:tav>
                                            <p:tav tm="100000">
                                              <p:val>
                                                <p:strVal val="#ppt_x"/>
                                              </p:val>
                                            </p:tav>
                                          </p:tavLst>
                                        </p:anim>
                                        <p:anim calcmode="lin" valueType="num">
                                          <p:cBhvr additive="base">
                                            <p:cTn id="12" dur="2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1" accel="5500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2000" fill="hold"/>
                                            <p:tgtEl>
                                              <p:spTgt spid="46"/>
                                            </p:tgtEl>
                                            <p:attrNameLst>
                                              <p:attrName>ppt_x</p:attrName>
                                            </p:attrNameLst>
                                          </p:cBhvr>
                                          <p:tavLst>
                                            <p:tav tm="0">
                                              <p:val>
                                                <p:strVal val="#ppt_x"/>
                                              </p:val>
                                            </p:tav>
                                            <p:tav tm="100000">
                                              <p:val>
                                                <p:strVal val="#ppt_x"/>
                                              </p:val>
                                            </p:tav>
                                          </p:tavLst>
                                        </p:anim>
                                        <p:anim calcmode="lin" valueType="num">
                                          <p:cBhvr additive="base">
                                            <p:cTn id="16" dur="20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500" fill="hold"/>
                                            <p:tgtEl>
                                              <p:spTgt spid="47"/>
                                            </p:tgtEl>
                                            <p:attrNameLst>
                                              <p:attrName>ppt_w</p:attrName>
                                            </p:attrNameLst>
                                          </p:cBhvr>
                                          <p:tavLst>
                                            <p:tav tm="0">
                                              <p:val>
                                                <p:fltVal val="0"/>
                                              </p:val>
                                            </p:tav>
                                            <p:tav tm="100000">
                                              <p:val>
                                                <p:strVal val="#ppt_w"/>
                                              </p:val>
                                            </p:tav>
                                          </p:tavLst>
                                        </p:anim>
                                        <p:anim calcmode="lin" valueType="num">
                                          <p:cBhvr>
                                            <p:cTn id="21" dur="500" fill="hold"/>
                                            <p:tgtEl>
                                              <p:spTgt spid="47"/>
                                            </p:tgtEl>
                                            <p:attrNameLst>
                                              <p:attrName>ppt_h</p:attrName>
                                            </p:attrNameLst>
                                          </p:cBhvr>
                                          <p:tavLst>
                                            <p:tav tm="0">
                                              <p:val>
                                                <p:fltVal val="0"/>
                                              </p:val>
                                            </p:tav>
                                            <p:tav tm="100000">
                                              <p:val>
                                                <p:strVal val="#ppt_h"/>
                                              </p:val>
                                            </p:tav>
                                          </p:tavLst>
                                        </p:anim>
                                        <p:animEffect transition="in" filter="fade">
                                          <p:cBhvr>
                                            <p:cTn id="22" dur="500"/>
                                            <p:tgtEl>
                                              <p:spTgt spid="47"/>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fade">
                                          <p:cBhvr>
                                            <p:cTn id="26" dur="500"/>
                                            <p:tgtEl>
                                              <p:spTgt spid="58"/>
                                            </p:tgtEl>
                                          </p:cBhvr>
                                        </p:animEffect>
                                        <p:anim calcmode="lin" valueType="num">
                                          <p:cBhvr>
                                            <p:cTn id="27" dur="500" fill="hold"/>
                                            <p:tgtEl>
                                              <p:spTgt spid="58"/>
                                            </p:tgtEl>
                                            <p:attrNameLst>
                                              <p:attrName>ppt_x</p:attrName>
                                            </p:attrNameLst>
                                          </p:cBhvr>
                                          <p:tavLst>
                                            <p:tav tm="0">
                                              <p:val>
                                                <p:strVal val="#ppt_x"/>
                                              </p:val>
                                            </p:tav>
                                            <p:tav tm="100000">
                                              <p:val>
                                                <p:strVal val="#ppt_x"/>
                                              </p:val>
                                            </p:tav>
                                          </p:tavLst>
                                        </p:anim>
                                        <p:anim calcmode="lin" valueType="num">
                                          <p:cBhvr>
                                            <p:cTn id="28" dur="500" fill="hold"/>
                                            <p:tgtEl>
                                              <p:spTgt spid="58"/>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2" presetClass="entr" presetSubtype="2"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anim calcmode="lin" valueType="num">
                                          <p:cBhvr>
                                            <p:cTn id="47" dur="500" fill="hold"/>
                                            <p:tgtEl>
                                              <p:spTgt spid="75"/>
                                            </p:tgtEl>
                                            <p:attrNameLst>
                                              <p:attrName>ppt_x</p:attrName>
                                            </p:attrNameLst>
                                          </p:cBhvr>
                                          <p:tavLst>
                                            <p:tav tm="0">
                                              <p:val>
                                                <p:strVal val="#ppt_x"/>
                                              </p:val>
                                            </p:tav>
                                            <p:tav tm="100000">
                                              <p:val>
                                                <p:strVal val="#ppt_x"/>
                                              </p:val>
                                            </p:tav>
                                          </p:tavLst>
                                        </p:anim>
                                        <p:anim calcmode="lin" valueType="num">
                                          <p:cBhvr>
                                            <p:cTn id="48" dur="500" fill="hold"/>
                                            <p:tgtEl>
                                              <p:spTgt spid="75"/>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2"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5"/>
                                            </p:tgtEl>
                                            <p:attrNameLst>
                                              <p:attrName>style.visibility</p:attrName>
                                            </p:attrNameLst>
                                          </p:cBhvr>
                                          <p:to>
                                            <p:strVal val="visible"/>
                                          </p:to>
                                        </p:set>
                                        <p:anim calcmode="lin" valueType="num">
                                          <p:cBhvr>
                                            <p:cTn id="60" dur="500" fill="hold"/>
                                            <p:tgtEl>
                                              <p:spTgt spid="105"/>
                                            </p:tgtEl>
                                            <p:attrNameLst>
                                              <p:attrName>ppt_w</p:attrName>
                                            </p:attrNameLst>
                                          </p:cBhvr>
                                          <p:tavLst>
                                            <p:tav tm="0">
                                              <p:val>
                                                <p:fltVal val="0"/>
                                              </p:val>
                                            </p:tav>
                                            <p:tav tm="100000">
                                              <p:val>
                                                <p:strVal val="#ppt_w"/>
                                              </p:val>
                                            </p:tav>
                                          </p:tavLst>
                                        </p:anim>
                                        <p:anim calcmode="lin" valueType="num">
                                          <p:cBhvr>
                                            <p:cTn id="61" dur="500" fill="hold"/>
                                            <p:tgtEl>
                                              <p:spTgt spid="105"/>
                                            </p:tgtEl>
                                            <p:attrNameLst>
                                              <p:attrName>ppt_h</p:attrName>
                                            </p:attrNameLst>
                                          </p:cBhvr>
                                          <p:tavLst>
                                            <p:tav tm="0">
                                              <p:val>
                                                <p:fltVal val="0"/>
                                              </p:val>
                                            </p:tav>
                                            <p:tav tm="100000">
                                              <p:val>
                                                <p:strVal val="#ppt_h"/>
                                              </p:val>
                                            </p:tav>
                                          </p:tavLst>
                                        </p:anim>
                                        <p:animEffect transition="in" filter="fade">
                                          <p:cBhvr>
                                            <p:cTn id="62" dur="500"/>
                                            <p:tgtEl>
                                              <p:spTgt spid="105"/>
                                            </p:tgtEl>
                                          </p:cBhvr>
                                        </p:animEffect>
                                      </p:childTnLst>
                                    </p:cTn>
                                  </p:par>
                                </p:childTnLst>
                              </p:cTn>
                            </p:par>
                            <p:par>
                              <p:cTn id="63" fill="hold">
                                <p:stCondLst>
                                  <p:cond delay="7000"/>
                                </p:stCondLst>
                                <p:childTnLst>
                                  <p:par>
                                    <p:cTn id="64" presetID="42" presetClass="entr" presetSubtype="0" fill="hold" grpId="0" nodeType="afterEffect">
                                      <p:stCondLst>
                                        <p:cond delay="0"/>
                                      </p:stCondLst>
                                      <p:childTnLst>
                                        <p:set>
                                          <p:cBhvr>
                                            <p:cTn id="65" dur="1" fill="hold">
                                              <p:stCondLst>
                                                <p:cond delay="0"/>
                                              </p:stCondLst>
                                            </p:cTn>
                                            <p:tgtEl>
                                              <p:spTgt spid="111"/>
                                            </p:tgtEl>
                                            <p:attrNameLst>
                                              <p:attrName>style.visibility</p:attrName>
                                            </p:attrNameLst>
                                          </p:cBhvr>
                                          <p:to>
                                            <p:strVal val="visible"/>
                                          </p:to>
                                        </p:set>
                                        <p:animEffect transition="in" filter="fade">
                                          <p:cBhvr>
                                            <p:cTn id="66" dur="500"/>
                                            <p:tgtEl>
                                              <p:spTgt spid="111"/>
                                            </p:tgtEl>
                                          </p:cBhvr>
                                        </p:animEffect>
                                        <p:anim calcmode="lin" valueType="num">
                                          <p:cBhvr>
                                            <p:cTn id="67" dur="500" fill="hold"/>
                                            <p:tgtEl>
                                              <p:spTgt spid="111"/>
                                            </p:tgtEl>
                                            <p:attrNameLst>
                                              <p:attrName>ppt_x</p:attrName>
                                            </p:attrNameLst>
                                          </p:cBhvr>
                                          <p:tavLst>
                                            <p:tav tm="0">
                                              <p:val>
                                                <p:strVal val="#ppt_x"/>
                                              </p:val>
                                            </p:tav>
                                            <p:tav tm="100000">
                                              <p:val>
                                                <p:strVal val="#ppt_x"/>
                                              </p:val>
                                            </p:tav>
                                          </p:tavLst>
                                        </p:anim>
                                        <p:anim calcmode="lin" valueType="num">
                                          <p:cBhvr>
                                            <p:cTn id="68" dur="500" fill="hold"/>
                                            <p:tgtEl>
                                              <p:spTgt spid="111"/>
                                            </p:tgtEl>
                                            <p:attrNameLst>
                                              <p:attrName>ppt_y</p:attrName>
                                            </p:attrNameLst>
                                          </p:cBhvr>
                                          <p:tavLst>
                                            <p:tav tm="0">
                                              <p:val>
                                                <p:strVal val="#ppt_y+.1"/>
                                              </p:val>
                                            </p:tav>
                                            <p:tav tm="100000">
                                              <p:val>
                                                <p:strVal val="#ppt_y"/>
                                              </p:val>
                                            </p:tav>
                                          </p:tavLst>
                                        </p:anim>
                                      </p:childTnLst>
                                    </p:cTn>
                                  </p:par>
                                </p:childTnLst>
                              </p:cTn>
                            </p:par>
                            <p:par>
                              <p:cTn id="69" fill="hold">
                                <p:stCondLst>
                                  <p:cond delay="7500"/>
                                </p:stCondLst>
                                <p:childTnLst>
                                  <p:par>
                                    <p:cTn id="70" presetID="22" presetClass="entr" presetSubtype="2" fill="hold" nodeType="afterEffect">
                                      <p:stCondLst>
                                        <p:cond delay="0"/>
                                      </p:stCondLst>
                                      <p:childTnLst>
                                        <p:set>
                                          <p:cBhvr>
                                            <p:cTn id="71" dur="1" fill="hold">
                                              <p:stCondLst>
                                                <p:cond delay="0"/>
                                              </p:stCondLst>
                                            </p:cTn>
                                            <p:tgtEl>
                                              <p:spTgt spid="102"/>
                                            </p:tgtEl>
                                            <p:attrNameLst>
                                              <p:attrName>style.visibility</p:attrName>
                                            </p:attrNameLst>
                                          </p:cBhvr>
                                          <p:to>
                                            <p:strVal val="visible"/>
                                          </p:to>
                                        </p:set>
                                        <p:animEffect transition="in" filter="wipe(right)">
                                          <p:cBhvr>
                                            <p:cTn id="72" dur="500"/>
                                            <p:tgtEl>
                                              <p:spTgt spid="102"/>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8"/>
                                            </p:tgtEl>
                                            <p:attrNameLst>
                                              <p:attrName>style.visibility</p:attrName>
                                            </p:attrNameLst>
                                          </p:cBhvr>
                                          <p:to>
                                            <p:strVal val="visible"/>
                                          </p:to>
                                        </p:set>
                                        <p:animEffect transition="in" filter="wipe(left)">
                                          <p:cBhvr>
                                            <p:cTn id="76" dur="500"/>
                                            <p:tgtEl>
                                              <p:spTgt spid="108"/>
                                            </p:tgtEl>
                                          </p:cBhvr>
                                        </p:animEffect>
                                      </p:childTnLst>
                                    </p:cTn>
                                  </p:par>
                                </p:childTnLst>
                              </p:cTn>
                            </p:par>
                            <p:par>
                              <p:cTn id="77" fill="hold">
                                <p:stCondLst>
                                  <p:cond delay="8500"/>
                                </p:stCondLst>
                                <p:childTnLst>
                                  <p:par>
                                    <p:cTn id="78" presetID="53" presetClass="entr" presetSubtype="16" fill="hold" nodeType="afterEffect">
                                      <p:stCondLst>
                                        <p:cond delay="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childTnLst>
                              </p:cTn>
                            </p:par>
                            <p:par>
                              <p:cTn id="83" fill="hold">
                                <p:stCondLst>
                                  <p:cond delay="9000"/>
                                </p:stCondLst>
                                <p:childTnLst>
                                  <p:par>
                                    <p:cTn id="84" presetID="42" presetClass="entr" presetSubtype="0" fill="hold" grpId="0" nodeType="after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fade">
                                          <p:cBhvr>
                                            <p:cTn id="86" dur="500"/>
                                            <p:tgtEl>
                                              <p:spTgt spid="121"/>
                                            </p:tgtEl>
                                          </p:cBhvr>
                                        </p:animEffect>
                                        <p:anim calcmode="lin" valueType="num">
                                          <p:cBhvr>
                                            <p:cTn id="87" dur="500" fill="hold"/>
                                            <p:tgtEl>
                                              <p:spTgt spid="121"/>
                                            </p:tgtEl>
                                            <p:attrNameLst>
                                              <p:attrName>ppt_x</p:attrName>
                                            </p:attrNameLst>
                                          </p:cBhvr>
                                          <p:tavLst>
                                            <p:tav tm="0">
                                              <p:val>
                                                <p:strVal val="#ppt_x"/>
                                              </p:val>
                                            </p:tav>
                                            <p:tav tm="100000">
                                              <p:val>
                                                <p:strVal val="#ppt_x"/>
                                              </p:val>
                                            </p:tav>
                                          </p:tavLst>
                                        </p:anim>
                                        <p:anim calcmode="lin" valueType="num">
                                          <p:cBhvr>
                                            <p:cTn id="88" dur="500" fill="hold"/>
                                            <p:tgtEl>
                                              <p:spTgt spid="121"/>
                                            </p:tgtEl>
                                            <p:attrNameLst>
                                              <p:attrName>ppt_y</p:attrName>
                                            </p:attrNameLst>
                                          </p:cBhvr>
                                          <p:tavLst>
                                            <p:tav tm="0">
                                              <p:val>
                                                <p:strVal val="#ppt_y+.1"/>
                                              </p:val>
                                            </p:tav>
                                            <p:tav tm="100000">
                                              <p:val>
                                                <p:strVal val="#ppt_y"/>
                                              </p:val>
                                            </p:tav>
                                          </p:tavLst>
                                        </p:anim>
                                      </p:childTnLst>
                                    </p:cTn>
                                  </p:par>
                                </p:childTnLst>
                              </p:cTn>
                            </p:par>
                            <p:par>
                              <p:cTn id="89" fill="hold">
                                <p:stCondLst>
                                  <p:cond delay="9500"/>
                                </p:stCondLst>
                                <p:childTnLst>
                                  <p:par>
                                    <p:cTn id="90" presetID="22" presetClass="entr" presetSubtype="2" fill="hold" nodeType="afterEffect">
                                      <p:stCondLst>
                                        <p:cond delay="0"/>
                                      </p:stCondLst>
                                      <p:childTnLst>
                                        <p:set>
                                          <p:cBhvr>
                                            <p:cTn id="91" dur="1" fill="hold">
                                              <p:stCondLst>
                                                <p:cond delay="0"/>
                                              </p:stCondLst>
                                            </p:cTn>
                                            <p:tgtEl>
                                              <p:spTgt spid="112"/>
                                            </p:tgtEl>
                                            <p:attrNameLst>
                                              <p:attrName>style.visibility</p:attrName>
                                            </p:attrNameLst>
                                          </p:cBhvr>
                                          <p:to>
                                            <p:strVal val="visible"/>
                                          </p:to>
                                        </p:set>
                                        <p:animEffect transition="in" filter="wipe(right)">
                                          <p:cBhvr>
                                            <p:cTn id="92" dur="500"/>
                                            <p:tgtEl>
                                              <p:spTgt spid="112"/>
                                            </p:tgtEl>
                                          </p:cBhvr>
                                        </p:animEffect>
                                      </p:childTnLst>
                                    </p:cTn>
                                  </p:par>
                                </p:childTnLst>
                              </p:cTn>
                            </p:par>
                            <p:par>
                              <p:cTn id="93" fill="hold">
                                <p:stCondLst>
                                  <p:cond delay="10000"/>
                                </p:stCondLst>
                                <p:childTnLst>
                                  <p:par>
                                    <p:cTn id="94" presetID="22" presetClass="entr" presetSubtype="8" fill="hold" nodeType="afterEffect">
                                      <p:stCondLst>
                                        <p:cond delay="0"/>
                                      </p:stCondLst>
                                      <p:childTnLst>
                                        <p:set>
                                          <p:cBhvr>
                                            <p:cTn id="95" dur="1" fill="hold">
                                              <p:stCondLst>
                                                <p:cond delay="0"/>
                                              </p:stCondLst>
                                            </p:cTn>
                                            <p:tgtEl>
                                              <p:spTgt spid="118"/>
                                            </p:tgtEl>
                                            <p:attrNameLst>
                                              <p:attrName>style.visibility</p:attrName>
                                            </p:attrNameLst>
                                          </p:cBhvr>
                                          <p:to>
                                            <p:strVal val="visible"/>
                                          </p:to>
                                        </p:set>
                                        <p:animEffect transition="in" filter="wipe(left)">
                                          <p:cBhvr>
                                            <p:cTn id="96"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52" name="图片 51"/>
          <p:cNvPicPr>
            <a:picLocks noChangeAspect="1"/>
          </p:cNvPicPr>
          <p:nvPr/>
        </p:nvPicPr>
        <p:blipFill rotWithShape="1">
          <a:blip r:embed="rId1"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211960" y="1936004"/>
            <a:ext cx="1732496" cy="1222040"/>
            <a:chOff x="3946913" y="1827911"/>
            <a:chExt cx="1958168" cy="1283142"/>
          </a:xfrm>
        </p:grpSpPr>
        <p:sp>
          <p:nvSpPr>
            <p:cNvPr id="56" name="矩形 55"/>
            <p:cNvSpPr/>
            <p:nvPr/>
          </p:nvSpPr>
          <p:spPr>
            <a:xfrm>
              <a:off x="3946913" y="1827911"/>
              <a:ext cx="1958168" cy="1283142"/>
            </a:xfrm>
            <a:prstGeom prst="rect">
              <a:avLst/>
            </a:prstGeom>
            <a:solidFill>
              <a:srgbClr val="0070C0"/>
            </a:solidFill>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57"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58" name="组合 57"/>
          <p:cNvGrpSpPr/>
          <p:nvPr/>
        </p:nvGrpSpPr>
        <p:grpSpPr>
          <a:xfrm>
            <a:off x="494076" y="1936004"/>
            <a:ext cx="1751556" cy="1222040"/>
            <a:chOff x="0" y="2095862"/>
            <a:chExt cx="1979711" cy="1283142"/>
          </a:xfrm>
        </p:grpSpPr>
        <p:sp>
          <p:nvSpPr>
            <p:cNvPr id="59" name="矩形 58"/>
            <p:cNvSpPr/>
            <p:nvPr/>
          </p:nvSpPr>
          <p:spPr>
            <a:xfrm>
              <a:off x="0" y="2095862"/>
              <a:ext cx="1979711" cy="1283142"/>
            </a:xfrm>
            <a:prstGeom prst="rect">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1" name="组合 60"/>
          <p:cNvGrpSpPr/>
          <p:nvPr/>
        </p:nvGrpSpPr>
        <p:grpSpPr>
          <a:xfrm>
            <a:off x="2335448" y="3236430"/>
            <a:ext cx="1777879" cy="1207528"/>
            <a:chOff x="2072433" y="511758"/>
            <a:chExt cx="2009463" cy="1267904"/>
          </a:xfrm>
        </p:grpSpPr>
        <p:sp>
          <p:nvSpPr>
            <p:cNvPr id="62" name="矩形 61"/>
            <p:cNvSpPr/>
            <p:nvPr/>
          </p:nvSpPr>
          <p:spPr>
            <a:xfrm>
              <a:off x="2072433" y="511758"/>
              <a:ext cx="2009463" cy="1267904"/>
            </a:xfrm>
            <a:prstGeom prst="rect">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63"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65" name="图片 64" descr="Vista-desktop-12.png"/>
          <p:cNvPicPr>
            <a:picLocks noChangeAspect="1"/>
          </p:cNvPicPr>
          <p:nvPr/>
        </p:nvPicPr>
        <p:blipFill rotWithShape="1">
          <a:blip r:embed="rId4" cstate="print"/>
          <a:srcRect r="22062"/>
          <a:stretch>
            <a:fillRect/>
          </a:stretch>
        </p:blipFill>
        <p:spPr>
          <a:xfrm>
            <a:off x="6084168" y="1059581"/>
            <a:ext cx="3059832" cy="3925957"/>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wipe(left)">
                                      <p:cBhvr>
                                        <p:cTn id="11" dur="750"/>
                                        <p:tgtEl>
                                          <p:spTgt spid="64"/>
                                        </p:tgtEl>
                                      </p:cBhvr>
                                    </p:animEffect>
                                  </p:childTnLst>
                                </p:cTn>
                              </p:par>
                            </p:childTnLst>
                          </p:cTn>
                        </p:par>
                        <p:par>
                          <p:cTn id="12" fill="hold">
                            <p:stCondLst>
                              <p:cond delay="1500"/>
                            </p:stCondLst>
                            <p:childTnLst>
                              <p:par>
                                <p:cTn id="13" presetID="23" presetClass="entr" presetSubtype="528"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fltVal val="0"/>
                                          </p:val>
                                        </p:tav>
                                        <p:tav tm="100000">
                                          <p:val>
                                            <p:strVal val="#ppt_w"/>
                                          </p:val>
                                        </p:tav>
                                      </p:tavLst>
                                    </p:anim>
                                    <p:anim calcmode="lin" valueType="num">
                                      <p:cBhvr>
                                        <p:cTn id="16" dur="500" fill="hold"/>
                                        <p:tgtEl>
                                          <p:spTgt spid="58"/>
                                        </p:tgtEl>
                                        <p:attrNameLst>
                                          <p:attrName>ppt_h</p:attrName>
                                        </p:attrNameLst>
                                      </p:cBhvr>
                                      <p:tavLst>
                                        <p:tav tm="0">
                                          <p:val>
                                            <p:fltVal val="0"/>
                                          </p:val>
                                        </p:tav>
                                        <p:tav tm="100000">
                                          <p:val>
                                            <p:strVal val="#ppt_h"/>
                                          </p:val>
                                        </p:tav>
                                      </p:tavLst>
                                    </p:anim>
                                    <p:anim calcmode="lin" valueType="num">
                                      <p:cBhvr>
                                        <p:cTn id="17" dur="500" fill="hold"/>
                                        <p:tgtEl>
                                          <p:spTgt spid="58"/>
                                        </p:tgtEl>
                                        <p:attrNameLst>
                                          <p:attrName>ppt_x</p:attrName>
                                        </p:attrNameLst>
                                      </p:cBhvr>
                                      <p:tavLst>
                                        <p:tav tm="0">
                                          <p:val>
                                            <p:fltVal val="0.5"/>
                                          </p:val>
                                        </p:tav>
                                        <p:tav tm="100000">
                                          <p:val>
                                            <p:strVal val="#ppt_x"/>
                                          </p:val>
                                        </p:tav>
                                      </p:tavLst>
                                    </p:anim>
                                    <p:anim calcmode="lin" valueType="num">
                                      <p:cBhvr>
                                        <p:cTn id="18" dur="500" fill="hold"/>
                                        <p:tgtEl>
                                          <p:spTgt spid="58"/>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 calcmode="lin" valueType="num">
                                      <p:cBhvr>
                                        <p:cTn id="23" dur="500" fill="hold"/>
                                        <p:tgtEl>
                                          <p:spTgt spid="54"/>
                                        </p:tgtEl>
                                        <p:attrNameLst>
                                          <p:attrName>ppt_x</p:attrName>
                                        </p:attrNameLst>
                                      </p:cBhvr>
                                      <p:tavLst>
                                        <p:tav tm="0">
                                          <p:val>
                                            <p:fltVal val="0.5"/>
                                          </p:val>
                                        </p:tav>
                                        <p:tav tm="100000">
                                          <p:val>
                                            <p:strVal val="#ppt_x"/>
                                          </p:val>
                                        </p:tav>
                                      </p:tavLst>
                                    </p:anim>
                                    <p:anim calcmode="lin" valueType="num">
                                      <p:cBhvr>
                                        <p:cTn id="24" dur="500" fill="hold"/>
                                        <p:tgtEl>
                                          <p:spTgt spid="5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fltVal val="0"/>
                                          </p:val>
                                        </p:tav>
                                        <p:tav tm="100000">
                                          <p:val>
                                            <p:strVal val="#ppt_w"/>
                                          </p:val>
                                        </p:tav>
                                      </p:tavLst>
                                    </p:anim>
                                    <p:anim calcmode="lin" valueType="num">
                                      <p:cBhvr>
                                        <p:cTn id="28" dur="500" fill="hold"/>
                                        <p:tgtEl>
                                          <p:spTgt spid="52"/>
                                        </p:tgtEl>
                                        <p:attrNameLst>
                                          <p:attrName>ppt_h</p:attrName>
                                        </p:attrNameLst>
                                      </p:cBhvr>
                                      <p:tavLst>
                                        <p:tav tm="0">
                                          <p:val>
                                            <p:fltVal val="0"/>
                                          </p:val>
                                        </p:tav>
                                        <p:tav tm="100000">
                                          <p:val>
                                            <p:strVal val="#ppt_h"/>
                                          </p:val>
                                        </p:tav>
                                      </p:tavLst>
                                    </p:anim>
                                    <p:anim calcmode="lin" valueType="num">
                                      <p:cBhvr>
                                        <p:cTn id="29" dur="500" fill="hold"/>
                                        <p:tgtEl>
                                          <p:spTgt spid="52"/>
                                        </p:tgtEl>
                                        <p:attrNameLst>
                                          <p:attrName>ppt_x</p:attrName>
                                        </p:attrNameLst>
                                      </p:cBhvr>
                                      <p:tavLst>
                                        <p:tav tm="0">
                                          <p:val>
                                            <p:fltVal val="0.5"/>
                                          </p:val>
                                        </p:tav>
                                        <p:tav tm="100000">
                                          <p:val>
                                            <p:strVal val="#ppt_x"/>
                                          </p:val>
                                        </p:tav>
                                      </p:tavLst>
                                    </p:anim>
                                    <p:anim calcmode="lin" valueType="num">
                                      <p:cBhvr>
                                        <p:cTn id="30" dur="500" fill="hold"/>
                                        <p:tgtEl>
                                          <p:spTgt spid="52"/>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61"/>
                                        </p:tgtEl>
                                        <p:attrNameLst>
                                          <p:attrName>style.visibility</p:attrName>
                                        </p:attrNameLst>
                                      </p:cBhvr>
                                      <p:to>
                                        <p:strVal val="visible"/>
                                      </p:to>
                                    </p:set>
                                    <p:anim calcmode="lin" valueType="num">
                                      <p:cBhvr>
                                        <p:cTn id="33" dur="500" fill="hold"/>
                                        <p:tgtEl>
                                          <p:spTgt spid="61"/>
                                        </p:tgtEl>
                                        <p:attrNameLst>
                                          <p:attrName>ppt_w</p:attrName>
                                        </p:attrNameLst>
                                      </p:cBhvr>
                                      <p:tavLst>
                                        <p:tav tm="0">
                                          <p:val>
                                            <p:fltVal val="0"/>
                                          </p:val>
                                        </p:tav>
                                        <p:tav tm="100000">
                                          <p:val>
                                            <p:strVal val="#ppt_w"/>
                                          </p:val>
                                        </p:tav>
                                      </p:tavLst>
                                    </p:anim>
                                    <p:anim calcmode="lin" valueType="num">
                                      <p:cBhvr>
                                        <p:cTn id="34" dur="500" fill="hold"/>
                                        <p:tgtEl>
                                          <p:spTgt spid="61"/>
                                        </p:tgtEl>
                                        <p:attrNameLst>
                                          <p:attrName>ppt_h</p:attrName>
                                        </p:attrNameLst>
                                      </p:cBhvr>
                                      <p:tavLst>
                                        <p:tav tm="0">
                                          <p:val>
                                            <p:fltVal val="0"/>
                                          </p:val>
                                        </p:tav>
                                        <p:tav tm="100000">
                                          <p:val>
                                            <p:strVal val="#ppt_h"/>
                                          </p:val>
                                        </p:tav>
                                      </p:tavLst>
                                    </p:anim>
                                    <p:anim calcmode="lin" valueType="num">
                                      <p:cBhvr>
                                        <p:cTn id="35" dur="500" fill="hold"/>
                                        <p:tgtEl>
                                          <p:spTgt spid="61"/>
                                        </p:tgtEl>
                                        <p:attrNameLst>
                                          <p:attrName>ppt_x</p:attrName>
                                        </p:attrNameLst>
                                      </p:cBhvr>
                                      <p:tavLst>
                                        <p:tav tm="0">
                                          <p:val>
                                            <p:fltVal val="0.5"/>
                                          </p:val>
                                        </p:tav>
                                        <p:tav tm="100000">
                                          <p:val>
                                            <p:strVal val="#ppt_x"/>
                                          </p:val>
                                        </p:tav>
                                      </p:tavLst>
                                    </p:anim>
                                    <p:anim calcmode="lin" valueType="num">
                                      <p:cBhvr>
                                        <p:cTn id="36" dur="500" fill="hold"/>
                                        <p:tgtEl>
                                          <p:spTgt spid="61"/>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 calcmode="lin" valueType="num">
                                      <p:cBhvr>
                                        <p:cTn id="41" dur="500" fill="hold"/>
                                        <p:tgtEl>
                                          <p:spTgt spid="55"/>
                                        </p:tgtEl>
                                        <p:attrNameLst>
                                          <p:attrName>ppt_x</p:attrName>
                                        </p:attrNameLst>
                                      </p:cBhvr>
                                      <p:tavLst>
                                        <p:tav tm="0">
                                          <p:val>
                                            <p:fltVal val="0.5"/>
                                          </p:val>
                                        </p:tav>
                                        <p:tav tm="100000">
                                          <p:val>
                                            <p:strVal val="#ppt_x"/>
                                          </p:val>
                                        </p:tav>
                                      </p:tavLst>
                                    </p:anim>
                                    <p:anim calcmode="lin" valueType="num">
                                      <p:cBhvr>
                                        <p:cTn id="42" dur="500" fill="hold"/>
                                        <p:tgtEl>
                                          <p:spTgt spid="55"/>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 calcmode="lin" valueType="num">
                                      <p:cBhvr>
                                        <p:cTn id="47" dur="500" fill="hold"/>
                                        <p:tgtEl>
                                          <p:spTgt spid="53"/>
                                        </p:tgtEl>
                                        <p:attrNameLst>
                                          <p:attrName>ppt_x</p:attrName>
                                        </p:attrNameLst>
                                      </p:cBhvr>
                                      <p:tavLst>
                                        <p:tav tm="0">
                                          <p:val>
                                            <p:fltVal val="0.5"/>
                                          </p:val>
                                        </p:tav>
                                        <p:tav tm="100000">
                                          <p:val>
                                            <p:strVal val="#ppt_x"/>
                                          </p:val>
                                        </p:tav>
                                      </p:tavLst>
                                    </p:anim>
                                    <p:anim calcmode="lin" valueType="num">
                                      <p:cBhvr>
                                        <p:cTn id="48" dur="500" fill="hold"/>
                                        <p:tgtEl>
                                          <p:spTgt spid="53"/>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42" presetClass="entr" presetSubtype="0"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1000"/>
                                        <p:tgtEl>
                                          <p:spTgt spid="65"/>
                                        </p:tgtEl>
                                      </p:cBhvr>
                                    </p:animEffect>
                                    <p:anim calcmode="lin" valueType="num">
                                      <p:cBhvr>
                                        <p:cTn id="53" dur="1000" fill="hold"/>
                                        <p:tgtEl>
                                          <p:spTgt spid="65"/>
                                        </p:tgtEl>
                                        <p:attrNameLst>
                                          <p:attrName>ppt_x</p:attrName>
                                        </p:attrNameLst>
                                      </p:cBhvr>
                                      <p:tavLst>
                                        <p:tav tm="0">
                                          <p:val>
                                            <p:strVal val="#ppt_x"/>
                                          </p:val>
                                        </p:tav>
                                        <p:tav tm="100000">
                                          <p:val>
                                            <p:strVal val="#ppt_x"/>
                                          </p:val>
                                        </p:tav>
                                      </p:tavLst>
                                    </p:anim>
                                    <p:anim calcmode="lin" valueType="num">
                                      <p:cBhvr>
                                        <p:cTn id="5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1113588"/>
            <a:ext cx="2551964" cy="3785879"/>
            <a:chOff x="539552" y="1090127"/>
            <a:chExt cx="2551632" cy="3785879"/>
          </a:xfrm>
        </p:grpSpPr>
        <p:pic>
          <p:nvPicPr>
            <p:cNvPr id="19" name="Picture 2" descr="C:\Documents and Settings\Administrator\桌面\高清配图\高清图片01\2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5952" t="405" r="31224" b="1"/>
            <a:stretch>
              <a:fillRect/>
            </a:stretch>
          </p:blipFill>
          <p:spPr bwMode="auto">
            <a:xfrm>
              <a:off x="671252" y="1432719"/>
              <a:ext cx="2288232" cy="3227263"/>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090127"/>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endParaRPr lang="zh-CN" altLang="en-US" sz="900" dirty="0">
              <a:latin typeface="+mj-ea"/>
              <a:ea typeface="+mj-ea"/>
            </a:endParaRP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0-#ppt_w/2"/>
                                          </p:val>
                                        </p:tav>
                                        <p:tav tm="100000">
                                          <p:val>
                                            <p:strVal val="#ppt_x"/>
                                          </p:val>
                                        </p:tav>
                                      </p:tavLst>
                                    </p:anim>
                                    <p:anim calcmode="lin" valueType="num">
                                      <p:cBhvr additive="base">
                                        <p:cTn id="12" dur="500" fill="hold"/>
                                        <p:tgtEl>
                                          <p:spTgt spid="5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1+#ppt_w/2"/>
                                          </p:val>
                                        </p:tav>
                                        <p:tav tm="100000">
                                          <p:val>
                                            <p:strVal val="#ppt_x"/>
                                          </p:val>
                                        </p:tav>
                                      </p:tavLst>
                                    </p:anim>
                                    <p:anim calcmode="lin" valueType="num">
                                      <p:cBhvr additive="base">
                                        <p:cTn id="17" dur="500" fill="hold"/>
                                        <p:tgtEl>
                                          <p:spTgt spid="4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par>
                                <p:cTn id="22" presetID="2" presetClass="entr" presetSubtype="8" fill="hold" nodeType="with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500" fill="hold"/>
                                        <p:tgtEl>
                                          <p:spTgt spid="59"/>
                                        </p:tgtEl>
                                        <p:attrNameLst>
                                          <p:attrName>ppt_x</p:attrName>
                                        </p:attrNameLst>
                                      </p:cBhvr>
                                      <p:tavLst>
                                        <p:tav tm="0">
                                          <p:val>
                                            <p:strVal val="0-#ppt_w/2"/>
                                          </p:val>
                                        </p:tav>
                                        <p:tav tm="100000">
                                          <p:val>
                                            <p:strVal val="#ppt_x"/>
                                          </p:val>
                                        </p:tav>
                                      </p:tavLst>
                                    </p:anim>
                                    <p:anim calcmode="lin" valueType="num">
                                      <p:cBhvr additive="base">
                                        <p:cTn id="25" dur="500" fill="hold"/>
                                        <p:tgtEl>
                                          <p:spTgt spid="5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2" presetClass="entr" presetSubtype="8"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0-#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1+#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1" name="组合 30"/>
          <p:cNvGrpSpPr/>
          <p:nvPr/>
        </p:nvGrpSpPr>
        <p:grpSpPr>
          <a:xfrm>
            <a:off x="1313822" y="3012862"/>
            <a:ext cx="218443" cy="218414"/>
            <a:chOff x="304800" y="673100"/>
            <a:chExt cx="4000500" cy="4000500"/>
          </a:xfrm>
          <a:solidFill>
            <a:srgbClr val="0070C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4" name="Group 30"/>
          <p:cNvGrpSpPr/>
          <p:nvPr/>
        </p:nvGrpSpPr>
        <p:grpSpPr>
          <a:xfrm>
            <a:off x="2833445" y="1764823"/>
            <a:ext cx="576141" cy="491765"/>
            <a:chOff x="3440113" y="1050925"/>
            <a:chExt cx="390525" cy="333376"/>
          </a:xfrm>
          <a:solidFill>
            <a:srgbClr val="0070C0"/>
          </a:solidFill>
        </p:grpSpPr>
        <p:sp>
          <p:nvSpPr>
            <p:cNvPr id="35"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noFill/>
              <a:round/>
            </a:ln>
          </p:spPr>
          <p:txBody>
            <a:bodyPr vert="horz" wrap="square" lIns="121920" tIns="60960" rIns="121920" bIns="60960" numCol="1" anchor="t" anchorCtr="0" compatLnSpc="1"/>
            <a:lstStyle/>
            <a:p>
              <a:endParaRPr lang="en-US"/>
            </a:p>
          </p:txBody>
        </p:sp>
        <p:sp>
          <p:nvSpPr>
            <p:cNvPr id="36" name="Rectangle 9"/>
            <p:cNvSpPr>
              <a:spLocks noChangeArrowheads="1"/>
            </p:cNvSpPr>
            <p:nvPr/>
          </p:nvSpPr>
          <p:spPr bwMode="auto">
            <a:xfrm>
              <a:off x="3633788" y="1284288"/>
              <a:ext cx="1588" cy="1588"/>
            </a:xfrm>
            <a:prstGeom prst="rect">
              <a:avLst/>
            </a:prstGeom>
            <a:grpFill/>
            <a:ln w="9525">
              <a:noFill/>
              <a:miter lim="800000"/>
            </a:ln>
          </p:spPr>
          <p:txBody>
            <a:bodyPr vert="horz" wrap="square" lIns="121920" tIns="60960" rIns="121920" bIns="60960" numCol="1" anchor="t" anchorCtr="0" compatLnSpc="1"/>
            <a:lstStyle/>
            <a:p>
              <a:endParaRPr lang="en-US"/>
            </a:p>
          </p:txBody>
        </p:sp>
        <p:sp>
          <p:nvSpPr>
            <p:cNvPr id="37"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noFill/>
              <a:round/>
            </a:ln>
          </p:spPr>
          <p:txBody>
            <a:bodyPr vert="horz" wrap="square" lIns="121920" tIns="60960" rIns="121920" bIns="60960" numCol="1" anchor="t" anchorCtr="0" compatLnSpc="1"/>
            <a:lstStyle/>
            <a:p>
              <a:endParaRPr lang="en-US"/>
            </a:p>
          </p:txBody>
        </p:sp>
        <p:sp>
          <p:nvSpPr>
            <p:cNvPr id="38"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noFill/>
              <a:round/>
            </a:ln>
          </p:spPr>
          <p:txBody>
            <a:bodyPr vert="horz" wrap="square" lIns="121920" tIns="60960" rIns="121920" bIns="60960" numCol="1" anchor="t" anchorCtr="0" compatLnSpc="1"/>
            <a:lstStyle/>
            <a:p>
              <a:endParaRPr lang="en-US"/>
            </a:p>
          </p:txBody>
        </p:sp>
        <p:sp>
          <p:nvSpPr>
            <p:cNvPr id="39"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noFill/>
              <a:round/>
            </a:ln>
          </p:spPr>
          <p:txBody>
            <a:bodyPr vert="horz" wrap="square" lIns="121920" tIns="60960" rIns="121920" bIns="60960" numCol="1" anchor="t" anchorCtr="0" compatLnSpc="1"/>
            <a:lstStyle/>
            <a:p>
              <a:endParaRPr lang="en-US"/>
            </a:p>
          </p:txBody>
        </p:sp>
        <p:sp>
          <p:nvSpPr>
            <p:cNvPr id="40"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noFill/>
              <a:round/>
            </a:ln>
          </p:spPr>
          <p:txBody>
            <a:bodyPr vert="horz" wrap="square" lIns="121920" tIns="60960" rIns="121920" bIns="60960" numCol="1" anchor="t" anchorCtr="0" compatLnSpc="1"/>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相关标题文字</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55" name="TextBox 22"/>
          <p:cNvSpPr txBox="1"/>
          <p:nvPr/>
        </p:nvSpPr>
        <p:spPr>
          <a:xfrm>
            <a:off x="5821712" y="2804367"/>
            <a:ext cx="2802893" cy="12852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rgbClr val="0070C0"/>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0070C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0070C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rgbClr val="0070C0"/>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rgbClr val="0070C0"/>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14:presetBounceEnd="52000">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14:bounceEnd="52000">
                                          <p:cBhvr additive="base">
                                            <p:cTn id="10"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14:presetBounceEnd="55000">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14:bounceEnd="55000">
                                          <p:cBhvr additive="base">
                                            <p:cTn id="14"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14:presetBounceEnd="55000">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14:bounceEnd="55000">
                                          <p:cBhvr additive="base">
                                            <p:cTn id="18"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14:presetBounceEnd="55000">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14:bounceEnd="55000">
                                          <p:cBhvr additive="base">
                                            <p:cTn id="22"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14:presetBounceEnd="55000">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14:bounceEnd="55000">
                                          <p:cBhvr additive="base">
                                            <p:cTn id="32"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14:presetBounceEnd="55000">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14:bounceEnd="55000">
                                          <p:cBhvr additive="base">
                                            <p:cTn id="36"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par>
                                    <p:cTn id="8" presetID="2" presetClass="entr" presetSubtype="4" accel="58000" fill="hold" nodeType="withEffect">
                                      <p:stCondLst>
                                        <p:cond delay="90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2000" fill="hold"/>
                                            <p:tgtEl>
                                              <p:spTgt spid="16"/>
                                            </p:tgtEl>
                                            <p:attrNameLst>
                                              <p:attrName>ppt_x</p:attrName>
                                            </p:attrNameLst>
                                          </p:cBhvr>
                                          <p:tavLst>
                                            <p:tav tm="0">
                                              <p:val>
                                                <p:strVal val="#ppt_x"/>
                                              </p:val>
                                            </p:tav>
                                            <p:tav tm="100000">
                                              <p:val>
                                                <p:strVal val="#ppt_x"/>
                                              </p:val>
                                            </p:tav>
                                          </p:tavLst>
                                        </p:anim>
                                        <p:anim calcmode="lin" valueType="num">
                                          <p:cBhvr additive="base">
                                            <p:cTn id="11" dur="20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3" accel="65000" fill="hold" nodeType="with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2000" fill="hold"/>
                                            <p:tgtEl>
                                              <p:spTgt spid="56"/>
                                            </p:tgtEl>
                                            <p:attrNameLst>
                                              <p:attrName>ppt_x</p:attrName>
                                            </p:attrNameLst>
                                          </p:cBhvr>
                                          <p:tavLst>
                                            <p:tav tm="0">
                                              <p:val>
                                                <p:strVal val="1+#ppt_w/2"/>
                                              </p:val>
                                            </p:tav>
                                            <p:tav tm="100000">
                                              <p:val>
                                                <p:strVal val="#ppt_x"/>
                                              </p:val>
                                            </p:tav>
                                          </p:tavLst>
                                        </p:anim>
                                        <p:anim calcmode="lin" valueType="num">
                                          <p:cBhvr additive="base">
                                            <p:cTn id="15" dur="2000" fill="hold"/>
                                            <p:tgtEl>
                                              <p:spTgt spid="56"/>
                                            </p:tgtEl>
                                            <p:attrNameLst>
                                              <p:attrName>ppt_y</p:attrName>
                                            </p:attrNameLst>
                                          </p:cBhvr>
                                          <p:tavLst>
                                            <p:tav tm="0">
                                              <p:val>
                                                <p:strVal val="0-#ppt_h/2"/>
                                              </p:val>
                                            </p:tav>
                                            <p:tav tm="100000">
                                              <p:val>
                                                <p:strVal val="#ppt_y"/>
                                              </p:val>
                                            </p:tav>
                                          </p:tavLst>
                                        </p:anim>
                                      </p:childTnLst>
                                    </p:cTn>
                                  </p:par>
                                  <p:par>
                                    <p:cTn id="16" presetID="2" presetClass="entr" presetSubtype="12" accel="65000" fill="hold" nodeType="withEffect">
                                      <p:stCondLst>
                                        <p:cond delay="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2000" fill="hold"/>
                                            <p:tgtEl>
                                              <p:spTgt spid="59"/>
                                            </p:tgtEl>
                                            <p:attrNameLst>
                                              <p:attrName>ppt_x</p:attrName>
                                            </p:attrNameLst>
                                          </p:cBhvr>
                                          <p:tavLst>
                                            <p:tav tm="0">
                                              <p:val>
                                                <p:strVal val="0-#ppt_w/2"/>
                                              </p:val>
                                            </p:tav>
                                            <p:tav tm="100000">
                                              <p:val>
                                                <p:strVal val="#ppt_x"/>
                                              </p:val>
                                            </p:tav>
                                          </p:tavLst>
                                        </p:anim>
                                        <p:anim calcmode="lin" valueType="num">
                                          <p:cBhvr additive="base">
                                            <p:cTn id="19" dur="2000" fill="hold"/>
                                            <p:tgtEl>
                                              <p:spTgt spid="59"/>
                                            </p:tgtEl>
                                            <p:attrNameLst>
                                              <p:attrName>ppt_y</p:attrName>
                                            </p:attrNameLst>
                                          </p:cBhvr>
                                          <p:tavLst>
                                            <p:tav tm="0">
                                              <p:val>
                                                <p:strVal val="1+#ppt_h/2"/>
                                              </p:val>
                                            </p:tav>
                                            <p:tav tm="100000">
                                              <p:val>
                                                <p:strVal val="#ppt_y"/>
                                              </p:val>
                                            </p:tav>
                                          </p:tavLst>
                                        </p:anim>
                                      </p:childTnLst>
                                    </p:cTn>
                                  </p:par>
                                  <p:par>
                                    <p:cTn id="20" presetID="2" presetClass="entr" presetSubtype="12" accel="65000" fill="hold" nodeType="with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2000" fill="hold"/>
                                            <p:tgtEl>
                                              <p:spTgt spid="77"/>
                                            </p:tgtEl>
                                            <p:attrNameLst>
                                              <p:attrName>ppt_x</p:attrName>
                                            </p:attrNameLst>
                                          </p:cBhvr>
                                          <p:tavLst>
                                            <p:tav tm="0">
                                              <p:val>
                                                <p:strVal val="0-#ppt_w/2"/>
                                              </p:val>
                                            </p:tav>
                                            <p:tav tm="100000">
                                              <p:val>
                                                <p:strVal val="#ppt_x"/>
                                              </p:val>
                                            </p:tav>
                                          </p:tavLst>
                                        </p:anim>
                                        <p:anim calcmode="lin" valueType="num">
                                          <p:cBhvr additive="base">
                                            <p:cTn id="23" dur="2000" fill="hold"/>
                                            <p:tgtEl>
                                              <p:spTgt spid="77"/>
                                            </p:tgtEl>
                                            <p:attrNameLst>
                                              <p:attrName>ppt_y</p:attrName>
                                            </p:attrNameLst>
                                          </p:cBhvr>
                                          <p:tavLst>
                                            <p:tav tm="0">
                                              <p:val>
                                                <p:strVal val="1+#ppt_h/2"/>
                                              </p:val>
                                            </p:tav>
                                            <p:tav tm="100000">
                                              <p:val>
                                                <p:strVal val="#ppt_y"/>
                                              </p:val>
                                            </p:tav>
                                          </p:tavLst>
                                        </p:anim>
                                      </p:childTnLst>
                                    </p:cTn>
                                  </p:par>
                                  <p:par>
                                    <p:cTn id="24" presetID="23" presetClass="entr" presetSubtype="528" fill="hold" nodeType="withEffect">
                                      <p:stCondLst>
                                        <p:cond delay="20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fltVal val="0"/>
                                              </p:val>
                                            </p:tav>
                                            <p:tav tm="100000">
                                              <p:val>
                                                <p:strVal val="#ppt_w"/>
                                              </p:val>
                                            </p:tav>
                                          </p:tavLst>
                                        </p:anim>
                                        <p:anim calcmode="lin" valueType="num">
                                          <p:cBhvr>
                                            <p:cTn id="27" dur="1000" fill="hold"/>
                                            <p:tgtEl>
                                              <p:spTgt spid="22"/>
                                            </p:tgtEl>
                                            <p:attrNameLst>
                                              <p:attrName>ppt_h</p:attrName>
                                            </p:attrNameLst>
                                          </p:cBhvr>
                                          <p:tavLst>
                                            <p:tav tm="0">
                                              <p:val>
                                                <p:fltVal val="0"/>
                                              </p:val>
                                            </p:tav>
                                            <p:tav tm="100000">
                                              <p:val>
                                                <p:strVal val="#ppt_h"/>
                                              </p:val>
                                            </p:tav>
                                          </p:tavLst>
                                        </p:anim>
                                        <p:anim calcmode="lin" valueType="num">
                                          <p:cBhvr>
                                            <p:cTn id="28" dur="1000" fill="hold"/>
                                            <p:tgtEl>
                                              <p:spTgt spid="22"/>
                                            </p:tgtEl>
                                            <p:attrNameLst>
                                              <p:attrName>ppt_x</p:attrName>
                                            </p:attrNameLst>
                                          </p:cBhvr>
                                          <p:tavLst>
                                            <p:tav tm="0">
                                              <p:val>
                                                <p:fltVal val="0.5"/>
                                              </p:val>
                                            </p:tav>
                                            <p:tav tm="100000">
                                              <p:val>
                                                <p:strVal val="#ppt_x"/>
                                              </p:val>
                                            </p:tav>
                                          </p:tavLst>
                                        </p:anim>
                                        <p:anim calcmode="lin" valueType="num">
                                          <p:cBhvr>
                                            <p:cTn id="29" dur="1000" fill="hold"/>
                                            <p:tgtEl>
                                              <p:spTgt spid="22"/>
                                            </p:tgtEl>
                                            <p:attrNameLst>
                                              <p:attrName>ppt_y</p:attrName>
                                            </p:attrNameLst>
                                          </p:cBhvr>
                                          <p:tavLst>
                                            <p:tav tm="0">
                                              <p:val>
                                                <p:fltVal val="0.5"/>
                                              </p:val>
                                            </p:tav>
                                            <p:tav tm="100000">
                                              <p:val>
                                                <p:strVal val="#ppt_y"/>
                                              </p:val>
                                            </p:tav>
                                          </p:tavLst>
                                        </p:anim>
                                      </p:childTnLst>
                                    </p:cTn>
                                  </p:par>
                                  <p:par>
                                    <p:cTn id="30" presetID="2" presetClass="entr" presetSubtype="12" accel="65000" fill="hold" nodeType="withEffect">
                                      <p:stCondLst>
                                        <p:cond delay="0"/>
                                      </p:stCondLst>
                                      <p:childTnLst>
                                        <p:set>
                                          <p:cBhvr>
                                            <p:cTn id="31" dur="1" fill="hold">
                                              <p:stCondLst>
                                                <p:cond delay="0"/>
                                              </p:stCondLst>
                                            </p:cTn>
                                            <p:tgtEl>
                                              <p:spTgt spid="83"/>
                                            </p:tgtEl>
                                            <p:attrNameLst>
                                              <p:attrName>style.visibility</p:attrName>
                                            </p:attrNameLst>
                                          </p:cBhvr>
                                          <p:to>
                                            <p:strVal val="visible"/>
                                          </p:to>
                                        </p:set>
                                        <p:anim calcmode="lin" valueType="num">
                                          <p:cBhvr additive="base">
                                            <p:cTn id="32" dur="2000" fill="hold"/>
                                            <p:tgtEl>
                                              <p:spTgt spid="83"/>
                                            </p:tgtEl>
                                            <p:attrNameLst>
                                              <p:attrName>ppt_x</p:attrName>
                                            </p:attrNameLst>
                                          </p:cBhvr>
                                          <p:tavLst>
                                            <p:tav tm="0">
                                              <p:val>
                                                <p:strVal val="0-#ppt_w/2"/>
                                              </p:val>
                                            </p:tav>
                                            <p:tav tm="100000">
                                              <p:val>
                                                <p:strVal val="#ppt_x"/>
                                              </p:val>
                                            </p:tav>
                                          </p:tavLst>
                                        </p:anim>
                                        <p:anim calcmode="lin" valueType="num">
                                          <p:cBhvr additive="base">
                                            <p:cTn id="33" dur="2000" fill="hold"/>
                                            <p:tgtEl>
                                              <p:spTgt spid="83"/>
                                            </p:tgtEl>
                                            <p:attrNameLst>
                                              <p:attrName>ppt_y</p:attrName>
                                            </p:attrNameLst>
                                          </p:cBhvr>
                                          <p:tavLst>
                                            <p:tav tm="0">
                                              <p:val>
                                                <p:strVal val="1+#ppt_h/2"/>
                                              </p:val>
                                            </p:tav>
                                            <p:tav tm="100000">
                                              <p:val>
                                                <p:strVal val="#ppt_y"/>
                                              </p:val>
                                            </p:tav>
                                          </p:tavLst>
                                        </p:anim>
                                      </p:childTnLst>
                                    </p:cTn>
                                  </p:par>
                                  <p:par>
                                    <p:cTn id="34" presetID="2" presetClass="entr" presetSubtype="12" accel="65000" fill="hold" nodeType="with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2000" fill="hold"/>
                                            <p:tgtEl>
                                              <p:spTgt spid="68"/>
                                            </p:tgtEl>
                                            <p:attrNameLst>
                                              <p:attrName>ppt_x</p:attrName>
                                            </p:attrNameLst>
                                          </p:cBhvr>
                                          <p:tavLst>
                                            <p:tav tm="0">
                                              <p:val>
                                                <p:strVal val="0-#ppt_w/2"/>
                                              </p:val>
                                            </p:tav>
                                            <p:tav tm="100000">
                                              <p:val>
                                                <p:strVal val="#ppt_x"/>
                                              </p:val>
                                            </p:tav>
                                          </p:tavLst>
                                        </p:anim>
                                        <p:anim calcmode="lin" valueType="num">
                                          <p:cBhvr additive="base">
                                            <p:cTn id="37" dur="2000" fill="hold"/>
                                            <p:tgtEl>
                                              <p:spTgt spid="68"/>
                                            </p:tgtEl>
                                            <p:attrNameLst>
                                              <p:attrName>ppt_y</p:attrName>
                                            </p:attrNameLst>
                                          </p:cBhvr>
                                          <p:tavLst>
                                            <p:tav tm="0">
                                              <p:val>
                                                <p:strVal val="1+#ppt_h/2"/>
                                              </p:val>
                                            </p:tav>
                                            <p:tav tm="100000">
                                              <p:val>
                                                <p:strVal val="#ppt_y"/>
                                              </p:val>
                                            </p:tav>
                                          </p:tavLst>
                                        </p:anim>
                                      </p:childTnLst>
                                    </p:cTn>
                                  </p:par>
                                  <p:par>
                                    <p:cTn id="38" presetID="23" presetClass="entr" presetSubtype="52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p:cTn id="40" dur="700" fill="hold"/>
                                            <p:tgtEl>
                                              <p:spTgt spid="31"/>
                                            </p:tgtEl>
                                            <p:attrNameLst>
                                              <p:attrName>ppt_w</p:attrName>
                                            </p:attrNameLst>
                                          </p:cBhvr>
                                          <p:tavLst>
                                            <p:tav tm="0">
                                              <p:val>
                                                <p:fltVal val="0"/>
                                              </p:val>
                                            </p:tav>
                                            <p:tav tm="100000">
                                              <p:val>
                                                <p:strVal val="#ppt_w"/>
                                              </p:val>
                                            </p:tav>
                                          </p:tavLst>
                                        </p:anim>
                                        <p:anim calcmode="lin" valueType="num">
                                          <p:cBhvr>
                                            <p:cTn id="41" dur="700" fill="hold"/>
                                            <p:tgtEl>
                                              <p:spTgt spid="31"/>
                                            </p:tgtEl>
                                            <p:attrNameLst>
                                              <p:attrName>ppt_h</p:attrName>
                                            </p:attrNameLst>
                                          </p:cBhvr>
                                          <p:tavLst>
                                            <p:tav tm="0">
                                              <p:val>
                                                <p:fltVal val="0"/>
                                              </p:val>
                                            </p:tav>
                                            <p:tav tm="100000">
                                              <p:val>
                                                <p:strVal val="#ppt_h"/>
                                              </p:val>
                                            </p:tav>
                                          </p:tavLst>
                                        </p:anim>
                                        <p:anim calcmode="lin" valueType="num">
                                          <p:cBhvr>
                                            <p:cTn id="42" dur="700" fill="hold"/>
                                            <p:tgtEl>
                                              <p:spTgt spid="31"/>
                                            </p:tgtEl>
                                            <p:attrNameLst>
                                              <p:attrName>ppt_x</p:attrName>
                                            </p:attrNameLst>
                                          </p:cBhvr>
                                          <p:tavLst>
                                            <p:tav tm="0">
                                              <p:val>
                                                <p:fltVal val="0.5"/>
                                              </p:val>
                                            </p:tav>
                                            <p:tav tm="100000">
                                              <p:val>
                                                <p:strVal val="#ppt_x"/>
                                              </p:val>
                                            </p:tav>
                                          </p:tavLst>
                                        </p:anim>
                                        <p:anim calcmode="lin" valueType="num">
                                          <p:cBhvr>
                                            <p:cTn id="43" dur="700" fill="hold"/>
                                            <p:tgtEl>
                                              <p:spTgt spid="31"/>
                                            </p:tgtEl>
                                            <p:attrNameLst>
                                              <p:attrName>ppt_y</p:attrName>
                                            </p:attrNameLst>
                                          </p:cBhvr>
                                          <p:tavLst>
                                            <p:tav tm="0">
                                              <p:val>
                                                <p:fltVal val="0.5"/>
                                              </p:val>
                                            </p:tav>
                                            <p:tav tm="100000">
                                              <p:val>
                                                <p:strVal val="#ppt_y"/>
                                              </p:val>
                                            </p:tav>
                                          </p:tavLst>
                                        </p:anim>
                                      </p:childTnLst>
                                    </p:cTn>
                                  </p:par>
                                </p:childTnLst>
                              </p:cTn>
                            </p:par>
                            <p:par>
                              <p:cTn id="44" fill="hold">
                                <p:stCondLst>
                                  <p:cond delay="50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1000"/>
                                            <p:tgtEl>
                                              <p:spTgt spid="45"/>
                                            </p:tgtEl>
                                          </p:cBhvr>
                                        </p:animEffect>
                                        <p:anim calcmode="lin" valueType="num">
                                          <p:cBhvr>
                                            <p:cTn id="53" dur="1000" fill="hold"/>
                                            <p:tgtEl>
                                              <p:spTgt spid="45"/>
                                            </p:tgtEl>
                                            <p:attrNameLst>
                                              <p:attrName>ppt_x</p:attrName>
                                            </p:attrNameLst>
                                          </p:cBhvr>
                                          <p:tavLst>
                                            <p:tav tm="0">
                                              <p:val>
                                                <p:strVal val="#ppt_x"/>
                                              </p:val>
                                            </p:tav>
                                            <p:tav tm="100000">
                                              <p:val>
                                                <p:strVal val="#ppt_x"/>
                                              </p:val>
                                            </p:tav>
                                          </p:tavLst>
                                        </p:anim>
                                        <p:anim calcmode="lin" valueType="num">
                                          <p:cBhvr>
                                            <p:cTn id="54" dur="1000" fill="hold"/>
                                            <p:tgtEl>
                                              <p:spTgt spid="4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1000"/>
                                            <p:tgtEl>
                                              <p:spTgt spid="46"/>
                                            </p:tgtEl>
                                          </p:cBhvr>
                                        </p:animEffect>
                                        <p:anim calcmode="lin" valueType="num">
                                          <p:cBhvr>
                                            <p:cTn id="59" dur="1000" fill="hold"/>
                                            <p:tgtEl>
                                              <p:spTgt spid="46"/>
                                            </p:tgtEl>
                                            <p:attrNameLst>
                                              <p:attrName>ppt_x</p:attrName>
                                            </p:attrNameLst>
                                          </p:cBhvr>
                                          <p:tavLst>
                                            <p:tav tm="0">
                                              <p:val>
                                                <p:strVal val="#ppt_x"/>
                                              </p:val>
                                            </p:tav>
                                            <p:tav tm="100000">
                                              <p:val>
                                                <p:strVal val="#ppt_x"/>
                                              </p:val>
                                            </p:tav>
                                          </p:tavLst>
                                        </p:anim>
                                        <p:anim calcmode="lin" valueType="num">
                                          <p:cBhvr>
                                            <p:cTn id="60" dur="100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16" presetClass="entr" presetSubtype="21"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2213" y="1716020"/>
            <a:ext cx="1338975" cy="1338801"/>
            <a:chOff x="-2196752" y="3010846"/>
            <a:chExt cx="1106591" cy="1106447"/>
          </a:xfrm>
        </p:grpSpPr>
        <p:grpSp>
          <p:nvGrpSpPr>
            <p:cNvPr id="96" name="组合 95"/>
            <p:cNvGrpSpPr/>
            <p:nvPr/>
          </p:nvGrpSpPr>
          <p:grpSpPr>
            <a:xfrm>
              <a:off x="-2196752" y="3010846"/>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Freeform 177"/>
            <p:cNvSpPr>
              <a:spLocks noEditPoints="1"/>
            </p:cNvSpPr>
            <p:nvPr/>
          </p:nvSpPr>
          <p:spPr bwMode="auto">
            <a:xfrm>
              <a:off x="-1941975" y="3242617"/>
              <a:ext cx="575927" cy="582920"/>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sp>
        <p:nvSpPr>
          <p:cNvPr id="28" name="矩形 27"/>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9" name="矩形 28"/>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TextBox 29"/>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4.</a:t>
            </a:r>
            <a:r>
              <a:rPr lang="zh-CN" altLang="en-US" sz="3600" b="1" dirty="0" smtClean="0">
                <a:latin typeface="微软雅黑" panose="020B0503020204020204" pitchFamily="34" charset="-122"/>
                <a:ea typeface="微软雅黑" panose="020B0503020204020204" pitchFamily="34" charset="-122"/>
              </a:rPr>
              <a:t>工作存在不足</a:t>
            </a:r>
            <a:endParaRPr lang="zh-CN" altLang="en-US" sz="3600" b="1" dirty="0">
              <a:latin typeface="微软雅黑" panose="020B0503020204020204" pitchFamily="34" charset="-122"/>
              <a:ea typeface="微软雅黑" panose="020B0503020204020204" pitchFamily="34" charset="-122"/>
            </a:endParaRPr>
          </a:p>
        </p:txBody>
      </p:sp>
      <p:sp>
        <p:nvSpPr>
          <p:cNvPr id="31" name="TextBox 30"/>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randombar(horizontal)">
                                      <p:cBhvr>
                                        <p:cTn id="12" dur="500"/>
                                        <p:tgtEl>
                                          <p:spTgt spid="3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500"/>
                                        <p:tgtEl>
                                          <p:spTgt spid="28"/>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0"/>
                                        </p:tgtEl>
                                        <p:attrNameLst>
                                          <p:attrName>style.visibility</p:attrName>
                                        </p:attrNameLst>
                                      </p:cBhvr>
                                      <p:to>
                                        <p:strVal val="visible"/>
                                      </p:to>
                                    </p:set>
                                    <p:anim by="(-#ppt_w*2)" calcmode="lin" valueType="num">
                                      <p:cBhvr rctx="PPT">
                                        <p:cTn id="23" dur="500" autoRev="1" fill="hold">
                                          <p:stCondLst>
                                            <p:cond delay="0"/>
                                          </p:stCondLst>
                                        </p:cTn>
                                        <p:tgtEl>
                                          <p:spTgt spid="30"/>
                                        </p:tgtEl>
                                        <p:attrNameLst>
                                          <p:attrName>ppt_w</p:attrName>
                                        </p:attrNameLst>
                                      </p:cBhvr>
                                    </p:anim>
                                    <p:anim by="(#ppt_w*0.50)" calcmode="lin" valueType="num">
                                      <p:cBhvr>
                                        <p:cTn id="24" dur="500" decel="50000" autoRev="1" fill="hold">
                                          <p:stCondLst>
                                            <p:cond delay="0"/>
                                          </p:stCondLst>
                                        </p:cTn>
                                        <p:tgtEl>
                                          <p:spTgt spid="30"/>
                                        </p:tgtEl>
                                        <p:attrNameLst>
                                          <p:attrName>ppt_x</p:attrName>
                                        </p:attrNameLst>
                                      </p:cBhvr>
                                    </p:anim>
                                    <p:anim from="(-#ppt_h/2)" to="(#ppt_y)" calcmode="lin" valueType="num">
                                      <p:cBhvr>
                                        <p:cTn id="25" dur="1000" fill="hold">
                                          <p:stCondLst>
                                            <p:cond delay="0"/>
                                          </p:stCondLst>
                                        </p:cTn>
                                        <p:tgtEl>
                                          <p:spTgt spid="30"/>
                                        </p:tgtEl>
                                        <p:attrNameLst>
                                          <p:attrName>ppt_y</p:attrName>
                                        </p:attrNameLst>
                                      </p:cBhvr>
                                    </p:anim>
                                    <p:animRot by="21600000">
                                      <p:cBhvr>
                                        <p:cTn id="26" dur="1000" fill="hold">
                                          <p:stCondLst>
                                            <p:cond delay="0"/>
                                          </p:stCondLst>
                                        </p:cTn>
                                        <p:tgtEl>
                                          <p:spTgt spid="30"/>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0"/>
                                        </p:tgtEl>
                                        <p:attrNameLst>
                                          <p:attrName>style.visibility</p:attrName>
                                        </p:attrNameLst>
                                      </p:cBhvr>
                                      <p:to>
                                        <p:strVal val="visible"/>
                                      </p:to>
                                    </p:set>
                                    <p:anim calcmode="lin" valueType="num">
                                      <p:cBhvr>
                                        <p:cTn id="29"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0"/>
                                        </p:tgtEl>
                                        <p:attrNameLst>
                                          <p:attrName>ppt_y</p:attrName>
                                        </p:attrNameLst>
                                      </p:cBhvr>
                                      <p:tavLst>
                                        <p:tav tm="0">
                                          <p:val>
                                            <p:strVal val="#ppt_y"/>
                                          </p:val>
                                        </p:tav>
                                        <p:tav tm="100000">
                                          <p:val>
                                            <p:strVal val="#ppt_y"/>
                                          </p:val>
                                        </p:tav>
                                      </p:tavLst>
                                    </p:anim>
                                    <p:anim calcmode="lin" valueType="num">
                                      <p:cBhvr>
                                        <p:cTn id="31"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0"/>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randombar(horizontal)">
                                      <p:cBhvr>
                                        <p:cTn id="37" dur="500"/>
                                        <p:tgtEl>
                                          <p:spTgt spid="3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randombar(horizontal)">
                                      <p:cBhvr>
                                        <p:cTn id="40" dur="500"/>
                                        <p:tgtEl>
                                          <p:spTgt spid="3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randombar(horizontal)">
                                      <p:cBhvr>
                                        <p:cTn id="4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0" grpId="1"/>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87401" y="3111810"/>
            <a:ext cx="5131705" cy="596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4" name="矩形 3"/>
          <p:cNvSpPr/>
          <p:nvPr/>
        </p:nvSpPr>
        <p:spPr>
          <a:xfrm>
            <a:off x="2087401" y="1615301"/>
            <a:ext cx="5029305" cy="533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6" name="TextBox 5"/>
          <p:cNvSpPr txBox="1"/>
          <p:nvPr/>
        </p:nvSpPr>
        <p:spPr>
          <a:xfrm>
            <a:off x="2368594" y="1718305"/>
            <a:ext cx="4429948" cy="95371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endParaRPr lang="zh-CN" altLang="en-US" sz="900" dirty="0">
              <a:solidFill>
                <a:schemeClr val="tx1">
                  <a:lumMod val="65000"/>
                  <a:lumOff val="35000"/>
                </a:schemeClr>
              </a:solidFill>
              <a:latin typeface="+mj-ea"/>
              <a:ea typeface="+mj-ea"/>
            </a:endParaRPr>
          </a:p>
        </p:txBody>
      </p:sp>
      <p:sp>
        <p:nvSpPr>
          <p:cNvPr id="8" name="TextBox 7"/>
          <p:cNvSpPr txBox="1"/>
          <p:nvPr/>
        </p:nvSpPr>
        <p:spPr>
          <a:xfrm>
            <a:off x="1991383" y="3236924"/>
            <a:ext cx="4954759" cy="773664"/>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65000"/>
                  <a:lumOff val="35000"/>
                </a:schemeClr>
              </a:solidFill>
              <a:latin typeface="+mj-ea"/>
              <a:ea typeface="+mj-ea"/>
            </a:endParaRPr>
          </a:p>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a:t>
            </a:r>
            <a:endParaRPr lang="zh-CN" altLang="en-US" sz="900" dirty="0">
              <a:solidFill>
                <a:schemeClr val="tx1">
                  <a:lumMod val="65000"/>
                  <a:lumOff val="35000"/>
                </a:schemeClr>
              </a:solidFill>
              <a:latin typeface="+mj-ea"/>
              <a:ea typeface="+mj-ea"/>
            </a:endParaRPr>
          </a:p>
        </p:txBody>
      </p:sp>
      <p:grpSp>
        <p:nvGrpSpPr>
          <p:cNvPr id="9" name="组合 8"/>
          <p:cNvGrpSpPr/>
          <p:nvPr/>
        </p:nvGrpSpPr>
        <p:grpSpPr>
          <a:xfrm>
            <a:off x="1202722" y="1220950"/>
            <a:ext cx="985388" cy="98526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2" name="TextBox 36"/>
          <p:cNvSpPr txBox="1"/>
          <p:nvPr/>
        </p:nvSpPr>
        <p:spPr>
          <a:xfrm>
            <a:off x="1392771" y="1408443"/>
            <a:ext cx="598612" cy="623248"/>
          </a:xfrm>
          <a:prstGeom prst="rect">
            <a:avLst/>
          </a:prstGeom>
          <a:noFill/>
        </p:spPr>
        <p:txBody>
          <a:bodyPr wrap="squar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endParaRPr lang="zh-CN" altLang="en-US" sz="1800" b="1" dirty="0">
              <a:solidFill>
                <a:srgbClr val="0070C0"/>
              </a:solidFill>
              <a:effectLst>
                <a:innerShdw blurRad="63500" dist="50800" dir="13500000">
                  <a:prstClr val="black">
                    <a:alpha val="50000"/>
                  </a:prstClr>
                </a:innerShdw>
              </a:effectLst>
              <a:latin typeface="+mj-ea"/>
              <a:ea typeface="+mj-ea"/>
            </a:endParaRPr>
          </a:p>
        </p:txBody>
      </p:sp>
      <p:grpSp>
        <p:nvGrpSpPr>
          <p:cNvPr id="13" name="组合 12"/>
          <p:cNvGrpSpPr/>
          <p:nvPr/>
        </p:nvGrpSpPr>
        <p:grpSpPr>
          <a:xfrm>
            <a:off x="7104383" y="2683852"/>
            <a:ext cx="985388" cy="98526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6" name="TextBox 36"/>
          <p:cNvSpPr txBox="1"/>
          <p:nvPr/>
        </p:nvSpPr>
        <p:spPr>
          <a:xfrm>
            <a:off x="7284660" y="2828278"/>
            <a:ext cx="600242" cy="623248"/>
          </a:xfrm>
          <a:prstGeom prst="rect">
            <a:avLst/>
          </a:prstGeom>
          <a:noFill/>
        </p:spPr>
        <p:txBody>
          <a:bodyPr wrap="non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endParaRPr lang="zh-CN" altLang="en-US" sz="1800" b="1" dirty="0">
              <a:solidFill>
                <a:srgbClr val="0070C0"/>
              </a:solidFill>
              <a:effectLst>
                <a:innerShdw blurRad="63500" dist="50800" dir="13500000">
                  <a:prstClr val="black">
                    <a:alpha val="50000"/>
                  </a:prstClr>
                </a:innerShdw>
              </a:effectLst>
              <a:latin typeface="+mj-ea"/>
              <a:ea typeface="+mj-ea"/>
            </a:endParaRPr>
          </a:p>
        </p:txBody>
      </p:sp>
      <p:sp>
        <p:nvSpPr>
          <p:cNvPr id="1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20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6"/>
                                        </p:tgtEl>
                                        <p:attrNameLst>
                                          <p:attrName>style.visibility</p:attrName>
                                        </p:attrNameLst>
                                      </p:cBhvr>
                                      <p:to>
                                        <p:strVal val="visible"/>
                                      </p:to>
                                    </p:set>
                                    <p:animEffect transition="in" filter="wipe(left)">
                                      <p:cBhvr>
                                        <p:cTn id="26" dur="100"/>
                                        <p:tgtEl>
                                          <p:spTgt spid="6"/>
                                        </p:tgtEl>
                                      </p:cBhvr>
                                    </p:animEffect>
                                  </p:childTnLst>
                                </p:cTn>
                              </p:par>
                            </p:childTnLst>
                          </p:cTn>
                        </p:par>
                        <p:par>
                          <p:cTn id="27" fill="hold">
                            <p:stCondLst>
                              <p:cond delay="6210"/>
                            </p:stCondLst>
                            <p:childTnLst>
                              <p:par>
                                <p:cTn id="28" presetID="22" presetClass="entr" presetSubtype="2"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500"/>
                                        <p:tgtEl>
                                          <p:spTgt spid="3"/>
                                        </p:tgtEl>
                                      </p:cBhvr>
                                    </p:animEffect>
                                  </p:childTnLst>
                                </p:cTn>
                              </p:par>
                            </p:childTnLst>
                          </p:cTn>
                        </p:par>
                        <p:par>
                          <p:cTn id="31" fill="hold">
                            <p:stCondLst>
                              <p:cond delay="6710"/>
                            </p:stCondLst>
                            <p:childTnLst>
                              <p:par>
                                <p:cTn id="32" presetID="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par>
                          <p:cTn id="36" fill="hold">
                            <p:stCondLst>
                              <p:cond delay="721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7710"/>
                            </p:stCondLst>
                            <p:childTnLst>
                              <p:par>
                                <p:cTn id="43" presetID="22" presetClass="entr" presetSubtype="8" fill="hold" grpId="0" nodeType="afterEffect">
                                  <p:stCondLst>
                                    <p:cond delay="0"/>
                                  </p:stCondLst>
                                  <p:iterate type="lt">
                                    <p:tmPct val="30000"/>
                                  </p:iterate>
                                  <p:childTnLst>
                                    <p:set>
                                      <p:cBhvr>
                                        <p:cTn id="44" dur="1" fill="hold">
                                          <p:stCondLst>
                                            <p:cond delay="0"/>
                                          </p:stCondLst>
                                        </p:cTn>
                                        <p:tgtEl>
                                          <p:spTgt spid="8"/>
                                        </p:tgtEl>
                                        <p:attrNameLst>
                                          <p:attrName>style.visibility</p:attrName>
                                        </p:attrNameLst>
                                      </p:cBhvr>
                                      <p:to>
                                        <p:strVal val="visible"/>
                                      </p:to>
                                    </p:set>
                                    <p:animEffect transition="in" filter="wipe(left)">
                                      <p:cBhvr>
                                        <p:cTn id="45"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12"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1" cstate="print">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33436" b="43385"/>
          <a:stretch>
            <a:fillRect/>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48" name="矩形 47"/>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anose="02020300000000000000" pitchFamily="18" charset="-122"/>
                <a:sym typeface="浪漫雅圆" charset="-122"/>
              </a:rPr>
              <a:t>Contents Page</a:t>
            </a:r>
            <a:endParaRPr lang="zh-CN" altLang="zh-CN" sz="2400" dirty="0">
              <a:solidFill>
                <a:srgbClr val="F8F8F8"/>
              </a:solidFill>
              <a:latin typeface="浪漫雅圆" charset="-122"/>
              <a:ea typeface="Adobe 宋体 Std L" panose="02020300000000000000" pitchFamily="18" charset="-122"/>
              <a:sym typeface="浪漫雅圆" charset="-122"/>
            </a:endParaRPr>
          </a:p>
        </p:txBody>
      </p:sp>
      <p:sp>
        <p:nvSpPr>
          <p:cNvPr id="50"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anose="020B0503020204020204" pitchFamily="34" charset="-122"/>
              </a:rPr>
              <a:t>目录页</a:t>
            </a:r>
            <a:endParaRPr lang="zh-CN" altLang="zh-CN" sz="3600" b="1" dirty="0">
              <a:solidFill>
                <a:srgbClr val="F8F8F8"/>
              </a:solidFill>
              <a:ea typeface="微软雅黑" panose="020B0503020204020204" pitchFamily="34" charset="-122"/>
            </a:endParaRPr>
          </a:p>
        </p:txBody>
      </p:sp>
      <p:sp>
        <p:nvSpPr>
          <p:cNvPr id="51" name="任意多边形 50"/>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年度工作概述</a:t>
            </a:r>
            <a:endParaRPr lang="zh-CN" altLang="en-US" sz="2000" b="1" dirty="0">
              <a:latin typeface="微软雅黑" panose="020B0503020204020204" pitchFamily="34" charset="-122"/>
              <a:ea typeface="微软雅黑" panose="020B0503020204020204" pitchFamily="34" charset="-122"/>
            </a:endParaRPr>
          </a:p>
        </p:txBody>
      </p:sp>
      <p:sp>
        <p:nvSpPr>
          <p:cNvPr id="53"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工作完成情况</a:t>
            </a:r>
            <a:endParaRPr lang="zh-CN" altLang="en-US" sz="2000" b="1" dirty="0">
              <a:latin typeface="微软雅黑" panose="020B0503020204020204" pitchFamily="34" charset="-122"/>
              <a:ea typeface="微软雅黑" panose="020B0503020204020204" pitchFamily="34" charset="-122"/>
            </a:endParaRPr>
          </a:p>
        </p:txBody>
      </p:sp>
      <p:sp>
        <p:nvSpPr>
          <p:cNvPr id="54"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成功项目展示</a:t>
            </a:r>
            <a:endParaRPr lang="zh-CN" altLang="en-US" sz="2000" b="1" dirty="0">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anose="020B0503020204020204" pitchFamily="34" charset="-122"/>
                <a:ea typeface="微软雅黑" panose="020B0503020204020204" pitchFamily="34" charset="-122"/>
              </a:rPr>
              <a:t>4.</a:t>
            </a:r>
            <a:r>
              <a:rPr lang="zh-CN" altLang="en-US" sz="2000" b="1" dirty="0" smtClean="0">
                <a:latin typeface="微软雅黑" panose="020B0503020204020204" pitchFamily="34" charset="-122"/>
                <a:ea typeface="微软雅黑" panose="020B0503020204020204" pitchFamily="34" charset="-122"/>
              </a:rPr>
              <a:t>工作存在不足</a:t>
            </a:r>
            <a:endParaRPr lang="zh-CN" sz="20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7" name="TextBox 56"/>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8" name="TextBox 57"/>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9" name="TextBox 58"/>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60" name="TextBox 59"/>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明年工作计划</a:t>
            </a:r>
            <a:endParaRPr lang="zh-CN" altLang="en-US" sz="2000" b="1" dirty="0">
              <a:latin typeface="微软雅黑" panose="020B0503020204020204" pitchFamily="34" charset="-122"/>
              <a:ea typeface="微软雅黑" panose="020B0503020204020204" pitchFamily="34" charset="-122"/>
            </a:endParaRPr>
          </a:p>
        </p:txBody>
      </p:sp>
      <p:sp>
        <p:nvSpPr>
          <p:cNvPr id="61" name="TextBox 60"/>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846231" y="3363838"/>
            <a:ext cx="845449" cy="845339"/>
            <a:chOff x="5774420" y="5856752"/>
            <a:chExt cx="845449" cy="845339"/>
          </a:xfrm>
        </p:grpSpPr>
        <p:grpSp>
          <p:nvGrpSpPr>
            <p:cNvPr id="96" name="组合 95"/>
            <p:cNvGrpSpPr/>
            <p:nvPr/>
          </p:nvGrpSpPr>
          <p:grpSpPr>
            <a:xfrm>
              <a:off x="5774420" y="5856752"/>
              <a:ext cx="845449" cy="845339"/>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4" name="组合 73"/>
            <p:cNvGrpSpPr>
              <a:grpSpLocks noChangeAspect="1"/>
            </p:cNvGrpSpPr>
            <p:nvPr/>
          </p:nvGrpSpPr>
          <p:grpSpPr>
            <a:xfrm>
              <a:off x="5956524" y="6055840"/>
              <a:ext cx="486878" cy="469517"/>
              <a:chOff x="7019925" y="5499100"/>
              <a:chExt cx="312738" cy="301626"/>
            </a:xfrm>
            <a:solidFill>
              <a:srgbClr val="C00000"/>
            </a:solidFill>
          </p:grpSpPr>
          <p:sp>
            <p:nvSpPr>
              <p:cNvPr id="75"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6"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4" name="组合 3"/>
          <p:cNvGrpSpPr/>
          <p:nvPr/>
        </p:nvGrpSpPr>
        <p:grpSpPr>
          <a:xfrm>
            <a:off x="2483768" y="2283718"/>
            <a:ext cx="845449" cy="845339"/>
            <a:chOff x="7346565" y="5856752"/>
            <a:chExt cx="845449" cy="845339"/>
          </a:xfrm>
        </p:grpSpPr>
        <p:grpSp>
          <p:nvGrpSpPr>
            <p:cNvPr id="99" name="组合 98"/>
            <p:cNvGrpSpPr/>
            <p:nvPr/>
          </p:nvGrpSpPr>
          <p:grpSpPr>
            <a:xfrm>
              <a:off x="7346565" y="5856752"/>
              <a:ext cx="845449" cy="8453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9" name="组合 78"/>
            <p:cNvGrpSpPr>
              <a:grpSpLocks noChangeAspect="1"/>
            </p:cNvGrpSpPr>
            <p:nvPr/>
          </p:nvGrpSpPr>
          <p:grpSpPr>
            <a:xfrm>
              <a:off x="7539599" y="6086912"/>
              <a:ext cx="474941" cy="407373"/>
              <a:chOff x="5084763" y="971550"/>
              <a:chExt cx="323850" cy="277813"/>
            </a:xfrm>
            <a:solidFill>
              <a:srgbClr val="C00000"/>
            </a:solidFill>
          </p:grpSpPr>
          <p:sp>
            <p:nvSpPr>
              <p:cNvPr id="80"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1"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grpSp>
        <p:nvGrpSpPr>
          <p:cNvPr id="5" name="组合 4"/>
          <p:cNvGrpSpPr/>
          <p:nvPr/>
        </p:nvGrpSpPr>
        <p:grpSpPr>
          <a:xfrm>
            <a:off x="4086591" y="3507854"/>
            <a:ext cx="845449" cy="845339"/>
            <a:chOff x="8911938" y="5856752"/>
            <a:chExt cx="845449" cy="845339"/>
          </a:xfrm>
        </p:grpSpPr>
        <p:grpSp>
          <p:nvGrpSpPr>
            <p:cNvPr id="102" name="组合 101"/>
            <p:cNvGrpSpPr/>
            <p:nvPr/>
          </p:nvGrpSpPr>
          <p:grpSpPr>
            <a:xfrm>
              <a:off x="8911938" y="5856752"/>
              <a:ext cx="845449" cy="845339"/>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86" name="任意多边形 85"/>
            <p:cNvSpPr/>
            <p:nvPr/>
          </p:nvSpPr>
          <p:spPr bwMode="auto">
            <a:xfrm>
              <a:off x="9110737" y="6095151"/>
              <a:ext cx="509927" cy="390894"/>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p:spPr>
          <p:txBody>
            <a:bodyPr vert="horz" wrap="square" lIns="68580" tIns="34290" rIns="68580" bIns="34290" numCol="1" anchor="t" anchorCtr="0" compatLnSpc="1">
              <a:noAutofit/>
            </a:bodyPr>
            <a:lstStyle/>
            <a:p>
              <a:endParaRPr lang="zh-CN" altLang="en-US"/>
            </a:p>
          </p:txBody>
        </p:sp>
      </p:grpSp>
      <p:grpSp>
        <p:nvGrpSpPr>
          <p:cNvPr id="7" name="组合 6"/>
          <p:cNvGrpSpPr/>
          <p:nvPr/>
        </p:nvGrpSpPr>
        <p:grpSpPr>
          <a:xfrm>
            <a:off x="7303533" y="3404668"/>
            <a:ext cx="845449" cy="845339"/>
            <a:chOff x="11994892" y="5856752"/>
            <a:chExt cx="845449" cy="845339"/>
          </a:xfrm>
        </p:grpSpPr>
        <p:grpSp>
          <p:nvGrpSpPr>
            <p:cNvPr id="108" name="组合 107"/>
            <p:cNvGrpSpPr/>
            <p:nvPr/>
          </p:nvGrpSpPr>
          <p:grpSpPr>
            <a:xfrm>
              <a:off x="11994892" y="5856752"/>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9" name="组合 88"/>
            <p:cNvGrpSpPr/>
            <p:nvPr/>
          </p:nvGrpSpPr>
          <p:grpSpPr>
            <a:xfrm>
              <a:off x="12260587" y="6076184"/>
              <a:ext cx="333646" cy="428828"/>
              <a:chOff x="9222222" y="4228885"/>
              <a:chExt cx="360197" cy="463013"/>
            </a:xfrm>
            <a:solidFill>
              <a:srgbClr val="C00000"/>
            </a:solidFill>
          </p:grpSpPr>
          <p:sp>
            <p:nvSpPr>
              <p:cNvPr id="9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sp>
            <p:nvSpPr>
              <p:cNvPr id="91" name="任意多边形 9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grpSp>
      </p:grpSp>
      <p:grpSp>
        <p:nvGrpSpPr>
          <p:cNvPr id="6" name="组合 5"/>
          <p:cNvGrpSpPr/>
          <p:nvPr/>
        </p:nvGrpSpPr>
        <p:grpSpPr>
          <a:xfrm>
            <a:off x="5724128" y="2158459"/>
            <a:ext cx="845449" cy="845339"/>
            <a:chOff x="10467608" y="5856752"/>
            <a:chExt cx="845449" cy="845339"/>
          </a:xfrm>
        </p:grpSpPr>
        <p:grpSp>
          <p:nvGrpSpPr>
            <p:cNvPr id="105" name="组合 104"/>
            <p:cNvGrpSpPr/>
            <p:nvPr/>
          </p:nvGrpSpPr>
          <p:grpSpPr>
            <a:xfrm>
              <a:off x="10467608" y="5856752"/>
              <a:ext cx="845449" cy="845339"/>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95" name="Freeform 177"/>
            <p:cNvSpPr>
              <a:spLocks noEditPoints="1"/>
            </p:cNvSpPr>
            <p:nvPr/>
          </p:nvSpPr>
          <p:spPr bwMode="auto">
            <a:xfrm>
              <a:off x="10668152" y="6064118"/>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0"/>
                                        <p:tgtEl>
                                          <p:spTgt spid="51"/>
                                        </p:tgtEl>
                                      </p:cBhvr>
                                    </p:animEffect>
                                  </p:childTnLst>
                                </p:cTn>
                              </p:par>
                              <p:par>
                                <p:cTn id="29" presetID="53" presetClass="entr" presetSubtype="16"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9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14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1000"/>
                                        <p:tgtEl>
                                          <p:spTgt spid="57"/>
                                        </p:tgtEl>
                                      </p:cBhvr>
                                    </p:animEffect>
                                    <p:anim calcmode="lin" valueType="num">
                                      <p:cBhvr>
                                        <p:cTn id="62" dur="1000" fill="hold"/>
                                        <p:tgtEl>
                                          <p:spTgt spid="57"/>
                                        </p:tgtEl>
                                        <p:attrNameLst>
                                          <p:attrName>ppt_x</p:attrName>
                                        </p:attrNameLst>
                                      </p:cBhvr>
                                      <p:tavLst>
                                        <p:tav tm="0">
                                          <p:val>
                                            <p:strVal val="#ppt_x"/>
                                          </p:val>
                                        </p:tav>
                                        <p:tav tm="100000">
                                          <p:val>
                                            <p:strVal val="#ppt_x"/>
                                          </p:val>
                                        </p:tav>
                                      </p:tavLst>
                                    </p:anim>
                                    <p:anim calcmode="lin" valueType="num">
                                      <p:cBhvr>
                                        <p:cTn id="63" dur="1000" fill="hold"/>
                                        <p:tgtEl>
                                          <p:spTgt spid="5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strVal val="#ppt_x"/>
                                          </p:val>
                                        </p:tav>
                                        <p:tav tm="100000">
                                          <p:val>
                                            <p:strVal val="#ppt_x"/>
                                          </p:val>
                                        </p:tav>
                                      </p:tavLst>
                                    </p:anim>
                                    <p:anim calcmode="lin" valueType="num">
                                      <p:cBhvr>
                                        <p:cTn id="9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p:bldP spid="55" grpId="0"/>
      <p:bldP spid="56" grpId="0"/>
      <p:bldP spid="57" grpId="0"/>
      <p:bldP spid="58" grpId="0"/>
      <p:bldP spid="59" grpId="0"/>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9" name="圆角矩形 28"/>
          <p:cNvSpPr/>
          <p:nvPr/>
        </p:nvSpPr>
        <p:spPr>
          <a:xfrm>
            <a:off x="2235251" y="1275606"/>
            <a:ext cx="1582737" cy="1475564"/>
          </a:xfrm>
          <a:prstGeom prst="roundRect">
            <a:avLst>
              <a:gd name="adj" fmla="val 4161"/>
            </a:avLst>
          </a:prstGeom>
          <a:solidFill>
            <a:srgbClr val="0070C0"/>
          </a:solidFill>
        </p:spPr>
        <p:style>
          <a:lnRef idx="3">
            <a:schemeClr val="lt1"/>
          </a:lnRef>
          <a:fillRef idx="1">
            <a:schemeClr val="accent6"/>
          </a:fillRef>
          <a:effectRef idx="1">
            <a:schemeClr val="accent6"/>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最后</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1200"/>
              </a:spcBef>
              <a:spcAft>
                <a:spcPts val="0"/>
              </a:spcAft>
              <a:defRPr/>
            </a:pPr>
            <a:r>
              <a:rPr lang="zh-CN" altLang="en-US" sz="1400" dirty="0">
                <a:solidFill>
                  <a:srgbClr val="FFFFFF"/>
                </a:solidFill>
                <a:latin typeface="微软雅黑" panose="020B0503020204020204" pitchFamily="34" charset="-122"/>
                <a:ea typeface="微软雅黑" panose="020B0503020204020204" pitchFamily="34" charset="-122"/>
              </a:rPr>
              <a:t>说说未来一年里的工作计划</a:t>
            </a:r>
            <a:endParaRPr lang="zh-CN" altLang="en-US" sz="1400" dirty="0">
              <a:solidFill>
                <a:srgbClr val="FFFFFF"/>
              </a:solidFill>
              <a:latin typeface="微软雅黑" panose="020B0503020204020204" pitchFamily="34" charset="-122"/>
              <a:ea typeface="微软雅黑" panose="020B0503020204020204" pitchFamily="34" charset="-122"/>
            </a:endParaRPr>
          </a:p>
        </p:txBody>
      </p:sp>
      <p:sp>
        <p:nvSpPr>
          <p:cNvPr id="30" name="任意多边形 29"/>
          <p:cNvSpPr/>
          <p:nvPr/>
        </p:nvSpPr>
        <p:spPr>
          <a:xfrm>
            <a:off x="3559226" y="1275606"/>
            <a:ext cx="1900237" cy="1475564"/>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0070C0"/>
          </a:solidFill>
        </p:spPr>
        <p:style>
          <a:lnRef idx="3">
            <a:schemeClr val="lt1"/>
          </a:lnRef>
          <a:fillRef idx="1">
            <a:schemeClr val="accent6"/>
          </a:fillRef>
          <a:effectRef idx="1">
            <a:schemeClr val="accent6"/>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微软雅黑" panose="020B0503020204020204" pitchFamily="34" charset="-122"/>
                <a:ea typeface="微软雅黑" panose="020B0503020204020204" pitchFamily="34" charset="-122"/>
              </a:rPr>
              <a:t>第三</a:t>
            </a:r>
            <a:endParaRPr lang="en-US" altLang="zh-CN" sz="2400" b="1"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dirty="0">
                <a:solidFill>
                  <a:srgbClr val="FFFFFF"/>
                </a:solidFill>
                <a:latin typeface="微软雅黑" panose="020B0503020204020204" pitchFamily="34" charset="-122"/>
                <a:ea typeface="微软雅黑" panose="020B0503020204020204" pitchFamily="34" charset="-122"/>
              </a:rPr>
              <a:t>总结几点工作中存在的问题</a:t>
            </a:r>
            <a:endParaRPr lang="en-US" altLang="zh-CN" sz="1400" dirty="0">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3875137" y="2511649"/>
            <a:ext cx="1584325" cy="1769790"/>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0070C0"/>
          </a:solidFill>
        </p:spPr>
        <p:style>
          <a:lnRef idx="3">
            <a:schemeClr val="lt1"/>
          </a:lnRef>
          <a:fillRef idx="1">
            <a:schemeClr val="accent6"/>
          </a:fillRef>
          <a:effectRef idx="1">
            <a:schemeClr val="accent6"/>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其次</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anose="020B0503020204020204" pitchFamily="34" charset="-122"/>
                <a:ea typeface="微软雅黑" panose="020B0503020204020204" pitchFamily="34" charset="-122"/>
              </a:rPr>
              <a:t>总结本年度的工作收获</a:t>
            </a: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32" name="任意多边形 31"/>
          <p:cNvSpPr/>
          <p:nvPr/>
        </p:nvSpPr>
        <p:spPr>
          <a:xfrm>
            <a:off x="5202288" y="2807353"/>
            <a:ext cx="1901825" cy="1474086"/>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0070C0"/>
          </a:solidFill>
        </p:spPr>
        <p:style>
          <a:lnRef idx="3">
            <a:schemeClr val="lt1"/>
          </a:lnRef>
          <a:fillRef idx="1">
            <a:schemeClr val="accent6"/>
          </a:fillRef>
          <a:effectRef idx="1">
            <a:schemeClr val="accent6"/>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微软雅黑" panose="020B0503020204020204" pitchFamily="34" charset="-122"/>
                <a:ea typeface="微软雅黑" panose="020B0503020204020204" pitchFamily="34" charset="-122"/>
              </a:rPr>
              <a:t>首先</a:t>
            </a:r>
            <a:endParaRPr lang="en-US" altLang="zh-CN" sz="2400" b="1">
              <a:solidFill>
                <a:srgbClr val="FFFFFF"/>
              </a:solidFill>
              <a:latin typeface="微软雅黑" panose="020B0503020204020204" pitchFamily="34" charset="-122"/>
              <a:ea typeface="微软雅黑" panose="020B0503020204020204" pitchFamily="34" charset="-122"/>
            </a:endParaRPr>
          </a:p>
          <a:p>
            <a:pPr algn="ctr" eaLnBrk="1" fontAlgn="auto" hangingPunct="1">
              <a:spcBef>
                <a:spcPts val="600"/>
              </a:spcBef>
              <a:spcAft>
                <a:spcPts val="0"/>
              </a:spcAft>
              <a:defRPr/>
            </a:pPr>
            <a:r>
              <a:rPr lang="zh-CN" altLang="en-US" sz="1400">
                <a:solidFill>
                  <a:srgbClr val="FFFFFF"/>
                </a:solidFill>
                <a:latin typeface="微软雅黑" panose="020B0503020204020204" pitchFamily="34" charset="-122"/>
                <a:ea typeface="微软雅黑" panose="020B0503020204020204" pitchFamily="34" charset="-122"/>
              </a:rPr>
              <a:t>概述本年度基本的工作情况</a:t>
            </a:r>
            <a:endParaRPr lang="en-US" altLang="zh-CN" sz="1600">
              <a:solidFill>
                <a:srgbClr val="FFFFFF"/>
              </a:solidFill>
              <a:latin typeface="微软雅黑" panose="020B0503020204020204" pitchFamily="34" charset="-122"/>
              <a:ea typeface="微软雅黑" panose="020B0503020204020204" pitchFamily="34" charset="-122"/>
            </a:endParaRPr>
          </a:p>
        </p:txBody>
      </p:sp>
      <p:sp>
        <p:nvSpPr>
          <p:cNvPr id="33" name="矩形 30"/>
          <p:cNvSpPr>
            <a:spLocks noChangeArrowheads="1"/>
          </p:cNvSpPr>
          <p:nvPr/>
        </p:nvSpPr>
        <p:spPr bwMode="auto">
          <a:xfrm>
            <a:off x="5464225" y="1275606"/>
            <a:ext cx="2819400" cy="147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总结必须有情况的概述和叙述，有的比较简单，有的比较详细。</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1"/>
          <p:cNvSpPr>
            <a:spLocks noChangeArrowheads="1"/>
          </p:cNvSpPr>
          <p:nvPr/>
        </p:nvSpPr>
        <p:spPr bwMode="auto">
          <a:xfrm>
            <a:off x="971600" y="2807353"/>
            <a:ext cx="2817812" cy="1474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eaLnBrk="1" hangingPunct="1">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这部分内容主要是对工作的主客观条件、有利和不利条件以及工作的环境和基础等进行分析。</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1250"/>
                                        <p:tgtEl>
                                          <p:spTgt spid="32"/>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1250"/>
                                        <p:tgtEl>
                                          <p:spTgt spid="31"/>
                                        </p:tgtEl>
                                      </p:cBhvr>
                                    </p:animEffect>
                                  </p:childTnLst>
                                </p:cTn>
                              </p:par>
                            </p:childTnLst>
                          </p:cTn>
                        </p:par>
                        <p:par>
                          <p:cTn id="16" fill="hold">
                            <p:stCondLst>
                              <p:cond delay="3500"/>
                            </p:stCondLst>
                            <p:childTnLst>
                              <p:par>
                                <p:cTn id="17" presetID="22" presetClass="entr" presetSubtype="2"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1250"/>
                                        <p:tgtEl>
                                          <p:spTgt spid="30"/>
                                        </p:tgtEl>
                                      </p:cBhvr>
                                    </p:animEffect>
                                  </p:childTnLst>
                                </p:cTn>
                              </p:par>
                            </p:childTnLst>
                          </p:cTn>
                        </p:par>
                        <p:par>
                          <p:cTn id="20" fill="hold">
                            <p:stCondLst>
                              <p:cond delay="5000"/>
                            </p:stCondLst>
                            <p:childTnLst>
                              <p:par>
                                <p:cTn id="21" presetID="22" presetClass="entr" presetSubtype="2"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wipe(right)">
                                      <p:cBhvr>
                                        <p:cTn id="23" dur="1250"/>
                                        <p:tgtEl>
                                          <p:spTgt spid="29"/>
                                        </p:tgtEl>
                                      </p:cBhvr>
                                    </p:animEffect>
                                  </p:childTnLst>
                                </p:cTn>
                              </p:par>
                            </p:childTnLst>
                          </p:cTn>
                        </p:par>
                        <p:par>
                          <p:cTn id="24" fill="hold">
                            <p:stCondLst>
                              <p:cond delay="6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750"/>
                                        <p:tgtEl>
                                          <p:spTgt spid="33"/>
                                        </p:tgtEl>
                                      </p:cBhvr>
                                    </p:animEffect>
                                  </p:childTnLst>
                                </p:cTn>
                              </p:par>
                            </p:childTnLst>
                          </p:cTn>
                        </p:par>
                        <p:par>
                          <p:cTn id="28" fill="hold">
                            <p:stCondLst>
                              <p:cond delay="75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animBg="1"/>
      <p:bldP spid="30" grpId="0" animBg="1"/>
      <p:bldP spid="31" grpId="0" animBg="1"/>
      <p:bldP spid="32" grpId="0" animBg="1"/>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934484" y="1167594"/>
            <a:ext cx="2179163" cy="2214247"/>
          </a:xfrm>
          <a:prstGeom prst="rect">
            <a:avLst/>
          </a:prstGeom>
          <a:solidFill>
            <a:srgbClr val="0070C0"/>
          </a:solid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sp>
        <p:nvSpPr>
          <p:cNvPr id="32" name="TextBox 84"/>
          <p:cNvSpPr txBox="1"/>
          <p:nvPr/>
        </p:nvSpPr>
        <p:spPr>
          <a:xfrm>
            <a:off x="1042734" y="2977779"/>
            <a:ext cx="1855085" cy="307795"/>
          </a:xfrm>
          <a:prstGeom prst="rect">
            <a:avLst/>
          </a:prstGeom>
          <a:noFill/>
          <a:ln>
            <a:noFill/>
            <a:prstDash val="sysDash"/>
          </a:ln>
        </p:spPr>
        <p:txBody>
          <a:bodyPr wrap="square" lIns="91458" tIns="45729" rIns="91458" bIns="45729" rtlCol="0">
            <a:spAutoFit/>
          </a:bodyPr>
          <a:lstStyle/>
          <a:p>
            <a:pPr algn="ctr" defTabSz="914400"/>
            <a:r>
              <a:rPr lang="zh-CN" altLang="en-US" dirty="0" smtClean="0">
                <a:solidFill>
                  <a:schemeClr val="bg1"/>
                </a:solidFill>
                <a:latin typeface="+mj-ea"/>
                <a:ea typeface="+mj-ea"/>
              </a:rPr>
              <a:t>关键字</a:t>
            </a:r>
            <a:endParaRPr lang="zh-CN" altLang="en-US" dirty="0">
              <a:solidFill>
                <a:schemeClr val="bg1"/>
              </a:solidFill>
              <a:latin typeface="+mj-ea"/>
              <a:ea typeface="+mj-ea"/>
            </a:endParaRPr>
          </a:p>
        </p:txBody>
      </p:sp>
      <p:sp>
        <p:nvSpPr>
          <p:cNvPr id="34" name="TextBox 86"/>
          <p:cNvSpPr txBox="1"/>
          <p:nvPr/>
        </p:nvSpPr>
        <p:spPr>
          <a:xfrm>
            <a:off x="1119588" y="3936713"/>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grpSp>
        <p:nvGrpSpPr>
          <p:cNvPr id="49" name="组合 48"/>
          <p:cNvGrpSpPr/>
          <p:nvPr/>
        </p:nvGrpSpPr>
        <p:grpSpPr>
          <a:xfrm>
            <a:off x="1598430" y="1402576"/>
            <a:ext cx="836462" cy="836326"/>
            <a:chOff x="3384770" y="1888576"/>
            <a:chExt cx="472636" cy="472634"/>
          </a:xfrm>
        </p:grpSpPr>
        <p:sp>
          <p:nvSpPr>
            <p:cNvPr id="50" name="椭圆 49"/>
            <p:cNvSpPr/>
            <p:nvPr/>
          </p:nvSpPr>
          <p:spPr>
            <a:xfrm>
              <a:off x="3384770" y="1888576"/>
              <a:ext cx="472636" cy="472634"/>
            </a:xfrm>
            <a:prstGeom prst="ellipse">
              <a:avLst/>
            </a:prstGeom>
            <a:noFill/>
            <a:ln w="12700" cap="flat" cmpd="sng" algn="ctr">
              <a:solidFill>
                <a:srgbClr val="777777">
                  <a:lumMod val="20000"/>
                  <a:lumOff val="80000"/>
                </a:srgbClr>
              </a:solidFill>
              <a:prstDash val="solid"/>
              <a:miter lim="800000"/>
            </a:ln>
            <a:effectLst/>
          </p:spPr>
          <p:txBody>
            <a:bodyPr rtlCol="0" anchor="ctr"/>
            <a:lstStyle/>
            <a:p>
              <a:pPr algn="ctr" defTabSz="914400">
                <a:defRPr/>
              </a:pPr>
              <a:endParaRPr lang="zh-CN" altLang="en-US" sz="1800" kern="0">
                <a:solidFill>
                  <a:srgbClr val="777777"/>
                </a:solidFill>
                <a:latin typeface="+mj-ea"/>
                <a:ea typeface="+mj-ea"/>
              </a:endParaRPr>
            </a:p>
          </p:txBody>
        </p:sp>
        <p:grpSp>
          <p:nvGrpSpPr>
            <p:cNvPr id="51" name="组合 50"/>
            <p:cNvGrpSpPr/>
            <p:nvPr/>
          </p:nvGrpSpPr>
          <p:grpSpPr>
            <a:xfrm>
              <a:off x="3438151" y="1949352"/>
              <a:ext cx="365874" cy="357593"/>
              <a:chOff x="5710238" y="3049588"/>
              <a:chExt cx="771526" cy="754062"/>
            </a:xfrm>
            <a:solidFill>
              <a:srgbClr val="777777"/>
            </a:solidFill>
          </p:grpSpPr>
          <p:sp>
            <p:nvSpPr>
              <p:cNvPr id="52"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3"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4"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sp>
            <p:nvSpPr>
              <p:cNvPr id="55"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solidFill>
                <a:srgbClr val="FFFFFF"/>
              </a:solidFill>
              <a:ln w="9525">
                <a:solidFill>
                  <a:srgbClr val="777777">
                    <a:lumMod val="20000"/>
                    <a:lumOff val="80000"/>
                  </a:srgbClr>
                </a:solidFill>
                <a:round/>
              </a:ln>
            </p:spPr>
            <p:txBody>
              <a:bodyPr vert="horz" wrap="square" lIns="91440" tIns="45720" rIns="91440" bIns="45720" numCol="1" anchor="t" anchorCtr="0" compatLnSpc="1"/>
              <a:lstStyle/>
              <a:p>
                <a:pPr defTabSz="914400">
                  <a:defRPr/>
                </a:pPr>
                <a:endParaRPr lang="zh-CN" altLang="en-US" sz="1800" kern="0">
                  <a:solidFill>
                    <a:srgbClr val="FFFFFF"/>
                  </a:solidFill>
                  <a:latin typeface="+mj-ea"/>
                  <a:ea typeface="+mj-ea"/>
                </a:endParaRPr>
              </a:p>
            </p:txBody>
          </p:sp>
        </p:grpSp>
      </p:grpSp>
      <p:sp>
        <p:nvSpPr>
          <p:cNvPr id="56" name="Freeform 18">
            <a:hlinkClick r:id="rId1"/>
          </p:cNvPr>
          <p:cNvSpPr>
            <a:spLocks noEditPoints="1"/>
          </p:cNvSpPr>
          <p:nvPr/>
        </p:nvSpPr>
        <p:spPr bwMode="auto">
          <a:xfrm>
            <a:off x="1143284"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7" name="Freeform 18">
            <a:hlinkClick r:id="rId1"/>
          </p:cNvPr>
          <p:cNvSpPr>
            <a:spLocks noEditPoints="1"/>
          </p:cNvSpPr>
          <p:nvPr/>
        </p:nvSpPr>
        <p:spPr bwMode="auto">
          <a:xfrm>
            <a:off x="1575773"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8" name="Freeform 18">
            <a:hlinkClick r:id="rId1"/>
          </p:cNvPr>
          <p:cNvSpPr>
            <a:spLocks noEditPoints="1"/>
          </p:cNvSpPr>
          <p:nvPr/>
        </p:nvSpPr>
        <p:spPr bwMode="auto">
          <a:xfrm>
            <a:off x="1980372"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59" name="Freeform 18">
            <a:hlinkClick r:id="rId1"/>
          </p:cNvPr>
          <p:cNvSpPr>
            <a:spLocks noEditPoints="1"/>
          </p:cNvSpPr>
          <p:nvPr/>
        </p:nvSpPr>
        <p:spPr bwMode="auto">
          <a:xfrm>
            <a:off x="2384971" y="2497057"/>
            <a:ext cx="404599" cy="41148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rgbClr val="FFFFFF"/>
          </a:solidFill>
          <a:ln>
            <a:noFill/>
          </a:ln>
        </p:spPr>
        <p:txBody>
          <a:bodyPr vert="horz" wrap="square" lIns="68594" tIns="34297" rIns="68594" bIns="34297" numCol="1" anchor="t" anchorCtr="0" compatLnSpc="1"/>
          <a:lstStyle/>
          <a:p>
            <a:pPr defTabSz="685800">
              <a:defRPr/>
            </a:pPr>
            <a:endParaRPr lang="zh-CN" altLang="en-US" sz="1100" kern="0">
              <a:solidFill>
                <a:prstClr val="black"/>
              </a:solidFill>
              <a:latin typeface="+mj-ea"/>
              <a:ea typeface="+mj-ea"/>
            </a:endParaRPr>
          </a:p>
        </p:txBody>
      </p:sp>
      <p:sp>
        <p:nvSpPr>
          <p:cNvPr id="64" name="TextBox 102"/>
          <p:cNvSpPr txBox="1"/>
          <p:nvPr/>
        </p:nvSpPr>
        <p:spPr>
          <a:xfrm>
            <a:off x="4266506" y="3921900"/>
            <a:ext cx="2289628" cy="1108014"/>
          </a:xfrm>
          <a:prstGeom prst="rect">
            <a:avLst/>
          </a:prstGeom>
          <a:noFill/>
          <a:ln>
            <a:noFill/>
            <a:prstDash val="sysDash"/>
          </a:ln>
        </p:spPr>
        <p:txBody>
          <a:bodyPr wrap="square" lIns="91458" tIns="45729" rIns="91458" bIns="45729" rtlCol="0">
            <a:spAutoFit/>
          </a:bodyPr>
          <a:lstStyle/>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ea typeface="+mj-ea"/>
              </a:rPr>
              <a:t>此处输入您的相关内容</a:t>
            </a:r>
            <a:endParaRPr lang="en-US" altLang="zh-CN" sz="1100" dirty="0">
              <a:solidFill>
                <a:sysClr val="windowText" lastClr="000000"/>
              </a:solidFill>
              <a:latin typeface="+mj-ea"/>
              <a:ea typeface="+mj-ea"/>
            </a:endParaRPr>
          </a:p>
          <a:p>
            <a:pPr defTabSz="914400">
              <a:lnSpc>
                <a:spcPct val="150000"/>
              </a:lnSpc>
            </a:pPr>
            <a:r>
              <a:rPr lang="zh-CN" altLang="en-US" sz="1100" dirty="0">
                <a:solidFill>
                  <a:sysClr val="windowText" lastClr="000000"/>
                </a:solidFill>
                <a:latin typeface="+mj-ea"/>
              </a:rPr>
              <a:t>此处输入您的相关内容</a:t>
            </a:r>
            <a:endParaRPr lang="en-US" altLang="zh-CN" sz="1100" dirty="0">
              <a:solidFill>
                <a:sysClr val="windowText" lastClr="000000"/>
              </a:solidFill>
              <a:latin typeface="+mj-ea"/>
            </a:endParaRPr>
          </a:p>
          <a:p>
            <a:pPr defTabSz="914400">
              <a:lnSpc>
                <a:spcPct val="150000"/>
              </a:lnSpc>
            </a:pPr>
            <a:r>
              <a:rPr lang="zh-CN" altLang="en-US" sz="1100" dirty="0">
                <a:solidFill>
                  <a:sysClr val="windowText" lastClr="000000"/>
                </a:solidFill>
                <a:latin typeface="+mj-ea"/>
              </a:rPr>
              <a:t>此处输入您的相关内容</a:t>
            </a:r>
            <a:endParaRPr lang="zh-CN" altLang="en-US" sz="1100" dirty="0">
              <a:solidFill>
                <a:sysClr val="windowText" lastClr="000000"/>
              </a:solidFill>
              <a:latin typeface="+mj-ea"/>
              <a:ea typeface="+mj-ea"/>
            </a:endParaRPr>
          </a:p>
        </p:txBody>
      </p:sp>
      <p:sp>
        <p:nvSpPr>
          <p:cNvPr id="72" name="矩形 71"/>
          <p:cNvSpPr/>
          <p:nvPr/>
        </p:nvSpPr>
        <p:spPr>
          <a:xfrm>
            <a:off x="3113648" y="1167594"/>
            <a:ext cx="4950698" cy="2214247"/>
          </a:xfrm>
          <a:prstGeom prst="rect">
            <a:avLst/>
          </a:prstGeom>
          <a:blipFill>
            <a:blip r:embed="rId2"/>
            <a:stretch>
              <a:fillRect/>
            </a:stretch>
          </a:blipFill>
          <a:ln w="12700" cap="flat" cmpd="sng" algn="ctr">
            <a:noFill/>
            <a:prstDash val="solid"/>
            <a:miter lim="800000"/>
          </a:ln>
          <a:effectLst/>
        </p:spPr>
        <p:txBody>
          <a:bodyPr lIns="91458" tIns="45729" rIns="91458" bIns="45729" rtlCol="0" anchor="ctr"/>
          <a:lstStyle/>
          <a:p>
            <a:pPr algn="ctr" defTabSz="914400">
              <a:defRPr/>
            </a:pPr>
            <a:endParaRPr lang="zh-CN" altLang="en-US" sz="1800" kern="0">
              <a:solidFill>
                <a:srgbClr val="777777"/>
              </a:solidFill>
              <a:latin typeface="+mj-ea"/>
              <a:ea typeface="+mj-ea"/>
            </a:endParaRPr>
          </a:p>
        </p:txBody>
      </p:sp>
      <p:grpSp>
        <p:nvGrpSpPr>
          <p:cNvPr id="73" name="组合 72"/>
          <p:cNvGrpSpPr/>
          <p:nvPr/>
        </p:nvGrpSpPr>
        <p:grpSpPr>
          <a:xfrm>
            <a:off x="1004830" y="3529729"/>
            <a:ext cx="2092714" cy="323558"/>
            <a:chOff x="814328" y="3219334"/>
            <a:chExt cx="2797200" cy="432536"/>
          </a:xfrm>
        </p:grpSpPr>
        <p:grpSp>
          <p:nvGrpSpPr>
            <p:cNvPr id="74" name="组合 73"/>
            <p:cNvGrpSpPr/>
            <p:nvPr/>
          </p:nvGrpSpPr>
          <p:grpSpPr>
            <a:xfrm>
              <a:off x="814328" y="3219334"/>
              <a:ext cx="2797200" cy="432536"/>
              <a:chOff x="2173927" y="3285519"/>
              <a:chExt cx="3549387" cy="548848"/>
            </a:xfrm>
          </p:grpSpPr>
          <p:grpSp>
            <p:nvGrpSpPr>
              <p:cNvPr id="76" name="组合 7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8" name="圆角矩形 7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79" name="圆角矩形 7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77" name="椭圆 76"/>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75"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endParaRPr lang="zh-CN" altLang="en-US" b="0" dirty="0">
                <a:solidFill>
                  <a:schemeClr val="tx1">
                    <a:lumMod val="85000"/>
                    <a:lumOff val="15000"/>
                  </a:schemeClr>
                </a:solidFill>
                <a:latin typeface="+mj-ea"/>
                <a:ea typeface="+mj-ea"/>
              </a:endParaRPr>
            </a:p>
          </p:txBody>
        </p:sp>
      </p:grpSp>
      <p:grpSp>
        <p:nvGrpSpPr>
          <p:cNvPr id="80" name="组合 79"/>
          <p:cNvGrpSpPr/>
          <p:nvPr/>
        </p:nvGrpSpPr>
        <p:grpSpPr>
          <a:xfrm>
            <a:off x="4091332" y="3529729"/>
            <a:ext cx="2092714" cy="323558"/>
            <a:chOff x="814328" y="3219334"/>
            <a:chExt cx="2797200" cy="432536"/>
          </a:xfrm>
        </p:grpSpPr>
        <p:grpSp>
          <p:nvGrpSpPr>
            <p:cNvPr id="81" name="组合 80"/>
            <p:cNvGrpSpPr/>
            <p:nvPr/>
          </p:nvGrpSpPr>
          <p:grpSpPr>
            <a:xfrm>
              <a:off x="814328" y="3219334"/>
              <a:ext cx="2797200" cy="432536"/>
              <a:chOff x="2173927" y="3285519"/>
              <a:chExt cx="3549387" cy="548848"/>
            </a:xfrm>
          </p:grpSpPr>
          <p:grpSp>
            <p:nvGrpSpPr>
              <p:cNvPr id="83" name="组合 8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85" name="圆角矩形 8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sp>
              <p:nvSpPr>
                <p:cNvPr id="86" name="圆角矩形 8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85000"/>
                        <a:lumOff val="15000"/>
                      </a:schemeClr>
                    </a:solidFill>
                    <a:latin typeface="+mj-ea"/>
                    <a:ea typeface="+mj-ea"/>
                  </a:endParaRPr>
                </a:p>
              </p:txBody>
            </p:sp>
          </p:grpSp>
          <p:sp>
            <p:nvSpPr>
              <p:cNvPr id="84" name="椭圆 8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latin typeface="+mj-ea"/>
                  <a:ea typeface="+mj-ea"/>
                </a:endParaRPr>
              </a:p>
            </p:txBody>
          </p:sp>
        </p:grpSp>
        <p:sp>
          <p:nvSpPr>
            <p:cNvPr id="82" name="TextBox 24"/>
            <p:cNvSpPr txBox="1"/>
            <p:nvPr/>
          </p:nvSpPr>
          <p:spPr>
            <a:xfrm>
              <a:off x="1224125" y="3310419"/>
              <a:ext cx="2191136" cy="2880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b="0" dirty="0">
                  <a:solidFill>
                    <a:schemeClr val="tx1">
                      <a:lumMod val="85000"/>
                      <a:lumOff val="15000"/>
                    </a:schemeClr>
                  </a:solidFill>
                  <a:latin typeface="+mj-ea"/>
                  <a:ea typeface="+mj-ea"/>
                </a:rPr>
                <a:t>输入标题</a:t>
              </a:r>
              <a:endParaRPr lang="zh-CN" altLang="en-US" b="0" dirty="0">
                <a:solidFill>
                  <a:schemeClr val="tx1">
                    <a:lumMod val="85000"/>
                    <a:lumOff val="15000"/>
                  </a:schemeClr>
                </a:solidFill>
                <a:latin typeface="+mj-ea"/>
                <a:ea typeface="+mj-ea"/>
              </a:endParaRPr>
            </a:p>
          </p:txBody>
        </p:sp>
      </p:grpSp>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 presetClass="entr" presetSubtype="2" fill="hold" grpId="0" nodeType="withEffect">
                                  <p:stCondLst>
                                    <p:cond delay="500"/>
                                  </p:stCondLst>
                                  <p:childTnLst>
                                    <p:set>
                                      <p:cBhvr>
                                        <p:cTn id="9" dur="1" fill="hold">
                                          <p:stCondLst>
                                            <p:cond delay="0"/>
                                          </p:stCondLst>
                                        </p:cTn>
                                        <p:tgtEl>
                                          <p:spTgt spid="72"/>
                                        </p:tgtEl>
                                        <p:attrNameLst>
                                          <p:attrName>style.visibility</p:attrName>
                                        </p:attrNameLst>
                                      </p:cBhvr>
                                      <p:to>
                                        <p:strVal val="visible"/>
                                      </p:to>
                                    </p:set>
                                    <p:anim calcmode="lin" valueType="num">
                                      <p:cBhvr additive="base">
                                        <p:cTn id="10" dur="500" fill="hold"/>
                                        <p:tgtEl>
                                          <p:spTgt spid="72"/>
                                        </p:tgtEl>
                                        <p:attrNameLst>
                                          <p:attrName>ppt_x</p:attrName>
                                        </p:attrNameLst>
                                      </p:cBhvr>
                                      <p:tavLst>
                                        <p:tav tm="0">
                                          <p:val>
                                            <p:strVal val="1+#ppt_w/2"/>
                                          </p:val>
                                        </p:tav>
                                        <p:tav tm="100000">
                                          <p:val>
                                            <p:strVal val="#ppt_x"/>
                                          </p:val>
                                        </p:tav>
                                      </p:tavLst>
                                    </p:anim>
                                    <p:anim calcmode="lin" valueType="num">
                                      <p:cBhvr additive="base">
                                        <p:cTn id="11" dur="500" fill="hold"/>
                                        <p:tgtEl>
                                          <p:spTgt spid="72"/>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0-#ppt_w/2"/>
                                          </p:val>
                                        </p:tav>
                                        <p:tav tm="100000">
                                          <p:val>
                                            <p:strVal val="#ppt_x"/>
                                          </p:val>
                                        </p:tav>
                                      </p:tavLst>
                                    </p:anim>
                                    <p:anim calcmode="lin" valueType="num">
                                      <p:cBhvr additive="base">
                                        <p:cTn id="15" dur="500" fill="hold"/>
                                        <p:tgtEl>
                                          <p:spTgt spid="31"/>
                                        </p:tgtEl>
                                        <p:attrNameLst>
                                          <p:attrName>ppt_y</p:attrName>
                                        </p:attrNameLst>
                                      </p:cBhvr>
                                      <p:tavLst>
                                        <p:tav tm="0">
                                          <p:val>
                                            <p:strVal val="#ppt_y"/>
                                          </p:val>
                                        </p:tav>
                                        <p:tav tm="100000">
                                          <p:val>
                                            <p:strVal val="#ppt_y"/>
                                          </p:val>
                                        </p:tav>
                                      </p:tavLst>
                                    </p:anim>
                                  </p:childTnLst>
                                </p:cTn>
                              </p:par>
                              <p:par>
                                <p:cTn id="16" presetID="49" presetClass="entr" presetSubtype="0" decel="100000" fill="hold" nodeType="withEffect">
                                  <p:stCondLst>
                                    <p:cond delay="125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 calcmode="lin" valueType="num">
                                      <p:cBhvr>
                                        <p:cTn id="20" dur="500" fill="hold"/>
                                        <p:tgtEl>
                                          <p:spTgt spid="49"/>
                                        </p:tgtEl>
                                        <p:attrNameLst>
                                          <p:attrName>style.rotation</p:attrName>
                                        </p:attrNameLst>
                                      </p:cBhvr>
                                      <p:tavLst>
                                        <p:tav tm="0">
                                          <p:val>
                                            <p:fltVal val="360"/>
                                          </p:val>
                                        </p:tav>
                                        <p:tav tm="100000">
                                          <p:val>
                                            <p:fltVal val="0"/>
                                          </p:val>
                                        </p:tav>
                                      </p:tavLst>
                                    </p:anim>
                                    <p:animEffect transition="in" filter="fade">
                                      <p:cBhvr>
                                        <p:cTn id="21" dur="500"/>
                                        <p:tgtEl>
                                          <p:spTgt spid="49"/>
                                        </p:tgtEl>
                                      </p:cBhvr>
                                    </p:animEffect>
                                  </p:childTnLst>
                                </p:cTn>
                              </p:par>
                              <p:par>
                                <p:cTn id="22" presetID="53" presetClass="entr" presetSubtype="16" fill="hold" grpId="0" nodeType="withEffect">
                                  <p:stCondLst>
                                    <p:cond delay="175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par>
                                <p:cTn id="27" presetID="53" presetClass="entr" presetSubtype="16" fill="hold" grpId="0" nodeType="withEffect">
                                  <p:stCondLst>
                                    <p:cond delay="125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childTnLst>
                                </p:cTn>
                              </p:par>
                              <p:par>
                                <p:cTn id="32" presetID="53" presetClass="entr" presetSubtype="16" fill="hold" grpId="0" nodeType="withEffect">
                                  <p:stCondLst>
                                    <p:cond delay="1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Effect transition="in" filter="fade">
                                      <p:cBhvr>
                                        <p:cTn id="36" dur="500"/>
                                        <p:tgtEl>
                                          <p:spTgt spid="57"/>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59"/>
                                        </p:tgtEl>
                                        <p:attrNameLst>
                                          <p:attrName>style.visibility</p:attrName>
                                        </p:attrNameLst>
                                      </p:cBhvr>
                                      <p:to>
                                        <p:strVal val="visible"/>
                                      </p:to>
                                    </p:set>
                                    <p:anim calcmode="lin" valueType="num">
                                      <p:cBhvr>
                                        <p:cTn id="44" dur="500" fill="hold"/>
                                        <p:tgtEl>
                                          <p:spTgt spid="59"/>
                                        </p:tgtEl>
                                        <p:attrNameLst>
                                          <p:attrName>ppt_w</p:attrName>
                                        </p:attrNameLst>
                                      </p:cBhvr>
                                      <p:tavLst>
                                        <p:tav tm="0">
                                          <p:val>
                                            <p:fltVal val="0"/>
                                          </p:val>
                                        </p:tav>
                                        <p:tav tm="100000">
                                          <p:val>
                                            <p:strVal val="#ppt_w"/>
                                          </p:val>
                                        </p:tav>
                                      </p:tavLst>
                                    </p:anim>
                                    <p:anim calcmode="lin" valueType="num">
                                      <p:cBhvr>
                                        <p:cTn id="45" dur="500" fill="hold"/>
                                        <p:tgtEl>
                                          <p:spTgt spid="59"/>
                                        </p:tgtEl>
                                        <p:attrNameLst>
                                          <p:attrName>ppt_h</p:attrName>
                                        </p:attrNameLst>
                                      </p:cBhvr>
                                      <p:tavLst>
                                        <p:tav tm="0">
                                          <p:val>
                                            <p:fltVal val="0"/>
                                          </p:val>
                                        </p:tav>
                                        <p:tav tm="100000">
                                          <p:val>
                                            <p:strVal val="#ppt_h"/>
                                          </p:val>
                                        </p:tav>
                                      </p:tavLst>
                                    </p:anim>
                                    <p:animEffect transition="in" filter="fade">
                                      <p:cBhvr>
                                        <p:cTn id="46" dur="500"/>
                                        <p:tgtEl>
                                          <p:spTgt spid="59"/>
                                        </p:tgtEl>
                                      </p:cBhvr>
                                    </p:animEffect>
                                  </p:childTnLst>
                                </p:cTn>
                              </p:par>
                              <p:par>
                                <p:cTn id="47" presetID="12" presetClass="entr" presetSubtype="8" fill="hold" nodeType="withEffect">
                                  <p:stCondLst>
                                    <p:cond delay="150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350"/>
                                        <p:tgtEl>
                                          <p:spTgt spid="73"/>
                                        </p:tgtEl>
                                        <p:attrNameLst>
                                          <p:attrName>ppt_x</p:attrName>
                                        </p:attrNameLst>
                                      </p:cBhvr>
                                      <p:tavLst>
                                        <p:tav tm="0">
                                          <p:val>
                                            <p:strVal val="#ppt_x-#ppt_w*1.125000"/>
                                          </p:val>
                                        </p:tav>
                                        <p:tav tm="100000">
                                          <p:val>
                                            <p:strVal val="#ppt_x"/>
                                          </p:val>
                                        </p:tav>
                                      </p:tavLst>
                                    </p:anim>
                                    <p:animEffect transition="in" filter="wipe(right)">
                                      <p:cBhvr>
                                        <p:cTn id="50" dur="350"/>
                                        <p:tgtEl>
                                          <p:spTgt spid="73"/>
                                        </p:tgtEl>
                                      </p:cBhvr>
                                    </p:animEffect>
                                  </p:childTnLst>
                                </p:cTn>
                              </p:par>
                              <p:par>
                                <p:cTn id="51" presetID="12" presetClass="entr" presetSubtype="8" fill="hold" nodeType="withEffect">
                                  <p:stCondLst>
                                    <p:cond delay="1750"/>
                                  </p:stCondLst>
                                  <p:childTnLst>
                                    <p:set>
                                      <p:cBhvr>
                                        <p:cTn id="52" dur="1" fill="hold">
                                          <p:stCondLst>
                                            <p:cond delay="0"/>
                                          </p:stCondLst>
                                        </p:cTn>
                                        <p:tgtEl>
                                          <p:spTgt spid="80"/>
                                        </p:tgtEl>
                                        <p:attrNameLst>
                                          <p:attrName>style.visibility</p:attrName>
                                        </p:attrNameLst>
                                      </p:cBhvr>
                                      <p:to>
                                        <p:strVal val="visible"/>
                                      </p:to>
                                    </p:set>
                                    <p:anim calcmode="lin" valueType="num">
                                      <p:cBhvr additive="base">
                                        <p:cTn id="53" dur="350"/>
                                        <p:tgtEl>
                                          <p:spTgt spid="80"/>
                                        </p:tgtEl>
                                        <p:attrNameLst>
                                          <p:attrName>ppt_x</p:attrName>
                                        </p:attrNameLst>
                                      </p:cBhvr>
                                      <p:tavLst>
                                        <p:tav tm="0">
                                          <p:val>
                                            <p:strVal val="#ppt_x-#ppt_w*1.125000"/>
                                          </p:val>
                                        </p:tav>
                                        <p:tav tm="100000">
                                          <p:val>
                                            <p:strVal val="#ppt_x"/>
                                          </p:val>
                                        </p:tav>
                                      </p:tavLst>
                                    </p:anim>
                                    <p:animEffect transition="in" filter="wipe(right)">
                                      <p:cBhvr>
                                        <p:cTn id="54" dur="350"/>
                                        <p:tgtEl>
                                          <p:spTgt spid="80"/>
                                        </p:tgtEl>
                                      </p:cBhvr>
                                    </p:animEffect>
                                  </p:childTnLst>
                                </p:cTn>
                              </p:par>
                              <p:par>
                                <p:cTn id="55" presetID="22" presetClass="entr" presetSubtype="8" fill="hold" grpId="0" nodeType="withEffect">
                                  <p:stCondLst>
                                    <p:cond delay="200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par>
                                <p:cTn id="58" presetID="22" presetClass="entr" presetSubtype="8" fill="hold" grpId="0" nodeType="withEffect">
                                  <p:stCondLst>
                                    <p:cond delay="200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4" grpId="0"/>
      <p:bldP spid="56" grpId="0" animBg="1"/>
      <p:bldP spid="57" grpId="0" animBg="1"/>
      <p:bldP spid="58" grpId="0" animBg="1"/>
      <p:bldP spid="59" grpId="0" animBg="1"/>
      <p:bldP spid="64" grpId="0"/>
      <p:bldP spid="72" grpId="0" animBg="1"/>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96261"/>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615992"/>
            <a:ext cx="675995"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主题一</a:t>
            </a:r>
            <a:endParaRPr lang="zh-CN" altLang="en-US" b="1" dirty="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flipV="1">
            <a:off x="2639368" y="1792279"/>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92280"/>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92281"/>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92281"/>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92280"/>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92278"/>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448805"/>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79365"/>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145626"/>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351946"/>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84231"/>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72828"/>
            <a:ext cx="660218" cy="660132"/>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95282"/>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5" name="TextBox 17"/>
          <p:cNvSpPr txBox="1"/>
          <p:nvPr/>
        </p:nvSpPr>
        <p:spPr>
          <a:xfrm>
            <a:off x="2119089" y="2768120"/>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主题二</a:t>
            </a:r>
            <a:endParaRPr lang="zh-CN" altLang="en-US" b="1" dirty="0">
              <a:latin typeface="微软雅黑" panose="020B0503020204020204" pitchFamily="34" charset="-122"/>
              <a:ea typeface="微软雅黑" panose="020B0503020204020204" pitchFamily="34" charset="-122"/>
            </a:endParaRPr>
          </a:p>
        </p:txBody>
      </p:sp>
      <p:sp>
        <p:nvSpPr>
          <p:cNvPr id="26" name="TextBox 18"/>
          <p:cNvSpPr txBox="1"/>
          <p:nvPr/>
        </p:nvSpPr>
        <p:spPr>
          <a:xfrm>
            <a:off x="539623" y="304741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7" name="TextBox 19"/>
          <p:cNvSpPr txBox="1"/>
          <p:nvPr/>
        </p:nvSpPr>
        <p:spPr>
          <a:xfrm>
            <a:off x="3031964" y="3704224"/>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主题三</a:t>
            </a:r>
            <a:endParaRPr lang="zh-CN" altLang="en-US" b="1" dirty="0">
              <a:latin typeface="微软雅黑" panose="020B0503020204020204" pitchFamily="34" charset="-122"/>
              <a:ea typeface="微软雅黑" panose="020B0503020204020204" pitchFamily="34" charset="-122"/>
            </a:endParaRPr>
          </a:p>
        </p:txBody>
      </p:sp>
      <p:sp>
        <p:nvSpPr>
          <p:cNvPr id="28" name="TextBox 20"/>
          <p:cNvSpPr txBox="1"/>
          <p:nvPr/>
        </p:nvSpPr>
        <p:spPr>
          <a:xfrm>
            <a:off x="1452498" y="3983514"/>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29" name="TextBox 21"/>
          <p:cNvSpPr txBox="1"/>
          <p:nvPr/>
        </p:nvSpPr>
        <p:spPr>
          <a:xfrm>
            <a:off x="5436805" y="3723878"/>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主题四</a:t>
            </a:r>
            <a:endParaRPr lang="zh-CN" altLang="en-US" b="1" dirty="0">
              <a:latin typeface="微软雅黑" panose="020B0503020204020204" pitchFamily="34" charset="-122"/>
              <a:ea typeface="微软雅黑" panose="020B0503020204020204" pitchFamily="34" charset="-122"/>
            </a:endParaRPr>
          </a:p>
        </p:txBody>
      </p:sp>
      <p:sp>
        <p:nvSpPr>
          <p:cNvPr id="30" name="TextBox 22"/>
          <p:cNvSpPr txBox="1"/>
          <p:nvPr/>
        </p:nvSpPr>
        <p:spPr>
          <a:xfrm>
            <a:off x="5184744" y="4003793"/>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31" name="TextBox 23"/>
          <p:cNvSpPr txBox="1"/>
          <p:nvPr/>
        </p:nvSpPr>
        <p:spPr>
          <a:xfrm>
            <a:off x="6265004" y="2788911"/>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主题五</a:t>
            </a:r>
            <a:endParaRPr lang="zh-CN" altLang="en-US" b="1" dirty="0">
              <a:latin typeface="微软雅黑" panose="020B0503020204020204" pitchFamily="34" charset="-122"/>
              <a:ea typeface="微软雅黑" panose="020B0503020204020204" pitchFamily="34" charset="-122"/>
            </a:endParaRPr>
          </a:p>
        </p:txBody>
      </p:sp>
      <p:sp>
        <p:nvSpPr>
          <p:cNvPr id="32" name="TextBox 24"/>
          <p:cNvSpPr txBox="1"/>
          <p:nvPr/>
        </p:nvSpPr>
        <p:spPr>
          <a:xfrm>
            <a:off x="6012943" y="306882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sp>
        <p:nvSpPr>
          <p:cNvPr id="33" name="TextBox 25"/>
          <p:cNvSpPr txBox="1"/>
          <p:nvPr/>
        </p:nvSpPr>
        <p:spPr>
          <a:xfrm>
            <a:off x="6733117" y="1765661"/>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主题六</a:t>
            </a:r>
            <a:endParaRPr lang="zh-CN" altLang="en-US" b="1" dirty="0">
              <a:latin typeface="微软雅黑" panose="020B0503020204020204" pitchFamily="34" charset="-122"/>
              <a:ea typeface="微软雅黑" panose="020B0503020204020204" pitchFamily="34" charset="-122"/>
            </a:endParaRPr>
          </a:p>
        </p:txBody>
      </p:sp>
      <p:sp>
        <p:nvSpPr>
          <p:cNvPr id="34" name="TextBox 26"/>
          <p:cNvSpPr txBox="1"/>
          <p:nvPr/>
        </p:nvSpPr>
        <p:spPr>
          <a:xfrm>
            <a:off x="6481056" y="2045576"/>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10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3852273" y="1091100"/>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latin typeface="微软雅黑" panose="020B0503020204020204" pitchFamily="34" charset="-122"/>
                  <a:ea typeface="微软雅黑" panose="020B0503020204020204" pitchFamily="34" charset="-122"/>
                </a:rPr>
                <a:t>标题文字</a:t>
              </a:r>
              <a:endParaRPr lang="zh-CN" altLang="en-US" sz="2100" b="1" dirty="0">
                <a:solidFill>
                  <a:srgbClr val="0070C0"/>
                </a:solidFill>
                <a:latin typeface="微软雅黑" panose="020B0503020204020204" pitchFamily="34" charset="-122"/>
                <a:ea typeface="微软雅黑" panose="020B0503020204020204" pitchFamily="34" charset="-122"/>
              </a:endParaRPr>
            </a:p>
          </p:txBody>
        </p:sp>
      </p:grpSp>
      <p:sp>
        <p:nvSpPr>
          <p:cNvPr id="4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44000">
                                          <p:cBhvr additive="base">
                                            <p:cTn id="11"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14:presetBounceEnd="58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8000">
                                          <p:cBhvr additive="base">
                                            <p:cTn id="35" dur="1500" fill="hold"/>
                                            <p:tgtEl>
                                              <p:spTgt spid="23"/>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14:bounceEnd="58000">
                                          <p:cBhvr additive="base">
                                            <p:cTn id="39" dur="1500" fill="hold"/>
                                            <p:tgtEl>
                                              <p:spTgt spid="18"/>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14:bounceEnd="58000">
                                          <p:cBhvr additive="base">
                                            <p:cTn id="43" dur="1500" fill="hold"/>
                                            <p:tgtEl>
                                              <p:spTgt spid="19"/>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14:bounceEnd="58000">
                                          <p:cBhvr additive="base">
                                            <p:cTn id="47" dur="1500" fill="hold"/>
                                            <p:tgtEl>
                                              <p:spTgt spid="20"/>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14:bounceEnd="58000">
                                          <p:cBhvr additive="base">
                                            <p:cTn id="51" dur="1500" fill="hold"/>
                                            <p:tgtEl>
                                              <p:spTgt spid="21"/>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14:presetBounceEnd="58000">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14:bounceEnd="58000">
                                          <p:cBhvr additive="base">
                                            <p:cTn id="55" dur="1500" fill="hold"/>
                                            <p:tgtEl>
                                              <p:spTgt spid="22"/>
                                            </p:tgtEl>
                                            <p:attrNameLst>
                                              <p:attrName>ppt_x</p:attrName>
                                            </p:attrNameLst>
                                          </p:cBhvr>
                                          <p:tavLst>
                                            <p:tav tm="0">
                                              <p:val>
                                                <p:strVal val="#ppt_x"/>
                                              </p:val>
                                            </p:tav>
                                            <p:tav tm="100000">
                                              <p:val>
                                                <p:strVal val="#ppt_x"/>
                                              </p:val>
                                            </p:tav>
                                          </p:tavLst>
                                        </p:anim>
                                        <p:anim calcmode="lin" valueType="num" p14:bounceEnd="58000">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8" presetClass="entr" presetSubtype="12"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trips(downLeft)">
                                          <p:cBhvr>
                                            <p:cTn id="16" dur="500"/>
                                            <p:tgtEl>
                                              <p:spTgt spid="12"/>
                                            </p:tgtEl>
                                          </p:cBhvr>
                                        </p:animEffect>
                                      </p:childTnLst>
                                    </p:cTn>
                                  </p:par>
                                  <p:par>
                                    <p:cTn id="17" presetID="18" presetClass="entr" presetSubtype="1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strips(downLeft)">
                                          <p:cBhvr>
                                            <p:cTn id="19" dur="500"/>
                                            <p:tgtEl>
                                              <p:spTgt spid="13"/>
                                            </p:tgtEl>
                                          </p:cBhvr>
                                        </p:animEffect>
                                      </p:childTnLst>
                                    </p:cTn>
                                  </p:par>
                                  <p:par>
                                    <p:cTn id="20" presetID="18" presetClass="entr" presetSubtype="12"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trips(downLeft)">
                                          <p:cBhvr>
                                            <p:cTn id="22" dur="500"/>
                                            <p:tgtEl>
                                              <p:spTgt spid="14"/>
                                            </p:tgtEl>
                                          </p:cBhvr>
                                        </p:animEffect>
                                      </p:childTnLst>
                                    </p:cTn>
                                  </p:par>
                                  <p:par>
                                    <p:cTn id="23" presetID="18" presetClass="entr" presetSubtype="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trips(downRight)">
                                          <p:cBhvr>
                                            <p:cTn id="25" dur="500"/>
                                            <p:tgtEl>
                                              <p:spTgt spid="15"/>
                                            </p:tgtEl>
                                          </p:cBhvr>
                                        </p:animEffect>
                                      </p:childTnLst>
                                    </p:cTn>
                                  </p:par>
                                  <p:par>
                                    <p:cTn id="26" presetID="18" presetClass="entr" presetSubtype="6"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trips(downRight)">
                                          <p:cBhvr>
                                            <p:cTn id="28" dur="500"/>
                                            <p:tgtEl>
                                              <p:spTgt spid="16"/>
                                            </p:tgtEl>
                                          </p:cBhvr>
                                        </p:animEffect>
                                      </p:childTnLst>
                                    </p:cTn>
                                  </p:par>
                                  <p:par>
                                    <p:cTn id="29" presetID="18" presetClass="entr" presetSubtype="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Right)">
                                          <p:cBhvr>
                                            <p:cTn id="31" dur="500"/>
                                            <p:tgtEl>
                                              <p:spTgt spid="17"/>
                                            </p:tgtEl>
                                          </p:cBhvr>
                                        </p:animEffect>
                                      </p:childTnLst>
                                    </p:cTn>
                                  </p:par>
                                </p:childTnLst>
                              </p:cTn>
                            </p:par>
                            <p:par>
                              <p:cTn id="32" fill="hold">
                                <p:stCondLst>
                                  <p:cond delay="1500"/>
                                </p:stCondLst>
                                <p:childTnLst>
                                  <p:par>
                                    <p:cTn id="33" presetID="2" presetClass="entr" presetSubtype="4" accel="5500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500" fill="hold"/>
                                            <p:tgtEl>
                                              <p:spTgt spid="23"/>
                                            </p:tgtEl>
                                            <p:attrNameLst>
                                              <p:attrName>ppt_x</p:attrName>
                                            </p:attrNameLst>
                                          </p:cBhvr>
                                          <p:tavLst>
                                            <p:tav tm="0">
                                              <p:val>
                                                <p:strVal val="#ppt_x"/>
                                              </p:val>
                                            </p:tav>
                                            <p:tav tm="100000">
                                              <p:val>
                                                <p:strVal val="#ppt_x"/>
                                              </p:val>
                                            </p:tav>
                                          </p:tavLst>
                                        </p:anim>
                                        <p:anim calcmode="lin" valueType="num">
                                          <p:cBhvr additive="base">
                                            <p:cTn id="36" dur="1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500" fill="hold"/>
                                            <p:tgtEl>
                                              <p:spTgt spid="18"/>
                                            </p:tgtEl>
                                            <p:attrNameLst>
                                              <p:attrName>ppt_x</p:attrName>
                                            </p:attrNameLst>
                                          </p:cBhvr>
                                          <p:tavLst>
                                            <p:tav tm="0">
                                              <p:val>
                                                <p:strVal val="#ppt_x"/>
                                              </p:val>
                                            </p:tav>
                                            <p:tav tm="100000">
                                              <p:val>
                                                <p:strVal val="#ppt_x"/>
                                              </p:val>
                                            </p:tav>
                                          </p:tavLst>
                                        </p:anim>
                                        <p:anim calcmode="lin" valueType="num">
                                          <p:cBhvr additive="base">
                                            <p:cTn id="40" dur="15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500" fill="hold"/>
                                            <p:tgtEl>
                                              <p:spTgt spid="19"/>
                                            </p:tgtEl>
                                            <p:attrNameLst>
                                              <p:attrName>ppt_x</p:attrName>
                                            </p:attrNameLst>
                                          </p:cBhvr>
                                          <p:tavLst>
                                            <p:tav tm="0">
                                              <p:val>
                                                <p:strVal val="#ppt_x"/>
                                              </p:val>
                                            </p:tav>
                                            <p:tav tm="100000">
                                              <p:val>
                                                <p:strVal val="#ppt_x"/>
                                              </p:val>
                                            </p:tav>
                                          </p:tavLst>
                                        </p:anim>
                                        <p:anim calcmode="lin" valueType="num">
                                          <p:cBhvr additive="base">
                                            <p:cTn id="44" dur="1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500" fill="hold"/>
                                            <p:tgtEl>
                                              <p:spTgt spid="20"/>
                                            </p:tgtEl>
                                            <p:attrNameLst>
                                              <p:attrName>ppt_x</p:attrName>
                                            </p:attrNameLst>
                                          </p:cBhvr>
                                          <p:tavLst>
                                            <p:tav tm="0">
                                              <p:val>
                                                <p:strVal val="#ppt_x"/>
                                              </p:val>
                                            </p:tav>
                                            <p:tav tm="100000">
                                              <p:val>
                                                <p:strVal val="#ppt_x"/>
                                              </p:val>
                                            </p:tav>
                                          </p:tavLst>
                                        </p:anim>
                                        <p:anim calcmode="lin" valueType="num">
                                          <p:cBhvr additive="base">
                                            <p:cTn id="48" dur="15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500" fill="hold"/>
                                            <p:tgtEl>
                                              <p:spTgt spid="21"/>
                                            </p:tgtEl>
                                            <p:attrNameLst>
                                              <p:attrName>ppt_x</p:attrName>
                                            </p:attrNameLst>
                                          </p:cBhvr>
                                          <p:tavLst>
                                            <p:tav tm="0">
                                              <p:val>
                                                <p:strVal val="#ppt_x"/>
                                              </p:val>
                                            </p:tav>
                                            <p:tav tm="100000">
                                              <p:val>
                                                <p:strVal val="#ppt_x"/>
                                              </p:val>
                                            </p:tav>
                                          </p:tavLst>
                                        </p:anim>
                                        <p:anim calcmode="lin" valueType="num">
                                          <p:cBhvr additive="base">
                                            <p:cTn id="52" dur="15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accel="5500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ppt_x"/>
                                              </p:val>
                                            </p:tav>
                                            <p:tav tm="100000">
                                              <p:val>
                                                <p:strVal val="#ppt_x"/>
                                              </p:val>
                                            </p:tav>
                                          </p:tavLst>
                                        </p:anim>
                                        <p:anim calcmode="lin" valueType="num">
                                          <p:cBhvr additive="base">
                                            <p:cTn id="56" dur="1500" fill="hold"/>
                                            <p:tgtEl>
                                              <p:spTgt spid="22"/>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12" presetClass="entr" presetSubtype="2"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ppt_x</p:attrName>
                                            </p:attrNameLst>
                                          </p:cBhvr>
                                          <p:tavLst>
                                            <p:tav tm="0">
                                              <p:val>
                                                <p:strVal val="#ppt_x+#ppt_w*1.125000"/>
                                              </p:val>
                                            </p:tav>
                                            <p:tav tm="100000">
                                              <p:val>
                                                <p:strVal val="#ppt_x"/>
                                              </p:val>
                                            </p:tav>
                                          </p:tavLst>
                                        </p:anim>
                                        <p:animEffect transition="in" filter="wipe(left)">
                                          <p:cBhvr>
                                            <p:cTn id="61" dur="500"/>
                                            <p:tgtEl>
                                              <p:spTgt spid="11"/>
                                            </p:tgtEl>
                                          </p:cBhvr>
                                        </p:animEffect>
                                      </p:childTnLst>
                                    </p:cTn>
                                  </p:par>
                                  <p:par>
                                    <p:cTn id="62" presetID="18" presetClass="entr" presetSubtype="3"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strips(upRight)">
                                          <p:cBhvr>
                                            <p:cTn id="64" dur="500"/>
                                            <p:tgtEl>
                                              <p:spTgt spid="24"/>
                                            </p:tgtEl>
                                          </p:cBhvr>
                                        </p:animEffect>
                                      </p:childTnLst>
                                    </p:cTn>
                                  </p:par>
                                </p:childTnLst>
                              </p:cTn>
                            </p:par>
                            <p:par>
                              <p:cTn id="65" fill="hold">
                                <p:stCondLst>
                                  <p:cond delay="3500"/>
                                </p:stCondLst>
                                <p:childTnLst>
                                  <p:par>
                                    <p:cTn id="66" presetID="12" presetClass="entr" presetSubtype="2"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additive="base">
                                            <p:cTn id="68" dur="500"/>
                                            <p:tgtEl>
                                              <p:spTgt spid="25"/>
                                            </p:tgtEl>
                                            <p:attrNameLst>
                                              <p:attrName>ppt_x</p:attrName>
                                            </p:attrNameLst>
                                          </p:cBhvr>
                                          <p:tavLst>
                                            <p:tav tm="0">
                                              <p:val>
                                                <p:strVal val="#ppt_x+#ppt_w*1.125000"/>
                                              </p:val>
                                            </p:tav>
                                            <p:tav tm="100000">
                                              <p:val>
                                                <p:strVal val="#ppt_x"/>
                                              </p:val>
                                            </p:tav>
                                          </p:tavLst>
                                        </p:anim>
                                        <p:animEffect transition="in" filter="wipe(left)">
                                          <p:cBhvr>
                                            <p:cTn id="69" dur="500"/>
                                            <p:tgtEl>
                                              <p:spTgt spid="25"/>
                                            </p:tgtEl>
                                          </p:cBhvr>
                                        </p:animEffect>
                                      </p:childTnLst>
                                    </p:cTn>
                                  </p:par>
                                  <p:par>
                                    <p:cTn id="70" presetID="18" presetClass="entr" presetSubtype="3"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strips(upRight)">
                                          <p:cBhvr>
                                            <p:cTn id="72" dur="500"/>
                                            <p:tgtEl>
                                              <p:spTgt spid="26"/>
                                            </p:tgtEl>
                                          </p:cBhvr>
                                        </p:animEffect>
                                      </p:childTnLst>
                                    </p:cTn>
                                  </p:par>
                                </p:childTnLst>
                              </p:cTn>
                            </p:par>
                            <p:par>
                              <p:cTn id="73" fill="hold">
                                <p:stCondLst>
                                  <p:cond delay="4000"/>
                                </p:stCondLst>
                                <p:childTnLst>
                                  <p:par>
                                    <p:cTn id="74" presetID="12" presetClass="entr" presetSubtype="2"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p:tgtEl>
                                              <p:spTgt spid="27"/>
                                            </p:tgtEl>
                                            <p:attrNameLst>
                                              <p:attrName>ppt_x</p:attrName>
                                            </p:attrNameLst>
                                          </p:cBhvr>
                                          <p:tavLst>
                                            <p:tav tm="0">
                                              <p:val>
                                                <p:strVal val="#ppt_x+#ppt_w*1.125000"/>
                                              </p:val>
                                            </p:tav>
                                            <p:tav tm="100000">
                                              <p:val>
                                                <p:strVal val="#ppt_x"/>
                                              </p:val>
                                            </p:tav>
                                          </p:tavLst>
                                        </p:anim>
                                        <p:animEffect transition="in" filter="wipe(left)">
                                          <p:cBhvr>
                                            <p:cTn id="77" dur="500"/>
                                            <p:tgtEl>
                                              <p:spTgt spid="27"/>
                                            </p:tgtEl>
                                          </p:cBhvr>
                                        </p:animEffect>
                                      </p:childTnLst>
                                    </p:cTn>
                                  </p:par>
                                  <p:par>
                                    <p:cTn id="78" presetID="18" presetClass="entr" presetSubtype="3"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strips(upRight)">
                                          <p:cBhvr>
                                            <p:cTn id="80" dur="500"/>
                                            <p:tgtEl>
                                              <p:spTgt spid="28"/>
                                            </p:tgtEl>
                                          </p:cBhvr>
                                        </p:animEffect>
                                      </p:childTnLst>
                                    </p:cTn>
                                  </p:par>
                                </p:childTnLst>
                              </p:cTn>
                            </p:par>
                            <p:par>
                              <p:cTn id="81" fill="hold">
                                <p:stCondLst>
                                  <p:cond delay="4500"/>
                                </p:stCondLst>
                                <p:childTnLst>
                                  <p:par>
                                    <p:cTn id="82" presetID="12" presetClass="entr" presetSubtype="2"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p:tgtEl>
                                              <p:spTgt spid="29"/>
                                            </p:tgtEl>
                                            <p:attrNameLst>
                                              <p:attrName>ppt_x</p:attrName>
                                            </p:attrNameLst>
                                          </p:cBhvr>
                                          <p:tavLst>
                                            <p:tav tm="0">
                                              <p:val>
                                                <p:strVal val="#ppt_x+#ppt_w*1.125000"/>
                                              </p:val>
                                            </p:tav>
                                            <p:tav tm="100000">
                                              <p:val>
                                                <p:strVal val="#ppt_x"/>
                                              </p:val>
                                            </p:tav>
                                          </p:tavLst>
                                        </p:anim>
                                        <p:animEffect transition="in" filter="wipe(left)">
                                          <p:cBhvr>
                                            <p:cTn id="85" dur="500"/>
                                            <p:tgtEl>
                                              <p:spTgt spid="29"/>
                                            </p:tgtEl>
                                          </p:cBhvr>
                                        </p:animEffect>
                                      </p:childTnLst>
                                    </p:cTn>
                                  </p:par>
                                  <p:par>
                                    <p:cTn id="86" presetID="18" presetClass="entr" presetSubtype="3"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transition="in" filter="strips(upRight)">
                                          <p:cBhvr>
                                            <p:cTn id="88" dur="500"/>
                                            <p:tgtEl>
                                              <p:spTgt spid="30"/>
                                            </p:tgtEl>
                                          </p:cBhvr>
                                        </p:animEffect>
                                      </p:childTnLst>
                                    </p:cTn>
                                  </p:par>
                                </p:childTnLst>
                              </p:cTn>
                            </p:par>
                            <p:par>
                              <p:cTn id="89" fill="hold">
                                <p:stCondLst>
                                  <p:cond delay="5000"/>
                                </p:stCondLst>
                                <p:childTnLst>
                                  <p:par>
                                    <p:cTn id="90" presetID="12" presetClass="entr" presetSubtype="2"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par>
                                    <p:cTn id="94" presetID="18" presetClass="entr" presetSubtype="3" fill="hold" grpId="0" nodeType="with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strips(upRight)">
                                          <p:cBhvr>
                                            <p:cTn id="96" dur="500"/>
                                            <p:tgtEl>
                                              <p:spTgt spid="32"/>
                                            </p:tgtEl>
                                          </p:cBhvr>
                                        </p:animEffect>
                                      </p:childTnLst>
                                    </p:cTn>
                                  </p:par>
                                </p:childTnLst>
                              </p:cTn>
                            </p:par>
                            <p:par>
                              <p:cTn id="97" fill="hold">
                                <p:stCondLst>
                                  <p:cond delay="5500"/>
                                </p:stCondLst>
                                <p:childTnLst>
                                  <p:par>
                                    <p:cTn id="98" presetID="12" presetClass="entr" presetSubtype="2"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 calcmode="lin" valueType="num">
                                          <p:cBhvr additive="base">
                                            <p:cTn id="100" dur="500"/>
                                            <p:tgtEl>
                                              <p:spTgt spid="33"/>
                                            </p:tgtEl>
                                            <p:attrNameLst>
                                              <p:attrName>ppt_x</p:attrName>
                                            </p:attrNameLst>
                                          </p:cBhvr>
                                          <p:tavLst>
                                            <p:tav tm="0">
                                              <p:val>
                                                <p:strVal val="#ppt_x+#ppt_w*1.125000"/>
                                              </p:val>
                                            </p:tav>
                                            <p:tav tm="100000">
                                              <p:val>
                                                <p:strVal val="#ppt_x"/>
                                              </p:val>
                                            </p:tav>
                                          </p:tavLst>
                                        </p:anim>
                                        <p:animEffect transition="in" filter="wipe(left)">
                                          <p:cBhvr>
                                            <p:cTn id="101" dur="500"/>
                                            <p:tgtEl>
                                              <p:spTgt spid="33"/>
                                            </p:tgtEl>
                                          </p:cBhvr>
                                        </p:animEffect>
                                      </p:childTnLst>
                                    </p:cTn>
                                  </p:par>
                                  <p:par>
                                    <p:cTn id="102" presetID="18" presetClass="entr" presetSubtype="3"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strips(upRight)">
                                          <p:cBhvr>
                                            <p:cTn id="104" dur="500"/>
                                            <p:tgtEl>
                                              <p:spTgt spid="34"/>
                                            </p:tgtEl>
                                          </p:cBhvr>
                                        </p:animEffect>
                                      </p:childTnLst>
                                    </p:cTn>
                                  </p:par>
                                </p:childTnLst>
                              </p:cTn>
                            </p:par>
                            <p:par>
                              <p:cTn id="105" fill="hold">
                                <p:stCondLst>
                                  <p:cond delay="6000"/>
                                </p:stCondLst>
                                <p:childTnLst>
                                  <p:par>
                                    <p:cTn id="106" presetID="21" presetClass="entr" presetSubtype="1" fill="hold" grpId="0" nodeType="afterEffect">
                                      <p:stCondLst>
                                        <p:cond delay="0"/>
                                      </p:stCondLst>
                                      <p:childTnLst>
                                        <p:set>
                                          <p:cBhvr>
                                            <p:cTn id="107" dur="1" fill="hold">
                                              <p:stCondLst>
                                                <p:cond delay="0"/>
                                              </p:stCondLst>
                                            </p:cTn>
                                            <p:tgtEl>
                                              <p:spTgt spid="10"/>
                                            </p:tgtEl>
                                            <p:attrNameLst>
                                              <p:attrName>style.visibility</p:attrName>
                                            </p:attrNameLst>
                                          </p:cBhvr>
                                          <p:to>
                                            <p:strVal val="visible"/>
                                          </p:to>
                                        </p:set>
                                        <p:animEffect transition="in" filter="wheel(1)">
                                          <p:cBhvr>
                                            <p:cTn id="10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1"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2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
          <p:cNvSpPr>
            <a:spLocks noChangeArrowheads="1"/>
          </p:cNvSpPr>
          <p:nvPr/>
        </p:nvSpPr>
        <p:spPr bwMode="auto">
          <a:xfrm>
            <a:off x="3814763" y="1617663"/>
            <a:ext cx="5329237" cy="1746250"/>
          </a:xfrm>
          <a:prstGeom prst="rect">
            <a:avLst/>
          </a:prstGeom>
          <a:solidFill>
            <a:srgbClr val="0070C0"/>
          </a:solidFill>
        </p:spPr>
        <p:style>
          <a:lnRef idx="0">
            <a:schemeClr val="accent5"/>
          </a:lnRef>
          <a:fillRef idx="3">
            <a:schemeClr val="accent5"/>
          </a:fillRef>
          <a:effectRef idx="3">
            <a:schemeClr val="accent5"/>
          </a:effectRef>
          <a:fontRef idx="minor">
            <a:schemeClr val="lt1"/>
          </a:fontRef>
        </p:style>
        <p:txBody>
          <a:bodyPr/>
          <a:lstStyle/>
          <a:p>
            <a:pPr eaLnBrk="1" hangingPunct="1"/>
            <a:endParaRPr lang="zh-CN" altLang="zh-CN">
              <a:solidFill>
                <a:srgbClr val="000000"/>
              </a:solidFill>
            </a:endParaRPr>
          </a:p>
        </p:txBody>
      </p:sp>
      <p:sp>
        <p:nvSpPr>
          <p:cNvPr id="28" name="矩形 3"/>
          <p:cNvSpPr>
            <a:spLocks noChangeArrowheads="1"/>
          </p:cNvSpPr>
          <p:nvPr/>
        </p:nvSpPr>
        <p:spPr bwMode="auto">
          <a:xfrm>
            <a:off x="0" y="3359150"/>
            <a:ext cx="3814763" cy="425450"/>
          </a:xfrm>
          <a:prstGeom prst="rect">
            <a:avLst/>
          </a:prstGeom>
          <a:solidFill>
            <a:srgbClr val="0070C0"/>
          </a:solidFill>
        </p:spPr>
        <p:style>
          <a:lnRef idx="0">
            <a:schemeClr val="accent3"/>
          </a:lnRef>
          <a:fillRef idx="3">
            <a:schemeClr val="accent3"/>
          </a:fillRef>
          <a:effectRef idx="3">
            <a:schemeClr val="accent3"/>
          </a:effectRef>
          <a:fontRef idx="minor">
            <a:schemeClr val="lt1"/>
          </a:fontRef>
        </p:style>
        <p:txBody>
          <a:bodyPr/>
          <a:lstStyle/>
          <a:p>
            <a:pPr eaLnBrk="1" hangingPunct="1"/>
            <a:endParaRPr lang="zh-CN" altLang="zh-CN">
              <a:solidFill>
                <a:srgbClr val="000000"/>
              </a:solidFill>
            </a:endParaRPr>
          </a:p>
        </p:txBody>
      </p:sp>
      <p:cxnSp>
        <p:nvCxnSpPr>
          <p:cNvPr id="29" name="直接连接符 4"/>
          <p:cNvCxnSpPr>
            <a:cxnSpLocks noChangeShapeType="1"/>
          </p:cNvCxnSpPr>
          <p:nvPr/>
        </p:nvCxnSpPr>
        <p:spPr bwMode="auto">
          <a:xfrm>
            <a:off x="5651500" y="2373313"/>
            <a:ext cx="0" cy="630237"/>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32"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33"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34"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35" name="组合 8"/>
          <p:cNvGrpSpPr/>
          <p:nvPr/>
        </p:nvGrpSpPr>
        <p:grpSpPr bwMode="auto">
          <a:xfrm>
            <a:off x="3986213" y="1924050"/>
            <a:ext cx="1414462" cy="1074738"/>
            <a:chOff x="0" y="0"/>
            <a:chExt cx="1415772" cy="1075120"/>
          </a:xfrm>
        </p:grpSpPr>
        <p:sp>
          <p:nvSpPr>
            <p:cNvPr id="36"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a:solidFill>
                    <a:srgbClr val="FFFFFF"/>
                  </a:solidFill>
                  <a:latin typeface="微软雅黑" panose="020B0503020204020204" pitchFamily="34" charset="-122"/>
                  <a:ea typeface="微软雅黑" panose="020B0503020204020204" pitchFamily="34" charset="-122"/>
                </a:rPr>
                <a:t>点击添加文本内容</a:t>
              </a:r>
              <a:endParaRPr lang="zh-CN" sz="1200">
                <a:solidFill>
                  <a:srgbClr val="FFFFFF"/>
                </a:solidFill>
                <a:latin typeface="微软雅黑" panose="020B0503020204020204" pitchFamily="34" charset="-122"/>
                <a:ea typeface="微软雅黑" panose="020B0503020204020204" pitchFamily="34" charset="-122"/>
              </a:endParaRPr>
            </a:p>
          </p:txBody>
        </p:sp>
        <p:sp>
          <p:nvSpPr>
            <p:cNvPr id="37"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dirty="0">
                  <a:solidFill>
                    <a:srgbClr val="FFFFFF"/>
                  </a:solidFill>
                  <a:latin typeface="微软雅黑" panose="020B0503020204020204" pitchFamily="34" charset="-122"/>
                  <a:ea typeface="微软雅黑" panose="020B0503020204020204" pitchFamily="34" charset="-122"/>
                </a:rPr>
                <a:t>点击添加文本内容</a:t>
              </a:r>
              <a:endParaRPr lang="zh-CN" sz="1200" dirty="0">
                <a:solidFill>
                  <a:srgbClr val="FFFFFF"/>
                </a:solidFill>
                <a:latin typeface="微软雅黑" panose="020B0503020204020204" pitchFamily="34" charset="-122"/>
                <a:ea typeface="微软雅黑" panose="020B0503020204020204" pitchFamily="34" charset="-122"/>
              </a:endParaRPr>
            </a:p>
          </p:txBody>
        </p:sp>
        <p:sp>
          <p:nvSpPr>
            <p:cNvPr id="38"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a:solidFill>
                    <a:srgbClr val="FFFFFF"/>
                  </a:solidFill>
                  <a:latin typeface="微软雅黑" panose="020B0503020204020204" pitchFamily="34" charset="-122"/>
                  <a:ea typeface="微软雅黑" panose="020B0503020204020204" pitchFamily="34" charset="-122"/>
                </a:rPr>
                <a:t>点击添加文本内容</a:t>
              </a:r>
              <a:endParaRPr lang="zh-CN" sz="1200">
                <a:solidFill>
                  <a:srgbClr val="FFFFFF"/>
                </a:solidFill>
                <a:latin typeface="微软雅黑" panose="020B0503020204020204" pitchFamily="34" charset="-122"/>
                <a:ea typeface="微软雅黑" panose="020B0503020204020204" pitchFamily="34" charset="-122"/>
              </a:endParaRPr>
            </a:p>
          </p:txBody>
        </p:sp>
        <p:sp>
          <p:nvSpPr>
            <p:cNvPr id="39"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1200" dirty="0">
                  <a:solidFill>
                    <a:srgbClr val="FFFFFF"/>
                  </a:solidFill>
                  <a:latin typeface="微软雅黑" panose="020B0503020204020204" pitchFamily="34" charset="-122"/>
                  <a:ea typeface="微软雅黑" panose="020B0503020204020204" pitchFamily="34" charset="-122"/>
                </a:rPr>
                <a:t>点击添加文本内容</a:t>
              </a:r>
              <a:endParaRPr lang="zh-CN" sz="1200" dirty="0">
                <a:solidFill>
                  <a:srgbClr val="FFFFFF"/>
                </a:solidFill>
                <a:latin typeface="微软雅黑" panose="020B0503020204020204" pitchFamily="34" charset="-122"/>
                <a:ea typeface="微软雅黑" panose="020B0503020204020204" pitchFamily="34" charset="-122"/>
              </a:endParaRPr>
            </a:p>
          </p:txBody>
        </p:sp>
      </p:grpSp>
      <p:sp>
        <p:nvSpPr>
          <p:cNvPr id="40"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0-#ppt_w/2"/>
                                          </p:val>
                                        </p:tav>
                                        <p:tav tm="100000">
                                          <p:val>
                                            <p:strVal val="#ppt_x"/>
                                          </p:val>
                                        </p:tav>
                                      </p:tavLst>
                                    </p:anim>
                                    <p:anim calcmode="lin" valueType="num">
                                      <p:cBhvr additive="base">
                                        <p:cTn id="11" dur="500" fill="hold"/>
                                        <p:tgtEl>
                                          <p:spTgt spid="28"/>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1+#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ppt_y</p:attrName>
                                        </p:attrNameLst>
                                      </p:cBhvr>
                                      <p:tavLst>
                                        <p:tav tm="0">
                                          <p:val>
                                            <p:strVal val="#ppt_y+#ppt_h*1.125000"/>
                                          </p:val>
                                        </p:tav>
                                        <p:tav tm="100000">
                                          <p:val>
                                            <p:strVal val="#ppt_y"/>
                                          </p:val>
                                        </p:tav>
                                      </p:tavLst>
                                    </p:anim>
                                    <p:animEffect transition="in" filter="wipe(up)">
                                      <p:cBhvr>
                                        <p:cTn id="19" dur="500"/>
                                        <p:tgtEl>
                                          <p:spTgt spid="26"/>
                                        </p:tgtEl>
                                      </p:cBhvr>
                                    </p:animEffect>
                                  </p:childTnLst>
                                </p:cTn>
                              </p:par>
                              <p:par>
                                <p:cTn id="20" presetID="22" presetClass="entr" presetSubtype="1" fill="hold" nodeType="withEffect">
                                  <p:stCondLst>
                                    <p:cond delay="300"/>
                                  </p:stCondLst>
                                  <p:childTnLst>
                                    <p:set>
                                      <p:cBhvr>
                                        <p:cTn id="21" dur="1" fill="hold">
                                          <p:stCondLst>
                                            <p:cond delay="0"/>
                                          </p:stCondLst>
                                        </p:cTn>
                                        <p:tgtEl>
                                          <p:spTgt spid="35"/>
                                        </p:tgtEl>
                                        <p:attrNameLst>
                                          <p:attrName>style.visibility</p:attrName>
                                        </p:attrNameLst>
                                      </p:cBhvr>
                                      <p:to>
                                        <p:strVal val="visible"/>
                                      </p:to>
                                    </p:set>
                                    <p:animEffect transition="in" filter="wipe(up)">
                                      <p:cBhvr>
                                        <p:cTn id="22" dur="500"/>
                                        <p:tgtEl>
                                          <p:spTgt spid="35"/>
                                        </p:tgtEl>
                                      </p:cBhvr>
                                    </p:animEffect>
                                  </p:childTnLst>
                                </p:cTn>
                              </p:par>
                              <p:par>
                                <p:cTn id="23" presetID="22" presetClass="entr" presetSubtype="1"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p:tgtEl>
                                          <p:spTgt spid="32"/>
                                        </p:tgtEl>
                                        <p:attrNameLst>
                                          <p:attrName>ppt_x</p:attrName>
                                        </p:attrNameLst>
                                      </p:cBhvr>
                                      <p:tavLst>
                                        <p:tav tm="0">
                                          <p:val>
                                            <p:strVal val="#ppt_x-#ppt_w*1.125000"/>
                                          </p:val>
                                        </p:tav>
                                        <p:tav tm="100000">
                                          <p:val>
                                            <p:strVal val="#ppt_x"/>
                                          </p:val>
                                        </p:tav>
                                      </p:tavLst>
                                    </p:anim>
                                    <p:animEffect transition="in" filter="wipe(right)">
                                      <p:cBhvr>
                                        <p:cTn id="32" dur="500"/>
                                        <p:tgtEl>
                                          <p:spTgt spid="32"/>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1+#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p:tgtEl>
                                          <p:spTgt spid="40"/>
                                        </p:tgtEl>
                                        <p:attrNameLst>
                                          <p:attrName>ppt_y</p:attrName>
                                        </p:attrNameLst>
                                      </p:cBhvr>
                                      <p:tavLst>
                                        <p:tav tm="0">
                                          <p:val>
                                            <p:strVal val="#ppt_y+#ppt_h*1.125000"/>
                                          </p:val>
                                        </p:tav>
                                        <p:tav tm="100000">
                                          <p:val>
                                            <p:strVal val="#ppt_y"/>
                                          </p:val>
                                        </p:tav>
                                      </p:tavLst>
                                    </p:anim>
                                    <p:animEffect transition="in" filter="wipe(up)">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autoUpdateAnimBg="0"/>
      <p:bldP spid="28" grpId="0" animBg="1" autoUpdateAnimBg="0"/>
      <p:bldP spid="32" grpId="0" autoUpdateAnimBg="0"/>
      <p:bldP spid="33" grpId="0" autoUpdateAnimBg="0"/>
      <p:bldP spid="34" grpId="0" autoUpdateAnimBg="0"/>
      <p:bldP spid="4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4085881"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35" name="组合 34"/>
          <p:cNvGrpSpPr/>
          <p:nvPr/>
        </p:nvGrpSpPr>
        <p:grpSpPr>
          <a:xfrm>
            <a:off x="3217321"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437726"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41" name="组合 40"/>
          <p:cNvGrpSpPr/>
          <p:nvPr/>
        </p:nvGrpSpPr>
        <p:grpSpPr>
          <a:xfrm>
            <a:off x="2569165"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789568"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47" name="组合 46"/>
          <p:cNvGrpSpPr/>
          <p:nvPr/>
        </p:nvGrpSpPr>
        <p:grpSpPr>
          <a:xfrm>
            <a:off x="1921009"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2143302"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endParaRPr lang="zh-CN" altLang="en-US" sz="1100" dirty="0">
              <a:solidFill>
                <a:schemeClr val="tx1">
                  <a:lumMod val="85000"/>
                  <a:lumOff val="15000"/>
                </a:schemeClr>
              </a:solidFill>
              <a:latin typeface="+mj-ea"/>
              <a:ea typeface="+mj-ea"/>
            </a:endParaRPr>
          </a:p>
        </p:txBody>
      </p:sp>
      <p:grpSp>
        <p:nvGrpSpPr>
          <p:cNvPr id="53" name="组合 52"/>
          <p:cNvGrpSpPr/>
          <p:nvPr/>
        </p:nvGrpSpPr>
        <p:grpSpPr>
          <a:xfrm>
            <a:off x="1272852"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382196" y="3456016"/>
            <a:ext cx="2780992" cy="729575"/>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点击输入简要文字内容，文字内容需概括精炼，不用多余的文字修饰，言简意赅的说明分项内容</a:t>
            </a:r>
            <a:r>
              <a:rPr lang="en-US" altLang="zh-CN" sz="1100" dirty="0">
                <a:latin typeface="+mj-ea"/>
                <a:ea typeface="+mj-ea"/>
              </a:rPr>
              <a:t>……</a:t>
            </a:r>
            <a:endParaRPr lang="en-US" altLang="zh-CN" sz="1100" dirty="0">
              <a:latin typeface="+mj-ea"/>
              <a:ea typeface="+mj-ea"/>
            </a:endParaRPr>
          </a:p>
        </p:txBody>
      </p:sp>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down)">
                                      <p:cBhvr>
                                        <p:cTn id="11" dur="580">
                                          <p:stCondLst>
                                            <p:cond delay="0"/>
                                          </p:stCondLst>
                                        </p:cTn>
                                        <p:tgtEl>
                                          <p:spTgt spid="53"/>
                                        </p:tgtEl>
                                      </p:cBhvr>
                                    </p:animEffect>
                                    <p:anim calcmode="lin" valueType="num">
                                      <p:cBhvr>
                                        <p:cTn id="12"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7" dur="26">
                                          <p:stCondLst>
                                            <p:cond delay="650"/>
                                          </p:stCondLst>
                                        </p:cTn>
                                        <p:tgtEl>
                                          <p:spTgt spid="53"/>
                                        </p:tgtEl>
                                      </p:cBhvr>
                                      <p:to x="100000" y="60000"/>
                                    </p:animScale>
                                    <p:animScale>
                                      <p:cBhvr>
                                        <p:cTn id="18" dur="166" decel="50000">
                                          <p:stCondLst>
                                            <p:cond delay="676"/>
                                          </p:stCondLst>
                                        </p:cTn>
                                        <p:tgtEl>
                                          <p:spTgt spid="53"/>
                                        </p:tgtEl>
                                      </p:cBhvr>
                                      <p:to x="100000" y="100000"/>
                                    </p:animScale>
                                    <p:animScale>
                                      <p:cBhvr>
                                        <p:cTn id="19" dur="26">
                                          <p:stCondLst>
                                            <p:cond delay="1312"/>
                                          </p:stCondLst>
                                        </p:cTn>
                                        <p:tgtEl>
                                          <p:spTgt spid="53"/>
                                        </p:tgtEl>
                                      </p:cBhvr>
                                      <p:to x="100000" y="80000"/>
                                    </p:animScale>
                                    <p:animScale>
                                      <p:cBhvr>
                                        <p:cTn id="20" dur="166" decel="50000">
                                          <p:stCondLst>
                                            <p:cond delay="1338"/>
                                          </p:stCondLst>
                                        </p:cTn>
                                        <p:tgtEl>
                                          <p:spTgt spid="53"/>
                                        </p:tgtEl>
                                      </p:cBhvr>
                                      <p:to x="100000" y="100000"/>
                                    </p:animScale>
                                    <p:animScale>
                                      <p:cBhvr>
                                        <p:cTn id="21" dur="26">
                                          <p:stCondLst>
                                            <p:cond delay="1642"/>
                                          </p:stCondLst>
                                        </p:cTn>
                                        <p:tgtEl>
                                          <p:spTgt spid="53"/>
                                        </p:tgtEl>
                                      </p:cBhvr>
                                      <p:to x="100000" y="90000"/>
                                    </p:animScale>
                                    <p:animScale>
                                      <p:cBhvr>
                                        <p:cTn id="22" dur="166" decel="50000">
                                          <p:stCondLst>
                                            <p:cond delay="1668"/>
                                          </p:stCondLst>
                                        </p:cTn>
                                        <p:tgtEl>
                                          <p:spTgt spid="53"/>
                                        </p:tgtEl>
                                      </p:cBhvr>
                                      <p:to x="100000" y="100000"/>
                                    </p:animScale>
                                    <p:animScale>
                                      <p:cBhvr>
                                        <p:cTn id="23" dur="26">
                                          <p:stCondLst>
                                            <p:cond delay="1808"/>
                                          </p:stCondLst>
                                        </p:cTn>
                                        <p:tgtEl>
                                          <p:spTgt spid="53"/>
                                        </p:tgtEl>
                                      </p:cBhvr>
                                      <p:to x="100000" y="95000"/>
                                    </p:animScale>
                                    <p:animScale>
                                      <p:cBhvr>
                                        <p:cTn id="24" dur="166" decel="50000">
                                          <p:stCondLst>
                                            <p:cond delay="1834"/>
                                          </p:stCondLst>
                                        </p:cTn>
                                        <p:tgtEl>
                                          <p:spTgt spid="53"/>
                                        </p:tgtEl>
                                      </p:cBhvr>
                                      <p:to x="100000" y="100000"/>
                                    </p:animScale>
                                  </p:childTnLst>
                                </p:cTn>
                              </p:par>
                              <p:par>
                                <p:cTn id="25" presetID="26" presetClass="entr" presetSubtype="0"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wipe(down)">
                                      <p:cBhvr>
                                        <p:cTn id="27" dur="580">
                                          <p:stCondLst>
                                            <p:cond delay="0"/>
                                          </p:stCondLst>
                                        </p:cTn>
                                        <p:tgtEl>
                                          <p:spTgt spid="47"/>
                                        </p:tgtEl>
                                      </p:cBhvr>
                                    </p:animEffect>
                                    <p:anim calcmode="lin" valueType="num">
                                      <p:cBhvr>
                                        <p:cTn id="28"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33" dur="26">
                                          <p:stCondLst>
                                            <p:cond delay="650"/>
                                          </p:stCondLst>
                                        </p:cTn>
                                        <p:tgtEl>
                                          <p:spTgt spid="47"/>
                                        </p:tgtEl>
                                      </p:cBhvr>
                                      <p:to x="100000" y="60000"/>
                                    </p:animScale>
                                    <p:animScale>
                                      <p:cBhvr>
                                        <p:cTn id="34" dur="166" decel="50000">
                                          <p:stCondLst>
                                            <p:cond delay="676"/>
                                          </p:stCondLst>
                                        </p:cTn>
                                        <p:tgtEl>
                                          <p:spTgt spid="47"/>
                                        </p:tgtEl>
                                      </p:cBhvr>
                                      <p:to x="100000" y="100000"/>
                                    </p:animScale>
                                    <p:animScale>
                                      <p:cBhvr>
                                        <p:cTn id="35" dur="26">
                                          <p:stCondLst>
                                            <p:cond delay="1312"/>
                                          </p:stCondLst>
                                        </p:cTn>
                                        <p:tgtEl>
                                          <p:spTgt spid="47"/>
                                        </p:tgtEl>
                                      </p:cBhvr>
                                      <p:to x="100000" y="80000"/>
                                    </p:animScale>
                                    <p:animScale>
                                      <p:cBhvr>
                                        <p:cTn id="36" dur="166" decel="50000">
                                          <p:stCondLst>
                                            <p:cond delay="1338"/>
                                          </p:stCondLst>
                                        </p:cTn>
                                        <p:tgtEl>
                                          <p:spTgt spid="47"/>
                                        </p:tgtEl>
                                      </p:cBhvr>
                                      <p:to x="100000" y="100000"/>
                                    </p:animScale>
                                    <p:animScale>
                                      <p:cBhvr>
                                        <p:cTn id="37" dur="26">
                                          <p:stCondLst>
                                            <p:cond delay="1642"/>
                                          </p:stCondLst>
                                        </p:cTn>
                                        <p:tgtEl>
                                          <p:spTgt spid="47"/>
                                        </p:tgtEl>
                                      </p:cBhvr>
                                      <p:to x="100000" y="90000"/>
                                    </p:animScale>
                                    <p:animScale>
                                      <p:cBhvr>
                                        <p:cTn id="38" dur="166" decel="50000">
                                          <p:stCondLst>
                                            <p:cond delay="1668"/>
                                          </p:stCondLst>
                                        </p:cTn>
                                        <p:tgtEl>
                                          <p:spTgt spid="47"/>
                                        </p:tgtEl>
                                      </p:cBhvr>
                                      <p:to x="100000" y="100000"/>
                                    </p:animScale>
                                    <p:animScale>
                                      <p:cBhvr>
                                        <p:cTn id="39" dur="26">
                                          <p:stCondLst>
                                            <p:cond delay="1808"/>
                                          </p:stCondLst>
                                        </p:cTn>
                                        <p:tgtEl>
                                          <p:spTgt spid="47"/>
                                        </p:tgtEl>
                                      </p:cBhvr>
                                      <p:to x="100000" y="95000"/>
                                    </p:animScale>
                                    <p:animScale>
                                      <p:cBhvr>
                                        <p:cTn id="40" dur="166" decel="50000">
                                          <p:stCondLst>
                                            <p:cond delay="1834"/>
                                          </p:stCondLst>
                                        </p:cTn>
                                        <p:tgtEl>
                                          <p:spTgt spid="47"/>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580">
                                          <p:stCondLst>
                                            <p:cond delay="0"/>
                                          </p:stCondLst>
                                        </p:cTn>
                                        <p:tgtEl>
                                          <p:spTgt spid="41"/>
                                        </p:tgtEl>
                                      </p:cBhvr>
                                    </p:animEffect>
                                    <p:anim calcmode="lin" valueType="num">
                                      <p:cBhvr>
                                        <p:cTn id="44"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9" dur="26">
                                          <p:stCondLst>
                                            <p:cond delay="650"/>
                                          </p:stCondLst>
                                        </p:cTn>
                                        <p:tgtEl>
                                          <p:spTgt spid="41"/>
                                        </p:tgtEl>
                                      </p:cBhvr>
                                      <p:to x="100000" y="60000"/>
                                    </p:animScale>
                                    <p:animScale>
                                      <p:cBhvr>
                                        <p:cTn id="50" dur="166" decel="50000">
                                          <p:stCondLst>
                                            <p:cond delay="676"/>
                                          </p:stCondLst>
                                        </p:cTn>
                                        <p:tgtEl>
                                          <p:spTgt spid="41"/>
                                        </p:tgtEl>
                                      </p:cBhvr>
                                      <p:to x="100000" y="100000"/>
                                    </p:animScale>
                                    <p:animScale>
                                      <p:cBhvr>
                                        <p:cTn id="51" dur="26">
                                          <p:stCondLst>
                                            <p:cond delay="1312"/>
                                          </p:stCondLst>
                                        </p:cTn>
                                        <p:tgtEl>
                                          <p:spTgt spid="41"/>
                                        </p:tgtEl>
                                      </p:cBhvr>
                                      <p:to x="100000" y="80000"/>
                                    </p:animScale>
                                    <p:animScale>
                                      <p:cBhvr>
                                        <p:cTn id="52" dur="166" decel="50000">
                                          <p:stCondLst>
                                            <p:cond delay="1338"/>
                                          </p:stCondLst>
                                        </p:cTn>
                                        <p:tgtEl>
                                          <p:spTgt spid="41"/>
                                        </p:tgtEl>
                                      </p:cBhvr>
                                      <p:to x="100000" y="100000"/>
                                    </p:animScale>
                                    <p:animScale>
                                      <p:cBhvr>
                                        <p:cTn id="53" dur="26">
                                          <p:stCondLst>
                                            <p:cond delay="1642"/>
                                          </p:stCondLst>
                                        </p:cTn>
                                        <p:tgtEl>
                                          <p:spTgt spid="41"/>
                                        </p:tgtEl>
                                      </p:cBhvr>
                                      <p:to x="100000" y="90000"/>
                                    </p:animScale>
                                    <p:animScale>
                                      <p:cBhvr>
                                        <p:cTn id="54" dur="166" decel="50000">
                                          <p:stCondLst>
                                            <p:cond delay="1668"/>
                                          </p:stCondLst>
                                        </p:cTn>
                                        <p:tgtEl>
                                          <p:spTgt spid="41"/>
                                        </p:tgtEl>
                                      </p:cBhvr>
                                      <p:to x="100000" y="100000"/>
                                    </p:animScale>
                                    <p:animScale>
                                      <p:cBhvr>
                                        <p:cTn id="55" dur="26">
                                          <p:stCondLst>
                                            <p:cond delay="1808"/>
                                          </p:stCondLst>
                                        </p:cTn>
                                        <p:tgtEl>
                                          <p:spTgt spid="41"/>
                                        </p:tgtEl>
                                      </p:cBhvr>
                                      <p:to x="100000" y="95000"/>
                                    </p:animScale>
                                    <p:animScale>
                                      <p:cBhvr>
                                        <p:cTn id="56" dur="166" decel="50000">
                                          <p:stCondLst>
                                            <p:cond delay="1834"/>
                                          </p:stCondLst>
                                        </p:cTn>
                                        <p:tgtEl>
                                          <p:spTgt spid="41"/>
                                        </p:tgtEl>
                                      </p:cBhvr>
                                      <p:to x="100000" y="100000"/>
                                    </p:animScale>
                                  </p:childTnLst>
                                </p:cTn>
                              </p:par>
                              <p:par>
                                <p:cTn id="57" presetID="26" presetClass="entr" presetSubtype="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80">
                                          <p:stCondLst>
                                            <p:cond delay="0"/>
                                          </p:stCondLst>
                                        </p:cTn>
                                        <p:tgtEl>
                                          <p:spTgt spid="35"/>
                                        </p:tgtEl>
                                      </p:cBhvr>
                                    </p:animEffect>
                                    <p:anim calcmode="lin" valueType="num">
                                      <p:cBhvr>
                                        <p:cTn id="60"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5" dur="26">
                                          <p:stCondLst>
                                            <p:cond delay="650"/>
                                          </p:stCondLst>
                                        </p:cTn>
                                        <p:tgtEl>
                                          <p:spTgt spid="35"/>
                                        </p:tgtEl>
                                      </p:cBhvr>
                                      <p:to x="100000" y="60000"/>
                                    </p:animScale>
                                    <p:animScale>
                                      <p:cBhvr>
                                        <p:cTn id="66" dur="166" decel="50000">
                                          <p:stCondLst>
                                            <p:cond delay="676"/>
                                          </p:stCondLst>
                                        </p:cTn>
                                        <p:tgtEl>
                                          <p:spTgt spid="35"/>
                                        </p:tgtEl>
                                      </p:cBhvr>
                                      <p:to x="100000" y="100000"/>
                                    </p:animScale>
                                    <p:animScale>
                                      <p:cBhvr>
                                        <p:cTn id="67" dur="26">
                                          <p:stCondLst>
                                            <p:cond delay="1312"/>
                                          </p:stCondLst>
                                        </p:cTn>
                                        <p:tgtEl>
                                          <p:spTgt spid="35"/>
                                        </p:tgtEl>
                                      </p:cBhvr>
                                      <p:to x="100000" y="80000"/>
                                    </p:animScale>
                                    <p:animScale>
                                      <p:cBhvr>
                                        <p:cTn id="68" dur="166" decel="50000">
                                          <p:stCondLst>
                                            <p:cond delay="1338"/>
                                          </p:stCondLst>
                                        </p:cTn>
                                        <p:tgtEl>
                                          <p:spTgt spid="35"/>
                                        </p:tgtEl>
                                      </p:cBhvr>
                                      <p:to x="100000" y="100000"/>
                                    </p:animScale>
                                    <p:animScale>
                                      <p:cBhvr>
                                        <p:cTn id="69" dur="26">
                                          <p:stCondLst>
                                            <p:cond delay="1642"/>
                                          </p:stCondLst>
                                        </p:cTn>
                                        <p:tgtEl>
                                          <p:spTgt spid="35"/>
                                        </p:tgtEl>
                                      </p:cBhvr>
                                      <p:to x="100000" y="90000"/>
                                    </p:animScale>
                                    <p:animScale>
                                      <p:cBhvr>
                                        <p:cTn id="70" dur="166" decel="50000">
                                          <p:stCondLst>
                                            <p:cond delay="1668"/>
                                          </p:stCondLst>
                                        </p:cTn>
                                        <p:tgtEl>
                                          <p:spTgt spid="35"/>
                                        </p:tgtEl>
                                      </p:cBhvr>
                                      <p:to x="100000" y="100000"/>
                                    </p:animScale>
                                    <p:animScale>
                                      <p:cBhvr>
                                        <p:cTn id="71" dur="26">
                                          <p:stCondLst>
                                            <p:cond delay="1808"/>
                                          </p:stCondLst>
                                        </p:cTn>
                                        <p:tgtEl>
                                          <p:spTgt spid="35"/>
                                        </p:tgtEl>
                                      </p:cBhvr>
                                      <p:to x="100000" y="95000"/>
                                    </p:animScale>
                                    <p:animScale>
                                      <p:cBhvr>
                                        <p:cTn id="72" dur="166" decel="50000">
                                          <p:stCondLst>
                                            <p:cond delay="1834"/>
                                          </p:stCondLst>
                                        </p:cTn>
                                        <p:tgtEl>
                                          <p:spTgt spid="35"/>
                                        </p:tgtEl>
                                      </p:cBhvr>
                                      <p:to x="100000" y="100000"/>
                                    </p:animScale>
                                  </p:childTnLst>
                                </p:cTn>
                              </p:par>
                            </p:childTnLst>
                          </p:cTn>
                        </p:par>
                        <p:par>
                          <p:cTn id="73" fill="hold">
                            <p:stCondLst>
                              <p:cond delay="2500"/>
                            </p:stCondLst>
                            <p:childTnLst>
                              <p:par>
                                <p:cTn id="74" presetID="12" presetClass="entr" presetSubtype="8"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 calcmode="lin" valueType="num">
                                      <p:cBhvr additive="base">
                                        <p:cTn id="76" dur="500"/>
                                        <p:tgtEl>
                                          <p:spTgt spid="34"/>
                                        </p:tgtEl>
                                        <p:attrNameLst>
                                          <p:attrName>ppt_x</p:attrName>
                                        </p:attrNameLst>
                                      </p:cBhvr>
                                      <p:tavLst>
                                        <p:tav tm="0">
                                          <p:val>
                                            <p:strVal val="#ppt_x-#ppt_w*1.125000"/>
                                          </p:val>
                                        </p:tav>
                                        <p:tav tm="100000">
                                          <p:val>
                                            <p:strVal val="#ppt_x"/>
                                          </p:val>
                                        </p:tav>
                                      </p:tavLst>
                                    </p:anim>
                                    <p:animEffect transition="in" filter="wipe(right)">
                                      <p:cBhvr>
                                        <p:cTn id="77" dur="500"/>
                                        <p:tgtEl>
                                          <p:spTgt spid="34"/>
                                        </p:tgtEl>
                                      </p:cBhvr>
                                    </p:animEffect>
                                  </p:childTnLst>
                                </p:cTn>
                              </p:par>
                              <p:par>
                                <p:cTn id="78" presetID="12" presetClass="entr" presetSubtype="8" fill="hold" grpId="0" nodeType="withEffect">
                                  <p:stCondLst>
                                    <p:cond delay="15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ppt_x</p:attrName>
                                        </p:attrNameLst>
                                      </p:cBhvr>
                                      <p:tavLst>
                                        <p:tav tm="0">
                                          <p:val>
                                            <p:strVal val="#ppt_x-#ppt_w*1.125000"/>
                                          </p:val>
                                        </p:tav>
                                        <p:tav tm="100000">
                                          <p:val>
                                            <p:strVal val="#ppt_x"/>
                                          </p:val>
                                        </p:tav>
                                      </p:tavLst>
                                    </p:anim>
                                    <p:animEffect transition="in" filter="wipe(right)">
                                      <p:cBhvr>
                                        <p:cTn id="81" dur="500"/>
                                        <p:tgtEl>
                                          <p:spTgt spid="40"/>
                                        </p:tgtEl>
                                      </p:cBhvr>
                                    </p:animEffect>
                                  </p:childTnLst>
                                </p:cTn>
                              </p:par>
                              <p:par>
                                <p:cTn id="82" presetID="12" presetClass="entr" presetSubtype="8" fill="hold" grpId="0" nodeType="withEffect">
                                  <p:stCondLst>
                                    <p:cond delay="30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p:tgtEl>
                                          <p:spTgt spid="46"/>
                                        </p:tgtEl>
                                        <p:attrNameLst>
                                          <p:attrName>ppt_x</p:attrName>
                                        </p:attrNameLst>
                                      </p:cBhvr>
                                      <p:tavLst>
                                        <p:tav tm="0">
                                          <p:val>
                                            <p:strVal val="#ppt_x-#ppt_w*1.125000"/>
                                          </p:val>
                                        </p:tav>
                                        <p:tav tm="100000">
                                          <p:val>
                                            <p:strVal val="#ppt_x"/>
                                          </p:val>
                                        </p:tav>
                                      </p:tavLst>
                                    </p:anim>
                                    <p:animEffect transition="in" filter="wipe(right)">
                                      <p:cBhvr>
                                        <p:cTn id="85" dur="500"/>
                                        <p:tgtEl>
                                          <p:spTgt spid="46"/>
                                        </p:tgtEl>
                                      </p:cBhvr>
                                    </p:animEffect>
                                  </p:childTnLst>
                                </p:cTn>
                              </p:par>
                              <p:par>
                                <p:cTn id="86" presetID="12" presetClass="entr" presetSubtype="8" fill="hold" grpId="0" nodeType="withEffect">
                                  <p:stCondLst>
                                    <p:cond delay="45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p:tgtEl>
                                          <p:spTgt spid="52"/>
                                        </p:tgtEl>
                                        <p:attrNameLst>
                                          <p:attrName>ppt_x</p:attrName>
                                        </p:attrNameLst>
                                      </p:cBhvr>
                                      <p:tavLst>
                                        <p:tav tm="0">
                                          <p:val>
                                            <p:strVal val="#ppt_x-#ppt_w*1.125000"/>
                                          </p:val>
                                        </p:tav>
                                        <p:tav tm="100000">
                                          <p:val>
                                            <p:strVal val="#ppt_x"/>
                                          </p:val>
                                        </p:tav>
                                      </p:tavLst>
                                    </p:anim>
                                    <p:animEffect transition="in" filter="wipe(right)">
                                      <p:cBhvr>
                                        <p:cTn id="89" dur="500"/>
                                        <p:tgtEl>
                                          <p:spTgt spid="52"/>
                                        </p:tgtEl>
                                      </p:cBhvr>
                                    </p:animEffect>
                                  </p:childTnLst>
                                </p:cTn>
                              </p:par>
                            </p:childTnLst>
                          </p:cTn>
                        </p:par>
                        <p:par>
                          <p:cTn id="90" fill="hold">
                            <p:stCondLst>
                              <p:cond delay="3000"/>
                            </p:stCondLst>
                            <p:childTnLst>
                              <p:par>
                                <p:cTn id="91" presetID="18" presetClass="entr" presetSubtype="3" fill="hold" grpId="0" nodeType="afterEffect">
                                  <p:stCondLst>
                                    <p:cond delay="0"/>
                                  </p:stCondLst>
                                  <p:childTnLst>
                                    <p:set>
                                      <p:cBhvr>
                                        <p:cTn id="92" dur="1" fill="hold">
                                          <p:stCondLst>
                                            <p:cond delay="0"/>
                                          </p:stCondLst>
                                        </p:cTn>
                                        <p:tgtEl>
                                          <p:spTgt spid="58"/>
                                        </p:tgtEl>
                                        <p:attrNameLst>
                                          <p:attrName>style.visibility</p:attrName>
                                        </p:attrNameLst>
                                      </p:cBhvr>
                                      <p:to>
                                        <p:strVal val="visible"/>
                                      </p:to>
                                    </p:set>
                                    <p:animEffect transition="in" filter="strips(upRight)">
                                      <p:cBhvr>
                                        <p:cTn id="9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5736" y="1707654"/>
            <a:ext cx="1338975" cy="1338801"/>
            <a:chOff x="1804439" y="3723878"/>
            <a:chExt cx="1106591" cy="1106447"/>
          </a:xfrm>
        </p:grpSpPr>
        <p:grpSp>
          <p:nvGrpSpPr>
            <p:cNvPr id="96" name="组合 95"/>
            <p:cNvGrpSpPr/>
            <p:nvPr/>
          </p:nvGrpSpPr>
          <p:grpSpPr>
            <a:xfrm>
              <a:off x="1804439" y="3723878"/>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2" name="组合 21"/>
            <p:cNvGrpSpPr/>
            <p:nvPr/>
          </p:nvGrpSpPr>
          <p:grpSpPr>
            <a:xfrm>
              <a:off x="2131941" y="3997645"/>
              <a:ext cx="451585" cy="580411"/>
              <a:chOff x="9222222" y="4228885"/>
              <a:chExt cx="360197" cy="463013"/>
            </a:xfrm>
            <a:solidFill>
              <a:srgbClr val="C00000"/>
            </a:solidFill>
          </p:grpSpPr>
          <p:sp>
            <p:nvSpPr>
              <p:cNvPr id="23"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sp>
            <p:nvSpPr>
              <p:cNvPr id="24" name="任意多边形 23"/>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grpSp>
      </p:grpSp>
      <p:sp>
        <p:nvSpPr>
          <p:cNvPr id="30" name="矩形 29"/>
          <p:cNvSpPr/>
          <p:nvPr/>
        </p:nvSpPr>
        <p:spPr>
          <a:xfrm>
            <a:off x="0" y="2398121"/>
            <a:ext cx="1980000" cy="9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矩形 30"/>
          <p:cNvSpPr/>
          <p:nvPr/>
        </p:nvSpPr>
        <p:spPr>
          <a:xfrm>
            <a:off x="3779912" y="2398121"/>
            <a:ext cx="5364088" cy="9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2" name="TextBox 31"/>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5.</a:t>
            </a:r>
            <a:r>
              <a:rPr lang="zh-CN" altLang="en-US" sz="3600" b="1" dirty="0" smtClean="0">
                <a:latin typeface="微软雅黑" panose="020B0503020204020204" pitchFamily="34" charset="-122"/>
                <a:ea typeface="微软雅黑" panose="020B0503020204020204" pitchFamily="34" charset="-122"/>
              </a:rPr>
              <a:t>明年工作计划</a:t>
            </a:r>
            <a:endParaRPr lang="zh-CN" altLang="en-US" sz="3600" b="1" dirty="0">
              <a:latin typeface="微软雅黑" panose="020B0503020204020204" pitchFamily="34" charset="-122"/>
              <a:ea typeface="微软雅黑" panose="020B0503020204020204" pitchFamily="34" charset="-122"/>
            </a:endParaRPr>
          </a:p>
        </p:txBody>
      </p:sp>
      <p:sp>
        <p:nvSpPr>
          <p:cNvPr id="33" name="TextBox 32"/>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randombar(horizontal)">
                                      <p:cBhvr>
                                        <p:cTn id="12" dur="500"/>
                                        <p:tgtEl>
                                          <p:spTgt spid="3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right)">
                                      <p:cBhvr>
                                        <p:cTn id="19" dur="500"/>
                                        <p:tgtEl>
                                          <p:spTgt spid="30"/>
                                        </p:tgtEl>
                                      </p:cBhvr>
                                    </p:animEffect>
                                  </p:childTnLst>
                                </p:cTn>
                              </p:par>
                            </p:childTnLst>
                          </p:cTn>
                        </p:par>
                        <p:par>
                          <p:cTn id="20" fill="hold">
                            <p:stCondLst>
                              <p:cond delay="1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2"/>
                                        </p:tgtEl>
                                        <p:attrNameLst>
                                          <p:attrName>style.visibility</p:attrName>
                                        </p:attrNameLst>
                                      </p:cBhvr>
                                      <p:to>
                                        <p:strVal val="visible"/>
                                      </p:to>
                                    </p:set>
                                    <p:anim by="(-#ppt_w*2)" calcmode="lin" valueType="num">
                                      <p:cBhvr rctx="PPT">
                                        <p:cTn id="23" dur="500" autoRev="1" fill="hold">
                                          <p:stCondLst>
                                            <p:cond delay="0"/>
                                          </p:stCondLst>
                                        </p:cTn>
                                        <p:tgtEl>
                                          <p:spTgt spid="32"/>
                                        </p:tgtEl>
                                        <p:attrNameLst>
                                          <p:attrName>ppt_w</p:attrName>
                                        </p:attrNameLst>
                                      </p:cBhvr>
                                    </p:anim>
                                    <p:anim by="(#ppt_w*0.50)" calcmode="lin" valueType="num">
                                      <p:cBhvr>
                                        <p:cTn id="24" dur="500" decel="50000" autoRev="1" fill="hold">
                                          <p:stCondLst>
                                            <p:cond delay="0"/>
                                          </p:stCondLst>
                                        </p:cTn>
                                        <p:tgtEl>
                                          <p:spTgt spid="32"/>
                                        </p:tgtEl>
                                        <p:attrNameLst>
                                          <p:attrName>ppt_x</p:attrName>
                                        </p:attrNameLst>
                                      </p:cBhvr>
                                    </p:anim>
                                    <p:anim from="(-#ppt_h/2)" to="(#ppt_y)" calcmode="lin" valueType="num">
                                      <p:cBhvr>
                                        <p:cTn id="25" dur="1000" fill="hold">
                                          <p:stCondLst>
                                            <p:cond delay="0"/>
                                          </p:stCondLst>
                                        </p:cTn>
                                        <p:tgtEl>
                                          <p:spTgt spid="32"/>
                                        </p:tgtEl>
                                        <p:attrNameLst>
                                          <p:attrName>ppt_y</p:attrName>
                                        </p:attrNameLst>
                                      </p:cBhvr>
                                    </p:anim>
                                    <p:animRot by="21600000">
                                      <p:cBhvr>
                                        <p:cTn id="26" dur="1000" fill="hold">
                                          <p:stCondLst>
                                            <p:cond delay="0"/>
                                          </p:stCondLst>
                                        </p:cTn>
                                        <p:tgtEl>
                                          <p:spTgt spid="32"/>
                                        </p:tgtEl>
                                        <p:attrNameLst>
                                          <p:attrName>r</p:attrName>
                                        </p:attrNameLst>
                                      </p:cBhvr>
                                    </p:animRot>
                                  </p:childTnLst>
                                </p:cTn>
                              </p:par>
                              <p:par>
                                <p:cTn id="27" presetID="41" presetClass="entr" presetSubtype="0" fill="hold" grpId="1" nodeType="withEffect">
                                  <p:stCondLst>
                                    <p:cond delay="0"/>
                                  </p:stCondLst>
                                  <p:iterate type="lt">
                                    <p:tmPct val="10000"/>
                                  </p:iterate>
                                  <p:childTnLst>
                                    <p:set>
                                      <p:cBhvr>
                                        <p:cTn id="28" dur="1" fill="hold">
                                          <p:stCondLst>
                                            <p:cond delay="0"/>
                                          </p:stCondLst>
                                        </p:cTn>
                                        <p:tgtEl>
                                          <p:spTgt spid="32"/>
                                        </p:tgtEl>
                                        <p:attrNameLst>
                                          <p:attrName>style.visibility</p:attrName>
                                        </p:attrNameLst>
                                      </p:cBhvr>
                                      <p:to>
                                        <p:strVal val="visible"/>
                                      </p:to>
                                    </p:set>
                                    <p:anim calcmode="lin" valueType="num">
                                      <p:cBhvr>
                                        <p:cTn id="29" dur="10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32"/>
                                        </p:tgtEl>
                                        <p:attrNameLst>
                                          <p:attrName>ppt_y</p:attrName>
                                        </p:attrNameLst>
                                      </p:cBhvr>
                                      <p:tavLst>
                                        <p:tav tm="0">
                                          <p:val>
                                            <p:strVal val="#ppt_y"/>
                                          </p:val>
                                        </p:tav>
                                        <p:tav tm="100000">
                                          <p:val>
                                            <p:strVal val="#ppt_y"/>
                                          </p:val>
                                        </p:tav>
                                      </p:tavLst>
                                    </p:anim>
                                    <p:anim calcmode="lin" valueType="num">
                                      <p:cBhvr>
                                        <p:cTn id="31" dur="10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32"/>
                                        </p:tgtEl>
                                      </p:cBhvr>
                                    </p:animEffect>
                                  </p:childTnLst>
                                </p:cTn>
                              </p:par>
                            </p:childTnLst>
                          </p:cTn>
                        </p:par>
                        <p:par>
                          <p:cTn id="34" fill="hold">
                            <p:stCondLst>
                              <p:cond delay="2700"/>
                            </p:stCondLst>
                            <p:childTnLst>
                              <p:par>
                                <p:cTn id="35" presetID="14" presetClass="entr" presetSubtype="1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randombar(horizontal)">
                                      <p:cBhvr>
                                        <p:cTn id="40" dur="500"/>
                                        <p:tgtEl>
                                          <p:spTgt spid="3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randombar(horizontal)">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2" grpId="1"/>
      <p:bldP spid="33" grpId="0"/>
      <p:bldP spid="34" grpId="0"/>
      <p:bldP spid="35" grpId="0"/>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1"/>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sp>
            <p:nvSpPr>
              <p:cNvPr id="46"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5" name="矩形 47"/>
          <p:cNvSpPr>
            <a:spLocks noChangeArrowheads="1"/>
          </p:cNvSpPr>
          <p:nvPr/>
        </p:nvSpPr>
        <p:spPr bwMode="auto">
          <a:xfrm>
            <a:off x="4932999" y="2117319"/>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7" name="矩形 47"/>
          <p:cNvSpPr>
            <a:spLocks noChangeArrowheads="1"/>
          </p:cNvSpPr>
          <p:nvPr/>
        </p:nvSpPr>
        <p:spPr bwMode="auto">
          <a:xfrm>
            <a:off x="4992146" y="2994703"/>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endParaRPr lang="zh-CN" altLang="en-US" dirty="0">
              <a:latin typeface="+mj-ea"/>
              <a:ea typeface="+mj-ea"/>
            </a:endParaRPr>
          </a:p>
        </p:txBody>
      </p:sp>
      <p:sp>
        <p:nvSpPr>
          <p:cNvPr id="69" name="矩形 47"/>
          <p:cNvSpPr>
            <a:spLocks noChangeArrowheads="1"/>
          </p:cNvSpPr>
          <p:nvPr/>
        </p:nvSpPr>
        <p:spPr bwMode="auto">
          <a:xfrm>
            <a:off x="4456674" y="374381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wipe(left)">
                                      <p:cBhvr>
                                        <p:cTn id="7" dur="500"/>
                                        <p:tgtEl>
                                          <p:spTgt spid="7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53" presetClass="entr" presetSubtype="16" fill="hold" grpId="0" nodeType="withEffect">
                                  <p:stCondLst>
                                    <p:cond delay="150"/>
                                  </p:stCondLst>
                                  <p:childTnLst>
                                    <p:set>
                                      <p:cBhvr>
                                        <p:cTn id="18" dur="1" fill="hold">
                                          <p:stCondLst>
                                            <p:cond delay="0"/>
                                          </p:stCondLst>
                                        </p:cTn>
                                        <p:tgtEl>
                                          <p:spTgt spid="38"/>
                                        </p:tgtEl>
                                        <p:attrNameLst>
                                          <p:attrName>style.visibility</p:attrName>
                                        </p:attrNameLst>
                                      </p:cBhvr>
                                      <p:to>
                                        <p:strVal val="visible"/>
                                      </p:to>
                                    </p:set>
                                    <p:anim calcmode="lin" valueType="num">
                                      <p:cBhvr>
                                        <p:cTn id="19" dur="350" fill="hold"/>
                                        <p:tgtEl>
                                          <p:spTgt spid="38"/>
                                        </p:tgtEl>
                                        <p:attrNameLst>
                                          <p:attrName>ppt_w</p:attrName>
                                        </p:attrNameLst>
                                      </p:cBhvr>
                                      <p:tavLst>
                                        <p:tav tm="0">
                                          <p:val>
                                            <p:fltVal val="0"/>
                                          </p:val>
                                        </p:tav>
                                        <p:tav tm="100000">
                                          <p:val>
                                            <p:strVal val="#ppt_w"/>
                                          </p:val>
                                        </p:tav>
                                      </p:tavLst>
                                    </p:anim>
                                    <p:anim calcmode="lin" valueType="num">
                                      <p:cBhvr>
                                        <p:cTn id="20" dur="350" fill="hold"/>
                                        <p:tgtEl>
                                          <p:spTgt spid="38"/>
                                        </p:tgtEl>
                                        <p:attrNameLst>
                                          <p:attrName>ppt_h</p:attrName>
                                        </p:attrNameLst>
                                      </p:cBhvr>
                                      <p:tavLst>
                                        <p:tav tm="0">
                                          <p:val>
                                            <p:fltVal val="0"/>
                                          </p:val>
                                        </p:tav>
                                        <p:tav tm="100000">
                                          <p:val>
                                            <p:strVal val="#ppt_h"/>
                                          </p:val>
                                        </p:tav>
                                      </p:tavLst>
                                    </p:anim>
                                    <p:animEffect transition="in" filter="fade">
                                      <p:cBhvr>
                                        <p:cTn id="21" dur="350"/>
                                        <p:tgtEl>
                                          <p:spTgt spid="38"/>
                                        </p:tgtEl>
                                      </p:cBhvr>
                                    </p:animEffect>
                                  </p:childTnLst>
                                </p:cTn>
                              </p:par>
                              <p:par>
                                <p:cTn id="22" presetID="53" presetClass="entr" presetSubtype="16" fill="hold" grpId="0" nodeType="withEffect">
                                  <p:stCondLst>
                                    <p:cond delay="25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50" fill="hold"/>
                                        <p:tgtEl>
                                          <p:spTgt spid="39"/>
                                        </p:tgtEl>
                                        <p:attrNameLst>
                                          <p:attrName>ppt_w</p:attrName>
                                        </p:attrNameLst>
                                      </p:cBhvr>
                                      <p:tavLst>
                                        <p:tav tm="0">
                                          <p:val>
                                            <p:fltVal val="0"/>
                                          </p:val>
                                        </p:tav>
                                        <p:tav tm="100000">
                                          <p:val>
                                            <p:strVal val="#ppt_w"/>
                                          </p:val>
                                        </p:tav>
                                      </p:tavLst>
                                    </p:anim>
                                    <p:anim calcmode="lin" valueType="num">
                                      <p:cBhvr>
                                        <p:cTn id="25" dur="350" fill="hold"/>
                                        <p:tgtEl>
                                          <p:spTgt spid="39"/>
                                        </p:tgtEl>
                                        <p:attrNameLst>
                                          <p:attrName>ppt_h</p:attrName>
                                        </p:attrNameLst>
                                      </p:cBhvr>
                                      <p:tavLst>
                                        <p:tav tm="0">
                                          <p:val>
                                            <p:fltVal val="0"/>
                                          </p:val>
                                        </p:tav>
                                        <p:tav tm="100000">
                                          <p:val>
                                            <p:strVal val="#ppt_h"/>
                                          </p:val>
                                        </p:tav>
                                      </p:tavLst>
                                    </p:anim>
                                    <p:animEffect transition="in" filter="fade">
                                      <p:cBhvr>
                                        <p:cTn id="26" dur="350"/>
                                        <p:tgtEl>
                                          <p:spTgt spid="39"/>
                                        </p:tgtEl>
                                      </p:cBhvr>
                                    </p:animEffect>
                                  </p:childTnLst>
                                </p:cTn>
                              </p:par>
                              <p:par>
                                <p:cTn id="27" presetID="53" presetClass="entr" presetSubtype="16" fill="hold" grpId="0" nodeType="withEffect">
                                  <p:stCondLst>
                                    <p:cond delay="350"/>
                                  </p:stCondLst>
                                  <p:childTnLst>
                                    <p:set>
                                      <p:cBhvr>
                                        <p:cTn id="28" dur="1" fill="hold">
                                          <p:stCondLst>
                                            <p:cond delay="0"/>
                                          </p:stCondLst>
                                        </p:cTn>
                                        <p:tgtEl>
                                          <p:spTgt spid="40"/>
                                        </p:tgtEl>
                                        <p:attrNameLst>
                                          <p:attrName>style.visibility</p:attrName>
                                        </p:attrNameLst>
                                      </p:cBhvr>
                                      <p:to>
                                        <p:strVal val="visible"/>
                                      </p:to>
                                    </p:set>
                                    <p:anim calcmode="lin" valueType="num">
                                      <p:cBhvr>
                                        <p:cTn id="29" dur="350" fill="hold"/>
                                        <p:tgtEl>
                                          <p:spTgt spid="40"/>
                                        </p:tgtEl>
                                        <p:attrNameLst>
                                          <p:attrName>ppt_w</p:attrName>
                                        </p:attrNameLst>
                                      </p:cBhvr>
                                      <p:tavLst>
                                        <p:tav tm="0">
                                          <p:val>
                                            <p:fltVal val="0"/>
                                          </p:val>
                                        </p:tav>
                                        <p:tav tm="100000">
                                          <p:val>
                                            <p:strVal val="#ppt_w"/>
                                          </p:val>
                                        </p:tav>
                                      </p:tavLst>
                                    </p:anim>
                                    <p:anim calcmode="lin" valueType="num">
                                      <p:cBhvr>
                                        <p:cTn id="30" dur="350" fill="hold"/>
                                        <p:tgtEl>
                                          <p:spTgt spid="40"/>
                                        </p:tgtEl>
                                        <p:attrNameLst>
                                          <p:attrName>ppt_h</p:attrName>
                                        </p:attrNameLst>
                                      </p:cBhvr>
                                      <p:tavLst>
                                        <p:tav tm="0">
                                          <p:val>
                                            <p:fltVal val="0"/>
                                          </p:val>
                                        </p:tav>
                                        <p:tav tm="100000">
                                          <p:val>
                                            <p:strVal val="#ppt_h"/>
                                          </p:val>
                                        </p:tav>
                                      </p:tavLst>
                                    </p:anim>
                                    <p:animEffect transition="in" filter="fade">
                                      <p:cBhvr>
                                        <p:cTn id="31" dur="350"/>
                                        <p:tgtEl>
                                          <p:spTgt spid="40"/>
                                        </p:tgtEl>
                                      </p:cBhvr>
                                    </p:animEffect>
                                  </p:childTnLst>
                                </p:cTn>
                              </p:par>
                              <p:par>
                                <p:cTn id="32" presetID="53" presetClass="entr" presetSubtype="16" fill="hold" grpId="0" nodeType="withEffect">
                                  <p:stCondLst>
                                    <p:cond delay="450"/>
                                  </p:stCondLst>
                                  <p:childTnLst>
                                    <p:set>
                                      <p:cBhvr>
                                        <p:cTn id="33" dur="1" fill="hold">
                                          <p:stCondLst>
                                            <p:cond delay="0"/>
                                          </p:stCondLst>
                                        </p:cTn>
                                        <p:tgtEl>
                                          <p:spTgt spid="41"/>
                                        </p:tgtEl>
                                        <p:attrNameLst>
                                          <p:attrName>style.visibility</p:attrName>
                                        </p:attrNameLst>
                                      </p:cBhvr>
                                      <p:to>
                                        <p:strVal val="visible"/>
                                      </p:to>
                                    </p:set>
                                    <p:anim calcmode="lin" valueType="num">
                                      <p:cBhvr>
                                        <p:cTn id="34" dur="350" fill="hold"/>
                                        <p:tgtEl>
                                          <p:spTgt spid="41"/>
                                        </p:tgtEl>
                                        <p:attrNameLst>
                                          <p:attrName>ppt_w</p:attrName>
                                        </p:attrNameLst>
                                      </p:cBhvr>
                                      <p:tavLst>
                                        <p:tav tm="0">
                                          <p:val>
                                            <p:fltVal val="0"/>
                                          </p:val>
                                        </p:tav>
                                        <p:tav tm="100000">
                                          <p:val>
                                            <p:strVal val="#ppt_w"/>
                                          </p:val>
                                        </p:tav>
                                      </p:tavLst>
                                    </p:anim>
                                    <p:anim calcmode="lin" valueType="num">
                                      <p:cBhvr>
                                        <p:cTn id="35" dur="350" fill="hold"/>
                                        <p:tgtEl>
                                          <p:spTgt spid="41"/>
                                        </p:tgtEl>
                                        <p:attrNameLst>
                                          <p:attrName>ppt_h</p:attrName>
                                        </p:attrNameLst>
                                      </p:cBhvr>
                                      <p:tavLst>
                                        <p:tav tm="0">
                                          <p:val>
                                            <p:fltVal val="0"/>
                                          </p:val>
                                        </p:tav>
                                        <p:tav tm="100000">
                                          <p:val>
                                            <p:strVal val="#ppt_h"/>
                                          </p:val>
                                        </p:tav>
                                      </p:tavLst>
                                    </p:anim>
                                    <p:animEffect transition="in" filter="fade">
                                      <p:cBhvr>
                                        <p:cTn id="36" dur="350"/>
                                        <p:tgtEl>
                                          <p:spTgt spid="41"/>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500"/>
                                        <p:tgtEl>
                                          <p:spTgt spid="29"/>
                                        </p:tgtEl>
                                      </p:cBhvr>
                                    </p:animEffect>
                                  </p:childTnLst>
                                </p:cTn>
                              </p:par>
                              <p:par>
                                <p:cTn id="41" presetID="22" presetClass="entr" presetSubtype="8"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par>
                                <p:cTn id="44" presetID="22" presetClass="entr" presetSubtype="8"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500"/>
                                        <p:tgtEl>
                                          <p:spTgt spid="32"/>
                                        </p:tgtEl>
                                      </p:cBhvr>
                                    </p:animEffect>
                                  </p:childTnLst>
                                </p:cTn>
                              </p:par>
                              <p:par>
                                <p:cTn id="47" presetID="22" presetClass="entr" presetSubtype="8"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par>
                                <p:cTn id="56" presetID="53" presetClass="entr" presetSubtype="16" fill="hold" nodeType="withEffect">
                                  <p:stCondLst>
                                    <p:cond delay="15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nodeType="withEffect">
                                  <p:stCondLst>
                                    <p:cond delay="3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par>
                                <p:cTn id="66" presetID="53" presetClass="entr" presetSubtype="16" fill="hold" nodeType="withEffect">
                                  <p:stCondLst>
                                    <p:cond delay="45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2500"/>
                            </p:stCondLst>
                            <p:childTnLst>
                              <p:par>
                                <p:cTn id="72" presetID="2" presetClass="entr" presetSubtype="2"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fill="hold"/>
                                        <p:tgtEl>
                                          <p:spTgt spid="33"/>
                                        </p:tgtEl>
                                        <p:attrNameLst>
                                          <p:attrName>ppt_x</p:attrName>
                                        </p:attrNameLst>
                                      </p:cBhvr>
                                      <p:tavLst>
                                        <p:tav tm="0">
                                          <p:val>
                                            <p:strVal val="1+#ppt_w/2"/>
                                          </p:val>
                                        </p:tav>
                                        <p:tav tm="100000">
                                          <p:val>
                                            <p:strVal val="#ppt_x"/>
                                          </p:val>
                                        </p:tav>
                                      </p:tavLst>
                                    </p:anim>
                                    <p:anim calcmode="lin" valueType="num">
                                      <p:cBhvr additive="base">
                                        <p:cTn id="75" dur="500" fill="hold"/>
                                        <p:tgtEl>
                                          <p:spTgt spid="33"/>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4"/>
                                        </p:tgtEl>
                                        <p:attrNameLst>
                                          <p:attrName>style.visibility</p:attrName>
                                        </p:attrNameLst>
                                      </p:cBhvr>
                                      <p:to>
                                        <p:strVal val="visible"/>
                                      </p:to>
                                    </p:set>
                                    <p:anim calcmode="lin" valueType="num">
                                      <p:cBhvr additive="base">
                                        <p:cTn id="78" dur="500" fill="hold"/>
                                        <p:tgtEl>
                                          <p:spTgt spid="64"/>
                                        </p:tgtEl>
                                        <p:attrNameLst>
                                          <p:attrName>ppt_x</p:attrName>
                                        </p:attrNameLst>
                                      </p:cBhvr>
                                      <p:tavLst>
                                        <p:tav tm="0">
                                          <p:val>
                                            <p:strVal val="1+#ppt_w/2"/>
                                          </p:val>
                                        </p:tav>
                                        <p:tav tm="100000">
                                          <p:val>
                                            <p:strVal val="#ppt_x"/>
                                          </p:val>
                                        </p:tav>
                                      </p:tavLst>
                                    </p:anim>
                                    <p:anim calcmode="lin" valueType="num">
                                      <p:cBhvr additive="base">
                                        <p:cTn id="79" dur="500" fill="hold"/>
                                        <p:tgtEl>
                                          <p:spTgt spid="6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 calcmode="lin" valueType="num">
                                      <p:cBhvr additive="base">
                                        <p:cTn id="82" dur="500" fill="hold"/>
                                        <p:tgtEl>
                                          <p:spTgt spid="66"/>
                                        </p:tgtEl>
                                        <p:attrNameLst>
                                          <p:attrName>ppt_x</p:attrName>
                                        </p:attrNameLst>
                                      </p:cBhvr>
                                      <p:tavLst>
                                        <p:tav tm="0">
                                          <p:val>
                                            <p:strVal val="1+#ppt_w/2"/>
                                          </p:val>
                                        </p:tav>
                                        <p:tav tm="100000">
                                          <p:val>
                                            <p:strVal val="#ppt_x"/>
                                          </p:val>
                                        </p:tav>
                                      </p:tavLst>
                                    </p:anim>
                                    <p:anim calcmode="lin" valueType="num">
                                      <p:cBhvr additive="base">
                                        <p:cTn id="83" dur="500" fill="hold"/>
                                        <p:tgtEl>
                                          <p:spTgt spid="66"/>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1+#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childTnLst>
                          </p:cTn>
                        </p:par>
                        <p:par>
                          <p:cTn id="88" fill="hold">
                            <p:stCondLst>
                              <p:cond delay="3000"/>
                            </p:stCondLst>
                            <p:childTnLst>
                              <p:par>
                                <p:cTn id="89" presetID="16" presetClass="entr" presetSubtype="21"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barn(inVertical)">
                                      <p:cBhvr>
                                        <p:cTn id="94" dur="500"/>
                                        <p:tgtEl>
                                          <p:spTgt spid="65"/>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barn(inVertical)">
                                      <p:cBhvr>
                                        <p:cTn id="97" dur="500"/>
                                        <p:tgtEl>
                                          <p:spTgt spid="67"/>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barn(inVertical)">
                                      <p:cBhvr>
                                        <p:cTn id="10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5" name="组合 34"/>
          <p:cNvGrpSpPr/>
          <p:nvPr/>
        </p:nvGrpSpPr>
        <p:grpSpPr>
          <a:xfrm>
            <a:off x="2785492" y="1226459"/>
            <a:ext cx="3744913" cy="3505532"/>
            <a:chOff x="2857500" y="1678781"/>
            <a:chExt cx="3744913" cy="2727723"/>
          </a:xfrm>
        </p:grpSpPr>
        <p:sp>
          <p:nvSpPr>
            <p:cNvPr id="36" name="MH_Other_1"/>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0070C0"/>
            </a:solidFill>
          </p:spPr>
          <p:style>
            <a:lnRef idx="3">
              <a:schemeClr val="lt1"/>
            </a:lnRef>
            <a:fillRef idx="1">
              <a:schemeClr val="accent2"/>
            </a:fillRef>
            <a:effectRef idx="1">
              <a:schemeClr val="accent2"/>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0070C0"/>
            </a:solidFill>
          </p:spPr>
          <p:style>
            <a:lnRef idx="3">
              <a:schemeClr val="lt1"/>
            </a:lnRef>
            <a:fillRef idx="1">
              <a:schemeClr val="accent3"/>
            </a:fillRef>
            <a:effectRef idx="1">
              <a:schemeClr val="accent3"/>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0070C0"/>
            </a:solidFill>
          </p:spPr>
          <p:style>
            <a:lnRef idx="3">
              <a:schemeClr val="lt1"/>
            </a:lnRef>
            <a:fillRef idx="1">
              <a:schemeClr val="accent5"/>
            </a:fillRef>
            <a:effectRef idx="1">
              <a:schemeClr val="accent5"/>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4" name="MH_Other_9"/>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文本框 39"/>
          <p:cNvSpPr txBox="1"/>
          <p:nvPr/>
        </p:nvSpPr>
        <p:spPr>
          <a:xfrm>
            <a:off x="6416105" y="178403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文本框 39"/>
          <p:cNvSpPr txBox="1"/>
          <p:nvPr/>
        </p:nvSpPr>
        <p:spPr>
          <a:xfrm>
            <a:off x="6571506" y="3339619"/>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文本框 39"/>
          <p:cNvSpPr txBox="1"/>
          <p:nvPr/>
        </p:nvSpPr>
        <p:spPr>
          <a:xfrm>
            <a:off x="827584" y="3183546"/>
            <a:ext cx="1721639" cy="535448"/>
          </a:xfrm>
          <a:prstGeom prst="rect">
            <a:avLst/>
          </a:prstGeom>
          <a:noFill/>
        </p:spPr>
        <p:txBody>
          <a:bodyPr wrap="square" lIns="73067" tIns="36535" rIns="73067" bIns="36535" rtlCol="0">
            <a:spAutoFit/>
          </a:bodyPr>
          <a:lstStyle/>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en-US" altLang="zh-CN" sz="1500" dirty="0">
              <a:solidFill>
                <a:schemeClr val="bg1">
                  <a:lumMod val="65000"/>
                </a:schemeClr>
              </a:solidFill>
              <a:latin typeface="微软雅黑" panose="020B0503020204020204" pitchFamily="34" charset="-122"/>
              <a:ea typeface="微软雅黑" panose="020B0503020204020204" pitchFamily="34" charset="-122"/>
            </a:endParaRPr>
          </a:p>
          <a:p>
            <a:pPr algn="just"/>
            <a:r>
              <a:rPr lang="zh-CN" altLang="en-US" sz="1500" dirty="0">
                <a:solidFill>
                  <a:schemeClr val="bg1">
                    <a:lumMod val="65000"/>
                  </a:schemeClr>
                </a:solidFill>
                <a:latin typeface="微软雅黑" panose="020B0503020204020204" pitchFamily="34" charset="-122"/>
                <a:ea typeface="微软雅黑" panose="020B0503020204020204" pitchFamily="34" charset="-122"/>
              </a:rPr>
              <a:t>文字说明文字说明</a:t>
            </a:r>
            <a:endParaRPr lang="zh-CN" altLang="en-US" sz="15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p:cTn id="28" dur="500" fill="hold"/>
                                        <p:tgtEl>
                                          <p:spTgt spid="50"/>
                                        </p:tgtEl>
                                        <p:attrNameLst>
                                          <p:attrName>ppt_w</p:attrName>
                                        </p:attrNameLst>
                                      </p:cBhvr>
                                      <p:tavLst>
                                        <p:tav tm="0">
                                          <p:val>
                                            <p:fltVal val="0"/>
                                          </p:val>
                                        </p:tav>
                                        <p:tav tm="100000">
                                          <p:val>
                                            <p:strVal val="#ppt_w"/>
                                          </p:val>
                                        </p:tav>
                                      </p:tavLst>
                                    </p:anim>
                                    <p:anim calcmode="lin" valueType="num">
                                      <p:cBhvr>
                                        <p:cTn id="29" dur="500" fill="hold"/>
                                        <p:tgtEl>
                                          <p:spTgt spid="50"/>
                                        </p:tgtEl>
                                        <p:attrNameLst>
                                          <p:attrName>ppt_h</p:attrName>
                                        </p:attrNameLst>
                                      </p:cBhvr>
                                      <p:tavLst>
                                        <p:tav tm="0">
                                          <p:val>
                                            <p:fltVal val="0"/>
                                          </p:val>
                                        </p:tav>
                                        <p:tav tm="100000">
                                          <p:val>
                                            <p:strVal val="#ppt_h"/>
                                          </p:val>
                                        </p:tav>
                                      </p:tavLst>
                                    </p:anim>
                                    <p:animEffect transition="in" filter="fade">
                                      <p:cBhvr>
                                        <p:cTn id="30" dur="500"/>
                                        <p:tgtEl>
                                          <p:spTgt spid="50"/>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ppt_w</p:attrName>
                                        </p:attrNameLst>
                                      </p:cBhvr>
                                      <p:tavLst>
                                        <p:tav tm="0">
                                          <p:val>
                                            <p:fltVal val="0"/>
                                          </p:val>
                                        </p:tav>
                                        <p:tav tm="100000">
                                          <p:val>
                                            <p:strVal val="#ppt_w"/>
                                          </p:val>
                                        </p:tav>
                                      </p:tavLst>
                                    </p:anim>
                                    <p:anim calcmode="lin" valueType="num">
                                      <p:cBhvr>
                                        <p:cTn id="35" dur="500" fill="hold"/>
                                        <p:tgtEl>
                                          <p:spTgt spid="51"/>
                                        </p:tgtEl>
                                        <p:attrNameLst>
                                          <p:attrName>ppt_h</p:attrName>
                                        </p:attrNameLst>
                                      </p:cBhvr>
                                      <p:tavLst>
                                        <p:tav tm="0">
                                          <p:val>
                                            <p:fltVal val="0"/>
                                          </p:val>
                                        </p:tav>
                                        <p:tav tm="100000">
                                          <p:val>
                                            <p:strVal val="#ppt_h"/>
                                          </p:val>
                                        </p:tav>
                                      </p:tavLst>
                                    </p:anim>
                                    <p:animEffect transition="in" filter="fade">
                                      <p:cBhvr>
                                        <p:cTn id="36"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8" grpId="0"/>
      <p:bldP spid="49" grpId="0"/>
      <p:bldP spid="50" grpId="0"/>
      <p:bldP spid="5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57" name="Group 40"/>
          <p:cNvGrpSpPr/>
          <p:nvPr/>
        </p:nvGrpSpPr>
        <p:grpSpPr>
          <a:xfrm>
            <a:off x="531971" y="987574"/>
            <a:ext cx="2087309" cy="1253081"/>
            <a:chOff x="1441450" y="1398043"/>
            <a:chExt cx="2019300" cy="1211904"/>
          </a:xfrm>
        </p:grpSpPr>
        <p:sp>
          <p:nvSpPr>
            <p:cNvPr id="5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7" name="Group 43"/>
          <p:cNvGrpSpPr/>
          <p:nvPr/>
        </p:nvGrpSpPr>
        <p:grpSpPr>
          <a:xfrm>
            <a:off x="531969" y="2950959"/>
            <a:ext cx="2087310" cy="1387083"/>
            <a:chOff x="1441449" y="1375177"/>
            <a:chExt cx="2019301" cy="1341502"/>
          </a:xfrm>
        </p:grpSpPr>
        <p:sp>
          <p:nvSpPr>
            <p:cNvPr id="78"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99315" y="987575"/>
            <a:ext cx="2087309" cy="1354219"/>
            <a:chOff x="1342364" y="1398043"/>
            <a:chExt cx="2019300" cy="1309719"/>
          </a:xfrm>
        </p:grpSpPr>
        <p:sp>
          <p:nvSpPr>
            <p:cNvPr id="81"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900934"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619282"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82429"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82430"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263926"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619280"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503082"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503082"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92036"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3"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项目一</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373532" y="1913648"/>
            <a:ext cx="1417795" cy="1418205"/>
            <a:chOff x="4290947" y="2648622"/>
            <a:chExt cx="1891378" cy="1891378"/>
          </a:xfrm>
          <a:solidFill>
            <a:srgbClr val="0070C0"/>
          </a:solidFill>
        </p:grpSpPr>
        <p:sp>
          <p:nvSpPr>
            <p:cNvPr id="95" name="Oval 9"/>
            <p:cNvSpPr/>
            <p:nvPr/>
          </p:nvSpPr>
          <p:spPr>
            <a:xfrm>
              <a:off x="4290947" y="2648622"/>
              <a:ext cx="1891378" cy="1891378"/>
            </a:xfrm>
            <a:prstGeom prst="ellipse">
              <a:avLst/>
            </a:prstGeom>
            <a:grpFill/>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项目二</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555028" y="1913648"/>
            <a:ext cx="1417795" cy="1418205"/>
            <a:chOff x="5867096" y="2648622"/>
            <a:chExt cx="1891378" cy="1891378"/>
          </a:xfrm>
          <a:solidFill>
            <a:srgbClr val="0070C0"/>
          </a:solidFill>
        </p:grpSpPr>
        <p:sp>
          <p:nvSpPr>
            <p:cNvPr id="98" name="Oval 10"/>
            <p:cNvSpPr/>
            <p:nvPr/>
          </p:nvSpPr>
          <p:spPr>
            <a:xfrm>
              <a:off x="5867096" y="2648622"/>
              <a:ext cx="1891378" cy="1891378"/>
            </a:xfrm>
            <a:prstGeom prst="ellipse">
              <a:avLst/>
            </a:prstGeom>
            <a:grp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9"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项目三</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5794185" y="1913648"/>
            <a:ext cx="1417795" cy="1418205"/>
            <a:chOff x="7520165" y="2648622"/>
            <a:chExt cx="1891378" cy="1891378"/>
          </a:xfrm>
          <a:solidFill>
            <a:srgbClr val="0070C0"/>
          </a:solidFill>
        </p:grpSpPr>
        <p:sp>
          <p:nvSpPr>
            <p:cNvPr id="101" name="Oval 11"/>
            <p:cNvSpPr/>
            <p:nvPr/>
          </p:nvSpPr>
          <p:spPr>
            <a:xfrm>
              <a:off x="7520165" y="2648622"/>
              <a:ext cx="1891378" cy="1891378"/>
            </a:xfrm>
            <a:prstGeom prst="ellipse">
              <a:avLst/>
            </a:prstGeom>
            <a:grp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102"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项目四</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3" name="Group 49"/>
          <p:cNvGrpSpPr/>
          <p:nvPr/>
        </p:nvGrpSpPr>
        <p:grpSpPr>
          <a:xfrm>
            <a:off x="6723638" y="3219822"/>
            <a:ext cx="2096834" cy="1377686"/>
            <a:chOff x="1441450" y="1619081"/>
            <a:chExt cx="2028515" cy="1332412"/>
          </a:xfrm>
        </p:grpSpPr>
        <p:sp>
          <p:nvSpPr>
            <p:cNvPr id="104"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wipe(down)">
                                      <p:cBhvr>
                                        <p:cTn id="15" dur="500"/>
                                        <p:tgtEl>
                                          <p:spTgt spid="8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wipe(right)">
                                      <p:cBhvr>
                                        <p:cTn id="19" dur="500"/>
                                        <p:tgtEl>
                                          <p:spTgt spid="8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500"/>
                                        <p:tgtEl>
                                          <p:spTgt spid="5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down)">
                                      <p:cBhvr>
                                        <p:cTn id="31" dur="500"/>
                                        <p:tgtEl>
                                          <p:spTgt spid="85"/>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6"/>
                                        </p:tgtEl>
                                        <p:attrNameLst>
                                          <p:attrName>style.visibility</p:attrName>
                                        </p:attrNameLst>
                                      </p:cBhvr>
                                      <p:to>
                                        <p:strVal val="visible"/>
                                      </p:to>
                                    </p:set>
                                    <p:animEffect transition="in" filter="wipe(left)">
                                      <p:cBhvr>
                                        <p:cTn id="35" dur="500"/>
                                        <p:tgtEl>
                                          <p:spTgt spid="86"/>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wipe(left)">
                                      <p:cBhvr>
                                        <p:cTn id="39" dur="500"/>
                                        <p:tgtEl>
                                          <p:spTgt spid="8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wipe(up)">
                                      <p:cBhvr>
                                        <p:cTn id="47" dur="500"/>
                                        <p:tgtEl>
                                          <p:spTgt spid="87"/>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wipe(right)">
                                      <p:cBhvr>
                                        <p:cTn id="51" dur="500"/>
                                        <p:tgtEl>
                                          <p:spTgt spid="88"/>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0"/>
                                        </p:tgtEl>
                                        <p:attrNameLst>
                                          <p:attrName>style.visibility</p:attrName>
                                        </p:attrNameLst>
                                      </p:cBhvr>
                                      <p:to>
                                        <p:strVal val="visible"/>
                                      </p:to>
                                    </p:set>
                                    <p:animEffect transition="in" filter="fade">
                                      <p:cBhvr>
                                        <p:cTn id="59" dur="500"/>
                                        <p:tgtEl>
                                          <p:spTgt spid="100"/>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89"/>
                                        </p:tgtEl>
                                        <p:attrNameLst>
                                          <p:attrName>style.visibility</p:attrName>
                                        </p:attrNameLst>
                                      </p:cBhvr>
                                      <p:to>
                                        <p:strVal val="visible"/>
                                      </p:to>
                                    </p:set>
                                    <p:animEffect transition="in" filter="wipe(up)">
                                      <p:cBhvr>
                                        <p:cTn id="63" dur="500"/>
                                        <p:tgtEl>
                                          <p:spTgt spid="8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日程安排</a:t>
              </a:r>
              <a:endParaRPr lang="zh-CN" altLang="en-US" b="1" dirty="0">
                <a:solidFill>
                  <a:srgbClr val="0070C0"/>
                </a:solidFill>
                <a:latin typeface="+mj-ea"/>
                <a:ea typeface="+mj-ea"/>
              </a:endParaRP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行动策略</a:t>
              </a:r>
              <a:endParaRPr lang="zh-CN" altLang="en-US" b="1" dirty="0">
                <a:solidFill>
                  <a:srgbClr val="0070C0"/>
                </a:solidFill>
                <a:latin typeface="+mj-ea"/>
                <a:ea typeface="+mj-ea"/>
              </a:endParaRP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客户服务</a:t>
              </a:r>
              <a:endParaRPr lang="zh-CN" altLang="en-US" b="1" dirty="0">
                <a:solidFill>
                  <a:srgbClr val="0070C0"/>
                </a:solidFill>
                <a:latin typeface="+mj-ea"/>
                <a:ea typeface="+mj-ea"/>
              </a:endParaRP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后勤保障</a:t>
              </a:r>
              <a:endParaRPr lang="zh-CN" altLang="en-US" b="1" dirty="0">
                <a:solidFill>
                  <a:srgbClr val="0070C0"/>
                </a:solidFill>
                <a:latin typeface="+mj-ea"/>
                <a:ea typeface="+mj-ea"/>
              </a:endParaRPr>
            </a:p>
          </p:txBody>
        </p:sp>
      </p:grpSp>
      <p:sp>
        <p:nvSpPr>
          <p:cNvPr id="47" name="椭圆 46"/>
          <p:cNvSpPr/>
          <p:nvPr/>
        </p:nvSpPr>
        <p:spPr>
          <a:xfrm>
            <a:off x="1380189"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8" name="椭圆 47"/>
          <p:cNvSpPr/>
          <p:nvPr/>
        </p:nvSpPr>
        <p:spPr>
          <a:xfrm>
            <a:off x="3099591" y="1527501"/>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49" name="椭圆 48"/>
          <p:cNvSpPr/>
          <p:nvPr/>
        </p:nvSpPr>
        <p:spPr>
          <a:xfrm>
            <a:off x="4539351"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0" name="椭圆 49"/>
          <p:cNvSpPr/>
          <p:nvPr/>
        </p:nvSpPr>
        <p:spPr>
          <a:xfrm>
            <a:off x="6288923"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latin typeface="+mj-ea"/>
              <a:ea typeface="+mj-ea"/>
            </a:endParaRPr>
          </a:p>
        </p:txBody>
      </p:sp>
      <p:sp>
        <p:nvSpPr>
          <p:cNvPr id="5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2" presetClass="entr" presetSubtype="2" fill="hold" grpId="0" nodeType="afterEffect" p14:presetBounceEnd="44000">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14:bounceEnd="44000">
                                          <p:cBhvr additive="base">
                                            <p:cTn id="35"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14:bounceEnd="44000">
                                          <p:cBhvr additive="base">
                                            <p:cTn id="39"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14:bounceEnd="44000">
                                          <p:cBhvr additive="base">
                                            <p:cTn id="43"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4000">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14:bounceEnd="44000">
                                          <p:cBhvr additive="base">
                                            <p:cTn id="47"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20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1000"/>
                                            <p:tgtEl>
                                              <p:spTgt spid="26"/>
                                            </p:tgtEl>
                                          </p:cBhvr>
                                        </p:animEffect>
                                      </p:childTnLst>
                                    </p:cTn>
                                  </p:par>
                                  <p:par>
                                    <p:cTn id="12" presetID="53" presetClass="entr" presetSubtype="16" fill="hold" nodeType="withEffect">
                                      <p:stCondLst>
                                        <p:cond delay="250"/>
                                      </p:stCondLst>
                                      <p:childTnLst>
                                        <p:set>
                                          <p:cBhvr>
                                            <p:cTn id="13" dur="1" fill="hold">
                                              <p:stCondLst>
                                                <p:cond delay="0"/>
                                              </p:stCondLst>
                                            </p:cTn>
                                            <p:tgtEl>
                                              <p:spTgt spid="27"/>
                                            </p:tgtEl>
                                            <p:attrNameLst>
                                              <p:attrName>style.visibility</p:attrName>
                                            </p:attrNameLst>
                                          </p:cBhvr>
                                          <p:to>
                                            <p:strVal val="visible"/>
                                          </p:to>
                                        </p:set>
                                        <p:anim calcmode="lin" valueType="num">
                                          <p:cBhvr>
                                            <p:cTn id="14" dur="500" fill="hold"/>
                                            <p:tgtEl>
                                              <p:spTgt spid="27"/>
                                            </p:tgtEl>
                                            <p:attrNameLst>
                                              <p:attrName>ppt_w</p:attrName>
                                            </p:attrNameLst>
                                          </p:cBhvr>
                                          <p:tavLst>
                                            <p:tav tm="0">
                                              <p:val>
                                                <p:fltVal val="0"/>
                                              </p:val>
                                            </p:tav>
                                            <p:tav tm="100000">
                                              <p:val>
                                                <p:strVal val="#ppt_w"/>
                                              </p:val>
                                            </p:tav>
                                          </p:tavLst>
                                        </p:anim>
                                        <p:anim calcmode="lin" valueType="num">
                                          <p:cBhvr>
                                            <p:cTn id="15" dur="500" fill="hold"/>
                                            <p:tgtEl>
                                              <p:spTgt spid="27"/>
                                            </p:tgtEl>
                                            <p:attrNameLst>
                                              <p:attrName>ppt_h</p:attrName>
                                            </p:attrNameLst>
                                          </p:cBhvr>
                                          <p:tavLst>
                                            <p:tav tm="0">
                                              <p:val>
                                                <p:fltVal val="0"/>
                                              </p:val>
                                            </p:tav>
                                            <p:tav tm="100000">
                                              <p:val>
                                                <p:strVal val="#ppt_h"/>
                                              </p:val>
                                            </p:tav>
                                          </p:tavLst>
                                        </p:anim>
                                        <p:animEffect transition="in" filter="fade">
                                          <p:cBhvr>
                                            <p:cTn id="16" dur="500"/>
                                            <p:tgtEl>
                                              <p:spTgt spid="27"/>
                                            </p:tgtEl>
                                          </p:cBhvr>
                                        </p:animEffect>
                                      </p:childTnLst>
                                    </p:cTn>
                                  </p:par>
                                  <p:par>
                                    <p:cTn id="17" presetID="53" presetClass="entr" presetSubtype="16"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75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par>
                                    <p:cTn id="27" presetID="53" presetClass="entr" presetSubtype="16" fill="hold" nodeType="withEffect">
                                      <p:stCondLst>
                                        <p:cond delay="100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1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1+#ppt_w/2"/>
                                              </p:val>
                                            </p:tav>
                                            <p:tav tm="100000">
                                              <p:val>
                                                <p:strVal val="#ppt_x"/>
                                              </p:val>
                                            </p:tav>
                                          </p:tavLst>
                                        </p:anim>
                                        <p:anim calcmode="lin" valueType="num">
                                          <p:cBhvr additive="base">
                                            <p:cTn id="40" dur="500" fill="hold"/>
                                            <p:tgtEl>
                                              <p:spTgt spid="4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0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500" fill="hold"/>
                                            <p:tgtEl>
                                              <p:spTgt spid="49"/>
                                            </p:tgtEl>
                                            <p:attrNameLst>
                                              <p:attrName>ppt_x</p:attrName>
                                            </p:attrNameLst>
                                          </p:cBhvr>
                                          <p:tavLst>
                                            <p:tav tm="0">
                                              <p:val>
                                                <p:strVal val="1+#ppt_w/2"/>
                                              </p:val>
                                            </p:tav>
                                            <p:tav tm="100000">
                                              <p:val>
                                                <p:strVal val="#ppt_x"/>
                                              </p:val>
                                            </p:tav>
                                          </p:tavLst>
                                        </p:anim>
                                        <p:anim calcmode="lin" valueType="num">
                                          <p:cBhvr additive="base">
                                            <p:cTn id="44" dur="500" fill="hold"/>
                                            <p:tgtEl>
                                              <p:spTgt spid="4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31" presetClass="entr" presetSubtype="0" fill="hold" grpId="0" nodeType="withEffect">
                                      <p:stCondLst>
                                        <p:cond delay="400"/>
                                      </p:stCondLst>
                                      <p:childTnLst>
                                        <p:set>
                                          <p:cBhvr>
                                            <p:cTn id="50" dur="1" fill="hold">
                                              <p:stCondLst>
                                                <p:cond delay="0"/>
                                              </p:stCondLst>
                                            </p:cTn>
                                            <p:tgtEl>
                                              <p:spTgt spid="51"/>
                                            </p:tgtEl>
                                            <p:attrNameLst>
                                              <p:attrName>style.visibility</p:attrName>
                                            </p:attrNameLst>
                                          </p:cBhvr>
                                          <p:to>
                                            <p:strVal val="visible"/>
                                          </p:to>
                                        </p:set>
                                        <p:anim calcmode="lin" valueType="num">
                                          <p:cBhvr>
                                            <p:cTn id="51" dur="500" fill="hold"/>
                                            <p:tgtEl>
                                              <p:spTgt spid="51"/>
                                            </p:tgtEl>
                                            <p:attrNameLst>
                                              <p:attrName>ppt_w</p:attrName>
                                            </p:attrNameLst>
                                          </p:cBhvr>
                                          <p:tavLst>
                                            <p:tav tm="0">
                                              <p:val>
                                                <p:fltVal val="0"/>
                                              </p:val>
                                            </p:tav>
                                            <p:tav tm="100000">
                                              <p:val>
                                                <p:strVal val="#ppt_w"/>
                                              </p:val>
                                            </p:tav>
                                          </p:tavLst>
                                        </p:anim>
                                        <p:anim calcmode="lin" valueType="num">
                                          <p:cBhvr>
                                            <p:cTn id="52" dur="500" fill="hold"/>
                                            <p:tgtEl>
                                              <p:spTgt spid="51"/>
                                            </p:tgtEl>
                                            <p:attrNameLst>
                                              <p:attrName>ppt_h</p:attrName>
                                            </p:attrNameLst>
                                          </p:cBhvr>
                                          <p:tavLst>
                                            <p:tav tm="0">
                                              <p:val>
                                                <p:fltVal val="0"/>
                                              </p:val>
                                            </p:tav>
                                            <p:tav tm="100000">
                                              <p:val>
                                                <p:strVal val="#ppt_h"/>
                                              </p:val>
                                            </p:tav>
                                          </p:tavLst>
                                        </p:anim>
                                        <p:anim calcmode="lin" valueType="num">
                                          <p:cBhvr>
                                            <p:cTn id="53" dur="500" fill="hold"/>
                                            <p:tgtEl>
                                              <p:spTgt spid="51"/>
                                            </p:tgtEl>
                                            <p:attrNameLst>
                                              <p:attrName>style.rotation</p:attrName>
                                            </p:attrNameLst>
                                          </p:cBhvr>
                                          <p:tavLst>
                                            <p:tav tm="0">
                                              <p:val>
                                                <p:fltVal val="90"/>
                                              </p:val>
                                            </p:tav>
                                            <p:tav tm="100000">
                                              <p:val>
                                                <p:fltVal val="0"/>
                                              </p:val>
                                            </p:tav>
                                          </p:tavLst>
                                        </p:anim>
                                        <p:animEffect transition="in" filter="fade">
                                          <p:cBhvr>
                                            <p:cTn id="54" dur="500"/>
                                            <p:tgtEl>
                                              <p:spTgt spid="51"/>
                                            </p:tgtEl>
                                          </p:cBhvr>
                                        </p:animEffect>
                                      </p:childTnLst>
                                    </p:cTn>
                                  </p:par>
                                  <p:par>
                                    <p:cTn id="55" presetID="31" presetClass="entr" presetSubtype="0" fill="hold" grpId="0" nodeType="withEffect">
                                      <p:stCondLst>
                                        <p:cond delay="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 calcmode="lin" valueType="num">
                                          <p:cBhvr>
                                            <p:cTn id="59" dur="500" fill="hold"/>
                                            <p:tgtEl>
                                              <p:spTgt spid="52"/>
                                            </p:tgtEl>
                                            <p:attrNameLst>
                                              <p:attrName>style.rotation</p:attrName>
                                            </p:attrNameLst>
                                          </p:cBhvr>
                                          <p:tavLst>
                                            <p:tav tm="0">
                                              <p:val>
                                                <p:fltVal val="90"/>
                                              </p:val>
                                            </p:tav>
                                            <p:tav tm="100000">
                                              <p:val>
                                                <p:fltVal val="0"/>
                                              </p:val>
                                            </p:tav>
                                          </p:tavLst>
                                        </p:anim>
                                        <p:animEffect transition="in" filter="fade">
                                          <p:cBhvr>
                                            <p:cTn id="60" dur="500"/>
                                            <p:tgtEl>
                                              <p:spTgt spid="52"/>
                                            </p:tgtEl>
                                          </p:cBhvr>
                                        </p:animEffect>
                                      </p:childTnLst>
                                    </p:cTn>
                                  </p:par>
                                  <p:par>
                                    <p:cTn id="61" presetID="31" presetClass="entr" presetSubtype="0" fill="hold" grpId="0" nodeType="withEffect">
                                      <p:stCondLst>
                                        <p:cond delay="60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 calcmode="lin" valueType="num">
                                          <p:cBhvr>
                                            <p:cTn id="65" dur="500" fill="hold"/>
                                            <p:tgtEl>
                                              <p:spTgt spid="54"/>
                                            </p:tgtEl>
                                            <p:attrNameLst>
                                              <p:attrName>style.rotation</p:attrName>
                                            </p:attrNameLst>
                                          </p:cBhvr>
                                          <p:tavLst>
                                            <p:tav tm="0">
                                              <p:val>
                                                <p:fltVal val="90"/>
                                              </p:val>
                                            </p:tav>
                                            <p:tav tm="100000">
                                              <p:val>
                                                <p:fltVal val="0"/>
                                              </p:val>
                                            </p:tav>
                                          </p:tavLst>
                                        </p:anim>
                                        <p:animEffect transition="in" filter="fade">
                                          <p:cBhvr>
                                            <p:cTn id="66" dur="500"/>
                                            <p:tgtEl>
                                              <p:spTgt spid="54"/>
                                            </p:tgtEl>
                                          </p:cBhvr>
                                        </p:animEffect>
                                      </p:childTnLst>
                                    </p:cTn>
                                  </p:par>
                                  <p:par>
                                    <p:cTn id="67" presetID="31" presetClass="entr" presetSubtype="0" fill="hold" grpId="0" nodeType="withEffect">
                                      <p:stCondLst>
                                        <p:cond delay="7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 calcmode="lin" valueType="num">
                                          <p:cBhvr>
                                            <p:cTn id="71" dur="500" fill="hold"/>
                                            <p:tgtEl>
                                              <p:spTgt spid="53"/>
                                            </p:tgtEl>
                                            <p:attrNameLst>
                                              <p:attrName>style.rotation</p:attrName>
                                            </p:attrNameLst>
                                          </p:cBhvr>
                                          <p:tavLst>
                                            <p:tav tm="0">
                                              <p:val>
                                                <p:fltVal val="90"/>
                                              </p:val>
                                            </p:tav>
                                            <p:tav tm="100000">
                                              <p:val>
                                                <p:fltVal val="0"/>
                                              </p:val>
                                            </p:tav>
                                          </p:tavLst>
                                        </p:anim>
                                        <p:animEffect transition="in" filter="fade">
                                          <p:cBhvr>
                                            <p:cTn id="72" dur="500"/>
                                            <p:tgtEl>
                                              <p:spTgt spid="53"/>
                                            </p:tgtEl>
                                          </p:cBhvr>
                                        </p:animEffect>
                                      </p:childTnLst>
                                    </p:cTn>
                                  </p:par>
                                </p:childTnLst>
                              </p:cTn>
                            </p:par>
                            <p:par>
                              <p:cTn id="73" fill="hold">
                                <p:stCondLst>
                                  <p:cond delay="2000"/>
                                </p:stCondLst>
                                <p:childTnLst>
                                  <p:par>
                                    <p:cTn id="74" presetID="22" presetClass="entr" presetSubtype="2"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par>
                                    <p:cTn id="77" presetID="22" presetClass="entr" presetSubtype="2" fill="hold" grpId="0" nodeType="withEffect">
                                      <p:stCondLst>
                                        <p:cond delay="200"/>
                                      </p:stCondLst>
                                      <p:childTnLst>
                                        <p:set>
                                          <p:cBhvr>
                                            <p:cTn id="78" dur="1" fill="hold">
                                              <p:stCondLst>
                                                <p:cond delay="0"/>
                                              </p:stCondLst>
                                            </p:cTn>
                                            <p:tgtEl>
                                              <p:spTgt spid="23"/>
                                            </p:tgtEl>
                                            <p:attrNameLst>
                                              <p:attrName>style.visibility</p:attrName>
                                            </p:attrNameLst>
                                          </p:cBhvr>
                                          <p:to>
                                            <p:strVal val="visible"/>
                                          </p:to>
                                        </p:set>
                                        <p:animEffect transition="in" filter="wipe(right)">
                                          <p:cBhvr>
                                            <p:cTn id="79" dur="500"/>
                                            <p:tgtEl>
                                              <p:spTgt spid="23"/>
                                            </p:tgtEl>
                                          </p:cBhvr>
                                        </p:animEffect>
                                      </p:childTnLst>
                                    </p:cTn>
                                  </p:par>
                                  <p:par>
                                    <p:cTn id="80" presetID="22" presetClass="entr" presetSubtype="2" fill="hold" grpId="0" nodeType="withEffect">
                                      <p:stCondLst>
                                        <p:cond delay="400"/>
                                      </p:stCondLst>
                                      <p:childTnLst>
                                        <p:set>
                                          <p:cBhvr>
                                            <p:cTn id="81" dur="1" fill="hold">
                                              <p:stCondLst>
                                                <p:cond delay="0"/>
                                              </p:stCondLst>
                                            </p:cTn>
                                            <p:tgtEl>
                                              <p:spTgt spid="24"/>
                                            </p:tgtEl>
                                            <p:attrNameLst>
                                              <p:attrName>style.visibility</p:attrName>
                                            </p:attrNameLst>
                                          </p:cBhvr>
                                          <p:to>
                                            <p:strVal val="visible"/>
                                          </p:to>
                                        </p:set>
                                        <p:animEffect transition="in" filter="wipe(right)">
                                          <p:cBhvr>
                                            <p:cTn id="82" dur="500"/>
                                            <p:tgtEl>
                                              <p:spTgt spid="24"/>
                                            </p:tgtEl>
                                          </p:cBhvr>
                                        </p:animEffect>
                                      </p:childTnLst>
                                    </p:cTn>
                                  </p:par>
                                  <p:par>
                                    <p:cTn id="83" presetID="22" presetClass="entr" presetSubtype="2" fill="hold" grpId="0" nodeType="withEffect">
                                      <p:stCondLst>
                                        <p:cond delay="60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2905" y="1743213"/>
            <a:ext cx="1338975" cy="1338801"/>
            <a:chOff x="1101311" y="1198062"/>
            <a:chExt cx="1106591" cy="1106447"/>
          </a:xfrm>
        </p:grpSpPr>
        <p:grpSp>
          <p:nvGrpSpPr>
            <p:cNvPr id="96" name="组合 95"/>
            <p:cNvGrpSpPr/>
            <p:nvPr/>
          </p:nvGrpSpPr>
          <p:grpSpPr>
            <a:xfrm>
              <a:off x="1101311" y="1198062"/>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5" name="组合 54"/>
            <p:cNvGrpSpPr>
              <a:grpSpLocks noChangeAspect="1"/>
            </p:cNvGrpSpPr>
            <p:nvPr/>
          </p:nvGrpSpPr>
          <p:grpSpPr>
            <a:xfrm>
              <a:off x="1330537" y="1422392"/>
              <a:ext cx="648140" cy="625029"/>
              <a:chOff x="7019925" y="5499100"/>
              <a:chExt cx="312738" cy="301626"/>
            </a:xfrm>
            <a:solidFill>
              <a:srgbClr val="C00000"/>
            </a:solidFill>
          </p:grpSpPr>
          <p:sp>
            <p:nvSpPr>
              <p:cNvPr id="5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sp>
        <p:nvSpPr>
          <p:cNvPr id="22" name="矩形 21"/>
          <p:cNvSpPr/>
          <p:nvPr/>
        </p:nvSpPr>
        <p:spPr>
          <a:xfrm>
            <a:off x="0" y="2398121"/>
            <a:ext cx="1980000"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3779912" y="2398121"/>
            <a:ext cx="5364088" cy="9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TextBox 24"/>
          <p:cNvSpPr txBox="1"/>
          <p:nvPr/>
        </p:nvSpPr>
        <p:spPr>
          <a:xfrm>
            <a:off x="3740030" y="1594416"/>
            <a:ext cx="3371436" cy="646331"/>
          </a:xfrm>
          <a:prstGeom prst="rect">
            <a:avLst/>
          </a:prstGeom>
          <a:noFill/>
        </p:spPr>
        <p:txBody>
          <a:bodyPr wrap="none" rtlCol="0">
            <a:spAutoFit/>
          </a:bodyPr>
          <a:lstStyle/>
          <a:p>
            <a:r>
              <a:rPr lang="en-US" altLang="zh-CN" sz="3600" b="1" dirty="0" smtClean="0">
                <a:latin typeface="微软雅黑" panose="020B0503020204020204" pitchFamily="34" charset="-122"/>
                <a:ea typeface="微软雅黑" panose="020B0503020204020204" pitchFamily="34" charset="-122"/>
              </a:rPr>
              <a:t>1.</a:t>
            </a:r>
            <a:r>
              <a:rPr lang="zh-CN" altLang="en-US" sz="3600" b="1" dirty="0" smtClean="0">
                <a:latin typeface="微软雅黑" panose="020B0503020204020204" pitchFamily="34" charset="-122"/>
                <a:ea typeface="微软雅黑" panose="020B0503020204020204" pitchFamily="34" charset="-122"/>
              </a:rPr>
              <a:t>年度工作概述</a:t>
            </a:r>
            <a:endParaRPr lang="zh-CN" altLang="en-US" sz="3600" b="1"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744569"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981575" y="2602528"/>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744569"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981575" y="3025284"/>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right)">
                                      <p:cBhvr>
                                        <p:cTn id="16" dur="500"/>
                                        <p:tgtEl>
                                          <p:spTgt spid="22"/>
                                        </p:tgtEl>
                                      </p:cBhvr>
                                    </p:animEffect>
                                  </p:childTnLst>
                                </p:cTn>
                              </p:par>
                            </p:childTnLst>
                          </p:cTn>
                        </p:par>
                        <p:par>
                          <p:cTn id="17" fill="hold">
                            <p:stCondLst>
                              <p:cond delay="1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par>
                                <p:cTn id="24" presetID="41" presetClass="entr" presetSubtype="0" fill="hold" grpId="1" nodeType="withEffect">
                                  <p:stCondLst>
                                    <p:cond delay="0"/>
                                  </p:stCondLst>
                                  <p:iterate type="lt">
                                    <p:tmPct val="10000"/>
                                  </p:iterate>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5"/>
                                        </p:tgtEl>
                                        <p:attrNameLst>
                                          <p:attrName>ppt_y</p:attrName>
                                        </p:attrNameLst>
                                      </p:cBhvr>
                                      <p:tavLst>
                                        <p:tav tm="0">
                                          <p:val>
                                            <p:strVal val="#ppt_y"/>
                                          </p:val>
                                        </p:tav>
                                        <p:tav tm="100000">
                                          <p:val>
                                            <p:strVal val="#ppt_y"/>
                                          </p:val>
                                        </p:tav>
                                      </p:tavLst>
                                    </p:anim>
                                    <p:anim calcmode="lin" valueType="num">
                                      <p:cBhvr>
                                        <p:cTn id="28"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5"/>
                                        </p:tgtEl>
                                      </p:cBhvr>
                                    </p:animEffect>
                                  </p:childTnLst>
                                </p:cTn>
                              </p:par>
                            </p:childTnLst>
                          </p:cTn>
                        </p:par>
                        <p:par>
                          <p:cTn id="31" fill="hold">
                            <p:stCondLst>
                              <p:cond delay="2700"/>
                            </p:stCondLst>
                            <p:childTnLst>
                              <p:par>
                                <p:cTn id="32" presetID="14" presetClass="entr" presetSubtype="1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randombar(horizontal)">
                                      <p:cBhvr>
                                        <p:cTn id="34" dur="500"/>
                                        <p:tgtEl>
                                          <p:spTgt spid="26"/>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randombar(horizontal)">
                                      <p:cBhvr>
                                        <p:cTn id="40" dur="500"/>
                                        <p:tgtEl>
                                          <p:spTgt spid="28"/>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randombar(horizontal)">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p:bldP spid="25" grpId="1"/>
      <p:bldP spid="26" grpId="0"/>
      <p:bldP spid="27" grpId="0"/>
      <p:bldP spid="28" grpId="0"/>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29" name="椭圆 228"/>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4" name="椭圆 233"/>
            <p:cNvSpPr/>
            <p:nvPr/>
          </p:nvSpPr>
          <p:spPr>
            <a:xfrm>
              <a:off x="3860571" y="2344320"/>
              <a:ext cx="1430922" cy="143092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9" name="椭圆 238"/>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4" name="椭圆 243"/>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9" name="椭圆 248"/>
            <p:cNvSpPr/>
            <p:nvPr/>
          </p:nvSpPr>
          <p:spPr>
            <a:xfrm>
              <a:off x="3850410" y="2334159"/>
              <a:ext cx="1451243" cy="1451243"/>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54" name="椭圆 253"/>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5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阶段一</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阶段二</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阶段三</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阶段四</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阶段五</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89"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0"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1"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2"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3"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4"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阶段六</a:t>
            </a:r>
            <a:endParaRPr lang="zh-CN" altLang="en-US" sz="1500" dirty="0">
              <a:solidFill>
                <a:srgbClr val="0070C0"/>
              </a:solidFill>
              <a:latin typeface="微软雅黑" panose="020B0503020204020204" pitchFamily="34" charset="-122"/>
              <a:sym typeface="Arial" panose="020B0604020202020204" pitchFamily="34" charset="0"/>
            </a:endParaRP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endPar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endParaRP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303"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14:bounceEnd="58000">
                                          <p:cBhvr additive="base">
                                            <p:cTn id="15"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14:bounceEnd="58000">
                                          <p:cBhvr additive="base">
                                            <p:cTn id="19"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14:bounceEnd="58000">
                                          <p:cBhvr additive="base">
                                            <p:cTn id="23"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14:bounceEnd="58000">
                                          <p:cBhvr additive="base">
                                            <p:cTn id="27"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14:bounceEnd="58000">
                                          <p:cBhvr additive="base">
                                            <p:cTn id="31"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14:bounceEnd="58000">
                                          <p:cBhvr additive="base">
                                            <p:cTn id="35"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5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550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65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0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750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6"/>
                                            </p:tgtEl>
                                            <p:attrNameLst>
                                              <p:attrName>style.visibility</p:attrName>
                                            </p:attrNameLst>
                                          </p:cBhvr>
                                          <p:to>
                                            <p:strVal val="visible"/>
                                          </p:to>
                                        </p:set>
                                        <p:animEffect transition="in" filter="wipe(down)">
                                          <p:cBhvr>
                                            <p:cTn id="11" dur="500"/>
                                            <p:tgtEl>
                                              <p:spTgt spid="226"/>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227"/>
                                            </p:tgtEl>
                                            <p:attrNameLst>
                                              <p:attrName>style.visibility</p:attrName>
                                            </p:attrNameLst>
                                          </p:cBhvr>
                                          <p:to>
                                            <p:strVal val="visible"/>
                                          </p:to>
                                        </p:set>
                                        <p:anim calcmode="lin" valueType="num">
                                          <p:cBhvr additive="base">
                                            <p:cTn id="15" dur="1400" fill="hold"/>
                                            <p:tgtEl>
                                              <p:spTgt spid="227"/>
                                            </p:tgtEl>
                                            <p:attrNameLst>
                                              <p:attrName>ppt_x</p:attrName>
                                            </p:attrNameLst>
                                          </p:cBhvr>
                                          <p:tavLst>
                                            <p:tav tm="0">
                                              <p:val>
                                                <p:strVal val="0-#ppt_w/2"/>
                                              </p:val>
                                            </p:tav>
                                            <p:tav tm="100000">
                                              <p:val>
                                                <p:strVal val="#ppt_x"/>
                                              </p:val>
                                            </p:tav>
                                          </p:tavLst>
                                        </p:anim>
                                        <p:anim calcmode="lin" valueType="num">
                                          <p:cBhvr additive="base">
                                            <p:cTn id="16" dur="1400" fill="hold"/>
                                            <p:tgtEl>
                                              <p:spTgt spid="227"/>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32"/>
                                            </p:tgtEl>
                                            <p:attrNameLst>
                                              <p:attrName>style.visibility</p:attrName>
                                            </p:attrNameLst>
                                          </p:cBhvr>
                                          <p:to>
                                            <p:strVal val="visible"/>
                                          </p:to>
                                        </p:set>
                                        <p:anim calcmode="lin" valueType="num">
                                          <p:cBhvr additive="base">
                                            <p:cTn id="19" dur="1400" fill="hold"/>
                                            <p:tgtEl>
                                              <p:spTgt spid="232"/>
                                            </p:tgtEl>
                                            <p:attrNameLst>
                                              <p:attrName>ppt_x</p:attrName>
                                            </p:attrNameLst>
                                          </p:cBhvr>
                                          <p:tavLst>
                                            <p:tav tm="0">
                                              <p:val>
                                                <p:strVal val="1+#ppt_w/2"/>
                                              </p:val>
                                            </p:tav>
                                            <p:tav tm="100000">
                                              <p:val>
                                                <p:strVal val="#ppt_x"/>
                                              </p:val>
                                            </p:tav>
                                          </p:tavLst>
                                        </p:anim>
                                        <p:anim calcmode="lin" valueType="num">
                                          <p:cBhvr additive="base">
                                            <p:cTn id="20" dur="1400" fill="hold"/>
                                            <p:tgtEl>
                                              <p:spTgt spid="232"/>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242"/>
                                            </p:tgtEl>
                                            <p:attrNameLst>
                                              <p:attrName>style.visibility</p:attrName>
                                            </p:attrNameLst>
                                          </p:cBhvr>
                                          <p:to>
                                            <p:strVal val="visible"/>
                                          </p:to>
                                        </p:set>
                                        <p:anim calcmode="lin" valueType="num">
                                          <p:cBhvr additive="base">
                                            <p:cTn id="23" dur="1400" fill="hold"/>
                                            <p:tgtEl>
                                              <p:spTgt spid="242"/>
                                            </p:tgtEl>
                                            <p:attrNameLst>
                                              <p:attrName>ppt_x</p:attrName>
                                            </p:attrNameLst>
                                          </p:cBhvr>
                                          <p:tavLst>
                                            <p:tav tm="0">
                                              <p:val>
                                                <p:strVal val="1+#ppt_w/2"/>
                                              </p:val>
                                            </p:tav>
                                            <p:tav tm="100000">
                                              <p:val>
                                                <p:strVal val="#ppt_x"/>
                                              </p:val>
                                            </p:tav>
                                          </p:tavLst>
                                        </p:anim>
                                        <p:anim calcmode="lin" valueType="num">
                                          <p:cBhvr additive="base">
                                            <p:cTn id="24" dur="1400" fill="hold"/>
                                            <p:tgtEl>
                                              <p:spTgt spid="242"/>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247"/>
                                            </p:tgtEl>
                                            <p:attrNameLst>
                                              <p:attrName>style.visibility</p:attrName>
                                            </p:attrNameLst>
                                          </p:cBhvr>
                                          <p:to>
                                            <p:strVal val="visible"/>
                                          </p:to>
                                        </p:set>
                                        <p:anim calcmode="lin" valueType="num">
                                          <p:cBhvr additive="base">
                                            <p:cTn id="27" dur="1400" fill="hold"/>
                                            <p:tgtEl>
                                              <p:spTgt spid="247"/>
                                            </p:tgtEl>
                                            <p:attrNameLst>
                                              <p:attrName>ppt_x</p:attrName>
                                            </p:attrNameLst>
                                          </p:cBhvr>
                                          <p:tavLst>
                                            <p:tav tm="0">
                                              <p:val>
                                                <p:strVal val="0-#ppt_w/2"/>
                                              </p:val>
                                            </p:tav>
                                            <p:tav tm="100000">
                                              <p:val>
                                                <p:strVal val="#ppt_x"/>
                                              </p:val>
                                            </p:tav>
                                          </p:tavLst>
                                        </p:anim>
                                        <p:anim calcmode="lin" valueType="num">
                                          <p:cBhvr additive="base">
                                            <p:cTn id="28" dur="1400" fill="hold"/>
                                            <p:tgtEl>
                                              <p:spTgt spid="247"/>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252"/>
                                            </p:tgtEl>
                                            <p:attrNameLst>
                                              <p:attrName>style.visibility</p:attrName>
                                            </p:attrNameLst>
                                          </p:cBhvr>
                                          <p:to>
                                            <p:strVal val="visible"/>
                                          </p:to>
                                        </p:set>
                                        <p:anim calcmode="lin" valueType="num">
                                          <p:cBhvr additive="base">
                                            <p:cTn id="31" dur="1400" fill="hold"/>
                                            <p:tgtEl>
                                              <p:spTgt spid="252"/>
                                            </p:tgtEl>
                                            <p:attrNameLst>
                                              <p:attrName>ppt_x</p:attrName>
                                            </p:attrNameLst>
                                          </p:cBhvr>
                                          <p:tavLst>
                                            <p:tav tm="0">
                                              <p:val>
                                                <p:strVal val="1+#ppt_w/2"/>
                                              </p:val>
                                            </p:tav>
                                            <p:tav tm="100000">
                                              <p:val>
                                                <p:strVal val="#ppt_x"/>
                                              </p:val>
                                            </p:tav>
                                          </p:tavLst>
                                        </p:anim>
                                        <p:anim calcmode="lin" valueType="num">
                                          <p:cBhvr additive="base">
                                            <p:cTn id="32" dur="1400" fill="hold"/>
                                            <p:tgtEl>
                                              <p:spTgt spid="252"/>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cBhvr additive="base">
                                            <p:cTn id="35" dur="1400" fill="hold"/>
                                            <p:tgtEl>
                                              <p:spTgt spid="237"/>
                                            </p:tgtEl>
                                            <p:attrNameLst>
                                              <p:attrName>ppt_x</p:attrName>
                                            </p:attrNameLst>
                                          </p:cBhvr>
                                          <p:tavLst>
                                            <p:tav tm="0">
                                              <p:val>
                                                <p:strVal val="0-#ppt_w/2"/>
                                              </p:val>
                                            </p:tav>
                                            <p:tav tm="100000">
                                              <p:val>
                                                <p:strVal val="#ppt_x"/>
                                              </p:val>
                                            </p:tav>
                                          </p:tavLst>
                                        </p:anim>
                                        <p:anim calcmode="lin" valueType="num">
                                          <p:cBhvr additive="base">
                                            <p:cTn id="36" dur="1400" fill="hold"/>
                                            <p:tgtEl>
                                              <p:spTgt spid="237"/>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31" presetClass="entr" presetSubtype="0" fill="hold" nodeType="afterEffect">
                                      <p:stCondLst>
                                        <p:cond delay="0"/>
                                      </p:stCondLst>
                                      <p:childTnLst>
                                        <p:set>
                                          <p:cBhvr>
                                            <p:cTn id="39" dur="1" fill="hold">
                                              <p:stCondLst>
                                                <p:cond delay="0"/>
                                              </p:stCondLst>
                                            </p:cTn>
                                            <p:tgtEl>
                                              <p:spTgt spid="257"/>
                                            </p:tgtEl>
                                            <p:attrNameLst>
                                              <p:attrName>style.visibility</p:attrName>
                                            </p:attrNameLst>
                                          </p:cBhvr>
                                          <p:to>
                                            <p:strVal val="visible"/>
                                          </p:to>
                                        </p:set>
                                        <p:anim calcmode="lin" valueType="num">
                                          <p:cBhvr>
                                            <p:cTn id="40" dur="500" fill="hold"/>
                                            <p:tgtEl>
                                              <p:spTgt spid="257"/>
                                            </p:tgtEl>
                                            <p:attrNameLst>
                                              <p:attrName>ppt_w</p:attrName>
                                            </p:attrNameLst>
                                          </p:cBhvr>
                                          <p:tavLst>
                                            <p:tav tm="0">
                                              <p:val>
                                                <p:fltVal val="0"/>
                                              </p:val>
                                            </p:tav>
                                            <p:tav tm="100000">
                                              <p:val>
                                                <p:strVal val="#ppt_w"/>
                                              </p:val>
                                            </p:tav>
                                          </p:tavLst>
                                        </p:anim>
                                        <p:anim calcmode="lin" valueType="num">
                                          <p:cBhvr>
                                            <p:cTn id="41" dur="500" fill="hold"/>
                                            <p:tgtEl>
                                              <p:spTgt spid="257"/>
                                            </p:tgtEl>
                                            <p:attrNameLst>
                                              <p:attrName>ppt_h</p:attrName>
                                            </p:attrNameLst>
                                          </p:cBhvr>
                                          <p:tavLst>
                                            <p:tav tm="0">
                                              <p:val>
                                                <p:fltVal val="0"/>
                                              </p:val>
                                            </p:tav>
                                            <p:tav tm="100000">
                                              <p:val>
                                                <p:strVal val="#ppt_h"/>
                                              </p:val>
                                            </p:tav>
                                          </p:tavLst>
                                        </p:anim>
                                        <p:anim calcmode="lin" valueType="num">
                                          <p:cBhvr>
                                            <p:cTn id="42" dur="500" fill="hold"/>
                                            <p:tgtEl>
                                              <p:spTgt spid="257"/>
                                            </p:tgtEl>
                                            <p:attrNameLst>
                                              <p:attrName>style.rotation</p:attrName>
                                            </p:attrNameLst>
                                          </p:cBhvr>
                                          <p:tavLst>
                                            <p:tav tm="0">
                                              <p:val>
                                                <p:fltVal val="90"/>
                                              </p:val>
                                            </p:tav>
                                            <p:tav tm="100000">
                                              <p:val>
                                                <p:fltVal val="0"/>
                                              </p:val>
                                            </p:tav>
                                          </p:tavLst>
                                        </p:anim>
                                        <p:animEffect transition="in" filter="fade">
                                          <p:cBhvr>
                                            <p:cTn id="43" dur="500"/>
                                            <p:tgtEl>
                                              <p:spTgt spid="257"/>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61"/>
                                            </p:tgtEl>
                                            <p:attrNameLst>
                                              <p:attrName>style.visibility</p:attrName>
                                            </p:attrNameLst>
                                          </p:cBhvr>
                                          <p:to>
                                            <p:strVal val="visible"/>
                                          </p:to>
                                        </p:set>
                                        <p:animEffect transition="in" filter="wipe(left)">
                                          <p:cBhvr>
                                            <p:cTn id="47" dur="500"/>
                                            <p:tgtEl>
                                              <p:spTgt spid="26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2"/>
                                            </p:tgtEl>
                                            <p:attrNameLst>
                                              <p:attrName>style.visibility</p:attrName>
                                            </p:attrNameLst>
                                          </p:cBhvr>
                                          <p:to>
                                            <p:strVal val="visible"/>
                                          </p:to>
                                        </p:set>
                                        <p:animEffect transition="in" filter="wipe(right)">
                                          <p:cBhvr>
                                            <p:cTn id="50" dur="750"/>
                                            <p:tgtEl>
                                              <p:spTgt spid="262"/>
                                            </p:tgtEl>
                                          </p:cBhvr>
                                        </p:animEffect>
                                      </p:childTnLst>
                                    </p:cTn>
                                  </p:par>
                                </p:childTnLst>
                              </p:cTn>
                            </p:par>
                            <p:par>
                              <p:cTn id="51" fill="hold">
                                <p:stCondLst>
                                  <p:cond delay="3500"/>
                                </p:stCondLst>
                                <p:childTnLst>
                                  <p:par>
                                    <p:cTn id="52" presetID="31" presetClass="entr" presetSubtype="0" fill="hold" grpId="0" nodeType="afterEffect">
                                      <p:stCondLst>
                                        <p:cond delay="0"/>
                                      </p:stCondLst>
                                      <p:childTnLst>
                                        <p:set>
                                          <p:cBhvr>
                                            <p:cTn id="53" dur="1" fill="hold">
                                              <p:stCondLst>
                                                <p:cond delay="0"/>
                                              </p:stCondLst>
                                            </p:cTn>
                                            <p:tgtEl>
                                              <p:spTgt spid="265"/>
                                            </p:tgtEl>
                                            <p:attrNameLst>
                                              <p:attrName>style.visibility</p:attrName>
                                            </p:attrNameLst>
                                          </p:cBhvr>
                                          <p:to>
                                            <p:strVal val="visible"/>
                                          </p:to>
                                        </p:set>
                                        <p:anim calcmode="lin" valueType="num">
                                          <p:cBhvr>
                                            <p:cTn id="54" dur="500" fill="hold"/>
                                            <p:tgtEl>
                                              <p:spTgt spid="265"/>
                                            </p:tgtEl>
                                            <p:attrNameLst>
                                              <p:attrName>ppt_w</p:attrName>
                                            </p:attrNameLst>
                                          </p:cBhvr>
                                          <p:tavLst>
                                            <p:tav tm="0">
                                              <p:val>
                                                <p:fltVal val="0"/>
                                              </p:val>
                                            </p:tav>
                                            <p:tav tm="100000">
                                              <p:val>
                                                <p:strVal val="#ppt_w"/>
                                              </p:val>
                                            </p:tav>
                                          </p:tavLst>
                                        </p:anim>
                                        <p:anim calcmode="lin" valueType="num">
                                          <p:cBhvr>
                                            <p:cTn id="55" dur="500" fill="hold"/>
                                            <p:tgtEl>
                                              <p:spTgt spid="265"/>
                                            </p:tgtEl>
                                            <p:attrNameLst>
                                              <p:attrName>ppt_h</p:attrName>
                                            </p:attrNameLst>
                                          </p:cBhvr>
                                          <p:tavLst>
                                            <p:tav tm="0">
                                              <p:val>
                                                <p:fltVal val="0"/>
                                              </p:val>
                                            </p:tav>
                                            <p:tav tm="100000">
                                              <p:val>
                                                <p:strVal val="#ppt_h"/>
                                              </p:val>
                                            </p:tav>
                                          </p:tavLst>
                                        </p:anim>
                                        <p:anim calcmode="lin" valueType="num">
                                          <p:cBhvr>
                                            <p:cTn id="56" dur="500" fill="hold"/>
                                            <p:tgtEl>
                                              <p:spTgt spid="265"/>
                                            </p:tgtEl>
                                            <p:attrNameLst>
                                              <p:attrName>style.rotation</p:attrName>
                                            </p:attrNameLst>
                                          </p:cBhvr>
                                          <p:tavLst>
                                            <p:tav tm="0">
                                              <p:val>
                                                <p:fltVal val="90"/>
                                              </p:val>
                                            </p:tav>
                                            <p:tav tm="100000">
                                              <p:val>
                                                <p:fltVal val="0"/>
                                              </p:val>
                                            </p:tav>
                                          </p:tavLst>
                                        </p:anim>
                                        <p:animEffect transition="in" filter="fade">
                                          <p:cBhvr>
                                            <p:cTn id="57" dur="500"/>
                                            <p:tgtEl>
                                              <p:spTgt spid="265"/>
                                            </p:tgtEl>
                                          </p:cBhvr>
                                        </p:animEffect>
                                      </p:childTnLst>
                                    </p:cTn>
                                  </p:par>
                                </p:childTnLst>
                              </p:cTn>
                            </p:par>
                            <p:par>
                              <p:cTn id="58" fill="hold">
                                <p:stCondLst>
                                  <p:cond delay="4000"/>
                                </p:stCondLst>
                                <p:childTnLst>
                                  <p:par>
                                    <p:cTn id="59" presetID="22" presetClass="entr" presetSubtype="8" fill="hold" grpId="0" nodeType="afterEffect">
                                      <p:stCondLst>
                                        <p:cond delay="0"/>
                                      </p:stCondLst>
                                      <p:childTnLst>
                                        <p:set>
                                          <p:cBhvr>
                                            <p:cTn id="60" dur="1" fill="hold">
                                              <p:stCondLst>
                                                <p:cond delay="0"/>
                                              </p:stCondLst>
                                            </p:cTn>
                                            <p:tgtEl>
                                              <p:spTgt spid="263"/>
                                            </p:tgtEl>
                                            <p:attrNameLst>
                                              <p:attrName>style.visibility</p:attrName>
                                            </p:attrNameLst>
                                          </p:cBhvr>
                                          <p:to>
                                            <p:strVal val="visible"/>
                                          </p:to>
                                        </p:set>
                                        <p:animEffect transition="in" filter="wipe(left)">
                                          <p:cBhvr>
                                            <p:cTn id="61" dur="500"/>
                                            <p:tgtEl>
                                              <p:spTgt spid="263"/>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264"/>
                                            </p:tgtEl>
                                            <p:attrNameLst>
                                              <p:attrName>style.visibility</p:attrName>
                                            </p:attrNameLst>
                                          </p:cBhvr>
                                          <p:to>
                                            <p:strVal val="visible"/>
                                          </p:to>
                                        </p:set>
                                        <p:animEffect transition="in" filter="wipe(right)">
                                          <p:cBhvr>
                                            <p:cTn id="64" dur="750"/>
                                            <p:tgtEl>
                                              <p:spTgt spid="264"/>
                                            </p:tgtEl>
                                          </p:cBhvr>
                                        </p:animEffect>
                                      </p:childTnLst>
                                    </p:cTn>
                                  </p:par>
                                </p:childTnLst>
                              </p:cTn>
                            </p:par>
                            <p:par>
                              <p:cTn id="65" fill="hold">
                                <p:stCondLst>
                                  <p:cond delay="4500"/>
                                </p:stCondLst>
                                <p:childTnLst>
                                  <p:par>
                                    <p:cTn id="66" presetID="31" presetClass="entr" presetSubtype="0" fill="hold" nodeType="afterEffect">
                                      <p:stCondLst>
                                        <p:cond delay="0"/>
                                      </p:stCondLst>
                                      <p:childTnLst>
                                        <p:set>
                                          <p:cBhvr>
                                            <p:cTn id="67" dur="1" fill="hold">
                                              <p:stCondLst>
                                                <p:cond delay="0"/>
                                              </p:stCondLst>
                                            </p:cTn>
                                            <p:tgtEl>
                                              <p:spTgt spid="268"/>
                                            </p:tgtEl>
                                            <p:attrNameLst>
                                              <p:attrName>style.visibility</p:attrName>
                                            </p:attrNameLst>
                                          </p:cBhvr>
                                          <p:to>
                                            <p:strVal val="visible"/>
                                          </p:to>
                                        </p:set>
                                        <p:anim calcmode="lin" valueType="num">
                                          <p:cBhvr>
                                            <p:cTn id="68" dur="500" fill="hold"/>
                                            <p:tgtEl>
                                              <p:spTgt spid="268"/>
                                            </p:tgtEl>
                                            <p:attrNameLst>
                                              <p:attrName>ppt_w</p:attrName>
                                            </p:attrNameLst>
                                          </p:cBhvr>
                                          <p:tavLst>
                                            <p:tav tm="0">
                                              <p:val>
                                                <p:fltVal val="0"/>
                                              </p:val>
                                            </p:tav>
                                            <p:tav tm="100000">
                                              <p:val>
                                                <p:strVal val="#ppt_w"/>
                                              </p:val>
                                            </p:tav>
                                          </p:tavLst>
                                        </p:anim>
                                        <p:anim calcmode="lin" valueType="num">
                                          <p:cBhvr>
                                            <p:cTn id="69" dur="500" fill="hold"/>
                                            <p:tgtEl>
                                              <p:spTgt spid="268"/>
                                            </p:tgtEl>
                                            <p:attrNameLst>
                                              <p:attrName>ppt_h</p:attrName>
                                            </p:attrNameLst>
                                          </p:cBhvr>
                                          <p:tavLst>
                                            <p:tav tm="0">
                                              <p:val>
                                                <p:fltVal val="0"/>
                                              </p:val>
                                            </p:tav>
                                            <p:tav tm="100000">
                                              <p:val>
                                                <p:strVal val="#ppt_h"/>
                                              </p:val>
                                            </p:tav>
                                          </p:tavLst>
                                        </p:anim>
                                        <p:anim calcmode="lin" valueType="num">
                                          <p:cBhvr>
                                            <p:cTn id="70" dur="500" fill="hold"/>
                                            <p:tgtEl>
                                              <p:spTgt spid="268"/>
                                            </p:tgtEl>
                                            <p:attrNameLst>
                                              <p:attrName>style.rotation</p:attrName>
                                            </p:attrNameLst>
                                          </p:cBhvr>
                                          <p:tavLst>
                                            <p:tav tm="0">
                                              <p:val>
                                                <p:fltVal val="90"/>
                                              </p:val>
                                            </p:tav>
                                            <p:tav tm="100000">
                                              <p:val>
                                                <p:fltVal val="0"/>
                                              </p:val>
                                            </p:tav>
                                          </p:tavLst>
                                        </p:anim>
                                        <p:animEffect transition="in" filter="fade">
                                          <p:cBhvr>
                                            <p:cTn id="71" dur="500"/>
                                            <p:tgtEl>
                                              <p:spTgt spid="268"/>
                                            </p:tgtEl>
                                          </p:cBhvr>
                                        </p:animEffect>
                                      </p:childTnLst>
                                    </p:cTn>
                                  </p:par>
                                </p:childTnLst>
                              </p:cTn>
                            </p:par>
                            <p:par>
                              <p:cTn id="72" fill="hold">
                                <p:stCondLst>
                                  <p:cond delay="5000"/>
                                </p:stCondLst>
                                <p:childTnLst>
                                  <p:par>
                                    <p:cTn id="73" presetID="22" presetClass="entr" presetSubtype="8" fill="hold" grpId="0" nodeType="after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wipe(left)">
                                          <p:cBhvr>
                                            <p:cTn id="75" dur="500"/>
                                            <p:tgtEl>
                                              <p:spTgt spid="266"/>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7"/>
                                            </p:tgtEl>
                                            <p:attrNameLst>
                                              <p:attrName>style.visibility</p:attrName>
                                            </p:attrNameLst>
                                          </p:cBhvr>
                                          <p:to>
                                            <p:strVal val="visible"/>
                                          </p:to>
                                        </p:set>
                                        <p:animEffect transition="in" filter="wipe(right)">
                                          <p:cBhvr>
                                            <p:cTn id="78" dur="750"/>
                                            <p:tgtEl>
                                              <p:spTgt spid="267"/>
                                            </p:tgtEl>
                                          </p:cBhvr>
                                        </p:animEffect>
                                      </p:childTnLst>
                                    </p:cTn>
                                  </p:par>
                                </p:childTnLst>
                              </p:cTn>
                            </p:par>
                            <p:par>
                              <p:cTn id="79" fill="hold">
                                <p:stCondLst>
                                  <p:cond delay="5500"/>
                                </p:stCondLst>
                                <p:childTnLst>
                                  <p:par>
                                    <p:cTn id="80" presetID="31" presetClass="entr" presetSubtype="0" fill="hold" nodeType="afterEffect">
                                      <p:stCondLst>
                                        <p:cond delay="0"/>
                                      </p:stCondLst>
                                      <p:childTnLst>
                                        <p:set>
                                          <p:cBhvr>
                                            <p:cTn id="81" dur="1" fill="hold">
                                              <p:stCondLst>
                                                <p:cond delay="0"/>
                                              </p:stCondLst>
                                            </p:cTn>
                                            <p:tgtEl>
                                              <p:spTgt spid="273"/>
                                            </p:tgtEl>
                                            <p:attrNameLst>
                                              <p:attrName>style.visibility</p:attrName>
                                            </p:attrNameLst>
                                          </p:cBhvr>
                                          <p:to>
                                            <p:strVal val="visible"/>
                                          </p:to>
                                        </p:set>
                                        <p:anim calcmode="lin" valueType="num">
                                          <p:cBhvr>
                                            <p:cTn id="82" dur="500" fill="hold"/>
                                            <p:tgtEl>
                                              <p:spTgt spid="273"/>
                                            </p:tgtEl>
                                            <p:attrNameLst>
                                              <p:attrName>ppt_w</p:attrName>
                                            </p:attrNameLst>
                                          </p:cBhvr>
                                          <p:tavLst>
                                            <p:tav tm="0">
                                              <p:val>
                                                <p:fltVal val="0"/>
                                              </p:val>
                                            </p:tav>
                                            <p:tav tm="100000">
                                              <p:val>
                                                <p:strVal val="#ppt_w"/>
                                              </p:val>
                                            </p:tav>
                                          </p:tavLst>
                                        </p:anim>
                                        <p:anim calcmode="lin" valueType="num">
                                          <p:cBhvr>
                                            <p:cTn id="83" dur="500" fill="hold"/>
                                            <p:tgtEl>
                                              <p:spTgt spid="273"/>
                                            </p:tgtEl>
                                            <p:attrNameLst>
                                              <p:attrName>ppt_h</p:attrName>
                                            </p:attrNameLst>
                                          </p:cBhvr>
                                          <p:tavLst>
                                            <p:tav tm="0">
                                              <p:val>
                                                <p:fltVal val="0"/>
                                              </p:val>
                                            </p:tav>
                                            <p:tav tm="100000">
                                              <p:val>
                                                <p:strVal val="#ppt_h"/>
                                              </p:val>
                                            </p:tav>
                                          </p:tavLst>
                                        </p:anim>
                                        <p:anim calcmode="lin" valueType="num">
                                          <p:cBhvr>
                                            <p:cTn id="84" dur="500" fill="hold"/>
                                            <p:tgtEl>
                                              <p:spTgt spid="273"/>
                                            </p:tgtEl>
                                            <p:attrNameLst>
                                              <p:attrName>style.rotation</p:attrName>
                                            </p:attrNameLst>
                                          </p:cBhvr>
                                          <p:tavLst>
                                            <p:tav tm="0">
                                              <p:val>
                                                <p:fltVal val="90"/>
                                              </p:val>
                                            </p:tav>
                                            <p:tav tm="100000">
                                              <p:val>
                                                <p:fltVal val="0"/>
                                              </p:val>
                                            </p:tav>
                                          </p:tavLst>
                                        </p:anim>
                                        <p:animEffect transition="in" filter="fade">
                                          <p:cBhvr>
                                            <p:cTn id="85" dur="500"/>
                                            <p:tgtEl>
                                              <p:spTgt spid="273"/>
                                            </p:tgtEl>
                                          </p:cBhvr>
                                        </p:animEffect>
                                      </p:childTnLst>
                                    </p:cTn>
                                  </p:par>
                                </p:childTnLst>
                              </p:cTn>
                            </p:par>
                            <p:par>
                              <p:cTn id="86" fill="hold">
                                <p:stCondLst>
                                  <p:cond delay="6000"/>
                                </p:stCondLst>
                                <p:childTnLst>
                                  <p:par>
                                    <p:cTn id="87" presetID="22" presetClass="entr" presetSubtype="8" fill="hold" grpId="0" nodeType="afterEffect">
                                      <p:stCondLst>
                                        <p:cond delay="0"/>
                                      </p:stCondLst>
                                      <p:childTnLst>
                                        <p:set>
                                          <p:cBhvr>
                                            <p:cTn id="88" dur="1" fill="hold">
                                              <p:stCondLst>
                                                <p:cond delay="0"/>
                                              </p:stCondLst>
                                            </p:cTn>
                                            <p:tgtEl>
                                              <p:spTgt spid="271"/>
                                            </p:tgtEl>
                                            <p:attrNameLst>
                                              <p:attrName>style.visibility</p:attrName>
                                            </p:attrNameLst>
                                          </p:cBhvr>
                                          <p:to>
                                            <p:strVal val="visible"/>
                                          </p:to>
                                        </p:set>
                                        <p:animEffect transition="in" filter="wipe(left)">
                                          <p:cBhvr>
                                            <p:cTn id="89" dur="500"/>
                                            <p:tgtEl>
                                              <p:spTgt spid="271"/>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272"/>
                                            </p:tgtEl>
                                            <p:attrNameLst>
                                              <p:attrName>style.visibility</p:attrName>
                                            </p:attrNameLst>
                                          </p:cBhvr>
                                          <p:to>
                                            <p:strVal val="visible"/>
                                          </p:to>
                                        </p:set>
                                        <p:animEffect transition="in" filter="wipe(right)">
                                          <p:cBhvr>
                                            <p:cTn id="92" dur="750"/>
                                            <p:tgtEl>
                                              <p:spTgt spid="272"/>
                                            </p:tgtEl>
                                          </p:cBhvr>
                                        </p:animEffect>
                                      </p:childTnLst>
                                    </p:cTn>
                                  </p:par>
                                </p:childTnLst>
                              </p:cTn>
                            </p:par>
                            <p:par>
                              <p:cTn id="93" fill="hold">
                                <p:stCondLst>
                                  <p:cond delay="6500"/>
                                </p:stCondLst>
                                <p:childTnLst>
                                  <p:par>
                                    <p:cTn id="94" presetID="31" presetClass="entr" presetSubtype="0" fill="hold" nodeType="afterEffect">
                                      <p:stCondLst>
                                        <p:cond delay="0"/>
                                      </p:stCondLst>
                                      <p:childTnLst>
                                        <p:set>
                                          <p:cBhvr>
                                            <p:cTn id="95" dur="1" fill="hold">
                                              <p:stCondLst>
                                                <p:cond delay="0"/>
                                              </p:stCondLst>
                                            </p:cTn>
                                            <p:tgtEl>
                                              <p:spTgt spid="287"/>
                                            </p:tgtEl>
                                            <p:attrNameLst>
                                              <p:attrName>style.visibility</p:attrName>
                                            </p:attrNameLst>
                                          </p:cBhvr>
                                          <p:to>
                                            <p:strVal val="visible"/>
                                          </p:to>
                                        </p:set>
                                        <p:anim calcmode="lin" valueType="num">
                                          <p:cBhvr>
                                            <p:cTn id="96" dur="500" fill="hold"/>
                                            <p:tgtEl>
                                              <p:spTgt spid="287"/>
                                            </p:tgtEl>
                                            <p:attrNameLst>
                                              <p:attrName>ppt_w</p:attrName>
                                            </p:attrNameLst>
                                          </p:cBhvr>
                                          <p:tavLst>
                                            <p:tav tm="0">
                                              <p:val>
                                                <p:fltVal val="0"/>
                                              </p:val>
                                            </p:tav>
                                            <p:tav tm="100000">
                                              <p:val>
                                                <p:strVal val="#ppt_w"/>
                                              </p:val>
                                            </p:tav>
                                          </p:tavLst>
                                        </p:anim>
                                        <p:anim calcmode="lin" valueType="num">
                                          <p:cBhvr>
                                            <p:cTn id="97" dur="500" fill="hold"/>
                                            <p:tgtEl>
                                              <p:spTgt spid="287"/>
                                            </p:tgtEl>
                                            <p:attrNameLst>
                                              <p:attrName>ppt_h</p:attrName>
                                            </p:attrNameLst>
                                          </p:cBhvr>
                                          <p:tavLst>
                                            <p:tav tm="0">
                                              <p:val>
                                                <p:fltVal val="0"/>
                                              </p:val>
                                            </p:tav>
                                            <p:tav tm="100000">
                                              <p:val>
                                                <p:strVal val="#ppt_h"/>
                                              </p:val>
                                            </p:tav>
                                          </p:tavLst>
                                        </p:anim>
                                        <p:anim calcmode="lin" valueType="num">
                                          <p:cBhvr>
                                            <p:cTn id="98" dur="500" fill="hold"/>
                                            <p:tgtEl>
                                              <p:spTgt spid="287"/>
                                            </p:tgtEl>
                                            <p:attrNameLst>
                                              <p:attrName>style.rotation</p:attrName>
                                            </p:attrNameLst>
                                          </p:cBhvr>
                                          <p:tavLst>
                                            <p:tav tm="0">
                                              <p:val>
                                                <p:fltVal val="90"/>
                                              </p:val>
                                            </p:tav>
                                            <p:tav tm="100000">
                                              <p:val>
                                                <p:fltVal val="0"/>
                                              </p:val>
                                            </p:tav>
                                          </p:tavLst>
                                        </p:anim>
                                        <p:animEffect transition="in" filter="fade">
                                          <p:cBhvr>
                                            <p:cTn id="99" dur="500"/>
                                            <p:tgtEl>
                                              <p:spTgt spid="287"/>
                                            </p:tgtEl>
                                          </p:cBhvr>
                                        </p:animEffect>
                                      </p:childTnLst>
                                    </p:cTn>
                                  </p:par>
                                </p:childTnLst>
                              </p:cTn>
                            </p:par>
                            <p:par>
                              <p:cTn id="100" fill="hold">
                                <p:stCondLst>
                                  <p:cond delay="7000"/>
                                </p:stCondLst>
                                <p:childTnLst>
                                  <p:par>
                                    <p:cTn id="101" presetID="22" presetClass="entr" presetSubtype="8" fill="hold" grpId="0" nodeType="afterEffect">
                                      <p:stCondLst>
                                        <p:cond delay="0"/>
                                      </p:stCondLst>
                                      <p:childTnLst>
                                        <p:set>
                                          <p:cBhvr>
                                            <p:cTn id="102" dur="1" fill="hold">
                                              <p:stCondLst>
                                                <p:cond delay="0"/>
                                              </p:stCondLst>
                                            </p:cTn>
                                            <p:tgtEl>
                                              <p:spTgt spid="285"/>
                                            </p:tgtEl>
                                            <p:attrNameLst>
                                              <p:attrName>style.visibility</p:attrName>
                                            </p:attrNameLst>
                                          </p:cBhvr>
                                          <p:to>
                                            <p:strVal val="visible"/>
                                          </p:to>
                                        </p:set>
                                        <p:animEffect transition="in" filter="wipe(left)">
                                          <p:cBhvr>
                                            <p:cTn id="103" dur="500"/>
                                            <p:tgtEl>
                                              <p:spTgt spid="285"/>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86"/>
                                            </p:tgtEl>
                                            <p:attrNameLst>
                                              <p:attrName>style.visibility</p:attrName>
                                            </p:attrNameLst>
                                          </p:cBhvr>
                                          <p:to>
                                            <p:strVal val="visible"/>
                                          </p:to>
                                        </p:set>
                                        <p:animEffect transition="in" filter="wipe(right)">
                                          <p:cBhvr>
                                            <p:cTn id="106" dur="750"/>
                                            <p:tgtEl>
                                              <p:spTgt spid="286"/>
                                            </p:tgtEl>
                                          </p:cBhvr>
                                        </p:animEffect>
                                      </p:childTnLst>
                                    </p:cTn>
                                  </p:par>
                                </p:childTnLst>
                              </p:cTn>
                            </p:par>
                            <p:par>
                              <p:cTn id="107" fill="hold">
                                <p:stCondLst>
                                  <p:cond delay="7500"/>
                                </p:stCondLst>
                                <p:childTnLst>
                                  <p:par>
                                    <p:cTn id="108" presetID="31" presetClass="entr" presetSubtype="0" fill="hold" nodeType="afterEffect">
                                      <p:stCondLst>
                                        <p:cond delay="0"/>
                                      </p:stCondLst>
                                      <p:childTnLst>
                                        <p:set>
                                          <p:cBhvr>
                                            <p:cTn id="109" dur="1" fill="hold">
                                              <p:stCondLst>
                                                <p:cond delay="0"/>
                                              </p:stCondLst>
                                            </p:cTn>
                                            <p:tgtEl>
                                              <p:spTgt spid="301"/>
                                            </p:tgtEl>
                                            <p:attrNameLst>
                                              <p:attrName>style.visibility</p:attrName>
                                            </p:attrNameLst>
                                          </p:cBhvr>
                                          <p:to>
                                            <p:strVal val="visible"/>
                                          </p:to>
                                        </p:set>
                                        <p:anim calcmode="lin" valueType="num">
                                          <p:cBhvr>
                                            <p:cTn id="110" dur="500" fill="hold"/>
                                            <p:tgtEl>
                                              <p:spTgt spid="301"/>
                                            </p:tgtEl>
                                            <p:attrNameLst>
                                              <p:attrName>ppt_w</p:attrName>
                                            </p:attrNameLst>
                                          </p:cBhvr>
                                          <p:tavLst>
                                            <p:tav tm="0">
                                              <p:val>
                                                <p:fltVal val="0"/>
                                              </p:val>
                                            </p:tav>
                                            <p:tav tm="100000">
                                              <p:val>
                                                <p:strVal val="#ppt_w"/>
                                              </p:val>
                                            </p:tav>
                                          </p:tavLst>
                                        </p:anim>
                                        <p:anim calcmode="lin" valueType="num">
                                          <p:cBhvr>
                                            <p:cTn id="111" dur="500" fill="hold"/>
                                            <p:tgtEl>
                                              <p:spTgt spid="301"/>
                                            </p:tgtEl>
                                            <p:attrNameLst>
                                              <p:attrName>ppt_h</p:attrName>
                                            </p:attrNameLst>
                                          </p:cBhvr>
                                          <p:tavLst>
                                            <p:tav tm="0">
                                              <p:val>
                                                <p:fltVal val="0"/>
                                              </p:val>
                                            </p:tav>
                                            <p:tav tm="100000">
                                              <p:val>
                                                <p:strVal val="#ppt_h"/>
                                              </p:val>
                                            </p:tav>
                                          </p:tavLst>
                                        </p:anim>
                                        <p:anim calcmode="lin" valueType="num">
                                          <p:cBhvr>
                                            <p:cTn id="112" dur="500" fill="hold"/>
                                            <p:tgtEl>
                                              <p:spTgt spid="301"/>
                                            </p:tgtEl>
                                            <p:attrNameLst>
                                              <p:attrName>style.rotation</p:attrName>
                                            </p:attrNameLst>
                                          </p:cBhvr>
                                          <p:tavLst>
                                            <p:tav tm="0">
                                              <p:val>
                                                <p:fltVal val="90"/>
                                              </p:val>
                                            </p:tav>
                                            <p:tav tm="100000">
                                              <p:val>
                                                <p:fltVal val="0"/>
                                              </p:val>
                                            </p:tav>
                                          </p:tavLst>
                                        </p:anim>
                                        <p:animEffect transition="in" filter="fade">
                                          <p:cBhvr>
                                            <p:cTn id="113" dur="500"/>
                                            <p:tgtEl>
                                              <p:spTgt spid="301"/>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99"/>
                                            </p:tgtEl>
                                            <p:attrNameLst>
                                              <p:attrName>style.visibility</p:attrName>
                                            </p:attrNameLst>
                                          </p:cBhvr>
                                          <p:to>
                                            <p:strVal val="visible"/>
                                          </p:to>
                                        </p:set>
                                        <p:animEffect transition="in" filter="wipe(left)">
                                          <p:cBhvr>
                                            <p:cTn id="117" dur="500"/>
                                            <p:tgtEl>
                                              <p:spTgt spid="299"/>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300"/>
                                            </p:tgtEl>
                                            <p:attrNameLst>
                                              <p:attrName>style.visibility</p:attrName>
                                            </p:attrNameLst>
                                          </p:cBhvr>
                                          <p:to>
                                            <p:strVal val="visible"/>
                                          </p:to>
                                        </p:set>
                                        <p:animEffect transition="in" filter="wipe(right)">
                                          <p:cBhvr>
                                            <p:cTn id="120" dur="75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40" name="组合 39"/>
          <p:cNvGrpSpPr/>
          <p:nvPr/>
        </p:nvGrpSpPr>
        <p:grpSpPr>
          <a:xfrm>
            <a:off x="460199" y="1484583"/>
            <a:ext cx="2852063" cy="2708793"/>
            <a:chOff x="613598" y="2019122"/>
            <a:chExt cx="3802751" cy="3611724"/>
          </a:xfrm>
        </p:grpSpPr>
        <p:grpSp>
          <p:nvGrpSpPr>
            <p:cNvPr id="70" name="组合 69"/>
            <p:cNvGrpSpPr/>
            <p:nvPr/>
          </p:nvGrpSpPr>
          <p:grpSpPr>
            <a:xfrm>
              <a:off x="613598" y="2019122"/>
              <a:ext cx="3802751" cy="3611724"/>
              <a:chOff x="613599" y="2019122"/>
              <a:chExt cx="2717800" cy="2581274"/>
            </a:xfrm>
          </p:grpSpPr>
          <p:sp>
            <p:nvSpPr>
              <p:cNvPr id="72"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73"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165">
                  <a:defRPr/>
                </a:pPr>
                <a:endParaRPr lang="zh-CN" altLang="en-US" kern="0" dirty="0">
                  <a:solidFill>
                    <a:sysClr val="windowText" lastClr="000000"/>
                  </a:solidFill>
                  <a:latin typeface="Impact" panose="020B0806030902050204" pitchFamily="34" charset="0"/>
                  <a:ea typeface="微软雅黑" panose="020B0503020204020204" pitchFamily="34" charset="-122"/>
                </a:endParaRPr>
              </a:p>
            </p:txBody>
          </p:sp>
        </p:grpSp>
        <p:pic>
          <p:nvPicPr>
            <p:cNvPr id="71"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11590" r="4890"/>
            <a:stretch>
              <a:fillRect/>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74" name="矩形 73"/>
          <p:cNvSpPr/>
          <p:nvPr/>
        </p:nvSpPr>
        <p:spPr>
          <a:xfrm>
            <a:off x="4018925" y="1276531"/>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5" name="Rectangle 12"/>
          <p:cNvSpPr/>
          <p:nvPr/>
        </p:nvSpPr>
        <p:spPr>
          <a:xfrm>
            <a:off x="4767511" y="1585784"/>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endParaRPr lang="zh-CN" altLang="en-US" sz="1100" dirty="0">
              <a:solidFill>
                <a:schemeClr val="bg1"/>
              </a:solidFill>
            </a:endParaRP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endParaRPr lang="zh-CN" altLang="en-US" sz="1100" dirty="0">
              <a:solidFill>
                <a:schemeClr val="bg1"/>
              </a:solidFill>
            </a:endParaRPr>
          </a:p>
        </p:txBody>
      </p:sp>
      <p:grpSp>
        <p:nvGrpSpPr>
          <p:cNvPr id="76" name="组合 75"/>
          <p:cNvGrpSpPr/>
          <p:nvPr/>
        </p:nvGrpSpPr>
        <p:grpSpPr>
          <a:xfrm>
            <a:off x="3312262" y="1059582"/>
            <a:ext cx="1416554" cy="3155641"/>
            <a:chOff x="4416349" y="1786276"/>
            <a:chExt cx="1888739" cy="4207521"/>
          </a:xfrm>
        </p:grpSpPr>
        <p:sp>
          <p:nvSpPr>
            <p:cNvPr id="77" name="椭圆 76"/>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5008601" y="3385383"/>
              <a:ext cx="745082" cy="657806"/>
              <a:chOff x="1000456" y="3959521"/>
              <a:chExt cx="745082" cy="657806"/>
            </a:xfrm>
            <a:solidFill>
              <a:srgbClr val="0070C0"/>
            </a:solidFill>
          </p:grpSpPr>
          <p:sp>
            <p:nvSpPr>
              <p:cNvPr id="80" name="Oval 423"/>
              <p:cNvSpPr>
                <a:spLocks noChangeArrowheads="1"/>
              </p:cNvSpPr>
              <p:nvPr/>
            </p:nvSpPr>
            <p:spPr bwMode="auto">
              <a:xfrm>
                <a:off x="1559448" y="4046795"/>
                <a:ext cx="173829" cy="201237"/>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24"/>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425"/>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26"/>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427"/>
              <p:cNvSpPr>
                <a:spLocks noChangeArrowheads="1"/>
              </p:cNvSpPr>
              <p:nvPr/>
            </p:nvSpPr>
            <p:spPr bwMode="auto">
              <a:xfrm>
                <a:off x="1301951" y="3959521"/>
                <a:ext cx="143535" cy="167337"/>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28"/>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429"/>
              <p:cNvSpPr>
                <a:spLocks noChangeArrowheads="1"/>
              </p:cNvSpPr>
              <p:nvPr/>
            </p:nvSpPr>
            <p:spPr bwMode="auto">
              <a:xfrm>
                <a:off x="1011996" y="4044631"/>
                <a:ext cx="173829" cy="203401"/>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50000">
                                          <p:cBhvr additive="base">
                                            <p:cTn id="11"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barn(outHorizontal)">
                                          <p:cBhvr>
                                            <p:cTn id="16" dur="500"/>
                                            <p:tgtEl>
                                              <p:spTgt spid="7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75"/>
                                            </p:tgtEl>
                                            <p:attrNameLst>
                                              <p:attrName>style.visibility</p:attrName>
                                            </p:attrNameLst>
                                          </p:cBhvr>
                                          <p:to>
                                            <p:strVal val="visible"/>
                                          </p:to>
                                        </p:set>
                                        <p:anim calcmode="lin" valueType="num">
                                          <p:cBhvr>
                                            <p:cTn id="24"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5"/>
                                            </p:tgtEl>
                                            <p:attrNameLst>
                                              <p:attrName>ppt_y</p:attrName>
                                            </p:attrNameLst>
                                          </p:cBhvr>
                                          <p:tavLst>
                                            <p:tav tm="0">
                                              <p:val>
                                                <p:strVal val="#ppt_y"/>
                                              </p:val>
                                            </p:tav>
                                            <p:tav tm="100000">
                                              <p:val>
                                                <p:strVal val="#ppt_y"/>
                                              </p:val>
                                            </p:tav>
                                          </p:tavLst>
                                        </p:anim>
                                        <p:anim calcmode="lin" valueType="num">
                                          <p:cBhvr>
                                            <p:cTn id="26"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74" grpId="0" animBg="1"/>
          <p:bldP spid="75"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80" y="0"/>
            <a:ext cx="9153525" cy="514350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476" y="789783"/>
            <a:ext cx="5824740" cy="3438151"/>
          </a:xfrm>
          <a:prstGeom prst="rect">
            <a:avLst/>
          </a:prstGeom>
        </p:spPr>
      </p:pic>
      <p:sp>
        <p:nvSpPr>
          <p:cNvPr id="61" name="TextBox 60"/>
          <p:cNvSpPr txBox="1"/>
          <p:nvPr/>
        </p:nvSpPr>
        <p:spPr>
          <a:xfrm>
            <a:off x="4452113" y="2427734"/>
            <a:ext cx="3216231" cy="992561"/>
          </a:xfrm>
          <a:prstGeom prst="rect">
            <a:avLst/>
          </a:prstGeom>
          <a:noFill/>
        </p:spPr>
        <p:txBody>
          <a:bodyPr wrap="none" lIns="68563" tIns="34281" rIns="68563" bIns="34281">
            <a:spAutoFit/>
          </a:bodyPr>
          <a:lstStyle/>
          <a:p>
            <a:pPr fontAlgn="base">
              <a:spcBef>
                <a:spcPct val="0"/>
              </a:spcBef>
              <a:spcAft>
                <a:spcPct val="0"/>
              </a:spcAft>
              <a:defRPr/>
            </a:pPr>
            <a:r>
              <a:rPr lang="zh-CN" altLang="en-US" sz="6000" b="1" dirty="0">
                <a:solidFill>
                  <a:schemeClr val="bg1"/>
                </a:solidFill>
                <a:latin typeface="微软雅黑" panose="020B0503020204020204" pitchFamily="34" charset="-122"/>
                <a:ea typeface="微软雅黑" panose="020B0503020204020204" pitchFamily="34" charset="-122"/>
              </a:rPr>
              <a:t>谢谢观看</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8" fill="hold" nodeType="afterEffect">
                                  <p:stCondLst>
                                    <p:cond delay="0"/>
                                  </p:stCondLst>
                                  <p:childTnLst>
                                    <p:set>
                                      <p:cBhvr>
                                        <p:cTn id="11" dur="1" fill="hold">
                                          <p:stCondLst>
                                            <p:cond delay="0"/>
                                          </p:stCondLst>
                                        </p:cTn>
                                        <p:tgtEl>
                                          <p:spTgt spid="61">
                                            <p:txEl>
                                              <p:pRg st="0" end="0"/>
                                            </p:txEl>
                                          </p:spTgt>
                                        </p:tgtEl>
                                        <p:attrNameLst>
                                          <p:attrName>style.visibility</p:attrName>
                                        </p:attrNameLst>
                                      </p:cBhvr>
                                      <p:to>
                                        <p:strVal val="visible"/>
                                      </p:to>
                                    </p:set>
                                    <p:animEffect transition="in" filter="wipe(left)">
                                      <p:cBhvr>
                                        <p:cTn id="12" dur="500"/>
                                        <p:tgtEl>
                                          <p:spTgt spid="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a:spLocks noChangeArrowheads="1"/>
          </p:cNvSpPr>
          <p:nvPr/>
        </p:nvSpPr>
        <p:spPr bwMode="auto">
          <a:xfrm>
            <a:off x="515547" y="987574"/>
            <a:ext cx="8166530"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spcBef>
                <a:spcPct val="0"/>
              </a:spcBef>
              <a:buNone/>
            </a:pP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       您</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的内容打在这里</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或者通过复制您的文本后，在此框中选择粘贴，并选择只保留文字。您的内容打在这里，或者通过复制您的文本后，在此框中选择粘贴，并选择只保留文字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您的内容打在</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515547" y="2016373"/>
            <a:ext cx="2657219" cy="2661694"/>
          </a:xfrm>
          <a:prstGeom prst="rect">
            <a:avLst/>
          </a:prstGeom>
          <a:blipFill>
            <a:blip r:embed="rId1"/>
            <a:srcRect/>
            <a:stretch>
              <a:fillRect l="-15532" r="-15532"/>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3461289" y="2083670"/>
            <a:ext cx="593961" cy="593961"/>
            <a:chOff x="4589983" y="2663795"/>
            <a:chExt cx="877102" cy="877102"/>
          </a:xfrm>
        </p:grpSpPr>
        <p:grpSp>
          <p:nvGrpSpPr>
            <p:cNvPr id="68" name="组合 67"/>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81" name="椭圆 80"/>
              <p:cNvSpPr/>
              <p:nvPr/>
            </p:nvSpPr>
            <p:spPr>
              <a:xfrm>
                <a:off x="523939" y="883241"/>
                <a:ext cx="3562221" cy="356222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69" name="组合 68"/>
            <p:cNvGrpSpPr/>
            <p:nvPr/>
          </p:nvGrpSpPr>
          <p:grpSpPr>
            <a:xfrm>
              <a:off x="4690436" y="2865050"/>
              <a:ext cx="567894" cy="535099"/>
              <a:chOff x="4832350" y="1028700"/>
              <a:chExt cx="522288" cy="492126"/>
            </a:xfrm>
            <a:solidFill>
              <a:srgbClr val="0070C0"/>
            </a:solidFill>
          </p:grpSpPr>
          <p:sp>
            <p:nvSpPr>
              <p:cNvPr id="70" name="Freeform 15"/>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
              <p:cNvSpPr/>
              <p:nvPr/>
            </p:nvSpPr>
            <p:spPr bwMode="auto">
              <a:xfrm>
                <a:off x="4848222"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9"/>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1"/>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5067297" y="1055688"/>
                <a:ext cx="261939"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3461289" y="3048437"/>
            <a:ext cx="593961" cy="593961"/>
            <a:chOff x="4692046" y="3749516"/>
            <a:chExt cx="877102" cy="877102"/>
          </a:xfrm>
        </p:grpSpPr>
        <p:grpSp>
          <p:nvGrpSpPr>
            <p:cNvPr id="83" name="组合 82"/>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4" name="组合 83"/>
            <p:cNvGrpSpPr/>
            <p:nvPr/>
          </p:nvGrpSpPr>
          <p:grpSpPr>
            <a:xfrm>
              <a:off x="4853377" y="3997905"/>
              <a:ext cx="554441" cy="377594"/>
              <a:chOff x="4156075" y="2292350"/>
              <a:chExt cx="552450" cy="376238"/>
            </a:xfrm>
            <a:solidFill>
              <a:srgbClr val="0070C0"/>
            </a:solidFill>
          </p:grpSpPr>
          <p:sp>
            <p:nvSpPr>
              <p:cNvPr id="85" name="Freeform 27"/>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8"/>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9"/>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0"/>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1"/>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33"/>
              <p:cNvSpPr>
                <a:spLocks noChangeArrowheads="1"/>
              </p:cNvSpPr>
              <p:nvPr/>
            </p:nvSpPr>
            <p:spPr bwMode="auto">
              <a:xfrm>
                <a:off x="4205288" y="2333625"/>
                <a:ext cx="115888"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4"/>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7"/>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38"/>
              <p:cNvSpPr>
                <a:spLocks noChangeArrowheads="1"/>
              </p:cNvSpPr>
              <p:nvPr/>
            </p:nvSpPr>
            <p:spPr bwMode="auto">
              <a:xfrm>
                <a:off x="4541838" y="2333625"/>
                <a:ext cx="117475"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9"/>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0"/>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1"/>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2"/>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3"/>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4"/>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5" name="组合 104"/>
          <p:cNvGrpSpPr/>
          <p:nvPr/>
        </p:nvGrpSpPr>
        <p:grpSpPr>
          <a:xfrm>
            <a:off x="3461289" y="4013204"/>
            <a:ext cx="593961" cy="593961"/>
            <a:chOff x="5276799" y="5817699"/>
            <a:chExt cx="877102" cy="877102"/>
          </a:xfrm>
        </p:grpSpPr>
        <p:grpSp>
          <p:nvGrpSpPr>
            <p:cNvPr id="106" name="组合 105"/>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79" name="同心圆 1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0" name="椭圆 17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07" name="组合 106"/>
            <p:cNvGrpSpPr/>
            <p:nvPr/>
          </p:nvGrpSpPr>
          <p:grpSpPr>
            <a:xfrm>
              <a:off x="5491718" y="5999083"/>
              <a:ext cx="447265" cy="447265"/>
              <a:chOff x="4219575" y="4668838"/>
              <a:chExt cx="442913" cy="442913"/>
            </a:xfrm>
            <a:solidFill>
              <a:srgbClr val="0070C0"/>
            </a:solidFill>
          </p:grpSpPr>
          <p:sp>
            <p:nvSpPr>
              <p:cNvPr id="108" name="Freeform 5"/>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7"/>
              <p:cNvSpPr>
                <a:spLocks noChangeArrowheads="1"/>
              </p:cNvSpPr>
              <p:nvPr/>
            </p:nvSpPr>
            <p:spPr bwMode="auto">
              <a:xfrm>
                <a:off x="4219575" y="4962525"/>
                <a:ext cx="87313" cy="936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9"/>
              <p:cNvSpPr>
                <a:spLocks noChangeArrowheads="1"/>
              </p:cNvSpPr>
              <p:nvPr/>
            </p:nvSpPr>
            <p:spPr bwMode="auto">
              <a:xfrm>
                <a:off x="4321175" y="4932363"/>
                <a:ext cx="84138" cy="12382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Rectangle 11"/>
              <p:cNvSpPr>
                <a:spLocks noChangeArrowheads="1"/>
              </p:cNvSpPr>
              <p:nvPr/>
            </p:nvSpPr>
            <p:spPr bwMode="auto">
              <a:xfrm>
                <a:off x="4419600" y="4891088"/>
                <a:ext cx="87313" cy="1651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7" name="Rectangle 13"/>
              <p:cNvSpPr>
                <a:spLocks noChangeArrowheads="1"/>
              </p:cNvSpPr>
              <p:nvPr/>
            </p:nvSpPr>
            <p:spPr bwMode="auto">
              <a:xfrm>
                <a:off x="4522788" y="4826000"/>
                <a:ext cx="82550" cy="23018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8" name="Freeform 14"/>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81" name="矩形 47"/>
          <p:cNvSpPr>
            <a:spLocks noChangeArrowheads="1"/>
          </p:cNvSpPr>
          <p:nvPr/>
        </p:nvSpPr>
        <p:spPr bwMode="auto">
          <a:xfrm>
            <a:off x="4268881" y="2406593"/>
            <a:ext cx="447958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矩形 3"/>
          <p:cNvSpPr>
            <a:spLocks noChangeArrowheads="1"/>
          </p:cNvSpPr>
          <p:nvPr/>
        </p:nvSpPr>
        <p:spPr bwMode="auto">
          <a:xfrm>
            <a:off x="4281274" y="2078575"/>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总体目标顺利完成</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83" name="矩形 47"/>
          <p:cNvSpPr>
            <a:spLocks noChangeArrowheads="1"/>
          </p:cNvSpPr>
          <p:nvPr/>
        </p:nvSpPr>
        <p:spPr bwMode="auto">
          <a:xfrm>
            <a:off x="4268881" y="3355821"/>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矩形 3"/>
          <p:cNvSpPr>
            <a:spLocks noChangeArrowheads="1"/>
          </p:cNvSpPr>
          <p:nvPr/>
        </p:nvSpPr>
        <p:spPr bwMode="auto">
          <a:xfrm>
            <a:off x="4281274" y="3027803"/>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思想认识不断提高</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85" name="矩形 47"/>
          <p:cNvSpPr>
            <a:spLocks noChangeArrowheads="1"/>
          </p:cNvSpPr>
          <p:nvPr/>
        </p:nvSpPr>
        <p:spPr bwMode="auto">
          <a:xfrm>
            <a:off x="4268881" y="4305049"/>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矩形 3"/>
          <p:cNvSpPr>
            <a:spLocks noChangeArrowheads="1"/>
          </p:cNvSpPr>
          <p:nvPr/>
        </p:nvSpPr>
        <p:spPr bwMode="auto">
          <a:xfrm>
            <a:off x="4281274" y="3977031"/>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部门管理不断强化</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87" name="组合 186"/>
          <p:cNvGrpSpPr/>
          <p:nvPr/>
        </p:nvGrpSpPr>
        <p:grpSpPr>
          <a:xfrm>
            <a:off x="4315048" y="2352851"/>
            <a:ext cx="3028749" cy="30375"/>
            <a:chOff x="6961619" y="3244400"/>
            <a:chExt cx="2476895" cy="40500"/>
          </a:xfrm>
        </p:grpSpPr>
        <p:sp>
          <p:nvSpPr>
            <p:cNvPr id="188" name="矩形 187"/>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FF0000"/>
                </a:solidFill>
              </a:endParaRPr>
            </a:p>
          </p:txBody>
        </p:sp>
        <p:sp>
          <p:nvSpPr>
            <p:cNvPr id="189" name="矩形 188"/>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0" name="组合 189"/>
          <p:cNvGrpSpPr/>
          <p:nvPr/>
        </p:nvGrpSpPr>
        <p:grpSpPr>
          <a:xfrm>
            <a:off x="4315048" y="3314930"/>
            <a:ext cx="3028749" cy="30375"/>
            <a:chOff x="6961619" y="3244400"/>
            <a:chExt cx="2476895" cy="40500"/>
          </a:xfrm>
        </p:grpSpPr>
        <p:sp>
          <p:nvSpPr>
            <p:cNvPr id="191" name="矩形 190"/>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2" name="矩形 191"/>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3" name="组合 192"/>
          <p:cNvGrpSpPr/>
          <p:nvPr/>
        </p:nvGrpSpPr>
        <p:grpSpPr>
          <a:xfrm>
            <a:off x="4315048" y="4277010"/>
            <a:ext cx="3028749" cy="30375"/>
            <a:chOff x="6961619" y="3244400"/>
            <a:chExt cx="2476895" cy="40500"/>
          </a:xfrm>
        </p:grpSpPr>
        <p:sp>
          <p:nvSpPr>
            <p:cNvPr id="194" name="矩形 193"/>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5" name="矩形 194"/>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sp>
        <p:nvSpPr>
          <p:cNvPr id="19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left)">
                                      <p:cBhvr>
                                        <p:cTn id="7" dur="500"/>
                                        <p:tgtEl>
                                          <p:spTgt spid="19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7000"/>
                                  </p:iterate>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5"/>
                                        </p:tgtEl>
                                        <p:attrNameLst>
                                          <p:attrName>ppt_y</p:attrName>
                                        </p:attrNameLst>
                                      </p:cBhvr>
                                      <p:tavLst>
                                        <p:tav tm="0">
                                          <p:val>
                                            <p:strVal val="#ppt_y"/>
                                          </p:val>
                                        </p:tav>
                                        <p:tav tm="100000">
                                          <p:val>
                                            <p:strVal val="#ppt_y"/>
                                          </p:val>
                                        </p:tav>
                                      </p:tavLst>
                                    </p:anim>
                                    <p:anim calcmode="lin" valueType="num">
                                      <p:cBhvr>
                                        <p:cTn id="1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5"/>
                                        </p:tgtEl>
                                      </p:cBhvr>
                                    </p:animEffect>
                                  </p:childTnLst>
                                </p:cTn>
                              </p:par>
                            </p:childTnLst>
                          </p:cTn>
                        </p:par>
                        <p:par>
                          <p:cTn id="16" fill="hold">
                            <p:stCondLst>
                              <p:cond delay="4220"/>
                            </p:stCondLst>
                            <p:childTnLst>
                              <p:par>
                                <p:cTn id="17" presetID="5"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checkerboard(across)">
                                      <p:cBhvr>
                                        <p:cTn id="19" dur="500"/>
                                        <p:tgtEl>
                                          <p:spTgt spid="66"/>
                                        </p:tgtEl>
                                      </p:cBhvr>
                                    </p:animEffect>
                                  </p:childTnLst>
                                </p:cTn>
                              </p:par>
                            </p:childTnLst>
                          </p:cTn>
                        </p:par>
                        <p:par>
                          <p:cTn id="20" fill="hold">
                            <p:stCondLst>
                              <p:cond delay="472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100" fill="hold"/>
                                        <p:tgtEl>
                                          <p:spTgt spid="67"/>
                                        </p:tgtEl>
                                        <p:attrNameLst>
                                          <p:attrName>ppt_w</p:attrName>
                                        </p:attrNameLst>
                                      </p:cBhvr>
                                      <p:tavLst>
                                        <p:tav tm="0">
                                          <p:val>
                                            <p:fltVal val="0"/>
                                          </p:val>
                                        </p:tav>
                                        <p:tav tm="100000">
                                          <p:val>
                                            <p:strVal val="#ppt_w"/>
                                          </p:val>
                                        </p:tav>
                                      </p:tavLst>
                                    </p:anim>
                                    <p:anim calcmode="lin" valueType="num">
                                      <p:cBhvr>
                                        <p:cTn id="24" dur="100" fill="hold"/>
                                        <p:tgtEl>
                                          <p:spTgt spid="67"/>
                                        </p:tgtEl>
                                        <p:attrNameLst>
                                          <p:attrName>ppt_h</p:attrName>
                                        </p:attrNameLst>
                                      </p:cBhvr>
                                      <p:tavLst>
                                        <p:tav tm="0">
                                          <p:val>
                                            <p:fltVal val="0"/>
                                          </p:val>
                                        </p:tav>
                                        <p:tav tm="100000">
                                          <p:val>
                                            <p:strVal val="#ppt_h"/>
                                          </p:val>
                                        </p:tav>
                                      </p:tavLst>
                                    </p:anim>
                                    <p:animEffect transition="in" filter="fade">
                                      <p:cBhvr>
                                        <p:cTn id="25" dur="100"/>
                                        <p:tgtEl>
                                          <p:spTgt spid="67"/>
                                        </p:tgtEl>
                                      </p:cBhvr>
                                    </p:animEffect>
                                  </p:childTnLst>
                                </p:cTn>
                              </p:par>
                              <p:par>
                                <p:cTn id="26" presetID="6" presetClass="emph" presetSubtype="0" fill="hold" nodeType="withEffect">
                                  <p:stCondLst>
                                    <p:cond delay="100"/>
                                  </p:stCondLst>
                                  <p:childTnLst>
                                    <p:animScale>
                                      <p:cBhvr>
                                        <p:cTn id="27" dur="100" fill="hold"/>
                                        <p:tgtEl>
                                          <p:spTgt spid="67"/>
                                        </p:tgtEl>
                                      </p:cBhvr>
                                      <p:by x="110000" y="110000"/>
                                    </p:animScale>
                                  </p:childTnLst>
                                </p:cTn>
                              </p:par>
                              <p:par>
                                <p:cTn id="28" presetID="6" presetClass="emph" presetSubtype="0" fill="hold" nodeType="withEffect">
                                  <p:stCondLst>
                                    <p:cond delay="200"/>
                                  </p:stCondLst>
                                  <p:childTnLst>
                                    <p:animScale>
                                      <p:cBhvr>
                                        <p:cTn id="29" dur="200" fill="hold"/>
                                        <p:tgtEl>
                                          <p:spTgt spid="67"/>
                                        </p:tgtEl>
                                      </p:cBhvr>
                                      <p:by x="90000" y="90000"/>
                                    </p:animScale>
                                  </p:childTnLst>
                                </p:cTn>
                              </p:par>
                              <p:par>
                                <p:cTn id="30" presetID="6" presetClass="emph" presetSubtype="0" fill="hold" nodeType="withEffect">
                                  <p:stCondLst>
                                    <p:cond delay="400"/>
                                  </p:stCondLst>
                                  <p:childTnLst>
                                    <p:animScale>
                                      <p:cBhvr>
                                        <p:cTn id="31" dur="100" fill="hold"/>
                                        <p:tgtEl>
                                          <p:spTgt spid="67"/>
                                        </p:tgtEl>
                                      </p:cBhvr>
                                      <p:by x="105000" y="105000"/>
                                    </p:animScale>
                                  </p:childTnLst>
                                </p:cTn>
                              </p:par>
                              <p:par>
                                <p:cTn id="32" presetID="6" presetClass="emph" presetSubtype="0" fill="hold" nodeType="withEffect">
                                  <p:stCondLst>
                                    <p:cond delay="500"/>
                                  </p:stCondLst>
                                  <p:childTnLst>
                                    <p:animScale>
                                      <p:cBhvr>
                                        <p:cTn id="33" dur="200" fill="hold"/>
                                        <p:tgtEl>
                                          <p:spTgt spid="67"/>
                                        </p:tgtEl>
                                      </p:cBhvr>
                                      <p:by x="95000" y="95000"/>
                                    </p:animScale>
                                  </p:childTnLst>
                                </p:cTn>
                              </p:par>
                            </p:childTnLst>
                          </p:cTn>
                        </p:par>
                        <p:par>
                          <p:cTn id="34" fill="hold">
                            <p:stCondLst>
                              <p:cond delay="5220"/>
                            </p:stCondLst>
                            <p:childTnLst>
                              <p:par>
                                <p:cTn id="35" presetID="22" presetClass="entr" presetSubtype="8" fill="hold" grpId="0" nodeType="after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wipe(left)">
                                      <p:cBhvr>
                                        <p:cTn id="37" dur="500"/>
                                        <p:tgtEl>
                                          <p:spTgt spid="182"/>
                                        </p:tgtEl>
                                      </p:cBhvr>
                                    </p:animEffect>
                                  </p:childTnLst>
                                </p:cTn>
                              </p:par>
                            </p:childTnLst>
                          </p:cTn>
                        </p:par>
                        <p:par>
                          <p:cTn id="38" fill="hold">
                            <p:stCondLst>
                              <p:cond delay="5720"/>
                            </p:stCondLst>
                            <p:childTnLst>
                              <p:par>
                                <p:cTn id="39" presetID="22" presetClass="entr" presetSubtype="8" fill="hold"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par>
                          <p:cTn id="42" fill="hold">
                            <p:stCondLst>
                              <p:cond delay="6220"/>
                            </p:stCondLst>
                            <p:childTnLst>
                              <p:par>
                                <p:cTn id="43" presetID="14" presetClass="entr" presetSubtype="10" fill="hold" grpId="0" nodeType="afterEffect">
                                  <p:stCondLst>
                                    <p:cond delay="0"/>
                                  </p:stCondLst>
                                  <p:childTnLst>
                                    <p:set>
                                      <p:cBhvr>
                                        <p:cTn id="44" dur="1" fill="hold">
                                          <p:stCondLst>
                                            <p:cond delay="0"/>
                                          </p:stCondLst>
                                        </p:cTn>
                                        <p:tgtEl>
                                          <p:spTgt spid="181"/>
                                        </p:tgtEl>
                                        <p:attrNameLst>
                                          <p:attrName>style.visibility</p:attrName>
                                        </p:attrNameLst>
                                      </p:cBhvr>
                                      <p:to>
                                        <p:strVal val="visible"/>
                                      </p:to>
                                    </p:set>
                                    <p:animEffect transition="in" filter="randombar(horizontal)">
                                      <p:cBhvr>
                                        <p:cTn id="45" dur="750"/>
                                        <p:tgtEl>
                                          <p:spTgt spid="181"/>
                                        </p:tgtEl>
                                      </p:cBhvr>
                                    </p:animEffect>
                                  </p:childTnLst>
                                </p:cTn>
                              </p:par>
                            </p:childTnLst>
                          </p:cTn>
                        </p:par>
                        <p:par>
                          <p:cTn id="46" fill="hold">
                            <p:stCondLst>
                              <p:cond delay="722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100" fill="hold"/>
                                        <p:tgtEl>
                                          <p:spTgt spid="82"/>
                                        </p:tgtEl>
                                        <p:attrNameLst>
                                          <p:attrName>ppt_w</p:attrName>
                                        </p:attrNameLst>
                                      </p:cBhvr>
                                      <p:tavLst>
                                        <p:tav tm="0">
                                          <p:val>
                                            <p:fltVal val="0"/>
                                          </p:val>
                                        </p:tav>
                                        <p:tav tm="100000">
                                          <p:val>
                                            <p:strVal val="#ppt_w"/>
                                          </p:val>
                                        </p:tav>
                                      </p:tavLst>
                                    </p:anim>
                                    <p:anim calcmode="lin" valueType="num">
                                      <p:cBhvr>
                                        <p:cTn id="50" dur="100" fill="hold"/>
                                        <p:tgtEl>
                                          <p:spTgt spid="82"/>
                                        </p:tgtEl>
                                        <p:attrNameLst>
                                          <p:attrName>ppt_h</p:attrName>
                                        </p:attrNameLst>
                                      </p:cBhvr>
                                      <p:tavLst>
                                        <p:tav tm="0">
                                          <p:val>
                                            <p:fltVal val="0"/>
                                          </p:val>
                                        </p:tav>
                                        <p:tav tm="100000">
                                          <p:val>
                                            <p:strVal val="#ppt_h"/>
                                          </p:val>
                                        </p:tav>
                                      </p:tavLst>
                                    </p:anim>
                                    <p:animEffect transition="in" filter="fade">
                                      <p:cBhvr>
                                        <p:cTn id="51" dur="100"/>
                                        <p:tgtEl>
                                          <p:spTgt spid="82"/>
                                        </p:tgtEl>
                                      </p:cBhvr>
                                    </p:animEffect>
                                  </p:childTnLst>
                                </p:cTn>
                              </p:par>
                              <p:par>
                                <p:cTn id="52" presetID="6" presetClass="emph" presetSubtype="0" fill="hold" nodeType="withEffect">
                                  <p:stCondLst>
                                    <p:cond delay="100"/>
                                  </p:stCondLst>
                                  <p:childTnLst>
                                    <p:animScale>
                                      <p:cBhvr>
                                        <p:cTn id="53" dur="100" fill="hold"/>
                                        <p:tgtEl>
                                          <p:spTgt spid="82"/>
                                        </p:tgtEl>
                                      </p:cBhvr>
                                      <p:by x="110000" y="110000"/>
                                    </p:animScale>
                                  </p:childTnLst>
                                </p:cTn>
                              </p:par>
                              <p:par>
                                <p:cTn id="54" presetID="6" presetClass="emph" presetSubtype="0" fill="hold" nodeType="withEffect">
                                  <p:stCondLst>
                                    <p:cond delay="200"/>
                                  </p:stCondLst>
                                  <p:childTnLst>
                                    <p:animScale>
                                      <p:cBhvr>
                                        <p:cTn id="55" dur="200" fill="hold"/>
                                        <p:tgtEl>
                                          <p:spTgt spid="82"/>
                                        </p:tgtEl>
                                      </p:cBhvr>
                                      <p:by x="90000" y="90000"/>
                                    </p:animScale>
                                  </p:childTnLst>
                                </p:cTn>
                              </p:par>
                              <p:par>
                                <p:cTn id="56" presetID="6" presetClass="emph" presetSubtype="0" fill="hold" nodeType="withEffect">
                                  <p:stCondLst>
                                    <p:cond delay="400"/>
                                  </p:stCondLst>
                                  <p:childTnLst>
                                    <p:animScale>
                                      <p:cBhvr>
                                        <p:cTn id="57" dur="100" fill="hold"/>
                                        <p:tgtEl>
                                          <p:spTgt spid="82"/>
                                        </p:tgtEl>
                                      </p:cBhvr>
                                      <p:by x="105000" y="105000"/>
                                    </p:animScale>
                                  </p:childTnLst>
                                </p:cTn>
                              </p:par>
                              <p:par>
                                <p:cTn id="58" presetID="6" presetClass="emph" presetSubtype="0" fill="hold" nodeType="withEffect">
                                  <p:stCondLst>
                                    <p:cond delay="500"/>
                                  </p:stCondLst>
                                  <p:childTnLst>
                                    <p:animScale>
                                      <p:cBhvr>
                                        <p:cTn id="59" dur="200" fill="hold"/>
                                        <p:tgtEl>
                                          <p:spTgt spid="82"/>
                                        </p:tgtEl>
                                      </p:cBhvr>
                                      <p:by x="95000" y="95000"/>
                                    </p:animScale>
                                  </p:childTnLst>
                                </p:cTn>
                              </p:par>
                            </p:childTnLst>
                          </p:cTn>
                        </p:par>
                        <p:par>
                          <p:cTn id="60" fill="hold">
                            <p:stCondLst>
                              <p:cond delay="7720"/>
                            </p:stCondLst>
                            <p:childTnLst>
                              <p:par>
                                <p:cTn id="61" presetID="22" presetClass="entr" presetSubtype="8" fill="hold" grpId="0" nodeType="after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wipe(left)">
                                      <p:cBhvr>
                                        <p:cTn id="63" dur="500"/>
                                        <p:tgtEl>
                                          <p:spTgt spid="184"/>
                                        </p:tgtEl>
                                      </p:cBhvr>
                                    </p:animEffect>
                                  </p:childTnLst>
                                </p:cTn>
                              </p:par>
                            </p:childTnLst>
                          </p:cTn>
                        </p:par>
                        <p:par>
                          <p:cTn id="64" fill="hold">
                            <p:stCondLst>
                              <p:cond delay="8220"/>
                            </p:stCondLst>
                            <p:childTnLst>
                              <p:par>
                                <p:cTn id="65" presetID="22" presetClass="entr" presetSubtype="8" fill="hold" nodeType="afterEffect">
                                  <p:stCondLst>
                                    <p:cond delay="0"/>
                                  </p:stCondLst>
                                  <p:childTnLst>
                                    <p:set>
                                      <p:cBhvr>
                                        <p:cTn id="66" dur="1" fill="hold">
                                          <p:stCondLst>
                                            <p:cond delay="0"/>
                                          </p:stCondLst>
                                        </p:cTn>
                                        <p:tgtEl>
                                          <p:spTgt spid="190"/>
                                        </p:tgtEl>
                                        <p:attrNameLst>
                                          <p:attrName>style.visibility</p:attrName>
                                        </p:attrNameLst>
                                      </p:cBhvr>
                                      <p:to>
                                        <p:strVal val="visible"/>
                                      </p:to>
                                    </p:set>
                                    <p:animEffect transition="in" filter="wipe(left)">
                                      <p:cBhvr>
                                        <p:cTn id="67" dur="500"/>
                                        <p:tgtEl>
                                          <p:spTgt spid="190"/>
                                        </p:tgtEl>
                                      </p:cBhvr>
                                    </p:animEffect>
                                  </p:childTnLst>
                                </p:cTn>
                              </p:par>
                            </p:childTnLst>
                          </p:cTn>
                        </p:par>
                        <p:par>
                          <p:cTn id="68" fill="hold">
                            <p:stCondLst>
                              <p:cond delay="8720"/>
                            </p:stCondLst>
                            <p:childTnLst>
                              <p:par>
                                <p:cTn id="69" presetID="14" presetClass="entr" presetSubtype="10"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randombar(horizontal)">
                                      <p:cBhvr>
                                        <p:cTn id="71" dur="750"/>
                                        <p:tgtEl>
                                          <p:spTgt spid="183"/>
                                        </p:tgtEl>
                                      </p:cBhvr>
                                    </p:animEffect>
                                  </p:childTnLst>
                                </p:cTn>
                              </p:par>
                            </p:childTnLst>
                          </p:cTn>
                        </p:par>
                        <p:par>
                          <p:cTn id="72" fill="hold">
                            <p:stCondLst>
                              <p:cond delay="9720"/>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100" fill="hold"/>
                                        <p:tgtEl>
                                          <p:spTgt spid="105"/>
                                        </p:tgtEl>
                                        <p:attrNameLst>
                                          <p:attrName>ppt_w</p:attrName>
                                        </p:attrNameLst>
                                      </p:cBhvr>
                                      <p:tavLst>
                                        <p:tav tm="0">
                                          <p:val>
                                            <p:fltVal val="0"/>
                                          </p:val>
                                        </p:tav>
                                        <p:tav tm="100000">
                                          <p:val>
                                            <p:strVal val="#ppt_w"/>
                                          </p:val>
                                        </p:tav>
                                      </p:tavLst>
                                    </p:anim>
                                    <p:anim calcmode="lin" valueType="num">
                                      <p:cBhvr>
                                        <p:cTn id="76" dur="100" fill="hold"/>
                                        <p:tgtEl>
                                          <p:spTgt spid="105"/>
                                        </p:tgtEl>
                                        <p:attrNameLst>
                                          <p:attrName>ppt_h</p:attrName>
                                        </p:attrNameLst>
                                      </p:cBhvr>
                                      <p:tavLst>
                                        <p:tav tm="0">
                                          <p:val>
                                            <p:fltVal val="0"/>
                                          </p:val>
                                        </p:tav>
                                        <p:tav tm="100000">
                                          <p:val>
                                            <p:strVal val="#ppt_h"/>
                                          </p:val>
                                        </p:tav>
                                      </p:tavLst>
                                    </p:anim>
                                    <p:animEffect transition="in" filter="fade">
                                      <p:cBhvr>
                                        <p:cTn id="77" dur="100"/>
                                        <p:tgtEl>
                                          <p:spTgt spid="105"/>
                                        </p:tgtEl>
                                      </p:cBhvr>
                                    </p:animEffect>
                                  </p:childTnLst>
                                </p:cTn>
                              </p:par>
                              <p:par>
                                <p:cTn id="78" presetID="6" presetClass="emph" presetSubtype="0" fill="hold" nodeType="withEffect">
                                  <p:stCondLst>
                                    <p:cond delay="100"/>
                                  </p:stCondLst>
                                  <p:childTnLst>
                                    <p:animScale>
                                      <p:cBhvr>
                                        <p:cTn id="79" dur="100" fill="hold"/>
                                        <p:tgtEl>
                                          <p:spTgt spid="105"/>
                                        </p:tgtEl>
                                      </p:cBhvr>
                                      <p:by x="110000" y="110000"/>
                                    </p:animScale>
                                  </p:childTnLst>
                                </p:cTn>
                              </p:par>
                              <p:par>
                                <p:cTn id="80" presetID="6" presetClass="emph" presetSubtype="0" fill="hold" nodeType="withEffect">
                                  <p:stCondLst>
                                    <p:cond delay="200"/>
                                  </p:stCondLst>
                                  <p:childTnLst>
                                    <p:animScale>
                                      <p:cBhvr>
                                        <p:cTn id="81" dur="200" fill="hold"/>
                                        <p:tgtEl>
                                          <p:spTgt spid="105"/>
                                        </p:tgtEl>
                                      </p:cBhvr>
                                      <p:by x="90000" y="90000"/>
                                    </p:animScale>
                                  </p:childTnLst>
                                </p:cTn>
                              </p:par>
                              <p:par>
                                <p:cTn id="82" presetID="6" presetClass="emph" presetSubtype="0" fill="hold" nodeType="withEffect">
                                  <p:stCondLst>
                                    <p:cond delay="400"/>
                                  </p:stCondLst>
                                  <p:childTnLst>
                                    <p:animScale>
                                      <p:cBhvr>
                                        <p:cTn id="83" dur="100" fill="hold"/>
                                        <p:tgtEl>
                                          <p:spTgt spid="105"/>
                                        </p:tgtEl>
                                      </p:cBhvr>
                                      <p:by x="105000" y="105000"/>
                                    </p:animScale>
                                  </p:childTnLst>
                                </p:cTn>
                              </p:par>
                              <p:par>
                                <p:cTn id="84" presetID="6" presetClass="emph" presetSubtype="0" fill="hold" nodeType="withEffect">
                                  <p:stCondLst>
                                    <p:cond delay="500"/>
                                  </p:stCondLst>
                                  <p:childTnLst>
                                    <p:animScale>
                                      <p:cBhvr>
                                        <p:cTn id="85" dur="200" fill="hold"/>
                                        <p:tgtEl>
                                          <p:spTgt spid="105"/>
                                        </p:tgtEl>
                                      </p:cBhvr>
                                      <p:by x="95000" y="95000"/>
                                    </p:animScale>
                                  </p:childTnLst>
                                </p:cTn>
                              </p:par>
                            </p:childTnLst>
                          </p:cTn>
                        </p:par>
                        <p:par>
                          <p:cTn id="86" fill="hold">
                            <p:stCondLst>
                              <p:cond delay="10220"/>
                            </p:stCondLst>
                            <p:childTnLst>
                              <p:par>
                                <p:cTn id="87" presetID="22" presetClass="entr" presetSubtype="8" fill="hold" grpId="0" nodeType="after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wipe(left)">
                                      <p:cBhvr>
                                        <p:cTn id="89" dur="500"/>
                                        <p:tgtEl>
                                          <p:spTgt spid="186"/>
                                        </p:tgtEl>
                                      </p:cBhvr>
                                    </p:animEffect>
                                  </p:childTnLst>
                                </p:cTn>
                              </p:par>
                            </p:childTnLst>
                          </p:cTn>
                        </p:par>
                        <p:par>
                          <p:cTn id="90" fill="hold">
                            <p:stCondLst>
                              <p:cond delay="10720"/>
                            </p:stCondLst>
                            <p:childTnLst>
                              <p:par>
                                <p:cTn id="91" presetID="22" presetClass="entr" presetSubtype="8" fill="hold" nodeType="afterEffect">
                                  <p:stCondLst>
                                    <p:cond delay="0"/>
                                  </p:stCondLst>
                                  <p:childTnLst>
                                    <p:set>
                                      <p:cBhvr>
                                        <p:cTn id="92" dur="1" fill="hold">
                                          <p:stCondLst>
                                            <p:cond delay="0"/>
                                          </p:stCondLst>
                                        </p:cTn>
                                        <p:tgtEl>
                                          <p:spTgt spid="193"/>
                                        </p:tgtEl>
                                        <p:attrNameLst>
                                          <p:attrName>style.visibility</p:attrName>
                                        </p:attrNameLst>
                                      </p:cBhvr>
                                      <p:to>
                                        <p:strVal val="visible"/>
                                      </p:to>
                                    </p:set>
                                    <p:animEffect transition="in" filter="wipe(left)">
                                      <p:cBhvr>
                                        <p:cTn id="93" dur="500"/>
                                        <p:tgtEl>
                                          <p:spTgt spid="193"/>
                                        </p:tgtEl>
                                      </p:cBhvr>
                                    </p:animEffect>
                                  </p:childTnLst>
                                </p:cTn>
                              </p:par>
                            </p:childTnLst>
                          </p:cTn>
                        </p:par>
                        <p:par>
                          <p:cTn id="94" fill="hold">
                            <p:stCondLst>
                              <p:cond delay="11220"/>
                            </p:stCondLst>
                            <p:childTnLst>
                              <p:par>
                                <p:cTn id="95" presetID="14" presetClass="entr" presetSubtype="10" fill="hold" grpId="0" nodeType="after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randombar(horizontal)">
                                      <p:cBhvr>
                                        <p:cTn id="97" dur="75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181" grpId="0"/>
      <p:bldP spid="182" grpId="0"/>
      <p:bldP spid="183" grpId="0"/>
      <p:bldP spid="184" grpId="0"/>
      <p:bldP spid="185" grpId="0"/>
      <p:bldP spid="186" grpId="0"/>
      <p:bldP spid="1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5"/>
          <p:cNvSpPr>
            <a:spLocks noChangeArrowheads="1"/>
          </p:cNvSpPr>
          <p:nvPr/>
        </p:nvSpPr>
        <p:spPr bwMode="auto">
          <a:xfrm>
            <a:off x="1547270" y="1131590"/>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21" name="矩形 8"/>
          <p:cNvSpPr>
            <a:spLocks noChangeArrowheads="1"/>
          </p:cNvSpPr>
          <p:nvPr/>
        </p:nvSpPr>
        <p:spPr bwMode="auto">
          <a:xfrm>
            <a:off x="1681819" y="1280227"/>
            <a:ext cx="257266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25" name="矩形 21"/>
          <p:cNvSpPr>
            <a:spLocks noChangeArrowheads="1"/>
          </p:cNvSpPr>
          <p:nvPr/>
        </p:nvSpPr>
        <p:spPr bwMode="auto">
          <a:xfrm>
            <a:off x="2431821" y="2300262"/>
            <a:ext cx="34883"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26" name="矩形 8"/>
          <p:cNvSpPr>
            <a:spLocks noChangeArrowheads="1"/>
          </p:cNvSpPr>
          <p:nvPr/>
        </p:nvSpPr>
        <p:spPr bwMode="auto">
          <a:xfrm>
            <a:off x="2621187" y="2448899"/>
            <a:ext cx="238080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27" name="矩形 23"/>
          <p:cNvSpPr>
            <a:spLocks noChangeArrowheads="1"/>
          </p:cNvSpPr>
          <p:nvPr/>
        </p:nvSpPr>
        <p:spPr bwMode="auto">
          <a:xfrm>
            <a:off x="6329058" y="2300262"/>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31" name="矩形 8"/>
          <p:cNvSpPr>
            <a:spLocks noChangeArrowheads="1"/>
          </p:cNvSpPr>
          <p:nvPr/>
        </p:nvSpPr>
        <p:spPr bwMode="auto">
          <a:xfrm>
            <a:off x="6389359" y="2448899"/>
            <a:ext cx="2352152"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35" name="矩形 31"/>
          <p:cNvSpPr>
            <a:spLocks noChangeArrowheads="1"/>
          </p:cNvSpPr>
          <p:nvPr/>
        </p:nvSpPr>
        <p:spPr bwMode="auto">
          <a:xfrm>
            <a:off x="1547270" y="3484109"/>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36" name="矩形 8"/>
          <p:cNvSpPr>
            <a:spLocks noChangeArrowheads="1"/>
          </p:cNvSpPr>
          <p:nvPr/>
        </p:nvSpPr>
        <p:spPr bwMode="auto">
          <a:xfrm>
            <a:off x="1681822" y="3632747"/>
            <a:ext cx="2431886"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40" name="矩形 36"/>
          <p:cNvSpPr>
            <a:spLocks noChangeArrowheads="1"/>
          </p:cNvSpPr>
          <p:nvPr/>
        </p:nvSpPr>
        <p:spPr bwMode="auto">
          <a:xfrm>
            <a:off x="5516768" y="1131590"/>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41" name="矩形 8"/>
          <p:cNvSpPr>
            <a:spLocks noChangeArrowheads="1"/>
          </p:cNvSpPr>
          <p:nvPr/>
        </p:nvSpPr>
        <p:spPr bwMode="auto">
          <a:xfrm>
            <a:off x="5598248" y="128022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sp>
        <p:nvSpPr>
          <p:cNvPr id="145" name="矩形 41"/>
          <p:cNvSpPr>
            <a:spLocks noChangeArrowheads="1"/>
          </p:cNvSpPr>
          <p:nvPr/>
        </p:nvSpPr>
        <p:spPr bwMode="auto">
          <a:xfrm>
            <a:off x="5516768" y="3484109"/>
            <a:ext cx="36130" cy="1004248"/>
          </a:xfrm>
          <a:prstGeom prst="rect">
            <a:avLst/>
          </a:prstGeom>
          <a:ln>
            <a:noFill/>
          </a:ln>
        </p:spPr>
        <p:style>
          <a:lnRef idx="1">
            <a:schemeClr val="dk1"/>
          </a:lnRef>
          <a:fillRef idx="2">
            <a:schemeClr val="dk1"/>
          </a:fillRef>
          <a:effectRef idx="1">
            <a:schemeClr val="dk1"/>
          </a:effectRef>
          <a:fontRef idx="minor">
            <a:schemeClr val="dk1"/>
          </a:fontRef>
        </p:style>
        <p:txBody>
          <a:bodyPr lIns="72124" tIns="36063" rIns="72124" bIns="36063" anchor="ctr"/>
          <a:lstStyle/>
          <a:p>
            <a:pPr algn="ctr" defTabSz="456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146" name="矩形 8"/>
          <p:cNvSpPr>
            <a:spLocks noChangeArrowheads="1"/>
          </p:cNvSpPr>
          <p:nvPr/>
        </p:nvSpPr>
        <p:spPr bwMode="auto">
          <a:xfrm>
            <a:off x="5598248" y="3632746"/>
            <a:ext cx="2973827" cy="7330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124" tIns="36063" rIns="72124" bIns="36063">
            <a:spAutoFit/>
          </a:bodyPr>
          <a:lstStyle/>
          <a:p>
            <a:pPr defTabSz="456565">
              <a:lnSpc>
                <a:spcPct val="130000"/>
              </a:lnSpc>
            </a:pPr>
            <a:r>
              <a:rPr lang="zh-CN" altLang="en-US" sz="1100" dirty="0">
                <a:solidFill>
                  <a:schemeClr val="tx1">
                    <a:lumMod val="95000"/>
                    <a:lumOff val="5000"/>
                  </a:schemeClr>
                </a:solidFill>
                <a:latin typeface="微软雅黑" panose="020B0503020204020204" pitchFamily="34" charset="-122"/>
              </a:rPr>
              <a:t>您的内容打在这里，或者通过复制您的文本后。您的内容打在这里，或者通过复制您的文本</a:t>
            </a:r>
            <a:endParaRPr lang="zh-CN" altLang="en-US" sz="1100" dirty="0">
              <a:solidFill>
                <a:schemeClr val="tx1">
                  <a:lumMod val="95000"/>
                  <a:lumOff val="5000"/>
                </a:schemeClr>
              </a:solidFill>
              <a:latin typeface="微软雅黑" panose="020B0503020204020204" pitchFamily="34" charset="-122"/>
            </a:endParaRPr>
          </a:p>
        </p:txBody>
      </p:sp>
      <p:grpSp>
        <p:nvGrpSpPr>
          <p:cNvPr id="2" name="组合 1"/>
          <p:cNvGrpSpPr/>
          <p:nvPr/>
        </p:nvGrpSpPr>
        <p:grpSpPr>
          <a:xfrm>
            <a:off x="532947" y="1157101"/>
            <a:ext cx="939820" cy="939698"/>
            <a:chOff x="710504" y="1817437"/>
            <a:chExt cx="1252930" cy="1252930"/>
          </a:xfrm>
        </p:grpSpPr>
        <p:grpSp>
          <p:nvGrpSpPr>
            <p:cNvPr id="147" name="组合 14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48" name="同心圆 1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49" name="椭圆 1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0"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1428109" y="2255680"/>
            <a:ext cx="939820" cy="939698"/>
            <a:chOff x="710504" y="1817437"/>
            <a:chExt cx="1252930" cy="1252930"/>
          </a:xfrm>
        </p:grpSpPr>
        <p:grpSp>
          <p:nvGrpSpPr>
            <p:cNvPr id="152" name="组合 15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55" name="椭圆 1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56" name="组合 155"/>
          <p:cNvGrpSpPr/>
          <p:nvPr/>
        </p:nvGrpSpPr>
        <p:grpSpPr>
          <a:xfrm>
            <a:off x="532947" y="3396052"/>
            <a:ext cx="939820" cy="939698"/>
            <a:chOff x="710504" y="1817437"/>
            <a:chExt cx="1252930" cy="1252930"/>
          </a:xfrm>
        </p:grpSpPr>
        <p:grpSp>
          <p:nvGrpSpPr>
            <p:cNvPr id="157" name="组合 15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60" name="椭圆 1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5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4469409" y="1157101"/>
            <a:ext cx="939820" cy="939698"/>
            <a:chOff x="710504" y="1817437"/>
            <a:chExt cx="1252930" cy="1252930"/>
          </a:xfrm>
        </p:grpSpPr>
        <p:grpSp>
          <p:nvGrpSpPr>
            <p:cNvPr id="162" name="组合 16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65" name="椭圆 16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6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5364571" y="2255680"/>
            <a:ext cx="939820" cy="939698"/>
            <a:chOff x="710504" y="1817437"/>
            <a:chExt cx="1252930" cy="1252930"/>
          </a:xfrm>
        </p:grpSpPr>
        <p:grpSp>
          <p:nvGrpSpPr>
            <p:cNvPr id="167" name="组合 166"/>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69" name="同心圆 1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70" name="椭圆 1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68"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grpSp>
        <p:nvGrpSpPr>
          <p:cNvPr id="171" name="组合 170"/>
          <p:cNvGrpSpPr/>
          <p:nvPr/>
        </p:nvGrpSpPr>
        <p:grpSpPr>
          <a:xfrm>
            <a:off x="4469409" y="3396052"/>
            <a:ext cx="939820" cy="939698"/>
            <a:chOff x="710504" y="1817437"/>
            <a:chExt cx="1252930" cy="1252930"/>
          </a:xfrm>
        </p:grpSpPr>
        <p:grpSp>
          <p:nvGrpSpPr>
            <p:cNvPr id="172" name="组合 171"/>
            <p:cNvGrpSpPr/>
            <p:nvPr/>
          </p:nvGrpSpPr>
          <p:grpSpPr>
            <a:xfrm flipH="1">
              <a:off x="710504" y="1817437"/>
              <a:ext cx="1252930" cy="1252930"/>
              <a:chOff x="304800" y="673100"/>
              <a:chExt cx="4000500" cy="4000500"/>
            </a:xfrm>
            <a:effectLst>
              <a:outerShdw blurRad="444500" dist="254000" dir="8100000" algn="tr" rotWithShape="0">
                <a:prstClr val="black">
                  <a:alpha val="50000"/>
                </a:prstClr>
              </a:outerShdw>
            </a:effectLst>
          </p:grpSpPr>
          <p:sp>
            <p:nvSpPr>
              <p:cNvPr id="174" name="同心圆 1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sp>
            <p:nvSpPr>
              <p:cNvPr id="175" name="椭圆 1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a typeface="微软雅黑" panose="020B0503020204020204" pitchFamily="34" charset="-122"/>
                </a:endParaRPr>
              </a:p>
            </p:txBody>
          </p:sp>
        </p:grpSp>
        <p:sp>
          <p:nvSpPr>
            <p:cNvPr id="173" name="TextBox 2"/>
            <p:cNvSpPr txBox="1"/>
            <p:nvPr/>
          </p:nvSpPr>
          <p:spPr>
            <a:xfrm>
              <a:off x="908288" y="2197680"/>
              <a:ext cx="831880" cy="492443"/>
            </a:xfrm>
            <a:prstGeom prst="rect">
              <a:avLst/>
            </a:prstGeom>
            <a:noFill/>
          </p:spPr>
          <p:txBody>
            <a:bodyPr wrap="square" lIns="0" tIns="0" rIns="0" bIns="0" rtlCol="0">
              <a:spAutoFit/>
            </a:bodyPr>
            <a:lstStyle/>
            <a:p>
              <a:pPr algn="ctr"/>
              <a:r>
                <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主题</a:t>
              </a:r>
              <a:endParaRPr lang="zh-CN" altLang="en-US" sz="2400" dirty="0">
                <a:solidFill>
                  <a:srgbClr val="0070C0"/>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4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150"/>
                                  </p:stCondLst>
                                  <p:childTnLst>
                                    <p:set>
                                      <p:cBhvr>
                                        <p:cTn id="15" dur="1" fill="hold">
                                          <p:stCondLst>
                                            <p:cond delay="0"/>
                                          </p:stCondLst>
                                        </p:cTn>
                                        <p:tgtEl>
                                          <p:spTgt spid="151"/>
                                        </p:tgtEl>
                                        <p:attrNameLst>
                                          <p:attrName>style.visibility</p:attrName>
                                        </p:attrNameLst>
                                      </p:cBhvr>
                                      <p:to>
                                        <p:strVal val="visible"/>
                                      </p:to>
                                    </p:set>
                                    <p:anim calcmode="lin" valueType="num">
                                      <p:cBhvr>
                                        <p:cTn id="16" dur="500" fill="hold"/>
                                        <p:tgtEl>
                                          <p:spTgt spid="151"/>
                                        </p:tgtEl>
                                        <p:attrNameLst>
                                          <p:attrName>ppt_w</p:attrName>
                                        </p:attrNameLst>
                                      </p:cBhvr>
                                      <p:tavLst>
                                        <p:tav tm="0">
                                          <p:val>
                                            <p:fltVal val="0"/>
                                          </p:val>
                                        </p:tav>
                                        <p:tav tm="100000">
                                          <p:val>
                                            <p:strVal val="#ppt_w"/>
                                          </p:val>
                                        </p:tav>
                                      </p:tavLst>
                                    </p:anim>
                                    <p:anim calcmode="lin" valueType="num">
                                      <p:cBhvr>
                                        <p:cTn id="17" dur="500" fill="hold"/>
                                        <p:tgtEl>
                                          <p:spTgt spid="151"/>
                                        </p:tgtEl>
                                        <p:attrNameLst>
                                          <p:attrName>ppt_h</p:attrName>
                                        </p:attrNameLst>
                                      </p:cBhvr>
                                      <p:tavLst>
                                        <p:tav tm="0">
                                          <p:val>
                                            <p:fltVal val="0"/>
                                          </p:val>
                                        </p:tav>
                                        <p:tav tm="100000">
                                          <p:val>
                                            <p:strVal val="#ppt_h"/>
                                          </p:val>
                                        </p:tav>
                                      </p:tavLst>
                                    </p:anim>
                                    <p:animEffect transition="in" filter="fade">
                                      <p:cBhvr>
                                        <p:cTn id="18" dur="500"/>
                                        <p:tgtEl>
                                          <p:spTgt spid="151"/>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6"/>
                                        </p:tgtEl>
                                        <p:attrNameLst>
                                          <p:attrName>style.visibility</p:attrName>
                                        </p:attrNameLst>
                                      </p:cBhvr>
                                      <p:to>
                                        <p:strVal val="visible"/>
                                      </p:to>
                                    </p:set>
                                    <p:anim calcmode="lin" valueType="num">
                                      <p:cBhvr>
                                        <p:cTn id="21" dur="500" fill="hold"/>
                                        <p:tgtEl>
                                          <p:spTgt spid="156"/>
                                        </p:tgtEl>
                                        <p:attrNameLst>
                                          <p:attrName>ppt_w</p:attrName>
                                        </p:attrNameLst>
                                      </p:cBhvr>
                                      <p:tavLst>
                                        <p:tav tm="0">
                                          <p:val>
                                            <p:fltVal val="0"/>
                                          </p:val>
                                        </p:tav>
                                        <p:tav tm="100000">
                                          <p:val>
                                            <p:strVal val="#ppt_w"/>
                                          </p:val>
                                        </p:tav>
                                      </p:tavLst>
                                    </p:anim>
                                    <p:anim calcmode="lin" valueType="num">
                                      <p:cBhvr>
                                        <p:cTn id="22" dur="500" fill="hold"/>
                                        <p:tgtEl>
                                          <p:spTgt spid="156"/>
                                        </p:tgtEl>
                                        <p:attrNameLst>
                                          <p:attrName>ppt_h</p:attrName>
                                        </p:attrNameLst>
                                      </p:cBhvr>
                                      <p:tavLst>
                                        <p:tav tm="0">
                                          <p:val>
                                            <p:fltVal val="0"/>
                                          </p:val>
                                        </p:tav>
                                        <p:tav tm="100000">
                                          <p:val>
                                            <p:strVal val="#ppt_h"/>
                                          </p:val>
                                        </p:tav>
                                      </p:tavLst>
                                    </p:anim>
                                    <p:animEffect transition="in" filter="fade">
                                      <p:cBhvr>
                                        <p:cTn id="23" dur="500"/>
                                        <p:tgtEl>
                                          <p:spTgt spid="156"/>
                                        </p:tgtEl>
                                      </p:cBhvr>
                                    </p:animEffect>
                                  </p:childTnLst>
                                </p:cTn>
                              </p:par>
                              <p:par>
                                <p:cTn id="24" presetID="53" presetClass="entr" presetSubtype="16" fill="hold" nodeType="withEffect">
                                  <p:stCondLst>
                                    <p:cond delay="450"/>
                                  </p:stCondLst>
                                  <p:childTnLst>
                                    <p:set>
                                      <p:cBhvr>
                                        <p:cTn id="25" dur="1" fill="hold">
                                          <p:stCondLst>
                                            <p:cond delay="0"/>
                                          </p:stCondLst>
                                        </p:cTn>
                                        <p:tgtEl>
                                          <p:spTgt spid="161"/>
                                        </p:tgtEl>
                                        <p:attrNameLst>
                                          <p:attrName>style.visibility</p:attrName>
                                        </p:attrNameLst>
                                      </p:cBhvr>
                                      <p:to>
                                        <p:strVal val="visible"/>
                                      </p:to>
                                    </p:set>
                                    <p:anim calcmode="lin" valueType="num">
                                      <p:cBhvr>
                                        <p:cTn id="26" dur="500" fill="hold"/>
                                        <p:tgtEl>
                                          <p:spTgt spid="161"/>
                                        </p:tgtEl>
                                        <p:attrNameLst>
                                          <p:attrName>ppt_w</p:attrName>
                                        </p:attrNameLst>
                                      </p:cBhvr>
                                      <p:tavLst>
                                        <p:tav tm="0">
                                          <p:val>
                                            <p:fltVal val="0"/>
                                          </p:val>
                                        </p:tav>
                                        <p:tav tm="100000">
                                          <p:val>
                                            <p:strVal val="#ppt_w"/>
                                          </p:val>
                                        </p:tav>
                                      </p:tavLst>
                                    </p:anim>
                                    <p:anim calcmode="lin" valueType="num">
                                      <p:cBhvr>
                                        <p:cTn id="27" dur="500" fill="hold"/>
                                        <p:tgtEl>
                                          <p:spTgt spid="161"/>
                                        </p:tgtEl>
                                        <p:attrNameLst>
                                          <p:attrName>ppt_h</p:attrName>
                                        </p:attrNameLst>
                                      </p:cBhvr>
                                      <p:tavLst>
                                        <p:tav tm="0">
                                          <p:val>
                                            <p:fltVal val="0"/>
                                          </p:val>
                                        </p:tav>
                                        <p:tav tm="100000">
                                          <p:val>
                                            <p:strVal val="#ppt_h"/>
                                          </p:val>
                                        </p:tav>
                                      </p:tavLst>
                                    </p:anim>
                                    <p:animEffect transition="in" filter="fade">
                                      <p:cBhvr>
                                        <p:cTn id="28" dur="500"/>
                                        <p:tgtEl>
                                          <p:spTgt spid="161"/>
                                        </p:tgtEl>
                                      </p:cBhvr>
                                    </p:animEffect>
                                  </p:childTnLst>
                                </p:cTn>
                              </p:par>
                              <p:par>
                                <p:cTn id="29" presetID="53" presetClass="entr" presetSubtype="16" fill="hold" nodeType="withEffect">
                                  <p:stCondLst>
                                    <p:cond delay="600"/>
                                  </p:stCondLst>
                                  <p:childTnLst>
                                    <p:set>
                                      <p:cBhvr>
                                        <p:cTn id="30" dur="1" fill="hold">
                                          <p:stCondLst>
                                            <p:cond delay="0"/>
                                          </p:stCondLst>
                                        </p:cTn>
                                        <p:tgtEl>
                                          <p:spTgt spid="166"/>
                                        </p:tgtEl>
                                        <p:attrNameLst>
                                          <p:attrName>style.visibility</p:attrName>
                                        </p:attrNameLst>
                                      </p:cBhvr>
                                      <p:to>
                                        <p:strVal val="visible"/>
                                      </p:to>
                                    </p:set>
                                    <p:anim calcmode="lin" valueType="num">
                                      <p:cBhvr>
                                        <p:cTn id="31" dur="500" fill="hold"/>
                                        <p:tgtEl>
                                          <p:spTgt spid="166"/>
                                        </p:tgtEl>
                                        <p:attrNameLst>
                                          <p:attrName>ppt_w</p:attrName>
                                        </p:attrNameLst>
                                      </p:cBhvr>
                                      <p:tavLst>
                                        <p:tav tm="0">
                                          <p:val>
                                            <p:fltVal val="0"/>
                                          </p:val>
                                        </p:tav>
                                        <p:tav tm="100000">
                                          <p:val>
                                            <p:strVal val="#ppt_w"/>
                                          </p:val>
                                        </p:tav>
                                      </p:tavLst>
                                    </p:anim>
                                    <p:anim calcmode="lin" valueType="num">
                                      <p:cBhvr>
                                        <p:cTn id="32" dur="500" fill="hold"/>
                                        <p:tgtEl>
                                          <p:spTgt spid="166"/>
                                        </p:tgtEl>
                                        <p:attrNameLst>
                                          <p:attrName>ppt_h</p:attrName>
                                        </p:attrNameLst>
                                      </p:cBhvr>
                                      <p:tavLst>
                                        <p:tav tm="0">
                                          <p:val>
                                            <p:fltVal val="0"/>
                                          </p:val>
                                        </p:tav>
                                        <p:tav tm="100000">
                                          <p:val>
                                            <p:strVal val="#ppt_h"/>
                                          </p:val>
                                        </p:tav>
                                      </p:tavLst>
                                    </p:anim>
                                    <p:animEffect transition="in" filter="fade">
                                      <p:cBhvr>
                                        <p:cTn id="33" dur="500"/>
                                        <p:tgtEl>
                                          <p:spTgt spid="166"/>
                                        </p:tgtEl>
                                      </p:cBhvr>
                                    </p:animEffect>
                                  </p:childTnLst>
                                </p:cTn>
                              </p:par>
                              <p:par>
                                <p:cTn id="34" presetID="53" presetClass="entr" presetSubtype="16" fill="hold" nodeType="withEffect">
                                  <p:stCondLst>
                                    <p:cond delay="750"/>
                                  </p:stCondLst>
                                  <p:childTnLst>
                                    <p:set>
                                      <p:cBhvr>
                                        <p:cTn id="35" dur="1" fill="hold">
                                          <p:stCondLst>
                                            <p:cond delay="0"/>
                                          </p:stCondLst>
                                        </p:cTn>
                                        <p:tgtEl>
                                          <p:spTgt spid="171"/>
                                        </p:tgtEl>
                                        <p:attrNameLst>
                                          <p:attrName>style.visibility</p:attrName>
                                        </p:attrNameLst>
                                      </p:cBhvr>
                                      <p:to>
                                        <p:strVal val="visible"/>
                                      </p:to>
                                    </p:set>
                                    <p:anim calcmode="lin" valueType="num">
                                      <p:cBhvr>
                                        <p:cTn id="36" dur="500" fill="hold"/>
                                        <p:tgtEl>
                                          <p:spTgt spid="171"/>
                                        </p:tgtEl>
                                        <p:attrNameLst>
                                          <p:attrName>ppt_w</p:attrName>
                                        </p:attrNameLst>
                                      </p:cBhvr>
                                      <p:tavLst>
                                        <p:tav tm="0">
                                          <p:val>
                                            <p:fltVal val="0"/>
                                          </p:val>
                                        </p:tav>
                                        <p:tav tm="100000">
                                          <p:val>
                                            <p:strVal val="#ppt_w"/>
                                          </p:val>
                                        </p:tav>
                                      </p:tavLst>
                                    </p:anim>
                                    <p:anim calcmode="lin" valueType="num">
                                      <p:cBhvr>
                                        <p:cTn id="37" dur="500" fill="hold"/>
                                        <p:tgtEl>
                                          <p:spTgt spid="171"/>
                                        </p:tgtEl>
                                        <p:attrNameLst>
                                          <p:attrName>ppt_h</p:attrName>
                                        </p:attrNameLst>
                                      </p:cBhvr>
                                      <p:tavLst>
                                        <p:tav tm="0">
                                          <p:val>
                                            <p:fltVal val="0"/>
                                          </p:val>
                                        </p:tav>
                                        <p:tav tm="100000">
                                          <p:val>
                                            <p:strVal val="#ppt_h"/>
                                          </p:val>
                                        </p:tav>
                                      </p:tavLst>
                                    </p:anim>
                                    <p:animEffect transition="in" filter="fade">
                                      <p:cBhvr>
                                        <p:cTn id="38" dur="500"/>
                                        <p:tgtEl>
                                          <p:spTgt spid="171"/>
                                        </p:tgtEl>
                                      </p:cBhvr>
                                    </p:animEffect>
                                  </p:childTnLst>
                                </p:cTn>
                              </p:par>
                            </p:childTnLst>
                          </p:cTn>
                        </p:par>
                        <p:par>
                          <p:cTn id="39" fill="hold">
                            <p:stCondLst>
                              <p:cond delay="1000"/>
                            </p:stCondLst>
                            <p:childTnLst>
                              <p:par>
                                <p:cTn id="40" presetID="22" presetClass="entr" presetSubtype="1" fill="hold" grpId="0" nodeType="afterEffect">
                                  <p:stCondLst>
                                    <p:cond delay="0"/>
                                  </p:stCondLst>
                                  <p:childTnLst>
                                    <p:set>
                                      <p:cBhvr>
                                        <p:cTn id="41" dur="1" fill="hold">
                                          <p:stCondLst>
                                            <p:cond delay="0"/>
                                          </p:stCondLst>
                                        </p:cTn>
                                        <p:tgtEl>
                                          <p:spTgt spid="120"/>
                                        </p:tgtEl>
                                        <p:attrNameLst>
                                          <p:attrName>style.visibility</p:attrName>
                                        </p:attrNameLst>
                                      </p:cBhvr>
                                      <p:to>
                                        <p:strVal val="visible"/>
                                      </p:to>
                                    </p:set>
                                    <p:animEffect transition="in" filter="wipe(up)">
                                      <p:cBhvr>
                                        <p:cTn id="42" dur="500"/>
                                        <p:tgtEl>
                                          <p:spTgt spid="120"/>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5"/>
                                        </p:tgtEl>
                                        <p:attrNameLst>
                                          <p:attrName>style.visibility</p:attrName>
                                        </p:attrNameLst>
                                      </p:cBhvr>
                                      <p:to>
                                        <p:strVal val="visible"/>
                                      </p:to>
                                    </p:set>
                                    <p:animEffect transition="in" filter="wipe(up)">
                                      <p:cBhvr>
                                        <p:cTn id="45" dur="500"/>
                                        <p:tgtEl>
                                          <p:spTgt spid="12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35"/>
                                        </p:tgtEl>
                                        <p:attrNameLst>
                                          <p:attrName>style.visibility</p:attrName>
                                        </p:attrNameLst>
                                      </p:cBhvr>
                                      <p:to>
                                        <p:strVal val="visible"/>
                                      </p:to>
                                    </p:set>
                                    <p:animEffect transition="in" filter="wipe(up)">
                                      <p:cBhvr>
                                        <p:cTn id="48" dur="500"/>
                                        <p:tgtEl>
                                          <p:spTgt spid="135"/>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27"/>
                                        </p:tgtEl>
                                        <p:attrNameLst>
                                          <p:attrName>style.visibility</p:attrName>
                                        </p:attrNameLst>
                                      </p:cBhvr>
                                      <p:to>
                                        <p:strVal val="visible"/>
                                      </p:to>
                                    </p:set>
                                    <p:animEffect transition="in" filter="wipe(up)">
                                      <p:cBhvr>
                                        <p:cTn id="54" dur="500"/>
                                        <p:tgtEl>
                                          <p:spTgt spid="12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145"/>
                                        </p:tgtEl>
                                        <p:attrNameLst>
                                          <p:attrName>style.visibility</p:attrName>
                                        </p:attrNameLst>
                                      </p:cBhvr>
                                      <p:to>
                                        <p:strVal val="visible"/>
                                      </p:to>
                                    </p:set>
                                    <p:animEffect transition="in" filter="wipe(up)">
                                      <p:cBhvr>
                                        <p:cTn id="57" dur="500"/>
                                        <p:tgtEl>
                                          <p:spTgt spid="145"/>
                                        </p:tgtEl>
                                      </p:cBhvr>
                                    </p:animEffect>
                                  </p:childTnLst>
                                </p:cTn>
                              </p:par>
                            </p:childTnLst>
                          </p:cTn>
                        </p:par>
                        <p:par>
                          <p:cTn id="58" fill="hold">
                            <p:stCondLst>
                              <p:cond delay="1500"/>
                            </p:stCondLst>
                            <p:childTnLst>
                              <p:par>
                                <p:cTn id="59" presetID="2" presetClass="entr" presetSubtype="2" decel="100000" fill="hold" grpId="0" nodeType="afterEffect">
                                  <p:stCondLst>
                                    <p:cond delay="0"/>
                                  </p:stCondLst>
                                  <p:childTnLst>
                                    <p:set>
                                      <p:cBhvr>
                                        <p:cTn id="60" dur="1" fill="hold">
                                          <p:stCondLst>
                                            <p:cond delay="0"/>
                                          </p:stCondLst>
                                        </p:cTn>
                                        <p:tgtEl>
                                          <p:spTgt spid="121"/>
                                        </p:tgtEl>
                                        <p:attrNameLst>
                                          <p:attrName>style.visibility</p:attrName>
                                        </p:attrNameLst>
                                      </p:cBhvr>
                                      <p:to>
                                        <p:strVal val="visible"/>
                                      </p:to>
                                    </p:set>
                                    <p:anim calcmode="lin" valueType="num">
                                      <p:cBhvr>
                                        <p:cTn id="61" dur="500" fill="hold"/>
                                        <p:tgtEl>
                                          <p:spTgt spid="121"/>
                                        </p:tgtEl>
                                        <p:attrNameLst>
                                          <p:attrName>ppt_x</p:attrName>
                                        </p:attrNameLst>
                                      </p:cBhvr>
                                      <p:tavLst>
                                        <p:tav tm="0">
                                          <p:val>
                                            <p:strVal val="1+#ppt_w/2"/>
                                          </p:val>
                                        </p:tav>
                                        <p:tav tm="100000">
                                          <p:val>
                                            <p:strVal val="#ppt_x"/>
                                          </p:val>
                                        </p:tav>
                                      </p:tavLst>
                                    </p:anim>
                                    <p:anim calcmode="lin" valueType="num">
                                      <p:cBhvr>
                                        <p:cTn id="62" dur="500" fill="hold"/>
                                        <p:tgtEl>
                                          <p:spTgt spid="121"/>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 calcmode="lin" valueType="num">
                                      <p:cBhvr>
                                        <p:cTn id="65" dur="500" fill="hold"/>
                                        <p:tgtEl>
                                          <p:spTgt spid="126"/>
                                        </p:tgtEl>
                                        <p:attrNameLst>
                                          <p:attrName>ppt_x</p:attrName>
                                        </p:attrNameLst>
                                      </p:cBhvr>
                                      <p:tavLst>
                                        <p:tav tm="0">
                                          <p:val>
                                            <p:strVal val="1+#ppt_w/2"/>
                                          </p:val>
                                        </p:tav>
                                        <p:tav tm="100000">
                                          <p:val>
                                            <p:strVal val="#ppt_x"/>
                                          </p:val>
                                        </p:tav>
                                      </p:tavLst>
                                    </p:anim>
                                    <p:anim calcmode="lin" valueType="num">
                                      <p:cBhvr>
                                        <p:cTn id="66" dur="500" fill="hold"/>
                                        <p:tgtEl>
                                          <p:spTgt spid="126"/>
                                        </p:tgtEl>
                                        <p:attrNameLst>
                                          <p:attrName>ppt_y</p:attrName>
                                        </p:attrNameLst>
                                      </p:cBhvr>
                                      <p:tavLst>
                                        <p:tav tm="0">
                                          <p:val>
                                            <p:strVal val="#ppt_y"/>
                                          </p:val>
                                        </p:tav>
                                        <p:tav tm="100000">
                                          <p:val>
                                            <p:strVal val="#ppt_y"/>
                                          </p:val>
                                        </p:tav>
                                      </p:tavLst>
                                    </p:anim>
                                  </p:childTnLst>
                                </p:cTn>
                              </p:par>
                              <p:par>
                                <p:cTn id="67" presetID="2" presetClass="entr" presetSubtype="2" decel="100000" fill="hold" grpId="0" nodeType="withEffect">
                                  <p:stCondLst>
                                    <p:cond delay="0"/>
                                  </p:stCondLst>
                                  <p:childTnLst>
                                    <p:set>
                                      <p:cBhvr>
                                        <p:cTn id="68" dur="1" fill="hold">
                                          <p:stCondLst>
                                            <p:cond delay="0"/>
                                          </p:stCondLst>
                                        </p:cTn>
                                        <p:tgtEl>
                                          <p:spTgt spid="136"/>
                                        </p:tgtEl>
                                        <p:attrNameLst>
                                          <p:attrName>style.visibility</p:attrName>
                                        </p:attrNameLst>
                                      </p:cBhvr>
                                      <p:to>
                                        <p:strVal val="visible"/>
                                      </p:to>
                                    </p:set>
                                    <p:anim calcmode="lin" valueType="num">
                                      <p:cBhvr>
                                        <p:cTn id="69" dur="500" fill="hold"/>
                                        <p:tgtEl>
                                          <p:spTgt spid="136"/>
                                        </p:tgtEl>
                                        <p:attrNameLst>
                                          <p:attrName>ppt_x</p:attrName>
                                        </p:attrNameLst>
                                      </p:cBhvr>
                                      <p:tavLst>
                                        <p:tav tm="0">
                                          <p:val>
                                            <p:strVal val="1+#ppt_w/2"/>
                                          </p:val>
                                        </p:tav>
                                        <p:tav tm="100000">
                                          <p:val>
                                            <p:strVal val="#ppt_x"/>
                                          </p:val>
                                        </p:tav>
                                      </p:tavLst>
                                    </p:anim>
                                    <p:anim calcmode="lin" valueType="num">
                                      <p:cBhvr>
                                        <p:cTn id="70" dur="500" fill="hold"/>
                                        <p:tgtEl>
                                          <p:spTgt spid="136"/>
                                        </p:tgtEl>
                                        <p:attrNameLst>
                                          <p:attrName>ppt_y</p:attrName>
                                        </p:attrNameLst>
                                      </p:cBhvr>
                                      <p:tavLst>
                                        <p:tav tm="0">
                                          <p:val>
                                            <p:strVal val="#ppt_y"/>
                                          </p:val>
                                        </p:tav>
                                        <p:tav tm="100000">
                                          <p:val>
                                            <p:strVal val="#ppt_y"/>
                                          </p:val>
                                        </p:tav>
                                      </p:tavLst>
                                    </p:anim>
                                  </p:childTnLst>
                                </p:cTn>
                              </p:par>
                              <p:par>
                                <p:cTn id="71" presetID="2" presetClass="entr" presetSubtype="8" decel="100000" fill="hold" grpId="0" nodeType="withEffect">
                                  <p:stCondLst>
                                    <p:cond delay="0"/>
                                  </p:stCondLst>
                                  <p:childTnLst>
                                    <p:set>
                                      <p:cBhvr>
                                        <p:cTn id="72" dur="1" fill="hold">
                                          <p:stCondLst>
                                            <p:cond delay="0"/>
                                          </p:stCondLst>
                                        </p:cTn>
                                        <p:tgtEl>
                                          <p:spTgt spid="141"/>
                                        </p:tgtEl>
                                        <p:attrNameLst>
                                          <p:attrName>style.visibility</p:attrName>
                                        </p:attrNameLst>
                                      </p:cBhvr>
                                      <p:to>
                                        <p:strVal val="visible"/>
                                      </p:to>
                                    </p:set>
                                    <p:anim calcmode="lin" valueType="num">
                                      <p:cBhvr>
                                        <p:cTn id="73" dur="500" fill="hold"/>
                                        <p:tgtEl>
                                          <p:spTgt spid="141"/>
                                        </p:tgtEl>
                                        <p:attrNameLst>
                                          <p:attrName>ppt_x</p:attrName>
                                        </p:attrNameLst>
                                      </p:cBhvr>
                                      <p:tavLst>
                                        <p:tav tm="0">
                                          <p:val>
                                            <p:strVal val="0-#ppt_w/2"/>
                                          </p:val>
                                        </p:tav>
                                        <p:tav tm="100000">
                                          <p:val>
                                            <p:strVal val="#ppt_x"/>
                                          </p:val>
                                        </p:tav>
                                      </p:tavLst>
                                    </p:anim>
                                    <p:anim calcmode="lin" valueType="num">
                                      <p:cBhvr>
                                        <p:cTn id="74" dur="500" fill="hold"/>
                                        <p:tgtEl>
                                          <p:spTgt spid="141"/>
                                        </p:tgtEl>
                                        <p:attrNameLst>
                                          <p:attrName>ppt_y</p:attrName>
                                        </p:attrNameLst>
                                      </p:cBhvr>
                                      <p:tavLst>
                                        <p:tav tm="0">
                                          <p:val>
                                            <p:strVal val="#ppt_y"/>
                                          </p:val>
                                        </p:tav>
                                        <p:tav tm="100000">
                                          <p:val>
                                            <p:strVal val="#ppt_y"/>
                                          </p:val>
                                        </p:tav>
                                      </p:tavLst>
                                    </p:anim>
                                  </p:childTnLst>
                                </p:cTn>
                              </p:par>
                              <p:par>
                                <p:cTn id="75" presetID="2" presetClass="entr" presetSubtype="8" decel="100000" fill="hold" grpId="0" nodeType="withEffect">
                                  <p:stCondLst>
                                    <p:cond delay="0"/>
                                  </p:stCondLst>
                                  <p:childTnLst>
                                    <p:set>
                                      <p:cBhvr>
                                        <p:cTn id="76" dur="1" fill="hold">
                                          <p:stCondLst>
                                            <p:cond delay="0"/>
                                          </p:stCondLst>
                                        </p:cTn>
                                        <p:tgtEl>
                                          <p:spTgt spid="131"/>
                                        </p:tgtEl>
                                        <p:attrNameLst>
                                          <p:attrName>style.visibility</p:attrName>
                                        </p:attrNameLst>
                                      </p:cBhvr>
                                      <p:to>
                                        <p:strVal val="visible"/>
                                      </p:to>
                                    </p:set>
                                    <p:anim calcmode="lin" valueType="num">
                                      <p:cBhvr>
                                        <p:cTn id="77" dur="500" fill="hold"/>
                                        <p:tgtEl>
                                          <p:spTgt spid="131"/>
                                        </p:tgtEl>
                                        <p:attrNameLst>
                                          <p:attrName>ppt_x</p:attrName>
                                        </p:attrNameLst>
                                      </p:cBhvr>
                                      <p:tavLst>
                                        <p:tav tm="0">
                                          <p:val>
                                            <p:strVal val="0-#ppt_w/2"/>
                                          </p:val>
                                        </p:tav>
                                        <p:tav tm="100000">
                                          <p:val>
                                            <p:strVal val="#ppt_x"/>
                                          </p:val>
                                        </p:tav>
                                      </p:tavLst>
                                    </p:anim>
                                    <p:anim calcmode="lin" valueType="num">
                                      <p:cBhvr>
                                        <p:cTn id="78" dur="500" fill="hold"/>
                                        <p:tgtEl>
                                          <p:spTgt spid="131"/>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0"/>
                                  </p:stCondLst>
                                  <p:childTnLst>
                                    <p:set>
                                      <p:cBhvr>
                                        <p:cTn id="80" dur="1" fill="hold">
                                          <p:stCondLst>
                                            <p:cond delay="0"/>
                                          </p:stCondLst>
                                        </p:cTn>
                                        <p:tgtEl>
                                          <p:spTgt spid="146"/>
                                        </p:tgtEl>
                                        <p:attrNameLst>
                                          <p:attrName>style.visibility</p:attrName>
                                        </p:attrNameLst>
                                      </p:cBhvr>
                                      <p:to>
                                        <p:strVal val="visible"/>
                                      </p:to>
                                    </p:set>
                                    <p:anim calcmode="lin" valueType="num">
                                      <p:cBhvr>
                                        <p:cTn id="81" dur="500" fill="hold"/>
                                        <p:tgtEl>
                                          <p:spTgt spid="146"/>
                                        </p:tgtEl>
                                        <p:attrNameLst>
                                          <p:attrName>ppt_x</p:attrName>
                                        </p:attrNameLst>
                                      </p:cBhvr>
                                      <p:tavLst>
                                        <p:tav tm="0">
                                          <p:val>
                                            <p:strVal val="0-#ppt_w/2"/>
                                          </p:val>
                                        </p:tav>
                                        <p:tav tm="100000">
                                          <p:val>
                                            <p:strVal val="#ppt_x"/>
                                          </p:val>
                                        </p:tav>
                                      </p:tavLst>
                                    </p:anim>
                                    <p:anim calcmode="lin" valueType="num">
                                      <p:cBhvr>
                                        <p:cTn id="82" dur="500" fill="hold"/>
                                        <p:tgtEl>
                                          <p:spTgt spid="1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bldLvl="0" autoUpdateAnimBg="0"/>
      <p:bldP spid="125" grpId="0" animBg="1"/>
      <p:bldP spid="126" grpId="0" bldLvl="0" autoUpdateAnimBg="0"/>
      <p:bldP spid="127" grpId="0" animBg="1"/>
      <p:bldP spid="131" grpId="0" bldLvl="0" autoUpdateAnimBg="0"/>
      <p:bldP spid="135" grpId="0" animBg="1"/>
      <p:bldP spid="136" grpId="0" bldLvl="0" autoUpdateAnimBg="0"/>
      <p:bldP spid="140" grpId="0" animBg="1"/>
      <p:bldP spid="141" grpId="0" bldLvl="0" autoUpdateAnimBg="0"/>
      <p:bldP spid="145" grpId="0" animBg="1"/>
      <p:bldP spid="146" grpId="0" bldLvl="0" autoUpdateAnimBg="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3" name="组合 1"/>
          <p:cNvGrpSpPr/>
          <p:nvPr/>
        </p:nvGrpSpPr>
        <p:grpSpPr bwMode="auto">
          <a:xfrm>
            <a:off x="717498" y="1131590"/>
            <a:ext cx="1520107" cy="1522394"/>
            <a:chOff x="0" y="0"/>
            <a:chExt cx="1582738" cy="1584325"/>
          </a:xfrm>
        </p:grpSpPr>
        <p:sp>
          <p:nvSpPr>
            <p:cNvPr id="24"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椭圆 31"/>
            <p:cNvSpPr>
              <a:spLocks noChangeArrowheads="1"/>
            </p:cNvSpPr>
            <p:nvPr/>
          </p:nvSpPr>
          <p:spPr bwMode="auto">
            <a:xfrm flipH="1">
              <a:off x="107915" y="108022"/>
              <a:ext cx="1366909" cy="1368281"/>
            </a:xfrm>
            <a:prstGeom prst="ellipse">
              <a:avLst/>
            </a:prstGeom>
            <a:blipFill dpi="0" rotWithShape="0">
              <a:blip r:embed="rId1"/>
              <a:srcRect/>
              <a:stretch>
                <a:fillRect l="-3000" b="-18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6" name="组合 34"/>
          <p:cNvGrpSpPr/>
          <p:nvPr/>
        </p:nvGrpSpPr>
        <p:grpSpPr bwMode="auto">
          <a:xfrm>
            <a:off x="7015973" y="1131590"/>
            <a:ext cx="1522394" cy="1522394"/>
            <a:chOff x="0" y="0"/>
            <a:chExt cx="1584325" cy="1584325"/>
          </a:xfrm>
        </p:grpSpPr>
        <p:sp>
          <p:nvSpPr>
            <p:cNvPr id="27" name="椭圆 36"/>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椭圆 37"/>
            <p:cNvSpPr>
              <a:spLocks noChangeArrowheads="1"/>
            </p:cNvSpPr>
            <p:nvPr/>
          </p:nvSpPr>
          <p:spPr bwMode="auto">
            <a:xfrm>
              <a:off x="107950" y="107950"/>
              <a:ext cx="1368425" cy="1368425"/>
            </a:xfrm>
            <a:prstGeom prst="ellipse">
              <a:avLst/>
            </a:prstGeom>
            <a:blipFill dpi="0" rotWithShape="1">
              <a:blip r:embed="rId2"/>
              <a:srcRect/>
              <a:stretch>
                <a:fillRect t="-1000" b="-16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9" name="组合 37"/>
          <p:cNvGrpSpPr/>
          <p:nvPr/>
        </p:nvGrpSpPr>
        <p:grpSpPr bwMode="auto">
          <a:xfrm>
            <a:off x="4929632" y="1131590"/>
            <a:ext cx="1520106" cy="1522394"/>
            <a:chOff x="0" y="0"/>
            <a:chExt cx="1582737" cy="1584325"/>
          </a:xfrm>
        </p:grpSpPr>
        <p:sp>
          <p:nvSpPr>
            <p:cNvPr id="30" name="椭圆 30"/>
            <p:cNvSpPr>
              <a:spLocks noChangeArrowheads="1"/>
            </p:cNvSpPr>
            <p:nvPr/>
          </p:nvSpPr>
          <p:spPr bwMode="auto">
            <a:xfrm>
              <a:off x="0" y="0"/>
              <a:ext cx="1582737"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椭圆 25"/>
            <p:cNvSpPr>
              <a:spLocks noChangeArrowheads="1"/>
            </p:cNvSpPr>
            <p:nvPr/>
          </p:nvSpPr>
          <p:spPr bwMode="auto">
            <a:xfrm>
              <a:off x="107950" y="107950"/>
              <a:ext cx="1366837" cy="1368425"/>
            </a:xfrm>
            <a:prstGeom prst="ellipse">
              <a:avLst/>
            </a:prstGeom>
            <a:blipFill dpi="0" rotWithShape="1">
              <a:blip r:embed="rId3"/>
              <a:srcRect/>
              <a:stretch>
                <a:fillRect t="-2000" r="-33000" b="-68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2" name="组合 40"/>
          <p:cNvGrpSpPr/>
          <p:nvPr/>
        </p:nvGrpSpPr>
        <p:grpSpPr bwMode="auto">
          <a:xfrm>
            <a:off x="2852533" y="1131590"/>
            <a:ext cx="1522394" cy="1522394"/>
            <a:chOff x="0" y="0"/>
            <a:chExt cx="1584325" cy="1584325"/>
          </a:xfrm>
        </p:grpSpPr>
        <p:sp>
          <p:nvSpPr>
            <p:cNvPr id="33"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椭圆 25"/>
            <p:cNvSpPr>
              <a:spLocks noChangeArrowheads="1"/>
            </p:cNvSpPr>
            <p:nvPr/>
          </p:nvSpPr>
          <p:spPr bwMode="auto">
            <a:xfrm>
              <a:off x="107950" y="107950"/>
              <a:ext cx="1368425" cy="1368425"/>
            </a:xfrm>
            <a:prstGeom prst="ellipse">
              <a:avLst/>
            </a:prstGeom>
            <a:blipFill dpi="0" rotWithShape="1">
              <a:blip r:embed="rId4"/>
              <a:srcRect/>
              <a:stretch>
                <a:fillRect l="-2000" r="-1000" b="-16000"/>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7" name="矩形 47"/>
          <p:cNvSpPr>
            <a:spLocks noChangeArrowheads="1"/>
          </p:cNvSpPr>
          <p:nvPr/>
        </p:nvSpPr>
        <p:spPr bwMode="auto">
          <a:xfrm>
            <a:off x="702397"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0" name="矩形 47"/>
          <p:cNvSpPr>
            <a:spLocks noChangeArrowheads="1"/>
          </p:cNvSpPr>
          <p:nvPr/>
        </p:nvSpPr>
        <p:spPr bwMode="auto">
          <a:xfrm>
            <a:off x="2838574"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矩形 47"/>
          <p:cNvSpPr>
            <a:spLocks noChangeArrowheads="1"/>
          </p:cNvSpPr>
          <p:nvPr/>
        </p:nvSpPr>
        <p:spPr bwMode="auto">
          <a:xfrm>
            <a:off x="4914530"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矩形 47"/>
          <p:cNvSpPr>
            <a:spLocks noChangeArrowheads="1"/>
          </p:cNvSpPr>
          <p:nvPr/>
        </p:nvSpPr>
        <p:spPr bwMode="auto">
          <a:xfrm>
            <a:off x="7002015" y="3631249"/>
            <a:ext cx="1550309"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b="1" dirty="0">
                <a:latin typeface="微软雅黑" panose="020B0503020204020204" pitchFamily="34" charset="-122"/>
                <a:ea typeface="微软雅黑" panose="020B0503020204020204" pitchFamily="34" charset="-122"/>
                <a:sym typeface="方正兰亭黑_GBK" pitchFamily="2" charset="-122"/>
              </a:rPr>
              <a:t>点击录入你的综合描述说明点击录入你的综合描述说明点击录入你的综合描述说明</a:t>
            </a:r>
            <a:endParaRPr lang="zh-CN" altLang="en-US" sz="12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100" fill="hold"/>
                                        <p:tgtEl>
                                          <p:spTgt spid="23"/>
                                        </p:tgtEl>
                                        <p:attrNameLst>
                                          <p:attrName>ppt_w</p:attrName>
                                        </p:attrNameLst>
                                      </p:cBhvr>
                                      <p:tavLst>
                                        <p:tav tm="0">
                                          <p:val>
                                            <p:fltVal val="0"/>
                                          </p:val>
                                        </p:tav>
                                        <p:tav tm="100000">
                                          <p:val>
                                            <p:strVal val="#ppt_w"/>
                                          </p:val>
                                        </p:tav>
                                      </p:tavLst>
                                    </p:anim>
                                    <p:anim calcmode="lin" valueType="num">
                                      <p:cBhvr>
                                        <p:cTn id="12" dur="100" fill="hold"/>
                                        <p:tgtEl>
                                          <p:spTgt spid="23"/>
                                        </p:tgtEl>
                                        <p:attrNameLst>
                                          <p:attrName>ppt_h</p:attrName>
                                        </p:attrNameLst>
                                      </p:cBhvr>
                                      <p:tavLst>
                                        <p:tav tm="0">
                                          <p:val>
                                            <p:fltVal val="0"/>
                                          </p:val>
                                        </p:tav>
                                        <p:tav tm="100000">
                                          <p:val>
                                            <p:strVal val="#ppt_h"/>
                                          </p:val>
                                        </p:tav>
                                      </p:tavLst>
                                    </p:anim>
                                    <p:animEffect transition="in" filter="fade">
                                      <p:cBhvr>
                                        <p:cTn id="13" dur="100"/>
                                        <p:tgtEl>
                                          <p:spTgt spid="23"/>
                                        </p:tgtEl>
                                      </p:cBhvr>
                                    </p:animEffect>
                                  </p:childTnLst>
                                </p:cTn>
                              </p:par>
                              <p:par>
                                <p:cTn id="14" presetID="6" presetClass="emph" presetSubtype="0" fill="hold" nodeType="withEffect">
                                  <p:stCondLst>
                                    <p:cond delay="100"/>
                                  </p:stCondLst>
                                  <p:childTnLst>
                                    <p:animScale>
                                      <p:cBhvr>
                                        <p:cTn id="15" dur="100" fill="hold"/>
                                        <p:tgtEl>
                                          <p:spTgt spid="23"/>
                                        </p:tgtEl>
                                      </p:cBhvr>
                                      <p:by x="110000" y="110000"/>
                                    </p:animScale>
                                  </p:childTnLst>
                                </p:cTn>
                              </p:par>
                              <p:par>
                                <p:cTn id="16" presetID="6" presetClass="emph" presetSubtype="0" fill="hold" nodeType="withEffect">
                                  <p:stCondLst>
                                    <p:cond delay="200"/>
                                  </p:stCondLst>
                                  <p:childTnLst>
                                    <p:animScale>
                                      <p:cBhvr>
                                        <p:cTn id="17" dur="200" fill="hold"/>
                                        <p:tgtEl>
                                          <p:spTgt spid="23"/>
                                        </p:tgtEl>
                                      </p:cBhvr>
                                      <p:by x="90000" y="90000"/>
                                    </p:animScale>
                                  </p:childTnLst>
                                </p:cTn>
                              </p:par>
                              <p:par>
                                <p:cTn id="18" presetID="6" presetClass="emph" presetSubtype="0" fill="hold" nodeType="withEffect">
                                  <p:stCondLst>
                                    <p:cond delay="400"/>
                                  </p:stCondLst>
                                  <p:childTnLst>
                                    <p:animScale>
                                      <p:cBhvr>
                                        <p:cTn id="19" dur="100" fill="hold"/>
                                        <p:tgtEl>
                                          <p:spTgt spid="23"/>
                                        </p:tgtEl>
                                      </p:cBhvr>
                                      <p:by x="105000" y="105000"/>
                                    </p:animScale>
                                  </p:childTnLst>
                                </p:cTn>
                              </p:par>
                              <p:par>
                                <p:cTn id="20" presetID="6" presetClass="emph" presetSubtype="0" fill="hold" nodeType="withEffect">
                                  <p:stCondLst>
                                    <p:cond delay="500"/>
                                  </p:stCondLst>
                                  <p:childTnLst>
                                    <p:animScale>
                                      <p:cBhvr>
                                        <p:cTn id="21" dur="200" fill="hold"/>
                                        <p:tgtEl>
                                          <p:spTgt spid="23"/>
                                        </p:tgtEl>
                                      </p:cBhvr>
                                      <p:by x="95000" y="95000"/>
                                    </p:animScale>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100" fill="hold"/>
                                        <p:tgtEl>
                                          <p:spTgt spid="32"/>
                                        </p:tgtEl>
                                        <p:attrNameLst>
                                          <p:attrName>ppt_w</p:attrName>
                                        </p:attrNameLst>
                                      </p:cBhvr>
                                      <p:tavLst>
                                        <p:tav tm="0">
                                          <p:val>
                                            <p:fltVal val="0"/>
                                          </p:val>
                                        </p:tav>
                                        <p:tav tm="100000">
                                          <p:val>
                                            <p:strVal val="#ppt_w"/>
                                          </p:val>
                                        </p:tav>
                                      </p:tavLst>
                                    </p:anim>
                                    <p:anim calcmode="lin" valueType="num">
                                      <p:cBhvr>
                                        <p:cTn id="26" dur="100" fill="hold"/>
                                        <p:tgtEl>
                                          <p:spTgt spid="32"/>
                                        </p:tgtEl>
                                        <p:attrNameLst>
                                          <p:attrName>ppt_h</p:attrName>
                                        </p:attrNameLst>
                                      </p:cBhvr>
                                      <p:tavLst>
                                        <p:tav tm="0">
                                          <p:val>
                                            <p:fltVal val="0"/>
                                          </p:val>
                                        </p:tav>
                                        <p:tav tm="100000">
                                          <p:val>
                                            <p:strVal val="#ppt_h"/>
                                          </p:val>
                                        </p:tav>
                                      </p:tavLst>
                                    </p:anim>
                                    <p:animEffect transition="in" filter="fade">
                                      <p:cBhvr>
                                        <p:cTn id="27" dur="100"/>
                                        <p:tgtEl>
                                          <p:spTgt spid="32"/>
                                        </p:tgtEl>
                                      </p:cBhvr>
                                    </p:animEffect>
                                  </p:childTnLst>
                                </p:cTn>
                              </p:par>
                              <p:par>
                                <p:cTn id="28" presetID="6" presetClass="emph" presetSubtype="0" fill="hold" nodeType="withEffect">
                                  <p:stCondLst>
                                    <p:cond delay="100"/>
                                  </p:stCondLst>
                                  <p:childTnLst>
                                    <p:animScale>
                                      <p:cBhvr>
                                        <p:cTn id="29" dur="100" fill="hold"/>
                                        <p:tgtEl>
                                          <p:spTgt spid="32"/>
                                        </p:tgtEl>
                                      </p:cBhvr>
                                      <p:by x="110000" y="110000"/>
                                    </p:animScale>
                                  </p:childTnLst>
                                </p:cTn>
                              </p:par>
                              <p:par>
                                <p:cTn id="30" presetID="6" presetClass="emph" presetSubtype="0" fill="hold" nodeType="withEffect">
                                  <p:stCondLst>
                                    <p:cond delay="200"/>
                                  </p:stCondLst>
                                  <p:childTnLst>
                                    <p:animScale>
                                      <p:cBhvr>
                                        <p:cTn id="31" dur="200" fill="hold"/>
                                        <p:tgtEl>
                                          <p:spTgt spid="32"/>
                                        </p:tgtEl>
                                      </p:cBhvr>
                                      <p:by x="90000" y="90000"/>
                                    </p:animScale>
                                  </p:childTnLst>
                                </p:cTn>
                              </p:par>
                              <p:par>
                                <p:cTn id="32" presetID="6" presetClass="emph" presetSubtype="0" fill="hold" nodeType="withEffect">
                                  <p:stCondLst>
                                    <p:cond delay="400"/>
                                  </p:stCondLst>
                                  <p:childTnLst>
                                    <p:animScale>
                                      <p:cBhvr>
                                        <p:cTn id="33" dur="100" fill="hold"/>
                                        <p:tgtEl>
                                          <p:spTgt spid="32"/>
                                        </p:tgtEl>
                                      </p:cBhvr>
                                      <p:by x="105000" y="105000"/>
                                    </p:animScale>
                                  </p:childTnLst>
                                </p:cTn>
                              </p:par>
                              <p:par>
                                <p:cTn id="34" presetID="6" presetClass="emph" presetSubtype="0" fill="hold" nodeType="withEffect">
                                  <p:stCondLst>
                                    <p:cond delay="500"/>
                                  </p:stCondLst>
                                  <p:childTnLst>
                                    <p:animScale>
                                      <p:cBhvr>
                                        <p:cTn id="35" dur="200" fill="hold"/>
                                        <p:tgtEl>
                                          <p:spTgt spid="32"/>
                                        </p:tgtEl>
                                      </p:cBhvr>
                                      <p:by x="95000" y="95000"/>
                                    </p:animScale>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 fill="hold"/>
                                        <p:tgtEl>
                                          <p:spTgt spid="29"/>
                                        </p:tgtEl>
                                        <p:attrNameLst>
                                          <p:attrName>ppt_w</p:attrName>
                                        </p:attrNameLst>
                                      </p:cBhvr>
                                      <p:tavLst>
                                        <p:tav tm="0">
                                          <p:val>
                                            <p:fltVal val="0"/>
                                          </p:val>
                                        </p:tav>
                                        <p:tav tm="100000">
                                          <p:val>
                                            <p:strVal val="#ppt_w"/>
                                          </p:val>
                                        </p:tav>
                                      </p:tavLst>
                                    </p:anim>
                                    <p:anim calcmode="lin" valueType="num">
                                      <p:cBhvr>
                                        <p:cTn id="40" dur="100" fill="hold"/>
                                        <p:tgtEl>
                                          <p:spTgt spid="29"/>
                                        </p:tgtEl>
                                        <p:attrNameLst>
                                          <p:attrName>ppt_h</p:attrName>
                                        </p:attrNameLst>
                                      </p:cBhvr>
                                      <p:tavLst>
                                        <p:tav tm="0">
                                          <p:val>
                                            <p:fltVal val="0"/>
                                          </p:val>
                                        </p:tav>
                                        <p:tav tm="100000">
                                          <p:val>
                                            <p:strVal val="#ppt_h"/>
                                          </p:val>
                                        </p:tav>
                                      </p:tavLst>
                                    </p:anim>
                                    <p:animEffect transition="in" filter="fade">
                                      <p:cBhvr>
                                        <p:cTn id="41" dur="100"/>
                                        <p:tgtEl>
                                          <p:spTgt spid="29"/>
                                        </p:tgtEl>
                                      </p:cBhvr>
                                    </p:animEffect>
                                  </p:childTnLst>
                                </p:cTn>
                              </p:par>
                              <p:par>
                                <p:cTn id="42" presetID="6" presetClass="emph" presetSubtype="0" fill="hold" nodeType="withEffect">
                                  <p:stCondLst>
                                    <p:cond delay="100"/>
                                  </p:stCondLst>
                                  <p:childTnLst>
                                    <p:animScale>
                                      <p:cBhvr>
                                        <p:cTn id="43" dur="100" fill="hold"/>
                                        <p:tgtEl>
                                          <p:spTgt spid="29"/>
                                        </p:tgtEl>
                                      </p:cBhvr>
                                      <p:by x="110000" y="110000"/>
                                    </p:animScale>
                                  </p:childTnLst>
                                </p:cTn>
                              </p:par>
                              <p:par>
                                <p:cTn id="44" presetID="6" presetClass="emph" presetSubtype="0" fill="hold" nodeType="withEffect">
                                  <p:stCondLst>
                                    <p:cond delay="200"/>
                                  </p:stCondLst>
                                  <p:childTnLst>
                                    <p:animScale>
                                      <p:cBhvr>
                                        <p:cTn id="45" dur="200" fill="hold"/>
                                        <p:tgtEl>
                                          <p:spTgt spid="29"/>
                                        </p:tgtEl>
                                      </p:cBhvr>
                                      <p:by x="90000" y="90000"/>
                                    </p:animScale>
                                  </p:childTnLst>
                                </p:cTn>
                              </p:par>
                              <p:par>
                                <p:cTn id="46" presetID="6" presetClass="emph" presetSubtype="0" fill="hold" nodeType="withEffect">
                                  <p:stCondLst>
                                    <p:cond delay="400"/>
                                  </p:stCondLst>
                                  <p:childTnLst>
                                    <p:animScale>
                                      <p:cBhvr>
                                        <p:cTn id="47" dur="100" fill="hold"/>
                                        <p:tgtEl>
                                          <p:spTgt spid="29"/>
                                        </p:tgtEl>
                                      </p:cBhvr>
                                      <p:by x="105000" y="105000"/>
                                    </p:animScale>
                                  </p:childTnLst>
                                </p:cTn>
                              </p:par>
                              <p:par>
                                <p:cTn id="48" presetID="6" presetClass="emph" presetSubtype="0" fill="hold" nodeType="withEffect">
                                  <p:stCondLst>
                                    <p:cond delay="500"/>
                                  </p:stCondLst>
                                  <p:childTnLst>
                                    <p:animScale>
                                      <p:cBhvr>
                                        <p:cTn id="49" dur="200" fill="hold"/>
                                        <p:tgtEl>
                                          <p:spTgt spid="29"/>
                                        </p:tgtEl>
                                      </p:cBhvr>
                                      <p:by x="95000" y="95000"/>
                                    </p:animScale>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 fill="hold"/>
                                        <p:tgtEl>
                                          <p:spTgt spid="26"/>
                                        </p:tgtEl>
                                        <p:attrNameLst>
                                          <p:attrName>ppt_w</p:attrName>
                                        </p:attrNameLst>
                                      </p:cBhvr>
                                      <p:tavLst>
                                        <p:tav tm="0">
                                          <p:val>
                                            <p:fltVal val="0"/>
                                          </p:val>
                                        </p:tav>
                                        <p:tav tm="100000">
                                          <p:val>
                                            <p:strVal val="#ppt_w"/>
                                          </p:val>
                                        </p:tav>
                                      </p:tavLst>
                                    </p:anim>
                                    <p:anim calcmode="lin" valueType="num">
                                      <p:cBhvr>
                                        <p:cTn id="54" dur="100" fill="hold"/>
                                        <p:tgtEl>
                                          <p:spTgt spid="26"/>
                                        </p:tgtEl>
                                        <p:attrNameLst>
                                          <p:attrName>ppt_h</p:attrName>
                                        </p:attrNameLst>
                                      </p:cBhvr>
                                      <p:tavLst>
                                        <p:tav tm="0">
                                          <p:val>
                                            <p:fltVal val="0"/>
                                          </p:val>
                                        </p:tav>
                                        <p:tav tm="100000">
                                          <p:val>
                                            <p:strVal val="#ppt_h"/>
                                          </p:val>
                                        </p:tav>
                                      </p:tavLst>
                                    </p:anim>
                                    <p:animEffect transition="in" filter="fade">
                                      <p:cBhvr>
                                        <p:cTn id="55" dur="100"/>
                                        <p:tgtEl>
                                          <p:spTgt spid="26"/>
                                        </p:tgtEl>
                                      </p:cBhvr>
                                    </p:animEffect>
                                  </p:childTnLst>
                                </p:cTn>
                              </p:par>
                              <p:par>
                                <p:cTn id="56" presetID="6" presetClass="emph" presetSubtype="0" fill="hold" nodeType="withEffect">
                                  <p:stCondLst>
                                    <p:cond delay="100"/>
                                  </p:stCondLst>
                                  <p:childTnLst>
                                    <p:animScale>
                                      <p:cBhvr>
                                        <p:cTn id="57" dur="100" fill="hold"/>
                                        <p:tgtEl>
                                          <p:spTgt spid="26"/>
                                        </p:tgtEl>
                                      </p:cBhvr>
                                      <p:by x="110000" y="110000"/>
                                    </p:animScale>
                                  </p:childTnLst>
                                </p:cTn>
                              </p:par>
                              <p:par>
                                <p:cTn id="58" presetID="6" presetClass="emph" presetSubtype="0" fill="hold" nodeType="withEffect">
                                  <p:stCondLst>
                                    <p:cond delay="200"/>
                                  </p:stCondLst>
                                  <p:childTnLst>
                                    <p:animScale>
                                      <p:cBhvr>
                                        <p:cTn id="59" dur="200" fill="hold"/>
                                        <p:tgtEl>
                                          <p:spTgt spid="26"/>
                                        </p:tgtEl>
                                      </p:cBhvr>
                                      <p:by x="90000" y="90000"/>
                                    </p:animScale>
                                  </p:childTnLst>
                                </p:cTn>
                              </p:par>
                              <p:par>
                                <p:cTn id="60" presetID="6" presetClass="emph" presetSubtype="0" fill="hold" nodeType="withEffect">
                                  <p:stCondLst>
                                    <p:cond delay="400"/>
                                  </p:stCondLst>
                                  <p:childTnLst>
                                    <p:animScale>
                                      <p:cBhvr>
                                        <p:cTn id="61" dur="100" fill="hold"/>
                                        <p:tgtEl>
                                          <p:spTgt spid="26"/>
                                        </p:tgtEl>
                                      </p:cBhvr>
                                      <p:by x="105000" y="105000"/>
                                    </p:animScale>
                                  </p:childTnLst>
                                </p:cTn>
                              </p:par>
                              <p:par>
                                <p:cTn id="62" presetID="6" presetClass="emph" presetSubtype="0" fill="hold" nodeType="withEffect">
                                  <p:stCondLst>
                                    <p:cond delay="500"/>
                                  </p:stCondLst>
                                  <p:childTnLst>
                                    <p:animScale>
                                      <p:cBhvr>
                                        <p:cTn id="63" dur="200" fill="hold"/>
                                        <p:tgtEl>
                                          <p:spTgt spid="26"/>
                                        </p:tgtEl>
                                      </p:cBhvr>
                                      <p:by x="95000" y="95000"/>
                                    </p:animScale>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randombar(horizontal)">
                                      <p:cBhvr>
                                        <p:cTn id="73" dur="500"/>
                                        <p:tgtEl>
                                          <p:spTgt spid="4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randombar(horizontal)">
                                      <p:cBhvr>
                                        <p:cTn id="79" dur="500"/>
                                        <p:tgtEl>
                                          <p:spTgt spid="41"/>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randombar(horizontal)">
                                      <p:cBhvr>
                                        <p:cTn id="82" dur="500"/>
                                        <p:tgtEl>
                                          <p:spTgt spid="4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randombar(horizontal)">
                                      <p:cBhvr>
                                        <p:cTn id="88" dur="500"/>
                                        <p:tgtEl>
                                          <p:spTgt spid="44"/>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randombar(horizontal)">
                                      <p:cBhvr>
                                        <p:cTn id="91" dur="500"/>
                                        <p:tgtEl>
                                          <p:spTgt spid="4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500"/>
                                        <p:tgtEl>
                                          <p:spTgt spid="36"/>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randombar(horizontal)">
                                      <p:cBhvr>
                                        <p:cTn id="97" dur="500"/>
                                        <p:tgtEl>
                                          <p:spTgt spid="3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randombar(horizontal)">
                                      <p:cBhvr>
                                        <p:cTn id="10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1" name="Freeform 20"/>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2" name="Freeform 21"/>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3" name="Freeform 22"/>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4" name="Freeform 23"/>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5" name="Freeform 24"/>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6" name="Freeform 25"/>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7" name="Freeform 26"/>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8" name="Freeform 27"/>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9" name="椭圆 78"/>
          <p:cNvSpPr/>
          <p:nvPr/>
        </p:nvSpPr>
        <p:spPr>
          <a:xfrm>
            <a:off x="2619274" y="3874789"/>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defRPr/>
            </a:pPr>
            <a:endParaRPr lang="zh-CN" altLang="en-US" kern="0">
              <a:solidFill>
                <a:srgbClr val="57C6CF"/>
              </a:solidFill>
              <a:latin typeface="Century Gothic" panose="020B0502020202020204"/>
              <a:ea typeface="微软雅黑" panose="020B0503020204020204" pitchFamily="34" charset="-122"/>
            </a:endParaRPr>
          </a:p>
        </p:txBody>
      </p:sp>
      <p:sp>
        <p:nvSpPr>
          <p:cNvPr id="84" name="TextBox 22"/>
          <p:cNvSpPr txBox="1"/>
          <p:nvPr/>
        </p:nvSpPr>
        <p:spPr>
          <a:xfrm>
            <a:off x="701841"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70"/>
                                        </p:tgtEl>
                                        <p:attrNameLst>
                                          <p:attrName>style.visibility</p:attrName>
                                        </p:attrNameLst>
                                      </p:cBhvr>
                                      <p:to>
                                        <p:strVal val="visible"/>
                                      </p:to>
                                    </p:set>
                                    <p:animEffect transition="in" filter="wipe(right)">
                                      <p:cBhvr>
                                        <p:cTn id="10" dur="500"/>
                                        <p:tgtEl>
                                          <p:spTgt spid="7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8"/>
                                        </p:tgtEl>
                                        <p:attrNameLst>
                                          <p:attrName>style.visibility</p:attrName>
                                        </p:attrNameLst>
                                      </p:cBhvr>
                                      <p:to>
                                        <p:strVal val="visible"/>
                                      </p:to>
                                    </p:set>
                                    <p:anim calcmode="lin" valueType="num">
                                      <p:cBhvr>
                                        <p:cTn id="62" dur="500" fill="hold"/>
                                        <p:tgtEl>
                                          <p:spTgt spid="88"/>
                                        </p:tgtEl>
                                        <p:attrNameLst>
                                          <p:attrName>ppt_w</p:attrName>
                                        </p:attrNameLst>
                                      </p:cBhvr>
                                      <p:tavLst>
                                        <p:tav tm="0">
                                          <p:val>
                                            <p:fltVal val="0"/>
                                          </p:val>
                                        </p:tav>
                                        <p:tav tm="100000">
                                          <p:val>
                                            <p:strVal val="#ppt_w"/>
                                          </p:val>
                                        </p:tav>
                                      </p:tavLst>
                                    </p:anim>
                                    <p:anim calcmode="lin" valueType="num">
                                      <p:cBhvr>
                                        <p:cTn id="63" dur="500" fill="hold"/>
                                        <p:tgtEl>
                                          <p:spTgt spid="88"/>
                                        </p:tgtEl>
                                        <p:attrNameLst>
                                          <p:attrName>ppt_h</p:attrName>
                                        </p:attrNameLst>
                                      </p:cBhvr>
                                      <p:tavLst>
                                        <p:tav tm="0">
                                          <p:val>
                                            <p:fltVal val="0"/>
                                          </p:val>
                                        </p:tav>
                                        <p:tav tm="100000">
                                          <p:val>
                                            <p:strVal val="#ppt_h"/>
                                          </p:val>
                                        </p:tav>
                                      </p:tavLst>
                                    </p:anim>
                                    <p:animEffect transition="in" filter="fade">
                                      <p:cBhvr>
                                        <p:cTn id="64" dur="500"/>
                                        <p:tgtEl>
                                          <p:spTgt spid="88"/>
                                        </p:tgtEl>
                                      </p:cBhvr>
                                    </p:animEffect>
                                  </p:childTnLst>
                                </p:cTn>
                              </p:par>
                            </p:childTnLst>
                          </p:cTn>
                        </p:par>
                        <p:par>
                          <p:cTn id="65" fill="hold">
                            <p:stCondLst>
                              <p:cond delay="5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9"/>
                                        </p:tgtEl>
                                        <p:attrNameLst>
                                          <p:attrName>style.visibility</p:attrName>
                                        </p:attrNameLst>
                                      </p:cBhvr>
                                      <p:to>
                                        <p:strVal val="visible"/>
                                      </p:to>
                                    </p:set>
                                    <p:anim calcmode="lin" valueType="num">
                                      <p:cBhvr additive="base">
                                        <p:cTn id="84" dur="500" fill="hold"/>
                                        <p:tgtEl>
                                          <p:spTgt spid="89"/>
                                        </p:tgtEl>
                                        <p:attrNameLst>
                                          <p:attrName>ppt_x</p:attrName>
                                        </p:attrNameLst>
                                      </p:cBhvr>
                                      <p:tavLst>
                                        <p:tav tm="0">
                                          <p:val>
                                            <p:strVal val="0-#ppt_w/2"/>
                                          </p:val>
                                        </p:tav>
                                        <p:tav tm="100000">
                                          <p:val>
                                            <p:strVal val="#ppt_x"/>
                                          </p:val>
                                        </p:tav>
                                      </p:tavLst>
                                    </p:anim>
                                    <p:anim calcmode="lin" valueType="num">
                                      <p:cBhvr additive="base">
                                        <p:cTn id="85" dur="500" fill="hold"/>
                                        <p:tgtEl>
                                          <p:spTgt spid="8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90"/>
                                        </p:tgtEl>
                                        <p:attrNameLst>
                                          <p:attrName>style.visibility</p:attrName>
                                        </p:attrNameLst>
                                      </p:cBhvr>
                                      <p:to>
                                        <p:strVal val="visible"/>
                                      </p:to>
                                    </p:set>
                                    <p:anim calcmode="lin" valueType="num">
                                      <p:cBhvr additive="base">
                                        <p:cTn id="88" dur="500" fill="hold"/>
                                        <p:tgtEl>
                                          <p:spTgt spid="90"/>
                                        </p:tgtEl>
                                        <p:attrNameLst>
                                          <p:attrName>ppt_x</p:attrName>
                                        </p:attrNameLst>
                                      </p:cBhvr>
                                      <p:tavLst>
                                        <p:tav tm="0">
                                          <p:val>
                                            <p:strVal val="1+#ppt_w/2"/>
                                          </p:val>
                                        </p:tav>
                                        <p:tav tm="100000">
                                          <p:val>
                                            <p:strVal val="#ppt_x"/>
                                          </p:val>
                                        </p:tav>
                                      </p:tavLst>
                                    </p:anim>
                                    <p:anim calcmode="lin" valueType="num">
                                      <p:cBhvr additive="base">
                                        <p:cTn id="89"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32"/>
          <p:cNvGrpSpPr/>
          <p:nvPr/>
        </p:nvGrpSpPr>
        <p:grpSpPr>
          <a:xfrm>
            <a:off x="582234" y="863987"/>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01</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39934"/>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2" name="图片 4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03</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262169"/>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7" name="图片 4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05</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08963"/>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02</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23617"/>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04</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38271"/>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62" name="图片 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06</a:t>
              </a:r>
              <a:endParaRPr lang="zh-CN" altLang="en-US" sz="2400" dirty="0">
                <a:solidFill>
                  <a:srgbClr val="0070C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1517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47"/>
          <p:cNvSpPr>
            <a:spLocks noChangeArrowheads="1"/>
          </p:cNvSpPr>
          <p:nvPr/>
        </p:nvSpPr>
        <p:spPr bwMode="auto">
          <a:xfrm>
            <a:off x="5821328" y="233181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47"/>
          <p:cNvSpPr>
            <a:spLocks noChangeArrowheads="1"/>
          </p:cNvSpPr>
          <p:nvPr/>
        </p:nvSpPr>
        <p:spPr bwMode="auto">
          <a:xfrm>
            <a:off x="5821328" y="354668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47"/>
          <p:cNvSpPr>
            <a:spLocks noChangeArrowheads="1"/>
          </p:cNvSpPr>
          <p:nvPr/>
        </p:nvSpPr>
        <p:spPr bwMode="auto">
          <a:xfrm>
            <a:off x="892141" y="114824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47"/>
          <p:cNvSpPr>
            <a:spLocks noChangeArrowheads="1"/>
          </p:cNvSpPr>
          <p:nvPr/>
        </p:nvSpPr>
        <p:spPr bwMode="auto">
          <a:xfrm>
            <a:off x="892141" y="2364881"/>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47"/>
          <p:cNvSpPr>
            <a:spLocks noChangeArrowheads="1"/>
          </p:cNvSpPr>
          <p:nvPr/>
        </p:nvSpPr>
        <p:spPr bwMode="auto">
          <a:xfrm>
            <a:off x="892141" y="3579757"/>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med" advTm="0">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14:presetBounceEnd="50000">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14:bounceEnd="50000">
                                          <p:cBhvr additive="base">
                                            <p:cTn id="11"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14:presetBounceEnd="50000">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14:bounceEnd="50000">
                                          <p:cBhvr additive="base">
                                            <p:cTn id="16"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14:presetBounceEnd="50000">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14:bounceEnd="50000">
                                          <p:cBhvr additive="base">
                                            <p:cTn id="21"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14:presetBounceEnd="50000">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14:bounceEnd="50000">
                                          <p:cBhvr additive="base">
                                            <p:cTn id="26"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14:presetBounceEnd="50000">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14:presetBounceEnd="50000">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14:bounceEnd="50000">
                                          <p:cBhvr additive="base">
                                            <p:cTn id="36"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 presetClass="entr" presetSubtype="8" accel="5000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accel="5000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500" fill="hold"/>
                                            <p:tgtEl>
                                              <p:spTgt spid="48"/>
                                            </p:tgtEl>
                                            <p:attrNameLst>
                                              <p:attrName>ppt_x</p:attrName>
                                            </p:attrNameLst>
                                          </p:cBhvr>
                                          <p:tavLst>
                                            <p:tav tm="0">
                                              <p:val>
                                                <p:strVal val="1+#ppt_w/2"/>
                                              </p:val>
                                            </p:tav>
                                            <p:tav tm="100000">
                                              <p:val>
                                                <p:strVal val="#ppt_x"/>
                                              </p:val>
                                            </p:tav>
                                          </p:tavLst>
                                        </p:anim>
                                        <p:anim calcmode="lin" valueType="num">
                                          <p:cBhvr additive="base">
                                            <p:cTn id="17" dur="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accel="5000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500" fill="hold"/>
                                            <p:tgtEl>
                                              <p:spTgt spid="38"/>
                                            </p:tgtEl>
                                            <p:attrNameLst>
                                              <p:attrName>ppt_x</p:attrName>
                                            </p:attrNameLst>
                                          </p:cBhvr>
                                          <p:tavLst>
                                            <p:tav tm="0">
                                              <p:val>
                                                <p:strVal val="0-#ppt_w/2"/>
                                              </p:val>
                                            </p:tav>
                                            <p:tav tm="100000">
                                              <p:val>
                                                <p:strVal val="#ppt_x"/>
                                              </p:val>
                                            </p:tav>
                                          </p:tavLst>
                                        </p:anim>
                                        <p:anim calcmode="lin" valueType="num">
                                          <p:cBhvr additive="base">
                                            <p:cTn id="22" dur="500" fill="hold"/>
                                            <p:tgtEl>
                                              <p:spTgt spid="3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accel="50000" fill="hold" nodeType="after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1+#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accel="5000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0-#ppt_w/2"/>
                                              </p:val>
                                            </p:tav>
                                            <p:tav tm="100000">
                                              <p:val>
                                                <p:strVal val="#ppt_x"/>
                                              </p:val>
                                            </p:tav>
                                          </p:tavLst>
                                        </p:anim>
                                        <p:anim calcmode="lin" valueType="num">
                                          <p:cBhvr additive="base">
                                            <p:cTn id="32" dur="500" fill="hold"/>
                                            <p:tgtEl>
                                              <p:spTgt spid="4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accel="50000"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randombar(horizontal)">
                                          <p:cBhvr>
                                            <p:cTn id="41" dur="500"/>
                                            <p:tgtEl>
                                              <p:spTgt spid="6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randombar(horizontal)">
                                          <p:cBhvr>
                                            <p:cTn id="44" dur="500"/>
                                            <p:tgtEl>
                                              <p:spTgt spid="64"/>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randombar(horizontal)">
                                          <p:cBhvr>
                                            <p:cTn id="47" dur="500"/>
                                            <p:tgtEl>
                                              <p:spTgt spid="65"/>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randombar(horizontal)">
                                          <p:cBhvr>
                                            <p:cTn id="50" dur="500"/>
                                            <p:tgtEl>
                                              <p:spTgt spid="6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randombar(horizontal)">
                                          <p:cBhvr>
                                            <p:cTn id="53" dur="500"/>
                                            <p:tgtEl>
                                              <p:spTgt spid="6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randombar(horizontal)">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3" grpId="0"/>
          <p:bldP spid="64" grpId="0"/>
          <p:bldP spid="65" grpId="0"/>
          <p:bldP spid="66" grpId="0"/>
          <p:bldP spid="67" grpId="0"/>
          <p:bldP spid="68" grpId="0"/>
        </p:bldLst>
      </p:timing>
    </mc:Fallback>
  </mc:AlternateContent>
</p:sld>
</file>

<file path=ppt/tags/tag1.xml><?xml version="1.0" encoding="utf-8"?>
<p:tagLst xmlns:p="http://schemas.openxmlformats.org/presentationml/2006/main">
  <p:tag name="MH" val="20151104094602"/>
  <p:tag name="MH_LIBRARY" val="GRAPHIC"/>
  <p:tag name="MH_TYPE" val="Other"/>
  <p:tag name="MH_ORDER" val="1"/>
</p:tagLst>
</file>

<file path=ppt/tags/tag10.xml><?xml version="1.0" encoding="utf-8"?>
<p:tagLst xmlns:p="http://schemas.openxmlformats.org/presentationml/2006/main">
  <p:tag name="MH" val="20151104094602"/>
  <p:tag name="MH_LIBRARY" val="GRAPHIC"/>
  <p:tag name="MH_TYPE" val="Other"/>
  <p:tag name="MH_ORDER" val="10"/>
</p:tagLst>
</file>

<file path=ppt/tags/tag11.xml><?xml version="1.0" encoding="utf-8"?>
<p:tagLst xmlns:p="http://schemas.openxmlformats.org/presentationml/2006/main">
  <p:tag name="MH" val="20151104094602"/>
  <p:tag name="MH_LIBRARY" val="GRAPHIC"/>
  <p:tag name="MH_TYPE" val="Other"/>
  <p:tag name="MH_ORDER" val="11"/>
</p:tagLst>
</file>

<file path=ppt/tags/tag12.xml><?xml version="1.0" encoding="utf-8"?>
<p:tagLst xmlns:p="http://schemas.openxmlformats.org/presentationml/2006/main">
  <p:tag name="MH" val="20151104094602"/>
  <p:tag name="MH_LIBRARY" val="GRAPHIC"/>
  <p:tag name="MH_TYPE" val="Other"/>
  <p:tag name="MH_ORDER" val="12"/>
</p:tagLst>
</file>

<file path=ppt/tags/tag2.xml><?xml version="1.0" encoding="utf-8"?>
<p:tagLst xmlns:p="http://schemas.openxmlformats.org/presentationml/2006/main">
  <p:tag name="MH" val="20151104094602"/>
  <p:tag name="MH_LIBRARY" val="GRAPHIC"/>
  <p:tag name="MH_TYPE" val="Other"/>
  <p:tag name="MH_ORDER" val="2"/>
</p:tagLst>
</file>

<file path=ppt/tags/tag3.xml><?xml version="1.0" encoding="utf-8"?>
<p:tagLst xmlns:p="http://schemas.openxmlformats.org/presentationml/2006/main">
  <p:tag name="MH" val="20151104094602"/>
  <p:tag name="MH_LIBRARY" val="GRAPHIC"/>
  <p:tag name="MH_TYPE" val="Other"/>
  <p:tag name="MH_ORDER" val="3"/>
</p:tagLst>
</file>

<file path=ppt/tags/tag4.xml><?xml version="1.0" encoding="utf-8"?>
<p:tagLst xmlns:p="http://schemas.openxmlformats.org/presentationml/2006/main">
  <p:tag name="MH" val="20151104094602"/>
  <p:tag name="MH_LIBRARY" val="GRAPHIC"/>
  <p:tag name="MH_TYPE" val="Other"/>
  <p:tag name="MH_ORDER" val="4"/>
</p:tagLst>
</file>

<file path=ppt/tags/tag5.xml><?xml version="1.0" encoding="utf-8"?>
<p:tagLst xmlns:p="http://schemas.openxmlformats.org/presentationml/2006/main">
  <p:tag name="MH" val="20151104094602"/>
  <p:tag name="MH_LIBRARY" val="GRAPHIC"/>
  <p:tag name="MH_TYPE" val="Other"/>
  <p:tag name="MH_ORDER" val="5"/>
</p:tagLst>
</file>

<file path=ppt/tags/tag6.xml><?xml version="1.0" encoding="utf-8"?>
<p:tagLst xmlns:p="http://schemas.openxmlformats.org/presentationml/2006/main">
  <p:tag name="MH" val="20151104094602"/>
  <p:tag name="MH_LIBRARY" val="GRAPHIC"/>
  <p:tag name="MH_TYPE" val="Other"/>
  <p:tag name="MH_ORDER" val="6"/>
</p:tagLst>
</file>

<file path=ppt/tags/tag7.xml><?xml version="1.0" encoding="utf-8"?>
<p:tagLst xmlns:p="http://schemas.openxmlformats.org/presentationml/2006/main">
  <p:tag name="MH" val="20151104094602"/>
  <p:tag name="MH_LIBRARY" val="GRAPHIC"/>
  <p:tag name="MH_TYPE" val="Other"/>
  <p:tag name="MH_ORDER" val="7"/>
</p:tagLst>
</file>

<file path=ppt/tags/tag8.xml><?xml version="1.0" encoding="utf-8"?>
<p:tagLst xmlns:p="http://schemas.openxmlformats.org/presentationml/2006/main">
  <p:tag name="MH" val="20151104094602"/>
  <p:tag name="MH_LIBRARY" val="GRAPHIC"/>
  <p:tag name="MH_TYPE" val="Other"/>
  <p:tag name="MH_ORDER" val="8"/>
</p:tagLst>
</file>

<file path=ppt/tags/tag9.xml><?xml version="1.0" encoding="utf-8"?>
<p:tagLst xmlns:p="http://schemas.openxmlformats.org/presentationml/2006/main">
  <p:tag name="MH" val="20151104094602"/>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0</TotalTime>
  <Words>7109</Words>
  <Application>WPS 演示</Application>
  <PresentationFormat>全屏显示(16:9)</PresentationFormat>
  <Paragraphs>841</Paragraphs>
  <Slides>42</Slides>
  <Notes>42</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42</vt:i4>
      </vt:variant>
    </vt:vector>
  </HeadingPairs>
  <TitlesOfParts>
    <vt:vector size="72" baseType="lpstr">
      <vt:lpstr>Arial</vt:lpstr>
      <vt:lpstr>宋体</vt:lpstr>
      <vt:lpstr>Wingdings</vt:lpstr>
      <vt:lpstr>微软雅黑</vt:lpstr>
      <vt:lpstr>仿宋_GB2312</vt:lpstr>
      <vt:lpstr>方正黑体简体</vt:lpstr>
      <vt:lpstr>浪漫雅圆</vt:lpstr>
      <vt:lpstr>Adobe 宋体 Std L</vt:lpstr>
      <vt:lpstr>Calibri</vt:lpstr>
      <vt:lpstr>Calibri</vt:lpstr>
      <vt:lpstr>方正兰亭黑_GBK</vt:lpstr>
      <vt:lpstr>Century Gothic</vt:lpstr>
      <vt:lpstr>Impact</vt:lpstr>
      <vt:lpstr>Aharoni</vt:lpstr>
      <vt:lpstr>华文黑体</vt:lpstr>
      <vt:lpstr>Arial Unicode MS</vt:lpstr>
      <vt:lpstr>Constantia</vt:lpstr>
      <vt:lpstr>造字工房劲黑（非商用）常规体</vt:lpstr>
      <vt:lpstr>方正大黑简体</vt:lpstr>
      <vt:lpstr>Malgun Gothic</vt:lpstr>
      <vt:lpstr>Gill Sans</vt:lpstr>
      <vt:lpstr>Bebas Neue</vt:lpstr>
      <vt:lpstr>Lato Light</vt:lpstr>
      <vt:lpstr>Microsoft JhengHei</vt:lpstr>
      <vt:lpstr>Arial</vt:lpstr>
      <vt:lpstr>Roboto condensed</vt:lpstr>
      <vt:lpstr>仿宋</vt:lpstr>
      <vt:lpstr>黑体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185</cp:revision>
  <dcterms:created xsi:type="dcterms:W3CDTF">2014-12-25T08:17:00Z</dcterms:created>
  <dcterms:modified xsi:type="dcterms:W3CDTF">2017-12-09T08:04:39Z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