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2"/>
  </p:handoutMasterIdLst>
  <p:sldIdLst>
    <p:sldId id="256" r:id="rId3"/>
    <p:sldId id="257" r:id="rId5"/>
    <p:sldId id="258" r:id="rId6"/>
    <p:sldId id="292" r:id="rId7"/>
    <p:sldId id="293" r:id="rId8"/>
    <p:sldId id="268" r:id="rId9"/>
    <p:sldId id="284" r:id="rId10"/>
    <p:sldId id="276" r:id="rId11"/>
    <p:sldId id="264" r:id="rId12"/>
    <p:sldId id="265" r:id="rId13"/>
    <p:sldId id="294" r:id="rId14"/>
    <p:sldId id="266" r:id="rId15"/>
    <p:sldId id="267" r:id="rId16"/>
    <p:sldId id="269" r:id="rId17"/>
    <p:sldId id="275" r:id="rId18"/>
    <p:sldId id="277" r:id="rId19"/>
    <p:sldId id="278" r:id="rId20"/>
    <p:sldId id="279" r:id="rId21"/>
    <p:sldId id="280" r:id="rId22"/>
    <p:sldId id="281" r:id="rId23"/>
    <p:sldId id="295" r:id="rId24"/>
    <p:sldId id="282" r:id="rId25"/>
    <p:sldId id="283" r:id="rId26"/>
    <p:sldId id="274" r:id="rId27"/>
    <p:sldId id="270" r:id="rId28"/>
    <p:sldId id="271" r:id="rId29"/>
    <p:sldId id="288" r:id="rId30"/>
    <p:sldId id="285" r:id="rId31"/>
    <p:sldId id="296" r:id="rId32"/>
    <p:sldId id="286" r:id="rId33"/>
    <p:sldId id="289" r:id="rId34"/>
    <p:sldId id="287" r:id="rId35"/>
    <p:sldId id="290" r:id="rId36"/>
    <p:sldId id="263" r:id="rId37"/>
    <p:sldId id="291" r:id="rId38"/>
    <p:sldId id="272" r:id="rId39"/>
    <p:sldId id="273" r:id="rId40"/>
    <p:sldId id="297"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27B91"/>
    <a:srgbClr val="1F3744"/>
    <a:srgbClr val="0082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22" autoAdjust="0"/>
    <p:restoredTop sz="94660"/>
  </p:normalViewPr>
  <p:slideViewPr>
    <p:cSldViewPr snapToGrid="0">
      <p:cViewPr>
        <p:scale>
          <a:sx n="59" d="100"/>
          <a:sy n="59" d="100"/>
        </p:scale>
        <p:origin x="1860" y="1272"/>
      </p:cViewPr>
      <p:guideLst/>
    </p:cSldViewPr>
  </p:slideViewPr>
  <p:notesTextViewPr>
    <p:cViewPr>
      <p:scale>
        <a:sx n="1" d="1"/>
        <a:sy n="1" d="1"/>
      </p:scale>
      <p:origin x="0" y="0"/>
    </p:cViewPr>
  </p:notesTextViewPr>
  <p:sorterViewPr>
    <p:cViewPr>
      <p:scale>
        <a:sx n="55" d="100"/>
        <a:sy n="5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3B4AF5-DCC6-4F64-9432-765A7960538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D549D3-A429-4A81-95E5-375228C853A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 </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082207-7EA8-4181-9182-A82AFB1C55A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115327"/>
            <a:ext cx="10515600" cy="679904"/>
          </a:xfrm>
        </p:spPr>
        <p:txBody>
          <a:bodyPr>
            <a:normAutofit/>
          </a:bodyPr>
          <a:lstStyle>
            <a:lvl1pPr algn="ctr">
              <a:defRPr sz="3200" b="1">
                <a:solidFill>
                  <a:schemeClr val="bg2"/>
                </a:solidFill>
              </a:defRPr>
            </a:lvl1pPr>
          </a:lstStyle>
          <a:p>
            <a:r>
              <a:rPr lang="zh-CN" altLang="en-US" smtClean="0"/>
              <a:t>单击此处编辑母版标题样式</a:t>
            </a:r>
            <a:endParaRPr lang="zh-CN" altLang="en-US"/>
          </a:p>
        </p:txBody>
      </p:sp>
      <p:sp>
        <p:nvSpPr>
          <p:cNvPr id="6" name="矩形 5"/>
          <p:cNvSpPr/>
          <p:nvPr userDrawn="1"/>
        </p:nvSpPr>
        <p:spPr>
          <a:xfrm>
            <a:off x="0" y="812801"/>
            <a:ext cx="12192000" cy="6045199"/>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l="-2000" r="-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microsoft.com/office/2007/relationships/hdphoto" Target="../media/hdphoto4.wdp"/><Relationship Id="rId7" Type="http://schemas.openxmlformats.org/officeDocument/2006/relationships/image" Target="../media/image11.png"/><Relationship Id="rId6" Type="http://schemas.microsoft.com/office/2007/relationships/hdphoto" Target="../media/hdphoto3.wdp"/><Relationship Id="rId5" Type="http://schemas.openxmlformats.org/officeDocument/2006/relationships/image" Target="../media/image10.png"/><Relationship Id="rId4" Type="http://schemas.microsoft.com/office/2007/relationships/hdphoto" Target="../media/hdphoto2.wdp"/><Relationship Id="rId3" Type="http://schemas.openxmlformats.org/officeDocument/2006/relationships/image" Target="../media/image9.png"/><Relationship Id="rId2" Type="http://schemas.microsoft.com/office/2007/relationships/hdphoto" Target="../media/hdphoto1.wdp"/><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4654502" y="1226448"/>
            <a:ext cx="7126519" cy="864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6000" b="1" dirty="0" smtClean="0">
                <a:solidFill>
                  <a:srgbClr val="1F3744"/>
                </a:solidFill>
                <a:latin typeface="微软雅黑" panose="020B0503020204020204" pitchFamily="34" charset="-122"/>
              </a:rPr>
              <a:t>工作汇报</a:t>
            </a:r>
            <a:r>
              <a:rPr lang="en-US" altLang="zh-CN" sz="6000" b="1" dirty="0" smtClean="0">
                <a:solidFill>
                  <a:srgbClr val="1F3744"/>
                </a:solidFill>
                <a:latin typeface="微软雅黑" panose="020B0503020204020204" pitchFamily="34" charset="-122"/>
              </a:rPr>
              <a:t>PPT</a:t>
            </a:r>
            <a:r>
              <a:rPr lang="zh-CN" altLang="en-US" sz="6000" b="1" dirty="0" smtClean="0">
                <a:solidFill>
                  <a:srgbClr val="1F3744"/>
                </a:solidFill>
                <a:latin typeface="微软雅黑" panose="020B0503020204020204" pitchFamily="34" charset="-122"/>
              </a:rPr>
              <a:t>模板</a:t>
            </a:r>
            <a:endParaRPr lang="zh-CN" altLang="zh-CN" sz="6000" b="1" dirty="0">
              <a:solidFill>
                <a:srgbClr val="1F3744"/>
              </a:solidFill>
              <a:latin typeface="微软雅黑" panose="020B0503020204020204" pitchFamily="34" charset="-122"/>
            </a:endParaRPr>
          </a:p>
        </p:txBody>
      </p:sp>
      <p:sp>
        <p:nvSpPr>
          <p:cNvPr id="3" name="Rectangle 4"/>
          <p:cNvSpPr txBox="1">
            <a:spLocks noChangeArrowheads="1"/>
          </p:cNvSpPr>
          <p:nvPr/>
        </p:nvSpPr>
        <p:spPr bwMode="auto">
          <a:xfrm>
            <a:off x="5957929" y="2120213"/>
            <a:ext cx="5765037" cy="3728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eaLnBrk="1" hangingPunct="1">
              <a:defRPr/>
            </a:pPr>
            <a:r>
              <a:rPr lang="zh-CN" altLang="en-US" sz="1800" b="0" dirty="0" smtClean="0">
                <a:solidFill>
                  <a:srgbClr val="1F3744"/>
                </a:solidFill>
                <a:latin typeface="+mn-ea"/>
              </a:rPr>
              <a:t>适合</a:t>
            </a:r>
            <a:r>
              <a:rPr lang="zh-CN" altLang="en-US" sz="1800" b="0" dirty="0">
                <a:solidFill>
                  <a:srgbClr val="1F3744"/>
                </a:solidFill>
                <a:latin typeface="+mn-ea"/>
              </a:rPr>
              <a:t>销售代表、业务人员、市场部门等工作报告</a:t>
            </a:r>
            <a:endParaRPr lang="zh-CN" altLang="zh-CN" sz="1800" b="0" dirty="0">
              <a:solidFill>
                <a:srgbClr val="1F3744"/>
              </a:solidFill>
              <a:latin typeface="+mn-ea"/>
            </a:endParaRPr>
          </a:p>
        </p:txBody>
      </p:sp>
      <p:sp>
        <p:nvSpPr>
          <p:cNvPr id="4" name="TextBox 42"/>
          <p:cNvSpPr txBox="1"/>
          <p:nvPr/>
        </p:nvSpPr>
        <p:spPr>
          <a:xfrm>
            <a:off x="7267612" y="2583184"/>
            <a:ext cx="2053156" cy="368300"/>
          </a:xfrm>
          <a:prstGeom prst="rect">
            <a:avLst/>
          </a:prstGeom>
          <a:solidFill>
            <a:srgbClr val="1F3744"/>
          </a:solidFill>
        </p:spPr>
        <p:txBody>
          <a:bodyPr>
            <a:spAutoFit/>
          </a:bodyPr>
          <a:lstStyle/>
          <a:p>
            <a:pPr algn="ctr" eaLnBrk="1" hangingPunct="1">
              <a:buFont typeface="Arial" panose="020B0604020202020204" pitchFamily="34" charset="0"/>
              <a:buNone/>
              <a:defRPr/>
            </a:pPr>
            <a:r>
              <a:rPr lang="zh-CN" altLang="en-US" sz="1800" dirty="0">
                <a:solidFill>
                  <a:schemeClr val="bg1"/>
                </a:solidFill>
                <a:latin typeface="+mj-ea"/>
                <a:ea typeface="+mj-ea"/>
              </a:rPr>
              <a:t>汇报人</a:t>
            </a:r>
            <a:r>
              <a:rPr lang="zh-CN" altLang="en-US" sz="1800" dirty="0" smtClean="0">
                <a:solidFill>
                  <a:schemeClr val="bg1"/>
                </a:solidFill>
                <a:latin typeface="+mj-ea"/>
                <a:ea typeface="+mj-ea"/>
              </a:rPr>
              <a:t>：成达素材</a:t>
            </a:r>
            <a:endParaRPr lang="zh-CN" altLang="en-US" sz="1800" dirty="0" smtClean="0">
              <a:solidFill>
                <a:schemeClr val="bg1"/>
              </a:solidFill>
              <a:latin typeface="+mj-ea"/>
              <a:ea typeface="+mj-ea"/>
            </a:endParaRPr>
          </a:p>
        </p:txBody>
      </p:sp>
      <p:sp>
        <p:nvSpPr>
          <p:cNvPr id="5" name="TextBox 43"/>
          <p:cNvSpPr txBox="1"/>
          <p:nvPr/>
        </p:nvSpPr>
        <p:spPr>
          <a:xfrm>
            <a:off x="9441355" y="2583184"/>
            <a:ext cx="2191196" cy="368300"/>
          </a:xfrm>
          <a:prstGeom prst="rect">
            <a:avLst/>
          </a:prstGeom>
          <a:solidFill>
            <a:srgbClr val="1F3744"/>
          </a:solidFill>
        </p:spPr>
        <p:txBody>
          <a:bodyPr>
            <a:spAutoFit/>
          </a:bodyPr>
          <a:lstStyle/>
          <a:p>
            <a:pPr algn="ctr" eaLnBrk="1" hangingPunct="1">
              <a:buFont typeface="Arial" panose="020B0604020202020204" pitchFamily="34" charset="0"/>
              <a:buNone/>
              <a:defRPr/>
            </a:pPr>
            <a:r>
              <a:rPr lang="en-US" altLang="zh-CN" sz="1800">
                <a:solidFill>
                  <a:schemeClr val="bg1"/>
                </a:solidFill>
                <a:latin typeface="+mj-ea"/>
                <a:ea typeface="+mj-ea"/>
              </a:rPr>
              <a:t>20XX/10/12</a:t>
            </a:r>
            <a:endParaRPr lang="zh-CN" altLang="en-US" sz="1800" dirty="0">
              <a:solidFill>
                <a:schemeClr val="bg1"/>
              </a:solidFill>
              <a:latin typeface="+mj-ea"/>
              <a:ea typeface="+mj-ea"/>
            </a:endParaRPr>
          </a:p>
        </p:txBody>
      </p:sp>
      <p:sp>
        <p:nvSpPr>
          <p:cNvPr id="6" name="Rectangle 4"/>
          <p:cNvSpPr txBox="1">
            <a:spLocks noChangeArrowheads="1"/>
          </p:cNvSpPr>
          <p:nvPr/>
        </p:nvSpPr>
        <p:spPr bwMode="auto">
          <a:xfrm>
            <a:off x="3243384" y="6188589"/>
            <a:ext cx="5786598" cy="341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eaLnBrk="1" hangingPunct="1">
              <a:defRPr/>
            </a:pPr>
            <a:r>
              <a:rPr lang="zh-CN" altLang="en-US" dirty="0"/>
              <a:t>这里可以输入公司</a:t>
            </a:r>
            <a:r>
              <a:rPr lang="en-US" altLang="zh-CN" dirty="0"/>
              <a:t>/</a:t>
            </a:r>
            <a:r>
              <a:rPr lang="zh-CN" altLang="en-US" dirty="0"/>
              <a:t>部门名称</a:t>
            </a:r>
            <a:endParaRPr lang="zh-CN" altLang="en-US" dirty="0"/>
          </a:p>
        </p:txBody>
      </p:sp>
      <p:pic>
        <p:nvPicPr>
          <p:cNvPr id="7" name="Mark Petrie - A New Day No Drums">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8037516" y="-1795884"/>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par>
                          <p:cTn id="7" fill="hold">
                            <p:stCondLst>
                              <p:cond delay="0"/>
                            </p:stCondLst>
                            <p:childTnLst>
                              <p:par>
                                <p:cTn id="8" presetID="56" presetClass="entr" presetSubtype="0" fill="hold" grpId="0" nodeType="afterEffect">
                                  <p:stCondLst>
                                    <p:cond delay="0"/>
                                  </p:stCondLst>
                                  <p:iterate type="lt">
                                    <p:tmPct val="10000"/>
                                  </p:iterate>
                                  <p:childTnLst>
                                    <p:set>
                                      <p:cBhvr>
                                        <p:cTn id="9" dur="1" fill="hold">
                                          <p:stCondLst>
                                            <p:cond delay="0"/>
                                          </p:stCondLst>
                                        </p:cTn>
                                        <p:tgtEl>
                                          <p:spTgt spid="2"/>
                                        </p:tgtEl>
                                        <p:attrNameLst>
                                          <p:attrName>style.visibility</p:attrName>
                                        </p:attrNameLst>
                                      </p:cBhvr>
                                      <p:to>
                                        <p:strVal val="visible"/>
                                      </p:to>
                                    </p:set>
                                    <p:anim by="(-#ppt_w*2)" calcmode="lin" valueType="num">
                                      <p:cBhvr rctx="PPT">
                                        <p:cTn id="10" dur="500" autoRev="1" fill="hold">
                                          <p:stCondLst>
                                            <p:cond delay="0"/>
                                          </p:stCondLst>
                                        </p:cTn>
                                        <p:tgtEl>
                                          <p:spTgt spid="2"/>
                                        </p:tgtEl>
                                        <p:attrNameLst>
                                          <p:attrName>ppt_w</p:attrName>
                                        </p:attrNameLst>
                                      </p:cBhvr>
                                    </p:anim>
                                    <p:anim by="(#ppt_w*0.50)" calcmode="lin" valueType="num">
                                      <p:cBhvr>
                                        <p:cTn id="11" dur="500" decel="50000" autoRev="1" fill="hold">
                                          <p:stCondLst>
                                            <p:cond delay="0"/>
                                          </p:stCondLst>
                                        </p:cTn>
                                        <p:tgtEl>
                                          <p:spTgt spid="2"/>
                                        </p:tgtEl>
                                        <p:attrNameLst>
                                          <p:attrName>ppt_x</p:attrName>
                                        </p:attrNameLst>
                                      </p:cBhvr>
                                    </p:anim>
                                    <p:anim from="(-#ppt_h/2)" to="(#ppt_y)" calcmode="lin" valueType="num">
                                      <p:cBhvr>
                                        <p:cTn id="12" dur="1000" fill="hold">
                                          <p:stCondLst>
                                            <p:cond delay="0"/>
                                          </p:stCondLst>
                                        </p:cTn>
                                        <p:tgtEl>
                                          <p:spTgt spid="2"/>
                                        </p:tgtEl>
                                        <p:attrNameLst>
                                          <p:attrName>ppt_y</p:attrName>
                                        </p:attrNameLst>
                                      </p:cBhvr>
                                    </p:anim>
                                    <p:animRot by="21600000">
                                      <p:cBhvr>
                                        <p:cTn id="13" dur="1000" fill="hold">
                                          <p:stCondLst>
                                            <p:cond delay="0"/>
                                          </p:stCondLst>
                                        </p:cTn>
                                        <p:tgtEl>
                                          <p:spTgt spid="2"/>
                                        </p:tgtEl>
                                        <p:attrNameLst>
                                          <p:attrName>r</p:attrName>
                                        </p:attrNameLst>
                                      </p:cBhvr>
                                    </p:animRot>
                                  </p:childTnLst>
                                </p:cTn>
                              </p:par>
                            </p:childTnLst>
                          </p:cTn>
                        </p:par>
                        <p:par>
                          <p:cTn id="14" fill="hold">
                            <p:stCondLst>
                              <p:cond delay="1799"/>
                            </p:stCondLst>
                            <p:childTnLst>
                              <p:par>
                                <p:cTn id="15" presetID="16" presetClass="entr" presetSubtype="21"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par>
                          <p:cTn id="18" fill="hold">
                            <p:stCondLst>
                              <p:cond delay="2299"/>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right)">
                                      <p:cBhvr>
                                        <p:cTn id="24" dur="500"/>
                                        <p:tgtEl>
                                          <p:spTgt spid="4"/>
                                        </p:tgtEl>
                                      </p:cBhvr>
                                    </p:animEffect>
                                  </p:childTnLst>
                                </p:cTn>
                              </p:par>
                            </p:childTnLst>
                          </p:cTn>
                        </p:par>
                        <p:par>
                          <p:cTn id="25" fill="hold">
                            <p:stCondLst>
                              <p:cond delay="2799"/>
                            </p:stCondLst>
                            <p:childTnLst>
                              <p:par>
                                <p:cTn id="26" presetID="31" presetClass="entr" presetSubtype="0" fill="hold" grpId="0" nodeType="afterEffect">
                                  <p:stCondLst>
                                    <p:cond delay="0"/>
                                  </p:stCondLst>
                                  <p:iterate type="lt">
                                    <p:tmPct val="5000"/>
                                  </p:iterate>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 calcmode="lin" valueType="num">
                                      <p:cBhvr>
                                        <p:cTn id="30" dur="500" fill="hold"/>
                                        <p:tgtEl>
                                          <p:spTgt spid="6"/>
                                        </p:tgtEl>
                                        <p:attrNameLst>
                                          <p:attrName>style.rotation</p:attrName>
                                        </p:attrNameLst>
                                      </p:cBhvr>
                                      <p:tavLst>
                                        <p:tav tm="0">
                                          <p:val>
                                            <p:fltVal val="90"/>
                                          </p:val>
                                        </p:tav>
                                        <p:tav tm="100000">
                                          <p:val>
                                            <p:fltVal val="0"/>
                                          </p:val>
                                        </p:tav>
                                      </p:tavLst>
                                    </p:anim>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32" repeatCount="indefinite" fill="hold" display="0">
                  <p:stCondLst>
                    <p:cond delay="indefinite"/>
                  </p:stCondLst>
                  <p:endCondLst>
                    <p:cond evt="onStopAudio" delay="0">
                      <p:tgtEl>
                        <p:sldTgt/>
                      </p:tgtEl>
                    </p:cond>
                  </p:endCondLst>
                </p:cTn>
                <p:tgtEl>
                  <p:spTgt spid="7"/>
                </p:tgtEl>
              </p:cMediaNode>
            </p:audio>
          </p:childTnLst>
        </p:cTn>
      </p:par>
    </p:tnLst>
    <p:bldLst>
      <p:bldP spid="2" grpId="0"/>
      <p:bldP spid="3" grpId="0"/>
      <p:bldP spid="4" grpId="0" bldLvl="0" animBg="1"/>
      <p:bldP spid="5" grpId="0" bldLvl="0" animBg="1"/>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008100" y="3535955"/>
            <a:ext cx="10079806" cy="424481"/>
            <a:chOff x="534438" y="3368951"/>
            <a:chExt cx="10944224" cy="438144"/>
          </a:xfrm>
          <a:solidFill>
            <a:schemeClr val="bg1">
              <a:lumMod val="75000"/>
            </a:schemeClr>
          </a:solidFill>
          <a:effectLst/>
        </p:grpSpPr>
        <p:sp>
          <p:nvSpPr>
            <p:cNvPr id="37" name="矩形 36"/>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ndParaRPr>
            </a:p>
          </p:txBody>
        </p:sp>
        <p:grpSp>
          <p:nvGrpSpPr>
            <p:cNvPr id="38" name="组合 37"/>
            <p:cNvGrpSpPr/>
            <p:nvPr/>
          </p:nvGrpSpPr>
          <p:grpSpPr>
            <a:xfrm>
              <a:off x="534438" y="3368951"/>
              <a:ext cx="10944224" cy="438144"/>
              <a:chOff x="623889" y="3209927"/>
              <a:chExt cx="10944224" cy="438144"/>
            </a:xfrm>
            <a:grpFill/>
          </p:grpSpPr>
          <p:sp>
            <p:nvSpPr>
              <p:cNvPr id="39" name="矩形 38"/>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ndParaRPr>
              </a:p>
            </p:txBody>
          </p:sp>
          <p:sp>
            <p:nvSpPr>
              <p:cNvPr id="41" name="矩形 40"/>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ndParaRPr>
              </a:p>
            </p:txBody>
          </p:sp>
          <p:sp>
            <p:nvSpPr>
              <p:cNvPr id="42" name="矩形 41"/>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ndParaRPr>
              </a:p>
            </p:txBody>
          </p:sp>
          <p:sp>
            <p:nvSpPr>
              <p:cNvPr id="43" name="矩形 42"/>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ndParaRPr>
              </a:p>
            </p:txBody>
          </p:sp>
          <p:sp>
            <p:nvSpPr>
              <p:cNvPr id="44" name="矩形 43"/>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ndParaRPr>
              </a:p>
            </p:txBody>
          </p:sp>
          <p:sp>
            <p:nvSpPr>
              <p:cNvPr id="46" name="矩形 45"/>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ndParaRPr>
              </a:p>
            </p:txBody>
          </p:sp>
          <p:sp>
            <p:nvSpPr>
              <p:cNvPr id="47" name="等腰三角形 46"/>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ndParaRPr>
              </a:p>
            </p:txBody>
          </p:sp>
        </p:grpSp>
      </p:grpSp>
      <p:cxnSp>
        <p:nvCxnSpPr>
          <p:cNvPr id="48" name="肘形连接符 47"/>
          <p:cNvCxnSpPr>
            <a:stCxn id="95" idx="3"/>
            <a:endCxn id="49" idx="1"/>
          </p:cNvCxnSpPr>
          <p:nvPr/>
        </p:nvCxnSpPr>
        <p:spPr>
          <a:xfrm rot="5400000" flipH="1" flipV="1">
            <a:off x="1470934" y="2850644"/>
            <a:ext cx="861745" cy="282237"/>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2042922" y="1994159"/>
            <a:ext cx="1368194" cy="1133456"/>
          </a:xfrm>
          <a:prstGeom prst="rect">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300">
              <a:solidFill>
                <a:srgbClr val="F8F8F8"/>
              </a:solidFill>
              <a:latin typeface="微软雅黑" panose="020B0503020204020204" pitchFamily="34" charset="-122"/>
            </a:endParaRPr>
          </a:p>
        </p:txBody>
      </p:sp>
      <p:cxnSp>
        <p:nvCxnSpPr>
          <p:cNvPr id="51" name="肘形连接符 50"/>
          <p:cNvCxnSpPr>
            <a:stCxn id="101" idx="3"/>
            <a:endCxn id="52" idx="1"/>
          </p:cNvCxnSpPr>
          <p:nvPr/>
        </p:nvCxnSpPr>
        <p:spPr>
          <a:xfrm rot="5400000" flipH="1" flipV="1">
            <a:off x="3968912" y="2850644"/>
            <a:ext cx="861745" cy="282237"/>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4540901" y="1994159"/>
            <a:ext cx="1368194" cy="1133456"/>
          </a:xfrm>
          <a:prstGeom prst="rect">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300">
              <a:solidFill>
                <a:srgbClr val="F8F8F8"/>
              </a:solidFill>
              <a:latin typeface="微软雅黑" panose="020B0503020204020204" pitchFamily="34" charset="-122"/>
            </a:endParaRPr>
          </a:p>
        </p:txBody>
      </p:sp>
      <p:cxnSp>
        <p:nvCxnSpPr>
          <p:cNvPr id="53" name="肘形连接符 52"/>
          <p:cNvCxnSpPr>
            <a:stCxn id="107" idx="3"/>
            <a:endCxn id="54" idx="1"/>
          </p:cNvCxnSpPr>
          <p:nvPr/>
        </p:nvCxnSpPr>
        <p:spPr>
          <a:xfrm rot="5400000" flipH="1" flipV="1">
            <a:off x="6466891" y="2850644"/>
            <a:ext cx="861745" cy="282237"/>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7038881" y="1994159"/>
            <a:ext cx="1368194" cy="1133456"/>
          </a:xfrm>
          <a:prstGeom prst="rect">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300">
              <a:solidFill>
                <a:srgbClr val="F8F8F8"/>
              </a:solidFill>
              <a:latin typeface="微软雅黑" panose="020B0503020204020204" pitchFamily="34" charset="-122"/>
            </a:endParaRPr>
          </a:p>
        </p:txBody>
      </p:sp>
      <p:cxnSp>
        <p:nvCxnSpPr>
          <p:cNvPr id="56" name="肘形连接符 55"/>
          <p:cNvCxnSpPr>
            <a:stCxn id="113" idx="3"/>
            <a:endCxn id="57" idx="1"/>
          </p:cNvCxnSpPr>
          <p:nvPr/>
        </p:nvCxnSpPr>
        <p:spPr>
          <a:xfrm rot="5400000" flipH="1" flipV="1">
            <a:off x="8964868" y="2850643"/>
            <a:ext cx="861744" cy="282237"/>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9536861" y="1994159"/>
            <a:ext cx="1368194" cy="1133456"/>
          </a:xfrm>
          <a:prstGeom prst="rect">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1300">
              <a:solidFill>
                <a:srgbClr val="F8F8F8"/>
              </a:solidFill>
              <a:latin typeface="微软雅黑" panose="020B0503020204020204" pitchFamily="34" charset="-122"/>
            </a:endParaRPr>
          </a:p>
        </p:txBody>
      </p:sp>
      <p:cxnSp>
        <p:nvCxnSpPr>
          <p:cNvPr id="61" name="肘形连接符 60"/>
          <p:cNvCxnSpPr>
            <a:stCxn id="98" idx="0"/>
            <a:endCxn id="62" idx="1"/>
          </p:cNvCxnSpPr>
          <p:nvPr/>
        </p:nvCxnSpPr>
        <p:spPr>
          <a:xfrm rot="16200000" flipH="1">
            <a:off x="2670252" y="4417359"/>
            <a:ext cx="961087" cy="282237"/>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3291913" y="4440796"/>
            <a:ext cx="1368194" cy="1196451"/>
          </a:xfrm>
          <a:prstGeom prst="rect">
            <a:avLst/>
          </a:pr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8F8F8"/>
              </a:solidFill>
              <a:latin typeface="微软雅黑" panose="020B0503020204020204" pitchFamily="34" charset="-122"/>
            </a:endParaRPr>
          </a:p>
        </p:txBody>
      </p:sp>
      <p:cxnSp>
        <p:nvCxnSpPr>
          <p:cNvPr id="70" name="肘形连接符 69"/>
          <p:cNvCxnSpPr>
            <a:stCxn id="104" idx="0"/>
            <a:endCxn id="71" idx="1"/>
          </p:cNvCxnSpPr>
          <p:nvPr/>
        </p:nvCxnSpPr>
        <p:spPr>
          <a:xfrm rot="16200000" flipH="1">
            <a:off x="5168231" y="4417359"/>
            <a:ext cx="961087" cy="282237"/>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5789892" y="4440796"/>
            <a:ext cx="1368194" cy="1196451"/>
          </a:xfrm>
          <a:prstGeom prst="rect">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8F8F8"/>
              </a:solidFill>
              <a:latin typeface="微软雅黑" panose="020B0503020204020204" pitchFamily="34" charset="-122"/>
            </a:endParaRPr>
          </a:p>
        </p:txBody>
      </p:sp>
      <p:cxnSp>
        <p:nvCxnSpPr>
          <p:cNvPr id="92" name="肘形连接符 91"/>
          <p:cNvCxnSpPr>
            <a:stCxn id="110" idx="0"/>
            <a:endCxn id="93" idx="1"/>
          </p:cNvCxnSpPr>
          <p:nvPr/>
        </p:nvCxnSpPr>
        <p:spPr>
          <a:xfrm rot="16200000" flipH="1">
            <a:off x="7666211" y="4417360"/>
            <a:ext cx="961087" cy="282237"/>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a:off x="8287870" y="4440796"/>
            <a:ext cx="1368194" cy="1196451"/>
          </a:xfrm>
          <a:prstGeom prst="rect">
            <a:avLst/>
          </a:prstGeom>
          <a:solidFill>
            <a:schemeClr val="accent5"/>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F8F8F8"/>
              </a:solidFill>
              <a:latin typeface="微软雅黑" panose="020B0503020204020204" pitchFamily="34" charset="-122"/>
            </a:endParaRPr>
          </a:p>
        </p:txBody>
      </p:sp>
      <p:grpSp>
        <p:nvGrpSpPr>
          <p:cNvPr id="94" name="组合 93"/>
          <p:cNvGrpSpPr/>
          <p:nvPr/>
        </p:nvGrpSpPr>
        <p:grpSpPr>
          <a:xfrm>
            <a:off x="1471785" y="3422635"/>
            <a:ext cx="571139" cy="655301"/>
            <a:chOff x="1021600" y="2688962"/>
            <a:chExt cx="428410" cy="491476"/>
          </a:xfrm>
          <a:effectLst/>
        </p:grpSpPr>
        <p:sp>
          <p:nvSpPr>
            <p:cNvPr id="95" name="六边形 94"/>
            <p:cNvSpPr/>
            <p:nvPr/>
          </p:nvSpPr>
          <p:spPr>
            <a:xfrm rot="5400000">
              <a:off x="992566"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ndParaRPr>
            </a:p>
          </p:txBody>
        </p:sp>
        <p:sp>
          <p:nvSpPr>
            <p:cNvPr id="96" name="文本框 33"/>
            <p:cNvSpPr txBox="1"/>
            <p:nvPr/>
          </p:nvSpPr>
          <p:spPr>
            <a:xfrm>
              <a:off x="1021600" y="2769733"/>
              <a:ext cx="428410" cy="311624"/>
            </a:xfrm>
            <a:prstGeom prst="rect">
              <a:avLst/>
            </a:prstGeom>
            <a:noFill/>
          </p:spPr>
          <p:txBody>
            <a:bodyPr wrap="square" rtlCol="0">
              <a:spAutoFit/>
            </a:bodyPr>
            <a:lstStyle/>
            <a:p>
              <a:r>
                <a:rPr lang="en-US" altLang="zh-CN" sz="2100" dirty="0">
                  <a:solidFill>
                    <a:schemeClr val="bg1"/>
                  </a:solidFill>
                  <a:latin typeface="微软雅黑" panose="020B0503020204020204" pitchFamily="34" charset="-122"/>
                </a:rPr>
                <a:t>01</a:t>
              </a:r>
              <a:endParaRPr lang="en-US" altLang="zh-CN" sz="2100" dirty="0">
                <a:solidFill>
                  <a:schemeClr val="bg1"/>
                </a:solidFill>
                <a:latin typeface="微软雅黑" panose="020B0503020204020204" pitchFamily="34" charset="-122"/>
              </a:endParaRPr>
            </a:p>
          </p:txBody>
        </p:sp>
      </p:grpSp>
      <p:grpSp>
        <p:nvGrpSpPr>
          <p:cNvPr id="97" name="组合 96"/>
          <p:cNvGrpSpPr/>
          <p:nvPr/>
        </p:nvGrpSpPr>
        <p:grpSpPr>
          <a:xfrm>
            <a:off x="2727439" y="3422635"/>
            <a:ext cx="583785" cy="655301"/>
            <a:chOff x="1963463" y="2688962"/>
            <a:chExt cx="437896" cy="491476"/>
          </a:xfrm>
          <a:effectLst/>
        </p:grpSpPr>
        <p:sp>
          <p:nvSpPr>
            <p:cNvPr id="98" name="六边形 97"/>
            <p:cNvSpPr/>
            <p:nvPr/>
          </p:nvSpPr>
          <p:spPr>
            <a:xfrm rot="5400000">
              <a:off x="1929430" y="2722995"/>
              <a:ext cx="491476" cy="423410"/>
            </a:xfrm>
            <a:prstGeom prst="hexagon">
              <a:avLst/>
            </a:pr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ndParaRPr>
            </a:p>
          </p:txBody>
        </p:sp>
        <p:sp>
          <p:nvSpPr>
            <p:cNvPr id="99" name="文本框 33"/>
            <p:cNvSpPr txBox="1"/>
            <p:nvPr/>
          </p:nvSpPr>
          <p:spPr>
            <a:xfrm>
              <a:off x="1972949" y="2769733"/>
              <a:ext cx="428410" cy="311624"/>
            </a:xfrm>
            <a:prstGeom prst="rect">
              <a:avLst/>
            </a:prstGeom>
            <a:noFill/>
          </p:spPr>
          <p:txBody>
            <a:bodyPr wrap="square" rtlCol="0">
              <a:spAutoFit/>
            </a:bodyPr>
            <a:lstStyle/>
            <a:p>
              <a:r>
                <a:rPr lang="en-US" altLang="zh-CN" sz="2100" dirty="0">
                  <a:solidFill>
                    <a:schemeClr val="bg1"/>
                  </a:solidFill>
                  <a:latin typeface="微软雅黑" panose="020B0503020204020204" pitchFamily="34" charset="-122"/>
                </a:rPr>
                <a:t>02</a:t>
              </a:r>
              <a:endParaRPr lang="en-US" altLang="zh-CN" sz="2100" dirty="0">
                <a:solidFill>
                  <a:schemeClr val="bg1"/>
                </a:solidFill>
                <a:latin typeface="微软雅黑" panose="020B0503020204020204" pitchFamily="34" charset="-122"/>
              </a:endParaRPr>
            </a:p>
          </p:txBody>
        </p:sp>
      </p:grpSp>
      <p:grpSp>
        <p:nvGrpSpPr>
          <p:cNvPr id="100" name="组合 99"/>
          <p:cNvGrpSpPr/>
          <p:nvPr/>
        </p:nvGrpSpPr>
        <p:grpSpPr>
          <a:xfrm>
            <a:off x="3976428" y="3422635"/>
            <a:ext cx="571139" cy="655301"/>
            <a:chOff x="2900327" y="2688962"/>
            <a:chExt cx="428410" cy="491476"/>
          </a:xfrm>
          <a:effectLst/>
        </p:grpSpPr>
        <p:sp>
          <p:nvSpPr>
            <p:cNvPr id="101" name="六边形 100"/>
            <p:cNvSpPr/>
            <p:nvPr/>
          </p:nvSpPr>
          <p:spPr>
            <a:xfrm rot="5400000">
              <a:off x="2866294" y="2722995"/>
              <a:ext cx="491476" cy="423410"/>
            </a:xfrm>
            <a:prstGeom prst="hexagon">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ndParaRPr>
            </a:p>
          </p:txBody>
        </p:sp>
        <p:sp>
          <p:nvSpPr>
            <p:cNvPr id="102" name="文本框 33"/>
            <p:cNvSpPr txBox="1"/>
            <p:nvPr/>
          </p:nvSpPr>
          <p:spPr>
            <a:xfrm>
              <a:off x="2900327" y="2769733"/>
              <a:ext cx="428410" cy="311624"/>
            </a:xfrm>
            <a:prstGeom prst="rect">
              <a:avLst/>
            </a:prstGeom>
            <a:noFill/>
          </p:spPr>
          <p:txBody>
            <a:bodyPr wrap="square" rtlCol="0">
              <a:spAutoFit/>
            </a:bodyPr>
            <a:lstStyle/>
            <a:p>
              <a:r>
                <a:rPr lang="en-US" altLang="zh-CN" sz="2100" dirty="0">
                  <a:solidFill>
                    <a:schemeClr val="bg1"/>
                  </a:solidFill>
                  <a:latin typeface="微软雅黑" panose="020B0503020204020204" pitchFamily="34" charset="-122"/>
                </a:rPr>
                <a:t>03</a:t>
              </a:r>
              <a:endParaRPr lang="en-US" altLang="zh-CN" sz="2100" dirty="0">
                <a:solidFill>
                  <a:schemeClr val="bg1"/>
                </a:solidFill>
                <a:latin typeface="微软雅黑" panose="020B0503020204020204" pitchFamily="34" charset="-122"/>
              </a:endParaRPr>
            </a:p>
          </p:txBody>
        </p:sp>
      </p:grpSp>
      <p:grpSp>
        <p:nvGrpSpPr>
          <p:cNvPr id="103" name="组合 102"/>
          <p:cNvGrpSpPr/>
          <p:nvPr/>
        </p:nvGrpSpPr>
        <p:grpSpPr>
          <a:xfrm>
            <a:off x="5222085" y="3422635"/>
            <a:ext cx="571139" cy="655301"/>
            <a:chOff x="3834691" y="2688962"/>
            <a:chExt cx="428410" cy="491476"/>
          </a:xfrm>
          <a:effectLst/>
        </p:grpSpPr>
        <p:sp>
          <p:nvSpPr>
            <p:cNvPr id="104" name="六边形 103"/>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ndParaRPr>
            </a:p>
          </p:txBody>
        </p:sp>
        <p:sp>
          <p:nvSpPr>
            <p:cNvPr id="105" name="文本框 33"/>
            <p:cNvSpPr txBox="1"/>
            <p:nvPr/>
          </p:nvSpPr>
          <p:spPr>
            <a:xfrm>
              <a:off x="3834691" y="2769733"/>
              <a:ext cx="428410" cy="311624"/>
            </a:xfrm>
            <a:prstGeom prst="rect">
              <a:avLst/>
            </a:prstGeom>
            <a:noFill/>
          </p:spPr>
          <p:txBody>
            <a:bodyPr wrap="square" rtlCol="0">
              <a:spAutoFit/>
            </a:bodyPr>
            <a:lstStyle/>
            <a:p>
              <a:r>
                <a:rPr lang="en-US" altLang="zh-CN" sz="2100" dirty="0">
                  <a:solidFill>
                    <a:schemeClr val="bg1"/>
                  </a:solidFill>
                  <a:latin typeface="微软雅黑" panose="020B0503020204020204" pitchFamily="34" charset="-122"/>
                </a:rPr>
                <a:t>04</a:t>
              </a:r>
              <a:endParaRPr lang="en-US" altLang="zh-CN" sz="2100" dirty="0">
                <a:solidFill>
                  <a:schemeClr val="bg1"/>
                </a:solidFill>
                <a:latin typeface="微软雅黑" panose="020B0503020204020204" pitchFamily="34" charset="-122"/>
              </a:endParaRPr>
            </a:p>
          </p:txBody>
        </p:sp>
      </p:grpSp>
      <p:grpSp>
        <p:nvGrpSpPr>
          <p:cNvPr id="106" name="组合 105"/>
          <p:cNvGrpSpPr/>
          <p:nvPr/>
        </p:nvGrpSpPr>
        <p:grpSpPr>
          <a:xfrm>
            <a:off x="6474407" y="3422635"/>
            <a:ext cx="571139" cy="655301"/>
            <a:chOff x="4774055" y="2688962"/>
            <a:chExt cx="428410" cy="491476"/>
          </a:xfrm>
          <a:effectLst/>
        </p:grpSpPr>
        <p:sp>
          <p:nvSpPr>
            <p:cNvPr id="107" name="六边形 106"/>
            <p:cNvSpPr/>
            <p:nvPr/>
          </p:nvSpPr>
          <p:spPr>
            <a:xfrm rot="5400000">
              <a:off x="4740022" y="2722995"/>
              <a:ext cx="491476" cy="423410"/>
            </a:xfrm>
            <a:prstGeom prst="hexagon">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ndParaRPr>
            </a:p>
          </p:txBody>
        </p:sp>
        <p:sp>
          <p:nvSpPr>
            <p:cNvPr id="108" name="文本框 33"/>
            <p:cNvSpPr txBox="1"/>
            <p:nvPr/>
          </p:nvSpPr>
          <p:spPr>
            <a:xfrm>
              <a:off x="4774055" y="2769733"/>
              <a:ext cx="428410" cy="311624"/>
            </a:xfrm>
            <a:prstGeom prst="rect">
              <a:avLst/>
            </a:prstGeom>
            <a:noFill/>
          </p:spPr>
          <p:txBody>
            <a:bodyPr wrap="square" rtlCol="0">
              <a:spAutoFit/>
            </a:bodyPr>
            <a:lstStyle/>
            <a:p>
              <a:r>
                <a:rPr lang="en-US" altLang="zh-CN" sz="2100" dirty="0">
                  <a:solidFill>
                    <a:schemeClr val="bg1"/>
                  </a:solidFill>
                  <a:latin typeface="微软雅黑" panose="020B0503020204020204" pitchFamily="34" charset="-122"/>
                </a:rPr>
                <a:t>05</a:t>
              </a:r>
              <a:endParaRPr lang="en-US" altLang="zh-CN" sz="2100" dirty="0">
                <a:solidFill>
                  <a:schemeClr val="bg1"/>
                </a:solidFill>
                <a:latin typeface="微软雅黑" panose="020B0503020204020204" pitchFamily="34" charset="-122"/>
              </a:endParaRPr>
            </a:p>
          </p:txBody>
        </p:sp>
      </p:grpSp>
      <p:grpSp>
        <p:nvGrpSpPr>
          <p:cNvPr id="109" name="组合 108"/>
          <p:cNvGrpSpPr/>
          <p:nvPr/>
        </p:nvGrpSpPr>
        <p:grpSpPr>
          <a:xfrm>
            <a:off x="7723398" y="3422635"/>
            <a:ext cx="571139" cy="655301"/>
            <a:chOff x="5710920" y="2688962"/>
            <a:chExt cx="428410" cy="491476"/>
          </a:xfrm>
          <a:effectLst/>
        </p:grpSpPr>
        <p:sp>
          <p:nvSpPr>
            <p:cNvPr id="110" name="六边形 109"/>
            <p:cNvSpPr/>
            <p:nvPr/>
          </p:nvSpPr>
          <p:spPr>
            <a:xfrm rot="5400000">
              <a:off x="5676887" y="2722995"/>
              <a:ext cx="491476" cy="423410"/>
            </a:xfrm>
            <a:prstGeom prst="hexagon">
              <a:avLst/>
            </a:prstGeom>
            <a:solidFill>
              <a:schemeClr val="accent5"/>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ndParaRPr>
            </a:p>
          </p:txBody>
        </p:sp>
        <p:sp>
          <p:nvSpPr>
            <p:cNvPr id="111" name="文本框 33"/>
            <p:cNvSpPr txBox="1"/>
            <p:nvPr/>
          </p:nvSpPr>
          <p:spPr>
            <a:xfrm>
              <a:off x="5710920" y="2769733"/>
              <a:ext cx="428410" cy="311624"/>
            </a:xfrm>
            <a:prstGeom prst="rect">
              <a:avLst/>
            </a:prstGeom>
            <a:noFill/>
          </p:spPr>
          <p:txBody>
            <a:bodyPr wrap="square" rtlCol="0">
              <a:spAutoFit/>
            </a:bodyPr>
            <a:lstStyle/>
            <a:p>
              <a:r>
                <a:rPr lang="en-US" altLang="zh-CN" sz="2100" dirty="0">
                  <a:solidFill>
                    <a:schemeClr val="bg1"/>
                  </a:solidFill>
                  <a:latin typeface="微软雅黑" panose="020B0503020204020204" pitchFamily="34" charset="-122"/>
                </a:rPr>
                <a:t>06</a:t>
              </a:r>
              <a:endParaRPr lang="en-US" altLang="zh-CN" sz="2100" dirty="0">
                <a:solidFill>
                  <a:schemeClr val="bg1"/>
                </a:solidFill>
                <a:latin typeface="微软雅黑" panose="020B0503020204020204" pitchFamily="34" charset="-122"/>
              </a:endParaRPr>
            </a:p>
          </p:txBody>
        </p:sp>
      </p:grpSp>
      <p:grpSp>
        <p:nvGrpSpPr>
          <p:cNvPr id="112" name="组合 111"/>
          <p:cNvGrpSpPr/>
          <p:nvPr/>
        </p:nvGrpSpPr>
        <p:grpSpPr>
          <a:xfrm>
            <a:off x="8969053" y="3422636"/>
            <a:ext cx="571139" cy="655301"/>
            <a:chOff x="6645283" y="2688963"/>
            <a:chExt cx="428410" cy="491476"/>
          </a:xfrm>
          <a:effectLst/>
        </p:grpSpPr>
        <p:sp>
          <p:nvSpPr>
            <p:cNvPr id="113" name="六边形 112"/>
            <p:cNvSpPr/>
            <p:nvPr/>
          </p:nvSpPr>
          <p:spPr>
            <a:xfrm rot="5400000">
              <a:off x="6613750" y="2722996"/>
              <a:ext cx="491476" cy="423409"/>
            </a:xfrm>
            <a:prstGeom prst="hexagon">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微软雅黑" panose="020B0503020204020204" pitchFamily="34" charset="-122"/>
              </a:endParaRPr>
            </a:p>
          </p:txBody>
        </p:sp>
        <p:sp>
          <p:nvSpPr>
            <p:cNvPr id="114" name="文本框 33"/>
            <p:cNvSpPr txBox="1"/>
            <p:nvPr/>
          </p:nvSpPr>
          <p:spPr>
            <a:xfrm>
              <a:off x="6645283" y="2769733"/>
              <a:ext cx="428410" cy="311624"/>
            </a:xfrm>
            <a:prstGeom prst="rect">
              <a:avLst/>
            </a:prstGeom>
            <a:noFill/>
          </p:spPr>
          <p:txBody>
            <a:bodyPr wrap="square" rtlCol="0">
              <a:spAutoFit/>
            </a:bodyPr>
            <a:lstStyle/>
            <a:p>
              <a:r>
                <a:rPr lang="en-US" altLang="zh-CN" sz="2100" dirty="0">
                  <a:solidFill>
                    <a:schemeClr val="bg1"/>
                  </a:solidFill>
                  <a:latin typeface="微软雅黑" panose="020B0503020204020204" pitchFamily="34" charset="-122"/>
                </a:rPr>
                <a:t>07</a:t>
              </a:r>
              <a:endParaRPr lang="en-US" altLang="zh-CN" sz="2100" dirty="0">
                <a:solidFill>
                  <a:schemeClr val="bg1"/>
                </a:solidFill>
                <a:latin typeface="微软雅黑" panose="020B0503020204020204" pitchFamily="34" charset="-122"/>
              </a:endParaRPr>
            </a:p>
          </p:txBody>
        </p:sp>
      </p:grpSp>
      <p:sp>
        <p:nvSpPr>
          <p:cNvPr id="118" name="文本框 33"/>
          <p:cNvSpPr txBox="1"/>
          <p:nvPr/>
        </p:nvSpPr>
        <p:spPr>
          <a:xfrm>
            <a:off x="2134431" y="2147757"/>
            <a:ext cx="1215732" cy="738664"/>
          </a:xfrm>
          <a:prstGeom prst="rect">
            <a:avLst/>
          </a:prstGeom>
          <a:noFill/>
          <a:effectLst/>
        </p:spPr>
        <p:txBody>
          <a:bodyPr wrap="square" lIns="121908" tIns="60954" rIns="121908" bIns="60954" rtlCol="0">
            <a:spAutoFit/>
          </a:bodyPr>
          <a:lstStyle/>
          <a:p>
            <a:r>
              <a:rPr lang="zh-CN" altLang="en-US" sz="1300" dirty="0">
                <a:solidFill>
                  <a:schemeClr val="bg1"/>
                </a:solidFill>
                <a:latin typeface="微软雅黑" panose="020B0503020204020204" pitchFamily="34" charset="-122"/>
              </a:rPr>
              <a:t>单击此处添加文本单击此处添加单</a:t>
            </a:r>
            <a:endParaRPr lang="en-US" altLang="zh-CN" sz="1300" dirty="0">
              <a:solidFill>
                <a:schemeClr val="bg1"/>
              </a:solidFill>
              <a:latin typeface="微软雅黑" panose="020B0503020204020204" pitchFamily="34" charset="-122"/>
            </a:endParaRPr>
          </a:p>
        </p:txBody>
      </p:sp>
      <p:sp>
        <p:nvSpPr>
          <p:cNvPr id="119" name="文本框 33"/>
          <p:cNvSpPr txBox="1"/>
          <p:nvPr/>
        </p:nvSpPr>
        <p:spPr>
          <a:xfrm>
            <a:off x="4617551" y="2147757"/>
            <a:ext cx="1215732" cy="738664"/>
          </a:xfrm>
          <a:prstGeom prst="rect">
            <a:avLst/>
          </a:prstGeom>
          <a:noFill/>
          <a:effectLst/>
        </p:spPr>
        <p:txBody>
          <a:bodyPr wrap="square" lIns="121908" tIns="60954" rIns="121908" bIns="60954" rtlCol="0">
            <a:spAutoFit/>
          </a:bodyPr>
          <a:lstStyle/>
          <a:p>
            <a:r>
              <a:rPr lang="zh-CN" altLang="en-US" sz="1300" dirty="0">
                <a:solidFill>
                  <a:schemeClr val="bg1"/>
                </a:solidFill>
                <a:latin typeface="微软雅黑" panose="020B0503020204020204" pitchFamily="34" charset="-122"/>
              </a:rPr>
              <a:t>单击此处添加文本单击此处添加单</a:t>
            </a:r>
            <a:endParaRPr lang="en-US" altLang="zh-CN" sz="1300" dirty="0">
              <a:solidFill>
                <a:schemeClr val="bg1"/>
              </a:solidFill>
              <a:latin typeface="微软雅黑" panose="020B0503020204020204" pitchFamily="34" charset="-122"/>
            </a:endParaRPr>
          </a:p>
        </p:txBody>
      </p:sp>
      <p:sp>
        <p:nvSpPr>
          <p:cNvPr id="120" name="文本框 33"/>
          <p:cNvSpPr txBox="1"/>
          <p:nvPr/>
        </p:nvSpPr>
        <p:spPr>
          <a:xfrm>
            <a:off x="7158085" y="2147757"/>
            <a:ext cx="1215732" cy="738664"/>
          </a:xfrm>
          <a:prstGeom prst="rect">
            <a:avLst/>
          </a:prstGeom>
          <a:noFill/>
          <a:effectLst/>
        </p:spPr>
        <p:txBody>
          <a:bodyPr wrap="square" lIns="121908" tIns="60954" rIns="121908" bIns="60954" rtlCol="0">
            <a:spAutoFit/>
          </a:bodyPr>
          <a:lstStyle/>
          <a:p>
            <a:r>
              <a:rPr lang="zh-CN" altLang="en-US" sz="1300" dirty="0">
                <a:solidFill>
                  <a:schemeClr val="bg1"/>
                </a:solidFill>
                <a:latin typeface="微软雅黑" panose="020B0503020204020204" pitchFamily="34" charset="-122"/>
              </a:rPr>
              <a:t>单击此处添加文本单击此处添加单</a:t>
            </a:r>
            <a:endParaRPr lang="en-US" altLang="zh-CN" sz="1300" dirty="0">
              <a:solidFill>
                <a:schemeClr val="bg1"/>
              </a:solidFill>
              <a:latin typeface="微软雅黑" panose="020B0503020204020204" pitchFamily="34" charset="-122"/>
            </a:endParaRPr>
          </a:p>
        </p:txBody>
      </p:sp>
      <p:sp>
        <p:nvSpPr>
          <p:cNvPr id="121" name="文本框 33"/>
          <p:cNvSpPr txBox="1"/>
          <p:nvPr/>
        </p:nvSpPr>
        <p:spPr>
          <a:xfrm>
            <a:off x="9622779" y="2147757"/>
            <a:ext cx="1215732" cy="738664"/>
          </a:xfrm>
          <a:prstGeom prst="rect">
            <a:avLst/>
          </a:prstGeom>
          <a:noFill/>
          <a:effectLst/>
        </p:spPr>
        <p:txBody>
          <a:bodyPr wrap="square" lIns="121908" tIns="60954" rIns="121908" bIns="60954" rtlCol="0">
            <a:spAutoFit/>
          </a:bodyPr>
          <a:lstStyle/>
          <a:p>
            <a:r>
              <a:rPr lang="zh-CN" altLang="en-US" sz="1300" dirty="0">
                <a:solidFill>
                  <a:schemeClr val="bg1"/>
                </a:solidFill>
                <a:latin typeface="微软雅黑" panose="020B0503020204020204" pitchFamily="34" charset="-122"/>
              </a:rPr>
              <a:t>单击此处添加文本单击此处添加单</a:t>
            </a:r>
            <a:endParaRPr lang="en-US" altLang="zh-CN" sz="1300" dirty="0">
              <a:solidFill>
                <a:schemeClr val="bg1"/>
              </a:solidFill>
              <a:latin typeface="微软雅黑" panose="020B0503020204020204" pitchFamily="34" charset="-122"/>
            </a:endParaRPr>
          </a:p>
        </p:txBody>
      </p:sp>
      <p:sp>
        <p:nvSpPr>
          <p:cNvPr id="122" name="文本框 33"/>
          <p:cNvSpPr txBox="1"/>
          <p:nvPr/>
        </p:nvSpPr>
        <p:spPr>
          <a:xfrm>
            <a:off x="3378720" y="4700465"/>
            <a:ext cx="1215732" cy="738664"/>
          </a:xfrm>
          <a:prstGeom prst="rect">
            <a:avLst/>
          </a:prstGeom>
          <a:noFill/>
          <a:effectLst/>
        </p:spPr>
        <p:txBody>
          <a:bodyPr wrap="square" lIns="121908" tIns="60954" rIns="121908" bIns="60954" rtlCol="0">
            <a:spAutoFit/>
          </a:bodyPr>
          <a:lstStyle/>
          <a:p>
            <a:r>
              <a:rPr lang="zh-CN" altLang="en-US" sz="1300" dirty="0">
                <a:solidFill>
                  <a:schemeClr val="bg1"/>
                </a:solidFill>
                <a:latin typeface="微软雅黑" panose="020B0503020204020204" pitchFamily="34" charset="-122"/>
              </a:rPr>
              <a:t>单击此处添加文本单击此处添加单</a:t>
            </a:r>
            <a:endParaRPr lang="en-US" altLang="zh-CN" sz="1300" dirty="0">
              <a:solidFill>
                <a:schemeClr val="bg1"/>
              </a:solidFill>
              <a:latin typeface="微软雅黑" panose="020B0503020204020204" pitchFamily="34" charset="-122"/>
            </a:endParaRPr>
          </a:p>
        </p:txBody>
      </p:sp>
      <p:sp>
        <p:nvSpPr>
          <p:cNvPr id="123" name="文本框 33"/>
          <p:cNvSpPr txBox="1"/>
          <p:nvPr/>
        </p:nvSpPr>
        <p:spPr>
          <a:xfrm>
            <a:off x="5919254" y="4700465"/>
            <a:ext cx="1215732" cy="738664"/>
          </a:xfrm>
          <a:prstGeom prst="rect">
            <a:avLst/>
          </a:prstGeom>
          <a:noFill/>
          <a:effectLst/>
        </p:spPr>
        <p:txBody>
          <a:bodyPr wrap="square" lIns="121908" tIns="60954" rIns="121908" bIns="60954" rtlCol="0">
            <a:spAutoFit/>
          </a:bodyPr>
          <a:lstStyle/>
          <a:p>
            <a:r>
              <a:rPr lang="zh-CN" altLang="en-US" sz="1300" dirty="0">
                <a:solidFill>
                  <a:schemeClr val="bg1"/>
                </a:solidFill>
                <a:latin typeface="微软雅黑" panose="020B0503020204020204" pitchFamily="34" charset="-122"/>
              </a:rPr>
              <a:t>单击此处添加文本单击此处添加单</a:t>
            </a:r>
            <a:endParaRPr lang="en-US" altLang="zh-CN" sz="1300" dirty="0">
              <a:solidFill>
                <a:schemeClr val="bg1"/>
              </a:solidFill>
              <a:latin typeface="微软雅黑" panose="020B0503020204020204" pitchFamily="34" charset="-122"/>
            </a:endParaRPr>
          </a:p>
        </p:txBody>
      </p:sp>
      <p:sp>
        <p:nvSpPr>
          <p:cNvPr id="124" name="文本框 33"/>
          <p:cNvSpPr txBox="1"/>
          <p:nvPr/>
        </p:nvSpPr>
        <p:spPr>
          <a:xfrm>
            <a:off x="8383948" y="4700465"/>
            <a:ext cx="1215732" cy="738664"/>
          </a:xfrm>
          <a:prstGeom prst="rect">
            <a:avLst/>
          </a:prstGeom>
          <a:noFill/>
          <a:effectLst/>
        </p:spPr>
        <p:txBody>
          <a:bodyPr wrap="square" lIns="121908" tIns="60954" rIns="121908" bIns="60954" rtlCol="0">
            <a:spAutoFit/>
          </a:bodyPr>
          <a:lstStyle/>
          <a:p>
            <a:r>
              <a:rPr lang="zh-CN" altLang="en-US" sz="1300" dirty="0">
                <a:solidFill>
                  <a:schemeClr val="bg1"/>
                </a:solidFill>
                <a:latin typeface="微软雅黑" panose="020B0503020204020204" pitchFamily="34" charset="-122"/>
              </a:rPr>
              <a:t>单击此处添加文本单击此处添加单</a:t>
            </a:r>
            <a:endParaRPr lang="en-US" altLang="zh-CN" sz="1300" dirty="0">
              <a:solidFill>
                <a:schemeClr val="bg1"/>
              </a:solidFill>
              <a:latin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4"/>
                                        </p:tgtEl>
                                        <p:attrNameLst>
                                          <p:attrName>style.visibility</p:attrName>
                                        </p:attrNameLst>
                                      </p:cBhvr>
                                      <p:to>
                                        <p:strVal val="visible"/>
                                      </p:to>
                                    </p:set>
                                    <p:anim calcmode="lin" valueType="num">
                                      <p:cBhvr>
                                        <p:cTn id="13" dur="500" fill="hold"/>
                                        <p:tgtEl>
                                          <p:spTgt spid="94"/>
                                        </p:tgtEl>
                                        <p:attrNameLst>
                                          <p:attrName>ppt_w</p:attrName>
                                        </p:attrNameLst>
                                      </p:cBhvr>
                                      <p:tavLst>
                                        <p:tav tm="0">
                                          <p:val>
                                            <p:fltVal val="0"/>
                                          </p:val>
                                        </p:tav>
                                        <p:tav tm="100000">
                                          <p:val>
                                            <p:strVal val="#ppt_w"/>
                                          </p:val>
                                        </p:tav>
                                      </p:tavLst>
                                    </p:anim>
                                    <p:anim calcmode="lin" valueType="num">
                                      <p:cBhvr>
                                        <p:cTn id="14" dur="500" fill="hold"/>
                                        <p:tgtEl>
                                          <p:spTgt spid="94"/>
                                        </p:tgtEl>
                                        <p:attrNameLst>
                                          <p:attrName>ppt_h</p:attrName>
                                        </p:attrNameLst>
                                      </p:cBhvr>
                                      <p:tavLst>
                                        <p:tav tm="0">
                                          <p:val>
                                            <p:fltVal val="0"/>
                                          </p:val>
                                        </p:tav>
                                        <p:tav tm="100000">
                                          <p:val>
                                            <p:strVal val="#ppt_h"/>
                                          </p:val>
                                        </p:tav>
                                      </p:tavLst>
                                    </p:anim>
                                    <p:animEffect transition="in" filter="fade">
                                      <p:cBhvr>
                                        <p:cTn id="15" dur="500"/>
                                        <p:tgtEl>
                                          <p:spTgt spid="94"/>
                                        </p:tgtEl>
                                      </p:cBhvr>
                                    </p:animEffect>
                                  </p:childTnLst>
                                </p:cTn>
                              </p:par>
                              <p:par>
                                <p:cTn id="16" presetID="53" presetClass="entr" presetSubtype="16" fill="hold" nodeType="withEffect">
                                  <p:stCondLst>
                                    <p:cond delay="0"/>
                                  </p:stCondLst>
                                  <p:childTnLst>
                                    <p:set>
                                      <p:cBhvr>
                                        <p:cTn id="17" dur="1" fill="hold">
                                          <p:stCondLst>
                                            <p:cond delay="0"/>
                                          </p:stCondLst>
                                        </p:cTn>
                                        <p:tgtEl>
                                          <p:spTgt spid="97"/>
                                        </p:tgtEl>
                                        <p:attrNameLst>
                                          <p:attrName>style.visibility</p:attrName>
                                        </p:attrNameLst>
                                      </p:cBhvr>
                                      <p:to>
                                        <p:strVal val="visible"/>
                                      </p:to>
                                    </p:set>
                                    <p:anim calcmode="lin" valueType="num">
                                      <p:cBhvr>
                                        <p:cTn id="18" dur="500" fill="hold"/>
                                        <p:tgtEl>
                                          <p:spTgt spid="97"/>
                                        </p:tgtEl>
                                        <p:attrNameLst>
                                          <p:attrName>ppt_w</p:attrName>
                                        </p:attrNameLst>
                                      </p:cBhvr>
                                      <p:tavLst>
                                        <p:tav tm="0">
                                          <p:val>
                                            <p:fltVal val="0"/>
                                          </p:val>
                                        </p:tav>
                                        <p:tav tm="100000">
                                          <p:val>
                                            <p:strVal val="#ppt_w"/>
                                          </p:val>
                                        </p:tav>
                                      </p:tavLst>
                                    </p:anim>
                                    <p:anim calcmode="lin" valueType="num">
                                      <p:cBhvr>
                                        <p:cTn id="19" dur="500" fill="hold"/>
                                        <p:tgtEl>
                                          <p:spTgt spid="97"/>
                                        </p:tgtEl>
                                        <p:attrNameLst>
                                          <p:attrName>ppt_h</p:attrName>
                                        </p:attrNameLst>
                                      </p:cBhvr>
                                      <p:tavLst>
                                        <p:tav tm="0">
                                          <p:val>
                                            <p:fltVal val="0"/>
                                          </p:val>
                                        </p:tav>
                                        <p:tav tm="100000">
                                          <p:val>
                                            <p:strVal val="#ppt_h"/>
                                          </p:val>
                                        </p:tav>
                                      </p:tavLst>
                                    </p:anim>
                                    <p:animEffect transition="in" filter="fade">
                                      <p:cBhvr>
                                        <p:cTn id="20" dur="500"/>
                                        <p:tgtEl>
                                          <p:spTgt spid="97"/>
                                        </p:tgtEl>
                                      </p:cBhvr>
                                    </p:animEffect>
                                  </p:childTnLst>
                                </p:cTn>
                              </p:par>
                              <p:par>
                                <p:cTn id="21" presetID="53" presetClass="entr" presetSubtype="16" fill="hold" nodeType="with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p:cTn id="23" dur="500" fill="hold"/>
                                        <p:tgtEl>
                                          <p:spTgt spid="100"/>
                                        </p:tgtEl>
                                        <p:attrNameLst>
                                          <p:attrName>ppt_w</p:attrName>
                                        </p:attrNameLst>
                                      </p:cBhvr>
                                      <p:tavLst>
                                        <p:tav tm="0">
                                          <p:val>
                                            <p:fltVal val="0"/>
                                          </p:val>
                                        </p:tav>
                                        <p:tav tm="100000">
                                          <p:val>
                                            <p:strVal val="#ppt_w"/>
                                          </p:val>
                                        </p:tav>
                                      </p:tavLst>
                                    </p:anim>
                                    <p:anim calcmode="lin" valueType="num">
                                      <p:cBhvr>
                                        <p:cTn id="24" dur="500" fill="hold"/>
                                        <p:tgtEl>
                                          <p:spTgt spid="100"/>
                                        </p:tgtEl>
                                        <p:attrNameLst>
                                          <p:attrName>ppt_h</p:attrName>
                                        </p:attrNameLst>
                                      </p:cBhvr>
                                      <p:tavLst>
                                        <p:tav tm="0">
                                          <p:val>
                                            <p:fltVal val="0"/>
                                          </p:val>
                                        </p:tav>
                                        <p:tav tm="100000">
                                          <p:val>
                                            <p:strVal val="#ppt_h"/>
                                          </p:val>
                                        </p:tav>
                                      </p:tavLst>
                                    </p:anim>
                                    <p:animEffect transition="in" filter="fade">
                                      <p:cBhvr>
                                        <p:cTn id="25" dur="500"/>
                                        <p:tgtEl>
                                          <p:spTgt spid="100"/>
                                        </p:tgtEl>
                                      </p:cBhvr>
                                    </p:animEffect>
                                  </p:childTnLst>
                                </p:cTn>
                              </p:par>
                              <p:par>
                                <p:cTn id="26" presetID="53" presetClass="entr" presetSubtype="16" fill="hold" nodeType="withEffect">
                                  <p:stCondLst>
                                    <p:cond delay="0"/>
                                  </p:stCondLst>
                                  <p:childTnLst>
                                    <p:set>
                                      <p:cBhvr>
                                        <p:cTn id="27" dur="1" fill="hold">
                                          <p:stCondLst>
                                            <p:cond delay="0"/>
                                          </p:stCondLst>
                                        </p:cTn>
                                        <p:tgtEl>
                                          <p:spTgt spid="103"/>
                                        </p:tgtEl>
                                        <p:attrNameLst>
                                          <p:attrName>style.visibility</p:attrName>
                                        </p:attrNameLst>
                                      </p:cBhvr>
                                      <p:to>
                                        <p:strVal val="visible"/>
                                      </p:to>
                                    </p:set>
                                    <p:anim calcmode="lin" valueType="num">
                                      <p:cBhvr>
                                        <p:cTn id="28" dur="500" fill="hold"/>
                                        <p:tgtEl>
                                          <p:spTgt spid="103"/>
                                        </p:tgtEl>
                                        <p:attrNameLst>
                                          <p:attrName>ppt_w</p:attrName>
                                        </p:attrNameLst>
                                      </p:cBhvr>
                                      <p:tavLst>
                                        <p:tav tm="0">
                                          <p:val>
                                            <p:fltVal val="0"/>
                                          </p:val>
                                        </p:tav>
                                        <p:tav tm="100000">
                                          <p:val>
                                            <p:strVal val="#ppt_w"/>
                                          </p:val>
                                        </p:tav>
                                      </p:tavLst>
                                    </p:anim>
                                    <p:anim calcmode="lin" valueType="num">
                                      <p:cBhvr>
                                        <p:cTn id="29" dur="500" fill="hold"/>
                                        <p:tgtEl>
                                          <p:spTgt spid="103"/>
                                        </p:tgtEl>
                                        <p:attrNameLst>
                                          <p:attrName>ppt_h</p:attrName>
                                        </p:attrNameLst>
                                      </p:cBhvr>
                                      <p:tavLst>
                                        <p:tav tm="0">
                                          <p:val>
                                            <p:fltVal val="0"/>
                                          </p:val>
                                        </p:tav>
                                        <p:tav tm="100000">
                                          <p:val>
                                            <p:strVal val="#ppt_h"/>
                                          </p:val>
                                        </p:tav>
                                      </p:tavLst>
                                    </p:anim>
                                    <p:animEffect transition="in" filter="fade">
                                      <p:cBhvr>
                                        <p:cTn id="30" dur="500"/>
                                        <p:tgtEl>
                                          <p:spTgt spid="103"/>
                                        </p:tgtEl>
                                      </p:cBhvr>
                                    </p:animEffect>
                                  </p:childTnLst>
                                </p:cTn>
                              </p:par>
                              <p:par>
                                <p:cTn id="31" presetID="53" presetClass="entr" presetSubtype="16" fill="hold" nodeType="withEffect">
                                  <p:stCondLst>
                                    <p:cond delay="0"/>
                                  </p:stCondLst>
                                  <p:childTnLst>
                                    <p:set>
                                      <p:cBhvr>
                                        <p:cTn id="32" dur="1" fill="hold">
                                          <p:stCondLst>
                                            <p:cond delay="0"/>
                                          </p:stCondLst>
                                        </p:cTn>
                                        <p:tgtEl>
                                          <p:spTgt spid="106"/>
                                        </p:tgtEl>
                                        <p:attrNameLst>
                                          <p:attrName>style.visibility</p:attrName>
                                        </p:attrNameLst>
                                      </p:cBhvr>
                                      <p:to>
                                        <p:strVal val="visible"/>
                                      </p:to>
                                    </p:set>
                                    <p:anim calcmode="lin" valueType="num">
                                      <p:cBhvr>
                                        <p:cTn id="33" dur="500" fill="hold"/>
                                        <p:tgtEl>
                                          <p:spTgt spid="106"/>
                                        </p:tgtEl>
                                        <p:attrNameLst>
                                          <p:attrName>ppt_w</p:attrName>
                                        </p:attrNameLst>
                                      </p:cBhvr>
                                      <p:tavLst>
                                        <p:tav tm="0">
                                          <p:val>
                                            <p:fltVal val="0"/>
                                          </p:val>
                                        </p:tav>
                                        <p:tav tm="100000">
                                          <p:val>
                                            <p:strVal val="#ppt_w"/>
                                          </p:val>
                                        </p:tav>
                                      </p:tavLst>
                                    </p:anim>
                                    <p:anim calcmode="lin" valueType="num">
                                      <p:cBhvr>
                                        <p:cTn id="34" dur="500" fill="hold"/>
                                        <p:tgtEl>
                                          <p:spTgt spid="106"/>
                                        </p:tgtEl>
                                        <p:attrNameLst>
                                          <p:attrName>ppt_h</p:attrName>
                                        </p:attrNameLst>
                                      </p:cBhvr>
                                      <p:tavLst>
                                        <p:tav tm="0">
                                          <p:val>
                                            <p:fltVal val="0"/>
                                          </p:val>
                                        </p:tav>
                                        <p:tav tm="100000">
                                          <p:val>
                                            <p:strVal val="#ppt_h"/>
                                          </p:val>
                                        </p:tav>
                                      </p:tavLst>
                                    </p:anim>
                                    <p:animEffect transition="in" filter="fade">
                                      <p:cBhvr>
                                        <p:cTn id="35" dur="500"/>
                                        <p:tgtEl>
                                          <p:spTgt spid="106"/>
                                        </p:tgtEl>
                                      </p:cBhvr>
                                    </p:animEffect>
                                  </p:childTnLst>
                                </p:cTn>
                              </p:par>
                              <p:par>
                                <p:cTn id="36" presetID="53" presetClass="entr" presetSubtype="16" fill="hold" nodeType="withEffect">
                                  <p:stCondLst>
                                    <p:cond delay="0"/>
                                  </p:stCondLst>
                                  <p:childTnLst>
                                    <p:set>
                                      <p:cBhvr>
                                        <p:cTn id="37" dur="1" fill="hold">
                                          <p:stCondLst>
                                            <p:cond delay="0"/>
                                          </p:stCondLst>
                                        </p:cTn>
                                        <p:tgtEl>
                                          <p:spTgt spid="109"/>
                                        </p:tgtEl>
                                        <p:attrNameLst>
                                          <p:attrName>style.visibility</p:attrName>
                                        </p:attrNameLst>
                                      </p:cBhvr>
                                      <p:to>
                                        <p:strVal val="visible"/>
                                      </p:to>
                                    </p:set>
                                    <p:anim calcmode="lin" valueType="num">
                                      <p:cBhvr>
                                        <p:cTn id="38" dur="500" fill="hold"/>
                                        <p:tgtEl>
                                          <p:spTgt spid="109"/>
                                        </p:tgtEl>
                                        <p:attrNameLst>
                                          <p:attrName>ppt_w</p:attrName>
                                        </p:attrNameLst>
                                      </p:cBhvr>
                                      <p:tavLst>
                                        <p:tav tm="0">
                                          <p:val>
                                            <p:fltVal val="0"/>
                                          </p:val>
                                        </p:tav>
                                        <p:tav tm="100000">
                                          <p:val>
                                            <p:strVal val="#ppt_w"/>
                                          </p:val>
                                        </p:tav>
                                      </p:tavLst>
                                    </p:anim>
                                    <p:anim calcmode="lin" valueType="num">
                                      <p:cBhvr>
                                        <p:cTn id="39" dur="500" fill="hold"/>
                                        <p:tgtEl>
                                          <p:spTgt spid="109"/>
                                        </p:tgtEl>
                                        <p:attrNameLst>
                                          <p:attrName>ppt_h</p:attrName>
                                        </p:attrNameLst>
                                      </p:cBhvr>
                                      <p:tavLst>
                                        <p:tav tm="0">
                                          <p:val>
                                            <p:fltVal val="0"/>
                                          </p:val>
                                        </p:tav>
                                        <p:tav tm="100000">
                                          <p:val>
                                            <p:strVal val="#ppt_h"/>
                                          </p:val>
                                        </p:tav>
                                      </p:tavLst>
                                    </p:anim>
                                    <p:animEffect transition="in" filter="fade">
                                      <p:cBhvr>
                                        <p:cTn id="40" dur="500"/>
                                        <p:tgtEl>
                                          <p:spTgt spid="109"/>
                                        </p:tgtEl>
                                      </p:cBhvr>
                                    </p:animEffect>
                                  </p:childTnLst>
                                </p:cTn>
                              </p:par>
                              <p:par>
                                <p:cTn id="41" presetID="53" presetClass="entr" presetSubtype="16" fill="hold" nodeType="withEffect">
                                  <p:stCondLst>
                                    <p:cond delay="0"/>
                                  </p:stCondLst>
                                  <p:childTnLst>
                                    <p:set>
                                      <p:cBhvr>
                                        <p:cTn id="42" dur="1" fill="hold">
                                          <p:stCondLst>
                                            <p:cond delay="0"/>
                                          </p:stCondLst>
                                        </p:cTn>
                                        <p:tgtEl>
                                          <p:spTgt spid="112"/>
                                        </p:tgtEl>
                                        <p:attrNameLst>
                                          <p:attrName>style.visibility</p:attrName>
                                        </p:attrNameLst>
                                      </p:cBhvr>
                                      <p:to>
                                        <p:strVal val="visible"/>
                                      </p:to>
                                    </p:set>
                                    <p:anim calcmode="lin" valueType="num">
                                      <p:cBhvr>
                                        <p:cTn id="43" dur="500" fill="hold"/>
                                        <p:tgtEl>
                                          <p:spTgt spid="112"/>
                                        </p:tgtEl>
                                        <p:attrNameLst>
                                          <p:attrName>ppt_w</p:attrName>
                                        </p:attrNameLst>
                                      </p:cBhvr>
                                      <p:tavLst>
                                        <p:tav tm="0">
                                          <p:val>
                                            <p:fltVal val="0"/>
                                          </p:val>
                                        </p:tav>
                                        <p:tav tm="100000">
                                          <p:val>
                                            <p:strVal val="#ppt_w"/>
                                          </p:val>
                                        </p:tav>
                                      </p:tavLst>
                                    </p:anim>
                                    <p:anim calcmode="lin" valueType="num">
                                      <p:cBhvr>
                                        <p:cTn id="44" dur="500" fill="hold"/>
                                        <p:tgtEl>
                                          <p:spTgt spid="112"/>
                                        </p:tgtEl>
                                        <p:attrNameLst>
                                          <p:attrName>ppt_h</p:attrName>
                                        </p:attrNameLst>
                                      </p:cBhvr>
                                      <p:tavLst>
                                        <p:tav tm="0">
                                          <p:val>
                                            <p:fltVal val="0"/>
                                          </p:val>
                                        </p:tav>
                                        <p:tav tm="100000">
                                          <p:val>
                                            <p:strVal val="#ppt_h"/>
                                          </p:val>
                                        </p:tav>
                                      </p:tavLst>
                                    </p:anim>
                                    <p:animEffect transition="in" filter="fade">
                                      <p:cBhvr>
                                        <p:cTn id="45" dur="500"/>
                                        <p:tgtEl>
                                          <p:spTgt spid="112"/>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0"/>
                                        <p:tgtEl>
                                          <p:spTgt spid="52"/>
                                        </p:tgtEl>
                                      </p:cBhvr>
                                    </p:animEffect>
                                    <p:anim calcmode="lin" valueType="num">
                                      <p:cBhvr>
                                        <p:cTn id="56" dur="1000" fill="hold"/>
                                        <p:tgtEl>
                                          <p:spTgt spid="52"/>
                                        </p:tgtEl>
                                        <p:attrNameLst>
                                          <p:attrName>ppt_x</p:attrName>
                                        </p:attrNameLst>
                                      </p:cBhvr>
                                      <p:tavLst>
                                        <p:tav tm="0">
                                          <p:val>
                                            <p:strVal val="#ppt_x"/>
                                          </p:val>
                                        </p:tav>
                                        <p:tav tm="100000">
                                          <p:val>
                                            <p:strVal val="#ppt_x"/>
                                          </p:val>
                                        </p:tav>
                                      </p:tavLst>
                                    </p:anim>
                                    <p:anim calcmode="lin" valueType="num">
                                      <p:cBhvr>
                                        <p:cTn id="57" dur="1000" fill="hold"/>
                                        <p:tgtEl>
                                          <p:spTgt spid="5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1000"/>
                                        <p:tgtEl>
                                          <p:spTgt spid="54"/>
                                        </p:tgtEl>
                                      </p:cBhvr>
                                    </p:animEffect>
                                    <p:anim calcmode="lin" valueType="num">
                                      <p:cBhvr>
                                        <p:cTn id="61" dur="1000" fill="hold"/>
                                        <p:tgtEl>
                                          <p:spTgt spid="54"/>
                                        </p:tgtEl>
                                        <p:attrNameLst>
                                          <p:attrName>ppt_x</p:attrName>
                                        </p:attrNameLst>
                                      </p:cBhvr>
                                      <p:tavLst>
                                        <p:tav tm="0">
                                          <p:val>
                                            <p:strVal val="#ppt_x"/>
                                          </p:val>
                                        </p:tav>
                                        <p:tav tm="100000">
                                          <p:val>
                                            <p:strVal val="#ppt_x"/>
                                          </p:val>
                                        </p:tav>
                                      </p:tavLst>
                                    </p:anim>
                                    <p:anim calcmode="lin" valueType="num">
                                      <p:cBhvr>
                                        <p:cTn id="62" dur="1000" fill="hold"/>
                                        <p:tgtEl>
                                          <p:spTgt spid="5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18"/>
                                        </p:tgtEl>
                                        <p:attrNameLst>
                                          <p:attrName>style.visibility</p:attrName>
                                        </p:attrNameLst>
                                      </p:cBhvr>
                                      <p:to>
                                        <p:strVal val="visible"/>
                                      </p:to>
                                    </p:set>
                                    <p:animEffect transition="in" filter="fade">
                                      <p:cBhvr>
                                        <p:cTn id="70" dur="1000"/>
                                        <p:tgtEl>
                                          <p:spTgt spid="118"/>
                                        </p:tgtEl>
                                      </p:cBhvr>
                                    </p:animEffect>
                                    <p:anim calcmode="lin" valueType="num">
                                      <p:cBhvr>
                                        <p:cTn id="71" dur="1000" fill="hold"/>
                                        <p:tgtEl>
                                          <p:spTgt spid="118"/>
                                        </p:tgtEl>
                                        <p:attrNameLst>
                                          <p:attrName>ppt_x</p:attrName>
                                        </p:attrNameLst>
                                      </p:cBhvr>
                                      <p:tavLst>
                                        <p:tav tm="0">
                                          <p:val>
                                            <p:strVal val="#ppt_x"/>
                                          </p:val>
                                        </p:tav>
                                        <p:tav tm="100000">
                                          <p:val>
                                            <p:strVal val="#ppt_x"/>
                                          </p:val>
                                        </p:tav>
                                      </p:tavLst>
                                    </p:anim>
                                    <p:anim calcmode="lin" valueType="num">
                                      <p:cBhvr>
                                        <p:cTn id="72" dur="1000" fill="hold"/>
                                        <p:tgtEl>
                                          <p:spTgt spid="1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19"/>
                                        </p:tgtEl>
                                        <p:attrNameLst>
                                          <p:attrName>style.visibility</p:attrName>
                                        </p:attrNameLst>
                                      </p:cBhvr>
                                      <p:to>
                                        <p:strVal val="visible"/>
                                      </p:to>
                                    </p:set>
                                    <p:animEffect transition="in" filter="fade">
                                      <p:cBhvr>
                                        <p:cTn id="75" dur="1000"/>
                                        <p:tgtEl>
                                          <p:spTgt spid="119"/>
                                        </p:tgtEl>
                                      </p:cBhvr>
                                    </p:animEffect>
                                    <p:anim calcmode="lin" valueType="num">
                                      <p:cBhvr>
                                        <p:cTn id="76" dur="1000" fill="hold"/>
                                        <p:tgtEl>
                                          <p:spTgt spid="119"/>
                                        </p:tgtEl>
                                        <p:attrNameLst>
                                          <p:attrName>ppt_x</p:attrName>
                                        </p:attrNameLst>
                                      </p:cBhvr>
                                      <p:tavLst>
                                        <p:tav tm="0">
                                          <p:val>
                                            <p:strVal val="#ppt_x"/>
                                          </p:val>
                                        </p:tav>
                                        <p:tav tm="100000">
                                          <p:val>
                                            <p:strVal val="#ppt_x"/>
                                          </p:val>
                                        </p:tav>
                                      </p:tavLst>
                                    </p:anim>
                                    <p:anim calcmode="lin" valueType="num">
                                      <p:cBhvr>
                                        <p:cTn id="77" dur="1000" fill="hold"/>
                                        <p:tgtEl>
                                          <p:spTgt spid="11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20"/>
                                        </p:tgtEl>
                                        <p:attrNameLst>
                                          <p:attrName>style.visibility</p:attrName>
                                        </p:attrNameLst>
                                      </p:cBhvr>
                                      <p:to>
                                        <p:strVal val="visible"/>
                                      </p:to>
                                    </p:set>
                                    <p:animEffect transition="in" filter="fade">
                                      <p:cBhvr>
                                        <p:cTn id="80" dur="1000"/>
                                        <p:tgtEl>
                                          <p:spTgt spid="120"/>
                                        </p:tgtEl>
                                      </p:cBhvr>
                                    </p:animEffect>
                                    <p:anim calcmode="lin" valueType="num">
                                      <p:cBhvr>
                                        <p:cTn id="81" dur="1000" fill="hold"/>
                                        <p:tgtEl>
                                          <p:spTgt spid="120"/>
                                        </p:tgtEl>
                                        <p:attrNameLst>
                                          <p:attrName>ppt_x</p:attrName>
                                        </p:attrNameLst>
                                      </p:cBhvr>
                                      <p:tavLst>
                                        <p:tav tm="0">
                                          <p:val>
                                            <p:strVal val="#ppt_x"/>
                                          </p:val>
                                        </p:tav>
                                        <p:tav tm="100000">
                                          <p:val>
                                            <p:strVal val="#ppt_x"/>
                                          </p:val>
                                        </p:tav>
                                      </p:tavLst>
                                    </p:anim>
                                    <p:anim calcmode="lin" valueType="num">
                                      <p:cBhvr>
                                        <p:cTn id="82" dur="1000" fill="hold"/>
                                        <p:tgtEl>
                                          <p:spTgt spid="12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21"/>
                                        </p:tgtEl>
                                        <p:attrNameLst>
                                          <p:attrName>style.visibility</p:attrName>
                                        </p:attrNameLst>
                                      </p:cBhvr>
                                      <p:to>
                                        <p:strVal val="visible"/>
                                      </p:to>
                                    </p:set>
                                    <p:animEffect transition="in" filter="fade">
                                      <p:cBhvr>
                                        <p:cTn id="85" dur="1000"/>
                                        <p:tgtEl>
                                          <p:spTgt spid="121"/>
                                        </p:tgtEl>
                                      </p:cBhvr>
                                    </p:animEffect>
                                    <p:anim calcmode="lin" valueType="num">
                                      <p:cBhvr>
                                        <p:cTn id="86" dur="1000" fill="hold"/>
                                        <p:tgtEl>
                                          <p:spTgt spid="121"/>
                                        </p:tgtEl>
                                        <p:attrNameLst>
                                          <p:attrName>ppt_x</p:attrName>
                                        </p:attrNameLst>
                                      </p:cBhvr>
                                      <p:tavLst>
                                        <p:tav tm="0">
                                          <p:val>
                                            <p:strVal val="#ppt_x"/>
                                          </p:val>
                                        </p:tav>
                                        <p:tav tm="100000">
                                          <p:val>
                                            <p:strVal val="#ppt_x"/>
                                          </p:val>
                                        </p:tav>
                                      </p:tavLst>
                                    </p:anim>
                                    <p:anim calcmode="lin" valueType="num">
                                      <p:cBhvr>
                                        <p:cTn id="87" dur="1000" fill="hold"/>
                                        <p:tgtEl>
                                          <p:spTgt spid="121"/>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1000"/>
                                        <p:tgtEl>
                                          <p:spTgt spid="51"/>
                                        </p:tgtEl>
                                      </p:cBhvr>
                                    </p:animEffect>
                                    <p:anim calcmode="lin" valueType="num">
                                      <p:cBhvr>
                                        <p:cTn id="91" dur="1000" fill="hold"/>
                                        <p:tgtEl>
                                          <p:spTgt spid="51"/>
                                        </p:tgtEl>
                                        <p:attrNameLst>
                                          <p:attrName>ppt_x</p:attrName>
                                        </p:attrNameLst>
                                      </p:cBhvr>
                                      <p:tavLst>
                                        <p:tav tm="0">
                                          <p:val>
                                            <p:strVal val="#ppt_x"/>
                                          </p:val>
                                        </p:tav>
                                        <p:tav tm="100000">
                                          <p:val>
                                            <p:strVal val="#ppt_x"/>
                                          </p:val>
                                        </p:tav>
                                      </p:tavLst>
                                    </p:anim>
                                    <p:anim calcmode="lin" valueType="num">
                                      <p:cBhvr>
                                        <p:cTn id="92" dur="1000" fill="hold"/>
                                        <p:tgtEl>
                                          <p:spTgt spid="51"/>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1000"/>
                                        <p:tgtEl>
                                          <p:spTgt spid="48"/>
                                        </p:tgtEl>
                                      </p:cBhvr>
                                    </p:animEffect>
                                    <p:anim calcmode="lin" valueType="num">
                                      <p:cBhvr>
                                        <p:cTn id="96" dur="1000" fill="hold"/>
                                        <p:tgtEl>
                                          <p:spTgt spid="48"/>
                                        </p:tgtEl>
                                        <p:attrNameLst>
                                          <p:attrName>ppt_x</p:attrName>
                                        </p:attrNameLst>
                                      </p:cBhvr>
                                      <p:tavLst>
                                        <p:tav tm="0">
                                          <p:val>
                                            <p:strVal val="#ppt_x"/>
                                          </p:val>
                                        </p:tav>
                                        <p:tav tm="100000">
                                          <p:val>
                                            <p:strVal val="#ppt_x"/>
                                          </p:val>
                                        </p:tav>
                                      </p:tavLst>
                                    </p:anim>
                                    <p:anim calcmode="lin" valueType="num">
                                      <p:cBhvr>
                                        <p:cTn id="97" dur="1000" fill="hold"/>
                                        <p:tgtEl>
                                          <p:spTgt spid="4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fade">
                                      <p:cBhvr>
                                        <p:cTn id="100" dur="1000"/>
                                        <p:tgtEl>
                                          <p:spTgt spid="53"/>
                                        </p:tgtEl>
                                      </p:cBhvr>
                                    </p:animEffect>
                                    <p:anim calcmode="lin" valueType="num">
                                      <p:cBhvr>
                                        <p:cTn id="101" dur="1000" fill="hold"/>
                                        <p:tgtEl>
                                          <p:spTgt spid="53"/>
                                        </p:tgtEl>
                                        <p:attrNameLst>
                                          <p:attrName>ppt_x</p:attrName>
                                        </p:attrNameLst>
                                      </p:cBhvr>
                                      <p:tavLst>
                                        <p:tav tm="0">
                                          <p:val>
                                            <p:strVal val="#ppt_x"/>
                                          </p:val>
                                        </p:tav>
                                        <p:tav tm="100000">
                                          <p:val>
                                            <p:strVal val="#ppt_x"/>
                                          </p:val>
                                        </p:tav>
                                      </p:tavLst>
                                    </p:anim>
                                    <p:anim calcmode="lin" valueType="num">
                                      <p:cBhvr>
                                        <p:cTn id="102" dur="1000" fill="hold"/>
                                        <p:tgtEl>
                                          <p:spTgt spid="5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1000"/>
                                        <p:tgtEl>
                                          <p:spTgt spid="56"/>
                                        </p:tgtEl>
                                      </p:cBhvr>
                                    </p:animEffect>
                                    <p:anim calcmode="lin" valueType="num">
                                      <p:cBhvr>
                                        <p:cTn id="106" dur="1000" fill="hold"/>
                                        <p:tgtEl>
                                          <p:spTgt spid="56"/>
                                        </p:tgtEl>
                                        <p:attrNameLst>
                                          <p:attrName>ppt_x</p:attrName>
                                        </p:attrNameLst>
                                      </p:cBhvr>
                                      <p:tavLst>
                                        <p:tav tm="0">
                                          <p:val>
                                            <p:strVal val="#ppt_x"/>
                                          </p:val>
                                        </p:tav>
                                        <p:tav tm="100000">
                                          <p:val>
                                            <p:strVal val="#ppt_x"/>
                                          </p:val>
                                        </p:tav>
                                      </p:tavLst>
                                    </p:anim>
                                    <p:anim calcmode="lin" valueType="num">
                                      <p:cBhvr>
                                        <p:cTn id="107"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62"/>
                                        </p:tgtEl>
                                        <p:attrNameLst>
                                          <p:attrName>style.visibility</p:attrName>
                                        </p:attrNameLst>
                                      </p:cBhvr>
                                      <p:to>
                                        <p:strVal val="visible"/>
                                      </p:to>
                                    </p:set>
                                    <p:animEffect transition="in" filter="fade">
                                      <p:cBhvr>
                                        <p:cTn id="112" dur="1000"/>
                                        <p:tgtEl>
                                          <p:spTgt spid="62"/>
                                        </p:tgtEl>
                                      </p:cBhvr>
                                    </p:animEffect>
                                    <p:anim calcmode="lin" valueType="num">
                                      <p:cBhvr>
                                        <p:cTn id="113" dur="1000" fill="hold"/>
                                        <p:tgtEl>
                                          <p:spTgt spid="62"/>
                                        </p:tgtEl>
                                        <p:attrNameLst>
                                          <p:attrName>ppt_x</p:attrName>
                                        </p:attrNameLst>
                                      </p:cBhvr>
                                      <p:tavLst>
                                        <p:tav tm="0">
                                          <p:val>
                                            <p:strVal val="#ppt_x"/>
                                          </p:val>
                                        </p:tav>
                                        <p:tav tm="100000">
                                          <p:val>
                                            <p:strVal val="#ppt_x"/>
                                          </p:val>
                                        </p:tav>
                                      </p:tavLst>
                                    </p:anim>
                                    <p:anim calcmode="lin" valueType="num">
                                      <p:cBhvr>
                                        <p:cTn id="114" dur="1000" fill="hold"/>
                                        <p:tgtEl>
                                          <p:spTgt spid="6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71"/>
                                        </p:tgtEl>
                                        <p:attrNameLst>
                                          <p:attrName>style.visibility</p:attrName>
                                        </p:attrNameLst>
                                      </p:cBhvr>
                                      <p:to>
                                        <p:strVal val="visible"/>
                                      </p:to>
                                    </p:set>
                                    <p:animEffect transition="in" filter="fade">
                                      <p:cBhvr>
                                        <p:cTn id="117" dur="1000"/>
                                        <p:tgtEl>
                                          <p:spTgt spid="71"/>
                                        </p:tgtEl>
                                      </p:cBhvr>
                                    </p:animEffect>
                                    <p:anim calcmode="lin" valueType="num">
                                      <p:cBhvr>
                                        <p:cTn id="118" dur="1000" fill="hold"/>
                                        <p:tgtEl>
                                          <p:spTgt spid="71"/>
                                        </p:tgtEl>
                                        <p:attrNameLst>
                                          <p:attrName>ppt_x</p:attrName>
                                        </p:attrNameLst>
                                      </p:cBhvr>
                                      <p:tavLst>
                                        <p:tav tm="0">
                                          <p:val>
                                            <p:strVal val="#ppt_x"/>
                                          </p:val>
                                        </p:tav>
                                        <p:tav tm="100000">
                                          <p:val>
                                            <p:strVal val="#ppt_x"/>
                                          </p:val>
                                        </p:tav>
                                      </p:tavLst>
                                    </p:anim>
                                    <p:anim calcmode="lin" valueType="num">
                                      <p:cBhvr>
                                        <p:cTn id="119" dur="1000" fill="hold"/>
                                        <p:tgtEl>
                                          <p:spTgt spid="71"/>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93"/>
                                        </p:tgtEl>
                                        <p:attrNameLst>
                                          <p:attrName>style.visibility</p:attrName>
                                        </p:attrNameLst>
                                      </p:cBhvr>
                                      <p:to>
                                        <p:strVal val="visible"/>
                                      </p:to>
                                    </p:set>
                                    <p:animEffect transition="in" filter="fade">
                                      <p:cBhvr>
                                        <p:cTn id="122" dur="1000"/>
                                        <p:tgtEl>
                                          <p:spTgt spid="93"/>
                                        </p:tgtEl>
                                      </p:cBhvr>
                                    </p:animEffect>
                                    <p:anim calcmode="lin" valueType="num">
                                      <p:cBhvr>
                                        <p:cTn id="123" dur="1000" fill="hold"/>
                                        <p:tgtEl>
                                          <p:spTgt spid="93"/>
                                        </p:tgtEl>
                                        <p:attrNameLst>
                                          <p:attrName>ppt_x</p:attrName>
                                        </p:attrNameLst>
                                      </p:cBhvr>
                                      <p:tavLst>
                                        <p:tav tm="0">
                                          <p:val>
                                            <p:strVal val="#ppt_x"/>
                                          </p:val>
                                        </p:tav>
                                        <p:tav tm="100000">
                                          <p:val>
                                            <p:strVal val="#ppt_x"/>
                                          </p:val>
                                        </p:tav>
                                      </p:tavLst>
                                    </p:anim>
                                    <p:anim calcmode="lin" valueType="num">
                                      <p:cBhvr>
                                        <p:cTn id="124" dur="1000" fill="hold"/>
                                        <p:tgtEl>
                                          <p:spTgt spid="93"/>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122"/>
                                        </p:tgtEl>
                                        <p:attrNameLst>
                                          <p:attrName>style.visibility</p:attrName>
                                        </p:attrNameLst>
                                      </p:cBhvr>
                                      <p:to>
                                        <p:strVal val="visible"/>
                                      </p:to>
                                    </p:set>
                                    <p:animEffect transition="in" filter="fade">
                                      <p:cBhvr>
                                        <p:cTn id="127" dur="1000"/>
                                        <p:tgtEl>
                                          <p:spTgt spid="122"/>
                                        </p:tgtEl>
                                      </p:cBhvr>
                                    </p:animEffect>
                                    <p:anim calcmode="lin" valueType="num">
                                      <p:cBhvr>
                                        <p:cTn id="128" dur="1000" fill="hold"/>
                                        <p:tgtEl>
                                          <p:spTgt spid="122"/>
                                        </p:tgtEl>
                                        <p:attrNameLst>
                                          <p:attrName>ppt_x</p:attrName>
                                        </p:attrNameLst>
                                      </p:cBhvr>
                                      <p:tavLst>
                                        <p:tav tm="0">
                                          <p:val>
                                            <p:strVal val="#ppt_x"/>
                                          </p:val>
                                        </p:tav>
                                        <p:tav tm="100000">
                                          <p:val>
                                            <p:strVal val="#ppt_x"/>
                                          </p:val>
                                        </p:tav>
                                      </p:tavLst>
                                    </p:anim>
                                    <p:anim calcmode="lin" valueType="num">
                                      <p:cBhvr>
                                        <p:cTn id="129" dur="1000" fill="hold"/>
                                        <p:tgtEl>
                                          <p:spTgt spid="122"/>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123"/>
                                        </p:tgtEl>
                                        <p:attrNameLst>
                                          <p:attrName>style.visibility</p:attrName>
                                        </p:attrNameLst>
                                      </p:cBhvr>
                                      <p:to>
                                        <p:strVal val="visible"/>
                                      </p:to>
                                    </p:set>
                                    <p:animEffect transition="in" filter="fade">
                                      <p:cBhvr>
                                        <p:cTn id="132" dur="1000"/>
                                        <p:tgtEl>
                                          <p:spTgt spid="123"/>
                                        </p:tgtEl>
                                      </p:cBhvr>
                                    </p:animEffect>
                                    <p:anim calcmode="lin" valueType="num">
                                      <p:cBhvr>
                                        <p:cTn id="133" dur="1000" fill="hold"/>
                                        <p:tgtEl>
                                          <p:spTgt spid="123"/>
                                        </p:tgtEl>
                                        <p:attrNameLst>
                                          <p:attrName>ppt_x</p:attrName>
                                        </p:attrNameLst>
                                      </p:cBhvr>
                                      <p:tavLst>
                                        <p:tav tm="0">
                                          <p:val>
                                            <p:strVal val="#ppt_x"/>
                                          </p:val>
                                        </p:tav>
                                        <p:tav tm="100000">
                                          <p:val>
                                            <p:strVal val="#ppt_x"/>
                                          </p:val>
                                        </p:tav>
                                      </p:tavLst>
                                    </p:anim>
                                    <p:anim calcmode="lin" valueType="num">
                                      <p:cBhvr>
                                        <p:cTn id="134" dur="1000" fill="hold"/>
                                        <p:tgtEl>
                                          <p:spTgt spid="123"/>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124"/>
                                        </p:tgtEl>
                                        <p:attrNameLst>
                                          <p:attrName>style.visibility</p:attrName>
                                        </p:attrNameLst>
                                      </p:cBhvr>
                                      <p:to>
                                        <p:strVal val="visible"/>
                                      </p:to>
                                    </p:set>
                                    <p:animEffect transition="in" filter="fade">
                                      <p:cBhvr>
                                        <p:cTn id="137" dur="1000"/>
                                        <p:tgtEl>
                                          <p:spTgt spid="124"/>
                                        </p:tgtEl>
                                      </p:cBhvr>
                                    </p:animEffect>
                                    <p:anim calcmode="lin" valueType="num">
                                      <p:cBhvr>
                                        <p:cTn id="138" dur="1000" fill="hold"/>
                                        <p:tgtEl>
                                          <p:spTgt spid="124"/>
                                        </p:tgtEl>
                                        <p:attrNameLst>
                                          <p:attrName>ppt_x</p:attrName>
                                        </p:attrNameLst>
                                      </p:cBhvr>
                                      <p:tavLst>
                                        <p:tav tm="0">
                                          <p:val>
                                            <p:strVal val="#ppt_x"/>
                                          </p:val>
                                        </p:tav>
                                        <p:tav tm="100000">
                                          <p:val>
                                            <p:strVal val="#ppt_x"/>
                                          </p:val>
                                        </p:tav>
                                      </p:tavLst>
                                    </p:anim>
                                    <p:anim calcmode="lin" valueType="num">
                                      <p:cBhvr>
                                        <p:cTn id="139" dur="1000" fill="hold"/>
                                        <p:tgtEl>
                                          <p:spTgt spid="124"/>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92"/>
                                        </p:tgtEl>
                                        <p:attrNameLst>
                                          <p:attrName>style.visibility</p:attrName>
                                        </p:attrNameLst>
                                      </p:cBhvr>
                                      <p:to>
                                        <p:strVal val="visible"/>
                                      </p:to>
                                    </p:set>
                                    <p:animEffect transition="in" filter="fade">
                                      <p:cBhvr>
                                        <p:cTn id="142" dur="1000"/>
                                        <p:tgtEl>
                                          <p:spTgt spid="92"/>
                                        </p:tgtEl>
                                      </p:cBhvr>
                                    </p:animEffect>
                                    <p:anim calcmode="lin" valueType="num">
                                      <p:cBhvr>
                                        <p:cTn id="143" dur="1000" fill="hold"/>
                                        <p:tgtEl>
                                          <p:spTgt spid="92"/>
                                        </p:tgtEl>
                                        <p:attrNameLst>
                                          <p:attrName>ppt_x</p:attrName>
                                        </p:attrNameLst>
                                      </p:cBhvr>
                                      <p:tavLst>
                                        <p:tav tm="0">
                                          <p:val>
                                            <p:strVal val="#ppt_x"/>
                                          </p:val>
                                        </p:tav>
                                        <p:tav tm="100000">
                                          <p:val>
                                            <p:strVal val="#ppt_x"/>
                                          </p:val>
                                        </p:tav>
                                      </p:tavLst>
                                    </p:anim>
                                    <p:anim calcmode="lin" valueType="num">
                                      <p:cBhvr>
                                        <p:cTn id="144" dur="1000" fill="hold"/>
                                        <p:tgtEl>
                                          <p:spTgt spid="92"/>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70"/>
                                        </p:tgtEl>
                                        <p:attrNameLst>
                                          <p:attrName>style.visibility</p:attrName>
                                        </p:attrNameLst>
                                      </p:cBhvr>
                                      <p:to>
                                        <p:strVal val="visible"/>
                                      </p:to>
                                    </p:set>
                                    <p:animEffect transition="in" filter="fade">
                                      <p:cBhvr>
                                        <p:cTn id="147" dur="1000"/>
                                        <p:tgtEl>
                                          <p:spTgt spid="70"/>
                                        </p:tgtEl>
                                      </p:cBhvr>
                                    </p:animEffect>
                                    <p:anim calcmode="lin" valueType="num">
                                      <p:cBhvr>
                                        <p:cTn id="148" dur="1000" fill="hold"/>
                                        <p:tgtEl>
                                          <p:spTgt spid="70"/>
                                        </p:tgtEl>
                                        <p:attrNameLst>
                                          <p:attrName>ppt_x</p:attrName>
                                        </p:attrNameLst>
                                      </p:cBhvr>
                                      <p:tavLst>
                                        <p:tav tm="0">
                                          <p:val>
                                            <p:strVal val="#ppt_x"/>
                                          </p:val>
                                        </p:tav>
                                        <p:tav tm="100000">
                                          <p:val>
                                            <p:strVal val="#ppt_x"/>
                                          </p:val>
                                        </p:tav>
                                      </p:tavLst>
                                    </p:anim>
                                    <p:anim calcmode="lin" valueType="num">
                                      <p:cBhvr>
                                        <p:cTn id="149" dur="1000" fill="hold"/>
                                        <p:tgtEl>
                                          <p:spTgt spid="70"/>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61"/>
                                        </p:tgtEl>
                                        <p:attrNameLst>
                                          <p:attrName>style.visibility</p:attrName>
                                        </p:attrNameLst>
                                      </p:cBhvr>
                                      <p:to>
                                        <p:strVal val="visible"/>
                                      </p:to>
                                    </p:set>
                                    <p:animEffect transition="in" filter="fade">
                                      <p:cBhvr>
                                        <p:cTn id="152" dur="1000"/>
                                        <p:tgtEl>
                                          <p:spTgt spid="61"/>
                                        </p:tgtEl>
                                      </p:cBhvr>
                                    </p:animEffect>
                                    <p:anim calcmode="lin" valueType="num">
                                      <p:cBhvr>
                                        <p:cTn id="153" dur="1000" fill="hold"/>
                                        <p:tgtEl>
                                          <p:spTgt spid="61"/>
                                        </p:tgtEl>
                                        <p:attrNameLst>
                                          <p:attrName>ppt_x</p:attrName>
                                        </p:attrNameLst>
                                      </p:cBhvr>
                                      <p:tavLst>
                                        <p:tav tm="0">
                                          <p:val>
                                            <p:strVal val="#ppt_x"/>
                                          </p:val>
                                        </p:tav>
                                        <p:tav tm="100000">
                                          <p:val>
                                            <p:strVal val="#ppt_x"/>
                                          </p:val>
                                        </p:tav>
                                      </p:tavLst>
                                    </p:anim>
                                    <p:anim calcmode="lin" valueType="num">
                                      <p:cBhvr>
                                        <p:cTn id="15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2" grpId="0" animBg="1"/>
      <p:bldP spid="54" grpId="0" animBg="1"/>
      <p:bldP spid="57" grpId="0" animBg="1"/>
      <p:bldP spid="62" grpId="0" animBg="1"/>
      <p:bldP spid="71" grpId="0" animBg="1"/>
      <p:bldP spid="93" grpId="0" animBg="1"/>
      <p:bldP spid="118" grpId="0"/>
      <p:bldP spid="119" grpId="0"/>
      <p:bldP spid="120" grpId="0"/>
      <p:bldP spid="121" grpId="0"/>
      <p:bldP spid="122" grpId="0"/>
      <p:bldP spid="123" grpId="0"/>
      <p:bldP spid="1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p:cNvSpPr txBox="1"/>
          <p:nvPr/>
        </p:nvSpPr>
        <p:spPr>
          <a:xfrm>
            <a:off x="7697580" y="2368248"/>
            <a:ext cx="3580020" cy="492635"/>
          </a:xfrm>
          <a:prstGeom prst="rect">
            <a:avLst/>
          </a:prstGeom>
          <a:noFill/>
        </p:spPr>
        <p:txBody>
          <a:bodyPr wrap="square" lIns="0" tIns="0" rIns="0" bIns="0" rtlCol="0">
            <a:spAutoFit/>
          </a:bodyPr>
          <a:lstStyle/>
          <a:p>
            <a:r>
              <a:rPr lang="zh-CN" altLang="en-US" sz="1065" dirty="0">
                <a:solidFill>
                  <a:srgbClr val="1F3744"/>
                </a:solidFill>
                <a:latin typeface="+mn-ea"/>
              </a:rPr>
              <a:t>此处添加详细文本描述，建议与标题相关并符合整体语言风格，语言描述尽量简洁生动。尽量将每页幻灯片的字数控制在</a:t>
            </a:r>
            <a:r>
              <a:rPr lang="en-US" altLang="zh-CN" sz="1065" dirty="0">
                <a:solidFill>
                  <a:srgbClr val="1F3744"/>
                </a:solidFill>
                <a:latin typeface="+mn-ea"/>
              </a:rPr>
              <a:t>200</a:t>
            </a:r>
            <a:r>
              <a:rPr lang="zh-CN" altLang="en-US" sz="1065" dirty="0">
                <a:solidFill>
                  <a:srgbClr val="1F3744"/>
                </a:solidFill>
                <a:latin typeface="+mn-ea"/>
              </a:rPr>
              <a:t>字</a:t>
            </a:r>
            <a:r>
              <a:rPr lang="zh-CN" altLang="en-US" sz="1065" dirty="0" smtClean="0">
                <a:solidFill>
                  <a:srgbClr val="1F3744"/>
                </a:solidFill>
                <a:latin typeface="+mn-ea"/>
              </a:rPr>
              <a:t>以内</a:t>
            </a:r>
            <a:endParaRPr lang="zh-CN" altLang="en-US" sz="1065" dirty="0">
              <a:solidFill>
                <a:srgbClr val="1F3744"/>
              </a:solidFill>
              <a:latin typeface="+mn-ea"/>
            </a:endParaRPr>
          </a:p>
        </p:txBody>
      </p:sp>
      <p:sp>
        <p:nvSpPr>
          <p:cNvPr id="3" name="Rectangle 39"/>
          <p:cNvSpPr/>
          <p:nvPr/>
        </p:nvSpPr>
        <p:spPr>
          <a:xfrm>
            <a:off x="7596357" y="1766683"/>
            <a:ext cx="2646878" cy="584775"/>
          </a:xfrm>
          <a:prstGeom prst="rect">
            <a:avLst/>
          </a:prstGeom>
        </p:spPr>
        <p:txBody>
          <a:bodyPr wrap="none">
            <a:spAutoFit/>
          </a:bodyPr>
          <a:lstStyle/>
          <a:p>
            <a:pPr algn="ctr"/>
            <a:r>
              <a:rPr lang="zh-CN" altLang="en-US" sz="3200" b="1" dirty="0">
                <a:solidFill>
                  <a:srgbClr val="1F3744"/>
                </a:solidFill>
                <a:latin typeface="+mn-ea"/>
              </a:rPr>
              <a:t>此处添加标题</a:t>
            </a:r>
            <a:endParaRPr lang="en-US" sz="3200" b="1" dirty="0">
              <a:solidFill>
                <a:srgbClr val="1F3744"/>
              </a:solidFill>
              <a:latin typeface="+mn-ea"/>
            </a:endParaRPr>
          </a:p>
        </p:txBody>
      </p:sp>
      <p:sp>
        <p:nvSpPr>
          <p:cNvPr id="4" name="Oval 23"/>
          <p:cNvSpPr/>
          <p:nvPr/>
        </p:nvSpPr>
        <p:spPr>
          <a:xfrm>
            <a:off x="6054913" y="1659487"/>
            <a:ext cx="1324136" cy="1324136"/>
          </a:xfrm>
          <a:prstGeom prst="ellipse">
            <a:avLst/>
          </a:prstGeom>
          <a:noFill/>
          <a:ln w="38100">
            <a:solidFill>
              <a:srgbClr val="1F374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5" b="1" dirty="0">
              <a:solidFill>
                <a:srgbClr val="1F3744"/>
              </a:solidFill>
              <a:latin typeface="+mj-ea"/>
              <a:ea typeface="+mj-ea"/>
            </a:endParaRPr>
          </a:p>
        </p:txBody>
      </p:sp>
      <p:sp>
        <p:nvSpPr>
          <p:cNvPr id="5" name="矩形 4"/>
          <p:cNvSpPr/>
          <p:nvPr/>
        </p:nvSpPr>
        <p:spPr>
          <a:xfrm>
            <a:off x="6379796" y="1598280"/>
            <a:ext cx="674371" cy="1446550"/>
          </a:xfrm>
          <a:prstGeom prst="rect">
            <a:avLst/>
          </a:prstGeom>
        </p:spPr>
        <p:txBody>
          <a:bodyPr wrap="square">
            <a:spAutoFit/>
          </a:bodyPr>
          <a:lstStyle/>
          <a:p>
            <a:pPr algn="ctr"/>
            <a:r>
              <a:rPr lang="en-US" altLang="zh-CN" sz="8800" b="1" dirty="0" smtClean="0">
                <a:solidFill>
                  <a:srgbClr val="1F3744"/>
                </a:solidFill>
                <a:latin typeface="+mj-ea"/>
                <a:ea typeface="+mj-ea"/>
              </a:rPr>
              <a:t>2</a:t>
            </a:r>
            <a:endParaRPr lang="zh-CN" altLang="en-US" sz="8800" b="1" dirty="0">
              <a:solidFill>
                <a:srgbClr val="1F3744"/>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094448" y="1697049"/>
            <a:ext cx="6518931" cy="4132219"/>
            <a:chOff x="1093653" y="1697048"/>
            <a:chExt cx="6518931" cy="4132219"/>
          </a:xfrm>
        </p:grpSpPr>
        <p:sp>
          <p:nvSpPr>
            <p:cNvPr id="3" name="圆角矩形 2"/>
            <p:cNvSpPr/>
            <p:nvPr/>
          </p:nvSpPr>
          <p:spPr>
            <a:xfrm>
              <a:off x="2897281" y="1697048"/>
              <a:ext cx="1381857" cy="470051"/>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 name="圆角矩形 3"/>
            <p:cNvSpPr/>
            <p:nvPr/>
          </p:nvSpPr>
          <p:spPr>
            <a:xfrm>
              <a:off x="5421299" y="2584920"/>
              <a:ext cx="1381857" cy="470051"/>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 name="圆角矩形 4"/>
            <p:cNvSpPr/>
            <p:nvPr/>
          </p:nvSpPr>
          <p:spPr>
            <a:xfrm>
              <a:off x="6230727" y="3455386"/>
              <a:ext cx="1381857" cy="47005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6" name="圆角矩形 5"/>
            <p:cNvSpPr/>
            <p:nvPr/>
          </p:nvSpPr>
          <p:spPr>
            <a:xfrm>
              <a:off x="4620576" y="3455386"/>
              <a:ext cx="1381857" cy="47005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7" name="圆角矩形 6"/>
            <p:cNvSpPr/>
            <p:nvPr/>
          </p:nvSpPr>
          <p:spPr>
            <a:xfrm>
              <a:off x="2897280" y="3455386"/>
              <a:ext cx="1381857" cy="47005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8" name="圆角矩形 7"/>
            <p:cNvSpPr/>
            <p:nvPr/>
          </p:nvSpPr>
          <p:spPr>
            <a:xfrm>
              <a:off x="1295835" y="3455386"/>
              <a:ext cx="1381857" cy="47005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 name="圆角矩形 8"/>
            <p:cNvSpPr/>
            <p:nvPr/>
          </p:nvSpPr>
          <p:spPr>
            <a:xfrm>
              <a:off x="1295834" y="4138701"/>
              <a:ext cx="1381857" cy="47005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1295833" y="4822016"/>
              <a:ext cx="1381857" cy="47005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4620576" y="4089997"/>
              <a:ext cx="1381857" cy="47005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4620575" y="4724607"/>
              <a:ext cx="1381857" cy="47005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4620575" y="5359216"/>
              <a:ext cx="1381857" cy="47005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cxnSp>
          <p:nvCxnSpPr>
            <p:cNvPr id="14" name="直接连接符 13"/>
            <p:cNvCxnSpPr>
              <a:stCxn id="3" idx="2"/>
              <a:endCxn id="7" idx="0"/>
            </p:cNvCxnSpPr>
            <p:nvPr/>
          </p:nvCxnSpPr>
          <p:spPr>
            <a:xfrm flipH="1">
              <a:off x="3588209" y="2167099"/>
              <a:ext cx="1" cy="128828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986761" y="3054971"/>
              <a:ext cx="1601448"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8" idx="0"/>
            </p:cNvCxnSpPr>
            <p:nvPr/>
          </p:nvCxnSpPr>
          <p:spPr>
            <a:xfrm>
              <a:off x="1986761" y="3054971"/>
              <a:ext cx="3" cy="4004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endCxn id="4" idx="1"/>
            </p:cNvCxnSpPr>
            <p:nvPr/>
          </p:nvCxnSpPr>
          <p:spPr>
            <a:xfrm>
              <a:off x="3588208" y="2811243"/>
              <a:ext cx="183309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 idx="0"/>
            </p:cNvCxnSpPr>
            <p:nvPr/>
          </p:nvCxnSpPr>
          <p:spPr>
            <a:xfrm flipH="1" flipV="1">
              <a:off x="5311503" y="3255179"/>
              <a:ext cx="2" cy="20020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6921655" y="3255179"/>
              <a:ext cx="2" cy="20020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311503" y="3255179"/>
              <a:ext cx="161015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4" idx="2"/>
            </p:cNvCxnSpPr>
            <p:nvPr/>
          </p:nvCxnSpPr>
          <p:spPr>
            <a:xfrm flipH="1">
              <a:off x="6112227" y="3054971"/>
              <a:ext cx="1" cy="200208"/>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093653" y="3690412"/>
              <a:ext cx="20218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093653" y="4373726"/>
              <a:ext cx="20218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093653" y="5057041"/>
              <a:ext cx="20218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093653" y="3690412"/>
              <a:ext cx="0" cy="136662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4417391" y="3695801"/>
              <a:ext cx="20218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417391" y="5594242"/>
              <a:ext cx="20218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417391" y="4328614"/>
              <a:ext cx="20218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417391" y="4961428"/>
              <a:ext cx="20218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417391" y="3690412"/>
              <a:ext cx="0" cy="190383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31" name="文本框 31"/>
          <p:cNvSpPr txBox="1"/>
          <p:nvPr/>
        </p:nvSpPr>
        <p:spPr>
          <a:xfrm>
            <a:off x="7973343" y="2117002"/>
            <a:ext cx="3128208" cy="838691"/>
          </a:xfrm>
          <a:prstGeom prst="rect">
            <a:avLst/>
          </a:prstGeom>
          <a:noFill/>
        </p:spPr>
        <p:txBody>
          <a:bodyPr wrap="square" lIns="68580" tIns="34290" rIns="68580" bIns="34290" rtlCol="0">
            <a:spAutoFit/>
          </a:bodyPr>
          <a:lstStyle/>
          <a:p>
            <a:pPr>
              <a:spcBef>
                <a:spcPts val="600"/>
              </a:spcBef>
            </a:pPr>
            <a:r>
              <a:rPr lang="en-US" altLang="zh-CN" sz="1900" dirty="0">
                <a:solidFill>
                  <a:schemeClr val="tx1">
                    <a:lumMod val="50000"/>
                    <a:lumOff val="50000"/>
                  </a:schemeClr>
                </a:solidFill>
                <a:latin typeface="微软雅黑" panose="020B0503020204020204" pitchFamily="34" charset="-122"/>
                <a:ea typeface="微软雅黑" panose="020B0503020204020204" pitchFamily="34" charset="-122"/>
              </a:rPr>
              <a:t>01.</a:t>
            </a:r>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1900" dirty="0">
              <a:solidFill>
                <a:schemeClr val="tx1">
                  <a:lumMod val="50000"/>
                  <a:lumOff val="50000"/>
                </a:schemeClr>
              </a:solidFill>
              <a:latin typeface="微软雅黑" panose="020B0503020204020204" pitchFamily="34" charset="-122"/>
              <a:ea typeface="微软雅黑" panose="020B0503020204020204" pitchFamily="34" charset="-122"/>
            </a:endParaRPr>
          </a:p>
          <a:p>
            <a:pPr>
              <a:spcBef>
                <a:spcPts val="600"/>
              </a:spcBef>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在此处添加文字在此处添加文字，在此处添加文字。</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文本框 32"/>
          <p:cNvSpPr txBox="1"/>
          <p:nvPr/>
        </p:nvSpPr>
        <p:spPr>
          <a:xfrm>
            <a:off x="7973343" y="3324652"/>
            <a:ext cx="3128208" cy="838691"/>
          </a:xfrm>
          <a:prstGeom prst="rect">
            <a:avLst/>
          </a:prstGeom>
          <a:noFill/>
        </p:spPr>
        <p:txBody>
          <a:bodyPr wrap="square" lIns="68580" tIns="34290" rIns="68580" bIns="34290" rtlCol="0">
            <a:spAutoFit/>
          </a:bodyPr>
          <a:lstStyle/>
          <a:p>
            <a:pPr>
              <a:spcBef>
                <a:spcPts val="600"/>
              </a:spcBef>
            </a:pPr>
            <a:r>
              <a:rPr lang="en-US" altLang="zh-CN" sz="1900" dirty="0">
                <a:solidFill>
                  <a:schemeClr val="tx1">
                    <a:lumMod val="50000"/>
                    <a:lumOff val="50000"/>
                  </a:schemeClr>
                </a:solidFill>
                <a:latin typeface="微软雅黑" panose="020B0503020204020204" pitchFamily="34" charset="-122"/>
                <a:ea typeface="微软雅黑" panose="020B0503020204020204" pitchFamily="34" charset="-122"/>
              </a:rPr>
              <a:t>02.</a:t>
            </a:r>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1900" dirty="0">
              <a:solidFill>
                <a:schemeClr val="tx1">
                  <a:lumMod val="50000"/>
                  <a:lumOff val="50000"/>
                </a:schemeClr>
              </a:solidFill>
              <a:latin typeface="微软雅黑" panose="020B0503020204020204" pitchFamily="34" charset="-122"/>
              <a:ea typeface="微软雅黑" panose="020B0503020204020204" pitchFamily="34" charset="-122"/>
            </a:endParaRPr>
          </a:p>
          <a:p>
            <a:pPr>
              <a:spcBef>
                <a:spcPts val="600"/>
              </a:spcBef>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在此处添加文字在此处添加文字，在此处添加文字。</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文本框 33"/>
          <p:cNvSpPr txBox="1"/>
          <p:nvPr/>
        </p:nvSpPr>
        <p:spPr>
          <a:xfrm>
            <a:off x="7973343" y="4532302"/>
            <a:ext cx="3128208" cy="838691"/>
          </a:xfrm>
          <a:prstGeom prst="rect">
            <a:avLst/>
          </a:prstGeom>
          <a:noFill/>
        </p:spPr>
        <p:txBody>
          <a:bodyPr wrap="square" lIns="68580" tIns="34290" rIns="68580" bIns="34290" rtlCol="0">
            <a:spAutoFit/>
          </a:bodyPr>
          <a:lstStyle/>
          <a:p>
            <a:pPr>
              <a:spcBef>
                <a:spcPts val="600"/>
              </a:spcBef>
            </a:pPr>
            <a:r>
              <a:rPr lang="en-US" altLang="zh-CN" sz="1900" dirty="0">
                <a:solidFill>
                  <a:schemeClr val="tx1">
                    <a:lumMod val="50000"/>
                    <a:lumOff val="50000"/>
                  </a:schemeClr>
                </a:solidFill>
                <a:latin typeface="微软雅黑" panose="020B0503020204020204" pitchFamily="34" charset="-122"/>
                <a:ea typeface="微软雅黑" panose="020B0503020204020204" pitchFamily="34" charset="-122"/>
              </a:rPr>
              <a:t>03.</a:t>
            </a:r>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1900" dirty="0">
              <a:solidFill>
                <a:schemeClr val="tx1">
                  <a:lumMod val="50000"/>
                  <a:lumOff val="50000"/>
                </a:schemeClr>
              </a:solidFill>
              <a:latin typeface="微软雅黑" panose="020B0503020204020204" pitchFamily="34" charset="-122"/>
              <a:ea typeface="微软雅黑" panose="020B0503020204020204" pitchFamily="34" charset="-122"/>
            </a:endParaRPr>
          </a:p>
          <a:p>
            <a:pPr>
              <a:spcBef>
                <a:spcPts val="600"/>
              </a:spcBef>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在此处添加文字在此处添加文字，在此处添加文字。</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7973344" y="3240396"/>
            <a:ext cx="3210561" cy="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973344" y="4436940"/>
            <a:ext cx="3210561" cy="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7973344" y="5633485"/>
            <a:ext cx="3210561" cy="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decel="58000"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1+#ppt_w/2"/>
                                          </p:val>
                                        </p:tav>
                                        <p:tav tm="100000">
                                          <p:val>
                                            <p:strVal val="#ppt_x"/>
                                          </p:val>
                                        </p:tav>
                                      </p:tavLst>
                                    </p:anim>
                                    <p:anim calcmode="lin" valueType="num">
                                      <p:cBhvr additive="base">
                                        <p:cTn id="14" dur="500" fill="hold"/>
                                        <p:tgtEl>
                                          <p:spTgt spid="31"/>
                                        </p:tgtEl>
                                        <p:attrNameLst>
                                          <p:attrName>ppt_y</p:attrName>
                                        </p:attrNameLst>
                                      </p:cBhvr>
                                      <p:tavLst>
                                        <p:tav tm="0">
                                          <p:val>
                                            <p:strVal val="#ppt_y"/>
                                          </p:val>
                                        </p:tav>
                                        <p:tav tm="100000">
                                          <p:val>
                                            <p:strVal val="#ppt_y"/>
                                          </p:val>
                                        </p:tav>
                                      </p:tavLst>
                                    </p:anim>
                                  </p:childTnLst>
                                </p:cTn>
                              </p:par>
                              <p:par>
                                <p:cTn id="15" presetID="2" presetClass="entr" presetSubtype="2" decel="58000" fill="hold" grpId="0" nodeType="withEffect">
                                  <p:stCondLst>
                                    <p:cond delay="20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1+#ppt_w/2"/>
                                          </p:val>
                                        </p:tav>
                                        <p:tav tm="100000">
                                          <p:val>
                                            <p:strVal val="#ppt_x"/>
                                          </p:val>
                                        </p:tav>
                                      </p:tavLst>
                                    </p:anim>
                                    <p:anim calcmode="lin" valueType="num">
                                      <p:cBhvr additive="base">
                                        <p:cTn id="18" dur="500" fill="hold"/>
                                        <p:tgtEl>
                                          <p:spTgt spid="32"/>
                                        </p:tgtEl>
                                        <p:attrNameLst>
                                          <p:attrName>ppt_y</p:attrName>
                                        </p:attrNameLst>
                                      </p:cBhvr>
                                      <p:tavLst>
                                        <p:tav tm="0">
                                          <p:val>
                                            <p:strVal val="#ppt_y"/>
                                          </p:val>
                                        </p:tav>
                                        <p:tav tm="100000">
                                          <p:val>
                                            <p:strVal val="#ppt_y"/>
                                          </p:val>
                                        </p:tav>
                                      </p:tavLst>
                                    </p:anim>
                                  </p:childTnLst>
                                </p:cTn>
                              </p:par>
                              <p:par>
                                <p:cTn id="19" presetID="2" presetClass="entr" presetSubtype="2" decel="58000" fill="hold" grpId="0" nodeType="withEffect">
                                  <p:stCondLst>
                                    <p:cond delay="40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1+#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2" decel="58000" fill="hold" nodeType="withEffect">
                                  <p:stCondLst>
                                    <p:cond delay="60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1+#ppt_w/2"/>
                                          </p:val>
                                        </p:tav>
                                        <p:tav tm="100000">
                                          <p:val>
                                            <p:strVal val="#ppt_x"/>
                                          </p:val>
                                        </p:tav>
                                      </p:tavLst>
                                    </p:anim>
                                    <p:anim calcmode="lin" valueType="num">
                                      <p:cBhvr additive="base">
                                        <p:cTn id="26" dur="500" fill="hold"/>
                                        <p:tgtEl>
                                          <p:spTgt spid="35"/>
                                        </p:tgtEl>
                                        <p:attrNameLst>
                                          <p:attrName>ppt_y</p:attrName>
                                        </p:attrNameLst>
                                      </p:cBhvr>
                                      <p:tavLst>
                                        <p:tav tm="0">
                                          <p:val>
                                            <p:strVal val="#ppt_y"/>
                                          </p:val>
                                        </p:tav>
                                        <p:tav tm="100000">
                                          <p:val>
                                            <p:strVal val="#ppt_y"/>
                                          </p:val>
                                        </p:tav>
                                      </p:tavLst>
                                    </p:anim>
                                  </p:childTnLst>
                                </p:cTn>
                              </p:par>
                              <p:par>
                                <p:cTn id="27" presetID="2" presetClass="entr" presetSubtype="2" decel="58000" fill="hold" nodeType="withEffect">
                                  <p:stCondLst>
                                    <p:cond delay="80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fill="hold"/>
                                        <p:tgtEl>
                                          <p:spTgt spid="36"/>
                                        </p:tgtEl>
                                        <p:attrNameLst>
                                          <p:attrName>ppt_x</p:attrName>
                                        </p:attrNameLst>
                                      </p:cBhvr>
                                      <p:tavLst>
                                        <p:tav tm="0">
                                          <p:val>
                                            <p:strVal val="1+#ppt_w/2"/>
                                          </p:val>
                                        </p:tav>
                                        <p:tav tm="100000">
                                          <p:val>
                                            <p:strVal val="#ppt_x"/>
                                          </p:val>
                                        </p:tav>
                                      </p:tavLst>
                                    </p:anim>
                                    <p:anim calcmode="lin" valueType="num">
                                      <p:cBhvr additive="base">
                                        <p:cTn id="30" dur="500" fill="hold"/>
                                        <p:tgtEl>
                                          <p:spTgt spid="36"/>
                                        </p:tgtEl>
                                        <p:attrNameLst>
                                          <p:attrName>ppt_y</p:attrName>
                                        </p:attrNameLst>
                                      </p:cBhvr>
                                      <p:tavLst>
                                        <p:tav tm="0">
                                          <p:val>
                                            <p:strVal val="#ppt_y"/>
                                          </p:val>
                                        </p:tav>
                                        <p:tav tm="100000">
                                          <p:val>
                                            <p:strVal val="#ppt_y"/>
                                          </p:val>
                                        </p:tav>
                                      </p:tavLst>
                                    </p:anim>
                                  </p:childTnLst>
                                </p:cTn>
                              </p:par>
                              <p:par>
                                <p:cTn id="31" presetID="2" presetClass="entr" presetSubtype="2" decel="58000" fill="hold" nodeType="withEffect">
                                  <p:stCondLst>
                                    <p:cond delay="100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fill="hold"/>
                                        <p:tgtEl>
                                          <p:spTgt spid="37"/>
                                        </p:tgtEl>
                                        <p:attrNameLst>
                                          <p:attrName>ppt_x</p:attrName>
                                        </p:attrNameLst>
                                      </p:cBhvr>
                                      <p:tavLst>
                                        <p:tav tm="0">
                                          <p:val>
                                            <p:strVal val="1+#ppt_w/2"/>
                                          </p:val>
                                        </p:tav>
                                        <p:tav tm="100000">
                                          <p:val>
                                            <p:strVal val="#ppt_x"/>
                                          </p:val>
                                        </p:tav>
                                      </p:tavLst>
                                    </p:anim>
                                    <p:anim calcmode="lin" valueType="num">
                                      <p:cBhvr additive="base">
                                        <p:cTn id="34"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a:xfrm>
            <a:off x="6249600" y="1605241"/>
            <a:ext cx="4983765" cy="883338"/>
            <a:chOff x="4033795" y="1000568"/>
            <a:chExt cx="3738310" cy="662503"/>
          </a:xfrm>
        </p:grpSpPr>
        <p:grpSp>
          <p:nvGrpSpPr>
            <p:cNvPr id="10" name="Group 29"/>
            <p:cNvGrpSpPr/>
            <p:nvPr/>
          </p:nvGrpSpPr>
          <p:grpSpPr>
            <a:xfrm>
              <a:off x="4399178" y="1000568"/>
              <a:ext cx="3372927" cy="630942"/>
              <a:chOff x="798970" y="1689403"/>
              <a:chExt cx="1860430" cy="630942"/>
            </a:xfrm>
          </p:grpSpPr>
          <p:sp>
            <p:nvSpPr>
              <p:cNvPr id="63"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2"/>
                    </a:solidFill>
                    <a:latin typeface="+mn-ea"/>
                  </a:rPr>
                  <a:t>添加副标题</a:t>
                </a:r>
                <a:r>
                  <a:rPr lang="en-US" sz="2100" dirty="0">
                    <a:solidFill>
                      <a:schemeClr val="accent2"/>
                    </a:solidFill>
                    <a:latin typeface="+mn-ea"/>
                  </a:rPr>
                  <a:t> 04</a:t>
                </a:r>
                <a:endParaRPr lang="en-US" sz="2100" dirty="0">
                  <a:solidFill>
                    <a:schemeClr val="accent2"/>
                  </a:solidFill>
                  <a:latin typeface="+mn-ea"/>
                </a:endParaRPr>
              </a:p>
            </p:txBody>
          </p:sp>
          <p:sp>
            <p:nvSpPr>
              <p:cNvPr id="64"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grpSp>
        <p:sp>
          <p:nvSpPr>
            <p:cNvPr id="31" name="Rectangle 30"/>
            <p:cNvSpPr/>
            <p:nvPr/>
          </p:nvSpPr>
          <p:spPr>
            <a:xfrm>
              <a:off x="4033795" y="1236031"/>
              <a:ext cx="49" cy="427040"/>
            </a:xfrm>
            <a:prstGeom prst="rect">
              <a:avLst/>
            </a:prstGeom>
          </p:spPr>
          <p:txBody>
            <a:bodyPr wrap="none" lIns="0" tIns="0" rIns="0" bIns="0">
              <a:spAutoFit/>
            </a:bodyPr>
            <a:lstStyle/>
            <a:p>
              <a:endParaRPr lang="en-US" sz="3700" dirty="0">
                <a:solidFill>
                  <a:schemeClr val="accent2"/>
                </a:solidFill>
                <a:latin typeface="+mn-ea"/>
              </a:endParaRPr>
            </a:p>
          </p:txBody>
        </p:sp>
      </p:grpSp>
      <p:grpSp>
        <p:nvGrpSpPr>
          <p:cNvPr id="37" name="Group 36"/>
          <p:cNvGrpSpPr/>
          <p:nvPr/>
        </p:nvGrpSpPr>
        <p:grpSpPr>
          <a:xfrm>
            <a:off x="6249600" y="2725768"/>
            <a:ext cx="4983765" cy="883338"/>
            <a:chOff x="4033795" y="1822859"/>
            <a:chExt cx="3738310" cy="662503"/>
          </a:xfrm>
        </p:grpSpPr>
        <p:grpSp>
          <p:nvGrpSpPr>
            <p:cNvPr id="32" name="Group 29"/>
            <p:cNvGrpSpPr/>
            <p:nvPr/>
          </p:nvGrpSpPr>
          <p:grpSpPr>
            <a:xfrm>
              <a:off x="4399178" y="1822859"/>
              <a:ext cx="3372927" cy="630942"/>
              <a:chOff x="798970" y="1689403"/>
              <a:chExt cx="1860430" cy="630942"/>
            </a:xfrm>
          </p:grpSpPr>
          <p:sp>
            <p:nvSpPr>
              <p:cNvPr id="33"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3"/>
                    </a:solidFill>
                    <a:latin typeface="+mn-ea"/>
                  </a:rPr>
                  <a:t>添加副标题</a:t>
                </a:r>
                <a:r>
                  <a:rPr lang="en-US" sz="2100" dirty="0">
                    <a:solidFill>
                      <a:schemeClr val="accent3"/>
                    </a:solidFill>
                    <a:latin typeface="+mn-ea"/>
                  </a:rPr>
                  <a:t> 05</a:t>
                </a:r>
                <a:endParaRPr lang="en-US" sz="2100" dirty="0">
                  <a:solidFill>
                    <a:schemeClr val="accent3"/>
                  </a:solidFill>
                  <a:latin typeface="+mn-ea"/>
                </a:endParaRPr>
              </a:p>
            </p:txBody>
          </p:sp>
          <p:sp>
            <p:nvSpPr>
              <p:cNvPr id="34"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35" name="Rectangle 34"/>
            <p:cNvSpPr/>
            <p:nvPr/>
          </p:nvSpPr>
          <p:spPr>
            <a:xfrm>
              <a:off x="4033795" y="2058322"/>
              <a:ext cx="49" cy="427040"/>
            </a:xfrm>
            <a:prstGeom prst="rect">
              <a:avLst/>
            </a:prstGeom>
          </p:spPr>
          <p:txBody>
            <a:bodyPr wrap="none" lIns="0" tIns="0" rIns="0" bIns="0">
              <a:spAutoFit/>
            </a:bodyPr>
            <a:lstStyle/>
            <a:p>
              <a:endParaRPr lang="en-US" sz="3700" dirty="0">
                <a:solidFill>
                  <a:schemeClr val="accent3"/>
                </a:solidFill>
                <a:latin typeface="+mn-ea"/>
              </a:endParaRPr>
            </a:p>
          </p:txBody>
        </p:sp>
      </p:grpSp>
      <p:grpSp>
        <p:nvGrpSpPr>
          <p:cNvPr id="38" name="Group 37"/>
          <p:cNvGrpSpPr/>
          <p:nvPr/>
        </p:nvGrpSpPr>
        <p:grpSpPr>
          <a:xfrm>
            <a:off x="6249601" y="3846293"/>
            <a:ext cx="4983763" cy="883338"/>
            <a:chOff x="4033795" y="1822859"/>
            <a:chExt cx="3738309" cy="662503"/>
          </a:xfrm>
        </p:grpSpPr>
        <p:grpSp>
          <p:nvGrpSpPr>
            <p:cNvPr id="39" name="Group 29"/>
            <p:cNvGrpSpPr/>
            <p:nvPr/>
          </p:nvGrpSpPr>
          <p:grpSpPr>
            <a:xfrm>
              <a:off x="4399178" y="1822859"/>
              <a:ext cx="3372926" cy="630942"/>
              <a:chOff x="798970" y="1689403"/>
              <a:chExt cx="1860430" cy="630942"/>
            </a:xfrm>
          </p:grpSpPr>
          <p:sp>
            <p:nvSpPr>
              <p:cNvPr id="41"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4"/>
                    </a:solidFill>
                    <a:latin typeface="+mn-ea"/>
                  </a:rPr>
                  <a:t>添加副标题</a:t>
                </a:r>
                <a:r>
                  <a:rPr lang="en-US" sz="2100" dirty="0">
                    <a:solidFill>
                      <a:schemeClr val="accent4"/>
                    </a:solidFill>
                    <a:latin typeface="+mn-ea"/>
                  </a:rPr>
                  <a:t> 06</a:t>
                </a:r>
                <a:endParaRPr lang="en-US" sz="2100" dirty="0">
                  <a:solidFill>
                    <a:schemeClr val="accent4"/>
                  </a:solidFill>
                  <a:latin typeface="+mn-ea"/>
                </a:endParaRPr>
              </a:p>
            </p:txBody>
          </p:sp>
          <p:sp>
            <p:nvSpPr>
              <p:cNvPr id="42"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40" name="Rectangle 39"/>
            <p:cNvSpPr/>
            <p:nvPr/>
          </p:nvSpPr>
          <p:spPr>
            <a:xfrm>
              <a:off x="4033795" y="2058322"/>
              <a:ext cx="49" cy="427040"/>
            </a:xfrm>
            <a:prstGeom prst="rect">
              <a:avLst/>
            </a:prstGeom>
          </p:spPr>
          <p:txBody>
            <a:bodyPr wrap="none" lIns="0" tIns="0" rIns="0" bIns="0">
              <a:spAutoFit/>
            </a:bodyPr>
            <a:lstStyle/>
            <a:p>
              <a:endParaRPr lang="en-US" sz="3700" dirty="0">
                <a:solidFill>
                  <a:schemeClr val="accent4"/>
                </a:solidFill>
                <a:latin typeface="+mn-ea"/>
              </a:endParaRPr>
            </a:p>
          </p:txBody>
        </p:sp>
      </p:grpSp>
      <p:grpSp>
        <p:nvGrpSpPr>
          <p:cNvPr id="53" name="Group 52"/>
          <p:cNvGrpSpPr/>
          <p:nvPr/>
        </p:nvGrpSpPr>
        <p:grpSpPr>
          <a:xfrm>
            <a:off x="1027245" y="1605241"/>
            <a:ext cx="4983765" cy="883338"/>
            <a:chOff x="4033795" y="1000568"/>
            <a:chExt cx="3738310" cy="662503"/>
          </a:xfrm>
        </p:grpSpPr>
        <p:grpSp>
          <p:nvGrpSpPr>
            <p:cNvPr id="54" name="Group 29"/>
            <p:cNvGrpSpPr/>
            <p:nvPr/>
          </p:nvGrpSpPr>
          <p:grpSpPr>
            <a:xfrm>
              <a:off x="4399178" y="1000568"/>
              <a:ext cx="3372927" cy="630943"/>
              <a:chOff x="798970" y="1689403"/>
              <a:chExt cx="1860430" cy="630943"/>
            </a:xfrm>
          </p:grpSpPr>
          <p:sp>
            <p:nvSpPr>
              <p:cNvPr id="56"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tx2">
                        <a:lumMod val="75000"/>
                      </a:schemeClr>
                    </a:solidFill>
                    <a:latin typeface="+mn-ea"/>
                  </a:rPr>
                  <a:t>添加副标题</a:t>
                </a:r>
                <a:r>
                  <a:rPr lang="en-US" sz="2100" dirty="0">
                    <a:solidFill>
                      <a:schemeClr val="tx2">
                        <a:lumMod val="75000"/>
                      </a:schemeClr>
                    </a:solidFill>
                    <a:latin typeface="+mn-ea"/>
                  </a:rPr>
                  <a:t> 01</a:t>
                </a:r>
                <a:endParaRPr lang="en-US" sz="2100" dirty="0">
                  <a:solidFill>
                    <a:schemeClr val="tx2">
                      <a:lumMod val="75000"/>
                    </a:schemeClr>
                  </a:solidFill>
                  <a:latin typeface="+mn-ea"/>
                </a:endParaRPr>
              </a:p>
            </p:txBody>
          </p:sp>
          <p:sp>
            <p:nvSpPr>
              <p:cNvPr id="57" name="Text Placeholder 3"/>
              <p:cNvSpPr txBox="1"/>
              <p:nvPr/>
            </p:nvSpPr>
            <p:spPr>
              <a:xfrm>
                <a:off x="798970" y="2012569"/>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55" name="Rectangle 54"/>
            <p:cNvSpPr/>
            <p:nvPr/>
          </p:nvSpPr>
          <p:spPr>
            <a:xfrm>
              <a:off x="4033795" y="1236031"/>
              <a:ext cx="49" cy="427040"/>
            </a:xfrm>
            <a:prstGeom prst="rect">
              <a:avLst/>
            </a:prstGeom>
          </p:spPr>
          <p:txBody>
            <a:bodyPr wrap="none" lIns="0" tIns="0" rIns="0" bIns="0">
              <a:spAutoFit/>
            </a:bodyPr>
            <a:lstStyle/>
            <a:p>
              <a:endParaRPr lang="en-US" sz="3700" dirty="0">
                <a:solidFill>
                  <a:schemeClr val="tx2">
                    <a:lumMod val="75000"/>
                  </a:schemeClr>
                </a:solidFill>
                <a:latin typeface="+mn-ea"/>
              </a:endParaRPr>
            </a:p>
          </p:txBody>
        </p:sp>
      </p:grpSp>
      <p:grpSp>
        <p:nvGrpSpPr>
          <p:cNvPr id="58" name="Group 57"/>
          <p:cNvGrpSpPr/>
          <p:nvPr/>
        </p:nvGrpSpPr>
        <p:grpSpPr>
          <a:xfrm>
            <a:off x="1027245" y="2725768"/>
            <a:ext cx="4983765" cy="883338"/>
            <a:chOff x="4033795" y="1822859"/>
            <a:chExt cx="3738310" cy="662503"/>
          </a:xfrm>
        </p:grpSpPr>
        <p:grpSp>
          <p:nvGrpSpPr>
            <p:cNvPr id="59" name="Group 29"/>
            <p:cNvGrpSpPr/>
            <p:nvPr/>
          </p:nvGrpSpPr>
          <p:grpSpPr>
            <a:xfrm>
              <a:off x="4399178" y="1822859"/>
              <a:ext cx="3372927" cy="630942"/>
              <a:chOff x="798970" y="1689403"/>
              <a:chExt cx="1860430" cy="630942"/>
            </a:xfrm>
          </p:grpSpPr>
          <p:sp>
            <p:nvSpPr>
              <p:cNvPr id="61"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5"/>
                    </a:solidFill>
                    <a:latin typeface="+mn-ea"/>
                  </a:rPr>
                  <a:t>添加副标题</a:t>
                </a:r>
                <a:r>
                  <a:rPr lang="en-US" sz="2100" dirty="0">
                    <a:solidFill>
                      <a:schemeClr val="accent5"/>
                    </a:solidFill>
                    <a:latin typeface="+mn-ea"/>
                  </a:rPr>
                  <a:t> 02</a:t>
                </a:r>
                <a:endParaRPr lang="en-US" sz="2100" dirty="0">
                  <a:solidFill>
                    <a:schemeClr val="accent5"/>
                  </a:solidFill>
                  <a:latin typeface="+mn-ea"/>
                </a:endParaRPr>
              </a:p>
            </p:txBody>
          </p:sp>
          <p:sp>
            <p:nvSpPr>
              <p:cNvPr id="62"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60" name="Rectangle 59"/>
            <p:cNvSpPr/>
            <p:nvPr/>
          </p:nvSpPr>
          <p:spPr>
            <a:xfrm>
              <a:off x="4033795" y="2058322"/>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65" name="Group 64"/>
          <p:cNvGrpSpPr/>
          <p:nvPr/>
        </p:nvGrpSpPr>
        <p:grpSpPr>
          <a:xfrm>
            <a:off x="1027246" y="3846293"/>
            <a:ext cx="4983763" cy="883338"/>
            <a:chOff x="4033795" y="1822859"/>
            <a:chExt cx="3738309" cy="662503"/>
          </a:xfrm>
        </p:grpSpPr>
        <p:grpSp>
          <p:nvGrpSpPr>
            <p:cNvPr id="81" name="Group 29"/>
            <p:cNvGrpSpPr/>
            <p:nvPr/>
          </p:nvGrpSpPr>
          <p:grpSpPr>
            <a:xfrm>
              <a:off x="4399178" y="1822859"/>
              <a:ext cx="3372926" cy="630942"/>
              <a:chOff x="798970" y="1689403"/>
              <a:chExt cx="1860430" cy="630942"/>
            </a:xfrm>
          </p:grpSpPr>
          <p:sp>
            <p:nvSpPr>
              <p:cNvPr id="83" name="Text Placeholder 3"/>
              <p:cNvSpPr txBox="1"/>
              <p:nvPr/>
            </p:nvSpPr>
            <p:spPr>
              <a:xfrm>
                <a:off x="798970" y="168940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1"/>
                    </a:solidFill>
                    <a:latin typeface="+mn-ea"/>
                  </a:rPr>
                  <a:t>添加副标题</a:t>
                </a:r>
                <a:r>
                  <a:rPr lang="en-US" sz="2100" dirty="0">
                    <a:solidFill>
                      <a:schemeClr val="accent1"/>
                    </a:solidFill>
                    <a:latin typeface="+mn-ea"/>
                  </a:rPr>
                  <a:t> 03</a:t>
                </a:r>
                <a:endParaRPr lang="en-US" sz="2100" dirty="0">
                  <a:solidFill>
                    <a:schemeClr val="accent1"/>
                  </a:solidFill>
                  <a:latin typeface="+mn-ea"/>
                </a:endParaRPr>
              </a:p>
            </p:txBody>
          </p:sp>
          <p:sp>
            <p:nvSpPr>
              <p:cNvPr id="84"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2" name="Rectangle 81"/>
            <p:cNvSpPr/>
            <p:nvPr/>
          </p:nvSpPr>
          <p:spPr>
            <a:xfrm>
              <a:off x="4033795" y="2058322"/>
              <a:ext cx="49" cy="427040"/>
            </a:xfrm>
            <a:prstGeom prst="rect">
              <a:avLst/>
            </a:prstGeom>
          </p:spPr>
          <p:txBody>
            <a:bodyPr wrap="none" lIns="0" tIns="0" rIns="0" bIns="0">
              <a:spAutoFit/>
            </a:bodyPr>
            <a:lstStyle/>
            <a:p>
              <a:endParaRPr lang="en-US" sz="3700" dirty="0">
                <a:solidFill>
                  <a:schemeClr val="accent1"/>
                </a:solidFill>
                <a:latin typeface="+mn-ea"/>
              </a:endParaRPr>
            </a:p>
          </p:txBody>
        </p:sp>
      </p:grpSp>
      <p:sp>
        <p:nvSpPr>
          <p:cNvPr id="85" name="TextBox 84"/>
          <p:cNvSpPr txBox="1"/>
          <p:nvPr/>
        </p:nvSpPr>
        <p:spPr>
          <a:xfrm>
            <a:off x="1035440" y="5296591"/>
            <a:ext cx="10121124" cy="615553"/>
          </a:xfrm>
          <a:prstGeom prst="rect">
            <a:avLst/>
          </a:prstGeom>
          <a:noFill/>
        </p:spPr>
        <p:txBody>
          <a:bodyPr wrap="square" lIns="0" tIns="0" rIns="0" bIns="0" rtlCol="0">
            <a:spAutoFit/>
          </a:bodyPr>
          <a:lstStyle/>
          <a:p>
            <a:pPr algn="just"/>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endParaRPr lang="zh-CN" altLang="en-US" sz="1300" dirty="0">
              <a:solidFill>
                <a:schemeClr val="tx1">
                  <a:lumMod val="50000"/>
                  <a:lumOff val="50000"/>
                </a:schemeClr>
              </a:solidFill>
              <a:latin typeface="+mn-ea"/>
            </a:endParaRPr>
          </a:p>
        </p:txBody>
      </p:sp>
      <p:cxnSp>
        <p:nvCxnSpPr>
          <p:cNvPr id="86" name="Straight Connector 85"/>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010640" y="1568835"/>
            <a:ext cx="402121" cy="401104"/>
            <a:chOff x="-959970" y="1422605"/>
            <a:chExt cx="596900" cy="595313"/>
          </a:xfrm>
        </p:grpSpPr>
        <p:sp>
          <p:nvSpPr>
            <p:cNvPr id="46" name="Oval 77"/>
            <p:cNvSpPr>
              <a:spLocks noChangeArrowheads="1"/>
            </p:cNvSpPr>
            <p:nvPr/>
          </p:nvSpPr>
          <p:spPr bwMode="auto">
            <a:xfrm>
              <a:off x="-959970" y="1422605"/>
              <a:ext cx="596900" cy="595313"/>
            </a:xfrm>
            <a:prstGeom prst="ellipse">
              <a:avLst/>
            </a:prstGeom>
            <a:solidFill>
              <a:schemeClr val="tx2">
                <a:lumMod val="75000"/>
              </a:schemeClr>
            </a:solidFill>
            <a:ln>
              <a:noFill/>
            </a:ln>
          </p:spPr>
          <p:txBody>
            <a:bodyPr vert="horz" wrap="square" lIns="91440" tIns="45720" rIns="91440" bIns="45720" numCol="1" anchor="t" anchorCtr="0" compatLnSpc="1"/>
            <a:lstStyle/>
            <a:p>
              <a:endParaRPr lang="en-US">
                <a:latin typeface="+mn-ea"/>
              </a:endParaRPr>
            </a:p>
          </p:txBody>
        </p:sp>
        <p:sp>
          <p:nvSpPr>
            <p:cNvPr id="47"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48" name="组合 47"/>
          <p:cNvGrpSpPr/>
          <p:nvPr/>
        </p:nvGrpSpPr>
        <p:grpSpPr>
          <a:xfrm>
            <a:off x="1007967" y="2689361"/>
            <a:ext cx="402121" cy="401104"/>
            <a:chOff x="-959970" y="1422605"/>
            <a:chExt cx="596900" cy="595313"/>
          </a:xfrm>
        </p:grpSpPr>
        <p:sp>
          <p:nvSpPr>
            <p:cNvPr id="49" name="Oval 77"/>
            <p:cNvSpPr>
              <a:spLocks noChangeArrowheads="1"/>
            </p:cNvSpPr>
            <p:nvPr/>
          </p:nvSpPr>
          <p:spPr bwMode="auto">
            <a:xfrm>
              <a:off x="-959970" y="1422605"/>
              <a:ext cx="596900" cy="595313"/>
            </a:xfrm>
            <a:prstGeom prst="ellipse">
              <a:avLst/>
            </a:prstGeom>
            <a:solidFill>
              <a:schemeClr val="accent5"/>
            </a:solidFill>
            <a:ln>
              <a:noFill/>
            </a:ln>
          </p:spPr>
          <p:txBody>
            <a:bodyPr vert="horz" wrap="square" lIns="91440" tIns="45720" rIns="91440" bIns="45720" numCol="1" anchor="t" anchorCtr="0" compatLnSpc="1"/>
            <a:lstStyle/>
            <a:p>
              <a:endParaRPr lang="en-US">
                <a:latin typeface="+mn-ea"/>
              </a:endParaRPr>
            </a:p>
          </p:txBody>
        </p:sp>
        <p:sp>
          <p:nvSpPr>
            <p:cNvPr id="50"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51" name="组合 50"/>
          <p:cNvGrpSpPr/>
          <p:nvPr/>
        </p:nvGrpSpPr>
        <p:grpSpPr>
          <a:xfrm>
            <a:off x="1007967" y="3809888"/>
            <a:ext cx="402121" cy="401104"/>
            <a:chOff x="-959970" y="1422605"/>
            <a:chExt cx="596900" cy="595313"/>
          </a:xfrm>
        </p:grpSpPr>
        <p:sp>
          <p:nvSpPr>
            <p:cNvPr id="52" name="Oval 77"/>
            <p:cNvSpPr>
              <a:spLocks noChangeArrowheads="1"/>
            </p:cNvSpPr>
            <p:nvPr/>
          </p:nvSpPr>
          <p:spPr bwMode="auto">
            <a:xfrm>
              <a:off x="-959970" y="1422605"/>
              <a:ext cx="596900" cy="595313"/>
            </a:xfrm>
            <a:prstGeom prst="ellipse">
              <a:avLst/>
            </a:prstGeom>
            <a:solidFill>
              <a:schemeClr val="accent1"/>
            </a:solidFill>
            <a:ln>
              <a:noFill/>
            </a:ln>
          </p:spPr>
          <p:txBody>
            <a:bodyPr vert="horz" wrap="square" lIns="91440" tIns="45720" rIns="91440" bIns="45720" numCol="1" anchor="t" anchorCtr="0" compatLnSpc="1"/>
            <a:lstStyle/>
            <a:p>
              <a:endParaRPr lang="en-US">
                <a:latin typeface="+mn-ea"/>
              </a:endParaRPr>
            </a:p>
          </p:txBody>
        </p:sp>
        <p:sp>
          <p:nvSpPr>
            <p:cNvPr id="66"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67" name="组合 66"/>
          <p:cNvGrpSpPr/>
          <p:nvPr/>
        </p:nvGrpSpPr>
        <p:grpSpPr>
          <a:xfrm>
            <a:off x="6249687" y="1568835"/>
            <a:ext cx="402121" cy="401104"/>
            <a:chOff x="-959970" y="1422605"/>
            <a:chExt cx="596900" cy="595313"/>
          </a:xfrm>
        </p:grpSpPr>
        <p:sp>
          <p:nvSpPr>
            <p:cNvPr id="68" name="Oval 77"/>
            <p:cNvSpPr>
              <a:spLocks noChangeArrowheads="1"/>
            </p:cNvSpPr>
            <p:nvPr/>
          </p:nvSpPr>
          <p:spPr bwMode="auto">
            <a:xfrm>
              <a:off x="-959970" y="1422605"/>
              <a:ext cx="596900" cy="595313"/>
            </a:xfrm>
            <a:prstGeom prst="ellipse">
              <a:avLst/>
            </a:prstGeom>
            <a:solidFill>
              <a:schemeClr val="accent2"/>
            </a:solidFill>
            <a:ln>
              <a:noFill/>
            </a:ln>
          </p:spPr>
          <p:txBody>
            <a:bodyPr vert="horz" wrap="square" lIns="91440" tIns="45720" rIns="91440" bIns="45720" numCol="1" anchor="t" anchorCtr="0" compatLnSpc="1"/>
            <a:lstStyle/>
            <a:p>
              <a:endParaRPr lang="en-US">
                <a:latin typeface="+mn-ea"/>
              </a:endParaRPr>
            </a:p>
          </p:txBody>
        </p:sp>
        <p:sp>
          <p:nvSpPr>
            <p:cNvPr id="69"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70" name="组合 69"/>
          <p:cNvGrpSpPr/>
          <p:nvPr/>
        </p:nvGrpSpPr>
        <p:grpSpPr>
          <a:xfrm>
            <a:off x="6247014" y="2679388"/>
            <a:ext cx="402121" cy="401104"/>
            <a:chOff x="-959970" y="1422605"/>
            <a:chExt cx="596900" cy="595313"/>
          </a:xfrm>
        </p:grpSpPr>
        <p:sp>
          <p:nvSpPr>
            <p:cNvPr id="71" name="Oval 77"/>
            <p:cNvSpPr>
              <a:spLocks noChangeArrowheads="1"/>
            </p:cNvSpPr>
            <p:nvPr/>
          </p:nvSpPr>
          <p:spPr bwMode="auto">
            <a:xfrm>
              <a:off x="-959970" y="1422605"/>
              <a:ext cx="596900" cy="595313"/>
            </a:xfrm>
            <a:prstGeom prst="ellipse">
              <a:avLst/>
            </a:prstGeom>
            <a:solidFill>
              <a:schemeClr val="accent3"/>
            </a:solidFill>
            <a:ln>
              <a:noFill/>
            </a:ln>
          </p:spPr>
          <p:txBody>
            <a:bodyPr vert="horz" wrap="square" lIns="91440" tIns="45720" rIns="91440" bIns="45720" numCol="1" anchor="t" anchorCtr="0" compatLnSpc="1"/>
            <a:lstStyle/>
            <a:p>
              <a:endParaRPr lang="en-US">
                <a:latin typeface="+mn-ea"/>
              </a:endParaRPr>
            </a:p>
          </p:txBody>
        </p:sp>
        <p:sp>
          <p:nvSpPr>
            <p:cNvPr id="72"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73" name="组合 72"/>
          <p:cNvGrpSpPr/>
          <p:nvPr/>
        </p:nvGrpSpPr>
        <p:grpSpPr>
          <a:xfrm>
            <a:off x="6243602" y="3797727"/>
            <a:ext cx="402121" cy="401104"/>
            <a:chOff x="-959970" y="1422605"/>
            <a:chExt cx="596900" cy="595313"/>
          </a:xfrm>
        </p:grpSpPr>
        <p:sp>
          <p:nvSpPr>
            <p:cNvPr id="74" name="Oval 77"/>
            <p:cNvSpPr>
              <a:spLocks noChangeArrowheads="1"/>
            </p:cNvSpPr>
            <p:nvPr/>
          </p:nvSpPr>
          <p:spPr bwMode="auto">
            <a:xfrm>
              <a:off x="-959970" y="1422605"/>
              <a:ext cx="596900" cy="595313"/>
            </a:xfrm>
            <a:prstGeom prst="ellipse">
              <a:avLst/>
            </a:prstGeom>
            <a:solidFill>
              <a:schemeClr val="accent4"/>
            </a:solidFill>
            <a:ln>
              <a:noFill/>
            </a:ln>
          </p:spPr>
          <p:txBody>
            <a:bodyPr vert="horz" wrap="square" lIns="91440" tIns="45720" rIns="91440" bIns="45720" numCol="1" anchor="t" anchorCtr="0" compatLnSpc="1"/>
            <a:lstStyle/>
            <a:p>
              <a:endParaRPr lang="en-US">
                <a:latin typeface="+mn-ea"/>
              </a:endParaRPr>
            </a:p>
          </p:txBody>
        </p:sp>
        <p:sp>
          <p:nvSpPr>
            <p:cNvPr id="75"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sp>
        <p:nvSpPr>
          <p:cNvPr id="3" name="标题 2"/>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0-#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 presetClass="entr" presetSubtype="8" accel="50000" decel="5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accel="50000" decel="50000" fill="hold"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additive="base">
                                        <p:cTn id="16" dur="500" fill="hold"/>
                                        <p:tgtEl>
                                          <p:spTgt spid="58"/>
                                        </p:tgtEl>
                                        <p:attrNameLst>
                                          <p:attrName>ppt_x</p:attrName>
                                        </p:attrNameLst>
                                      </p:cBhvr>
                                      <p:tavLst>
                                        <p:tav tm="0">
                                          <p:val>
                                            <p:strVal val="0-#ppt_w/2"/>
                                          </p:val>
                                        </p:tav>
                                        <p:tav tm="100000">
                                          <p:val>
                                            <p:strVal val="#ppt_x"/>
                                          </p:val>
                                        </p:tav>
                                      </p:tavLst>
                                    </p:anim>
                                    <p:anim calcmode="lin" valueType="num">
                                      <p:cBhvr additive="base">
                                        <p:cTn id="17" dur="500" fill="hold"/>
                                        <p:tgtEl>
                                          <p:spTgt spid="58"/>
                                        </p:tgtEl>
                                        <p:attrNameLst>
                                          <p:attrName>ppt_y</p:attrName>
                                        </p:attrNameLst>
                                      </p:cBhvr>
                                      <p:tavLst>
                                        <p:tav tm="0">
                                          <p:val>
                                            <p:strVal val="#ppt_y"/>
                                          </p:val>
                                        </p:tav>
                                        <p:tav tm="100000">
                                          <p:val>
                                            <p:strVal val="#ppt_y"/>
                                          </p:val>
                                        </p:tav>
                                      </p:tavLst>
                                    </p:anim>
                                  </p:childTnLst>
                                </p:cTn>
                              </p:par>
                              <p:par>
                                <p:cTn id="18" presetID="2" presetClass="entr" presetSubtype="8" accel="50000" decel="50000" fill="hold" nodeType="with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0-#ppt_w/2"/>
                                          </p:val>
                                        </p:tav>
                                        <p:tav tm="100000">
                                          <p:val>
                                            <p:strVal val="#ppt_x"/>
                                          </p:val>
                                        </p:tav>
                                      </p:tavLst>
                                    </p:anim>
                                    <p:anim calcmode="lin" valueType="num">
                                      <p:cBhvr additive="base">
                                        <p:cTn id="21" dur="500" fill="hold"/>
                                        <p:tgtEl>
                                          <p:spTgt spid="48"/>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8" accel="50000" decel="50000" fill="hold" nodeType="after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500" fill="hold"/>
                                        <p:tgtEl>
                                          <p:spTgt spid="65"/>
                                        </p:tgtEl>
                                        <p:attrNameLst>
                                          <p:attrName>ppt_x</p:attrName>
                                        </p:attrNameLst>
                                      </p:cBhvr>
                                      <p:tavLst>
                                        <p:tav tm="0">
                                          <p:val>
                                            <p:strVal val="0-#ppt_w/2"/>
                                          </p:val>
                                        </p:tav>
                                        <p:tav tm="100000">
                                          <p:val>
                                            <p:strVal val="#ppt_x"/>
                                          </p:val>
                                        </p:tav>
                                      </p:tavLst>
                                    </p:anim>
                                    <p:anim calcmode="lin" valueType="num">
                                      <p:cBhvr additive="base">
                                        <p:cTn id="26" dur="500" fill="hold"/>
                                        <p:tgtEl>
                                          <p:spTgt spid="65"/>
                                        </p:tgtEl>
                                        <p:attrNameLst>
                                          <p:attrName>ppt_y</p:attrName>
                                        </p:attrNameLst>
                                      </p:cBhvr>
                                      <p:tavLst>
                                        <p:tav tm="0">
                                          <p:val>
                                            <p:strVal val="#ppt_y"/>
                                          </p:val>
                                        </p:tav>
                                        <p:tav tm="100000">
                                          <p:val>
                                            <p:strVal val="#ppt_y"/>
                                          </p:val>
                                        </p:tav>
                                      </p:tavLst>
                                    </p:anim>
                                  </p:childTnLst>
                                </p:cTn>
                              </p:par>
                              <p:par>
                                <p:cTn id="27" presetID="2" presetClass="entr" presetSubtype="8" accel="50000" decel="50000" fill="hold" nodeType="with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500" fill="hold"/>
                                        <p:tgtEl>
                                          <p:spTgt spid="51"/>
                                        </p:tgtEl>
                                        <p:attrNameLst>
                                          <p:attrName>ppt_x</p:attrName>
                                        </p:attrNameLst>
                                      </p:cBhvr>
                                      <p:tavLst>
                                        <p:tav tm="0">
                                          <p:val>
                                            <p:strVal val="0-#ppt_w/2"/>
                                          </p:val>
                                        </p:tav>
                                        <p:tav tm="100000">
                                          <p:val>
                                            <p:strVal val="#ppt_x"/>
                                          </p:val>
                                        </p:tav>
                                      </p:tavLst>
                                    </p:anim>
                                    <p:anim calcmode="lin" valueType="num">
                                      <p:cBhvr additive="base">
                                        <p:cTn id="30" dur="500" fill="hold"/>
                                        <p:tgtEl>
                                          <p:spTgt spid="51"/>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2" accel="50000" decel="50000"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1+#ppt_w/2"/>
                                          </p:val>
                                        </p:tav>
                                        <p:tav tm="100000">
                                          <p:val>
                                            <p:strVal val="#ppt_x"/>
                                          </p:val>
                                        </p:tav>
                                      </p:tavLst>
                                    </p:anim>
                                    <p:anim calcmode="lin" valueType="num">
                                      <p:cBhvr additive="base">
                                        <p:cTn id="35" dur="500" fill="hold"/>
                                        <p:tgtEl>
                                          <p:spTgt spid="36"/>
                                        </p:tgtEl>
                                        <p:attrNameLst>
                                          <p:attrName>ppt_y</p:attrName>
                                        </p:attrNameLst>
                                      </p:cBhvr>
                                      <p:tavLst>
                                        <p:tav tm="0">
                                          <p:val>
                                            <p:strVal val="#ppt_y"/>
                                          </p:val>
                                        </p:tav>
                                        <p:tav tm="100000">
                                          <p:val>
                                            <p:strVal val="#ppt_y"/>
                                          </p:val>
                                        </p:tav>
                                      </p:tavLst>
                                    </p:anim>
                                  </p:childTnLst>
                                </p:cTn>
                              </p:par>
                              <p:par>
                                <p:cTn id="36" presetID="2" presetClass="entr" presetSubtype="2" accel="50000" decel="50000" fill="hold" nodeType="withEffect">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cBhvr additive="base">
                                        <p:cTn id="38" dur="500" fill="hold"/>
                                        <p:tgtEl>
                                          <p:spTgt spid="67"/>
                                        </p:tgtEl>
                                        <p:attrNameLst>
                                          <p:attrName>ppt_x</p:attrName>
                                        </p:attrNameLst>
                                      </p:cBhvr>
                                      <p:tavLst>
                                        <p:tav tm="0">
                                          <p:val>
                                            <p:strVal val="1+#ppt_w/2"/>
                                          </p:val>
                                        </p:tav>
                                        <p:tav tm="100000">
                                          <p:val>
                                            <p:strVal val="#ppt_x"/>
                                          </p:val>
                                        </p:tav>
                                      </p:tavLst>
                                    </p:anim>
                                    <p:anim calcmode="lin" valueType="num">
                                      <p:cBhvr additive="base">
                                        <p:cTn id="39" dur="500" fill="hold"/>
                                        <p:tgtEl>
                                          <p:spTgt spid="67"/>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2" accel="50000" decel="50000"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1+#ppt_w/2"/>
                                          </p:val>
                                        </p:tav>
                                        <p:tav tm="100000">
                                          <p:val>
                                            <p:strVal val="#ppt_x"/>
                                          </p:val>
                                        </p:tav>
                                      </p:tavLst>
                                    </p:anim>
                                    <p:anim calcmode="lin" valueType="num">
                                      <p:cBhvr additive="base">
                                        <p:cTn id="44" dur="500" fill="hold"/>
                                        <p:tgtEl>
                                          <p:spTgt spid="37"/>
                                        </p:tgtEl>
                                        <p:attrNameLst>
                                          <p:attrName>ppt_y</p:attrName>
                                        </p:attrNameLst>
                                      </p:cBhvr>
                                      <p:tavLst>
                                        <p:tav tm="0">
                                          <p:val>
                                            <p:strVal val="#ppt_y"/>
                                          </p:val>
                                        </p:tav>
                                        <p:tav tm="100000">
                                          <p:val>
                                            <p:strVal val="#ppt_y"/>
                                          </p:val>
                                        </p:tav>
                                      </p:tavLst>
                                    </p:anim>
                                  </p:childTnLst>
                                </p:cTn>
                              </p:par>
                              <p:par>
                                <p:cTn id="45" presetID="2" presetClass="entr" presetSubtype="2" accel="50000" decel="50000" fill="hold"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1+#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childTnLst>
                          </p:cTn>
                        </p:par>
                        <p:par>
                          <p:cTn id="49" fill="hold">
                            <p:stCondLst>
                              <p:cond delay="2500"/>
                            </p:stCondLst>
                            <p:childTnLst>
                              <p:par>
                                <p:cTn id="50" presetID="2" presetClass="entr" presetSubtype="2" accel="50000" decel="50000"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fill="hold"/>
                                        <p:tgtEl>
                                          <p:spTgt spid="38"/>
                                        </p:tgtEl>
                                        <p:attrNameLst>
                                          <p:attrName>ppt_x</p:attrName>
                                        </p:attrNameLst>
                                      </p:cBhvr>
                                      <p:tavLst>
                                        <p:tav tm="0">
                                          <p:val>
                                            <p:strVal val="1+#ppt_w/2"/>
                                          </p:val>
                                        </p:tav>
                                        <p:tav tm="100000">
                                          <p:val>
                                            <p:strVal val="#ppt_x"/>
                                          </p:val>
                                        </p:tav>
                                      </p:tavLst>
                                    </p:anim>
                                    <p:anim calcmode="lin" valueType="num">
                                      <p:cBhvr additive="base">
                                        <p:cTn id="53" dur="500" fill="hold"/>
                                        <p:tgtEl>
                                          <p:spTgt spid="38"/>
                                        </p:tgtEl>
                                        <p:attrNameLst>
                                          <p:attrName>ppt_y</p:attrName>
                                        </p:attrNameLst>
                                      </p:cBhvr>
                                      <p:tavLst>
                                        <p:tav tm="0">
                                          <p:val>
                                            <p:strVal val="#ppt_y"/>
                                          </p:val>
                                        </p:tav>
                                        <p:tav tm="100000">
                                          <p:val>
                                            <p:strVal val="#ppt_y"/>
                                          </p:val>
                                        </p:tav>
                                      </p:tavLst>
                                    </p:anim>
                                  </p:childTnLst>
                                </p:cTn>
                              </p:par>
                              <p:par>
                                <p:cTn id="54" presetID="2" presetClass="entr" presetSubtype="2" accel="50000" decel="50000" fill="hold" nodeType="withEffect">
                                  <p:stCondLst>
                                    <p:cond delay="0"/>
                                  </p:stCondLst>
                                  <p:childTnLst>
                                    <p:set>
                                      <p:cBhvr>
                                        <p:cTn id="55" dur="1" fill="hold">
                                          <p:stCondLst>
                                            <p:cond delay="0"/>
                                          </p:stCondLst>
                                        </p:cTn>
                                        <p:tgtEl>
                                          <p:spTgt spid="73"/>
                                        </p:tgtEl>
                                        <p:attrNameLst>
                                          <p:attrName>style.visibility</p:attrName>
                                        </p:attrNameLst>
                                      </p:cBhvr>
                                      <p:to>
                                        <p:strVal val="visible"/>
                                      </p:to>
                                    </p:set>
                                    <p:anim calcmode="lin" valueType="num">
                                      <p:cBhvr additive="base">
                                        <p:cTn id="56" dur="500" fill="hold"/>
                                        <p:tgtEl>
                                          <p:spTgt spid="73"/>
                                        </p:tgtEl>
                                        <p:attrNameLst>
                                          <p:attrName>ppt_x</p:attrName>
                                        </p:attrNameLst>
                                      </p:cBhvr>
                                      <p:tavLst>
                                        <p:tav tm="0">
                                          <p:val>
                                            <p:strVal val="1+#ppt_w/2"/>
                                          </p:val>
                                        </p:tav>
                                        <p:tav tm="100000">
                                          <p:val>
                                            <p:strVal val="#ppt_x"/>
                                          </p:val>
                                        </p:tav>
                                      </p:tavLst>
                                    </p:anim>
                                    <p:anim calcmode="lin" valueType="num">
                                      <p:cBhvr additive="base">
                                        <p:cTn id="57" dur="500" fill="hold"/>
                                        <p:tgtEl>
                                          <p:spTgt spid="73"/>
                                        </p:tgtEl>
                                        <p:attrNameLst>
                                          <p:attrName>ppt_y</p:attrName>
                                        </p:attrNameLst>
                                      </p:cBhvr>
                                      <p:tavLst>
                                        <p:tav tm="0">
                                          <p:val>
                                            <p:strVal val="#ppt_y"/>
                                          </p:val>
                                        </p:tav>
                                        <p:tav tm="100000">
                                          <p:val>
                                            <p:strVal val="#ppt_y"/>
                                          </p:val>
                                        </p:tav>
                                      </p:tavLst>
                                    </p:anim>
                                  </p:childTnLst>
                                </p:cTn>
                              </p:par>
                            </p:childTnLst>
                          </p:cTn>
                        </p:par>
                        <p:par>
                          <p:cTn id="58" fill="hold">
                            <p:stCondLst>
                              <p:cond delay="3000"/>
                            </p:stCondLst>
                            <p:childTnLst>
                              <p:par>
                                <p:cTn id="59" presetID="18" presetClass="entr" presetSubtype="3" fill="hold" nodeType="after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strips(upRight)">
                                      <p:cBhvr>
                                        <p:cTn id="61" dur="500"/>
                                        <p:tgtEl>
                                          <p:spTgt spid="86"/>
                                        </p:tgtEl>
                                      </p:cBhvr>
                                    </p:animEffect>
                                  </p:childTnLst>
                                </p:cTn>
                              </p:par>
                            </p:childTnLst>
                          </p:cTn>
                        </p:par>
                        <p:par>
                          <p:cTn id="62" fill="hold">
                            <p:stCondLst>
                              <p:cond delay="3500"/>
                            </p:stCondLst>
                            <p:childTnLst>
                              <p:par>
                                <p:cTn id="63" presetID="10" presetClass="entr" presetSubtype="0" fill="hold" grpId="0" nodeType="after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fade">
                                      <p:cBhvr>
                                        <p:cTn id="65"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0"/>
          <p:cNvGrpSpPr/>
          <p:nvPr/>
        </p:nvGrpSpPr>
        <p:grpSpPr>
          <a:xfrm>
            <a:off x="8637594" y="1431959"/>
            <a:ext cx="2557370" cy="3642617"/>
            <a:chOff x="6478443" y="1016361"/>
            <a:chExt cx="1918277" cy="2731963"/>
          </a:xfrm>
        </p:grpSpPr>
        <p:sp>
          <p:nvSpPr>
            <p:cNvPr id="54" name="Rounded Rectangle 53"/>
            <p:cNvSpPr/>
            <p:nvPr/>
          </p:nvSpPr>
          <p:spPr>
            <a:xfrm>
              <a:off x="6478443" y="1016361"/>
              <a:ext cx="1918277" cy="2731963"/>
            </a:xfrm>
            <a:prstGeom prst="roundRect">
              <a:avLst>
                <a:gd name="adj" fmla="val 11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6" name="Group 35"/>
            <p:cNvGrpSpPr/>
            <p:nvPr/>
          </p:nvGrpSpPr>
          <p:grpSpPr>
            <a:xfrm>
              <a:off x="6605441" y="1440093"/>
              <a:ext cx="1670603" cy="1924721"/>
              <a:chOff x="2780520" y="1494207"/>
              <a:chExt cx="1670603" cy="1924721"/>
            </a:xfrm>
          </p:grpSpPr>
          <p:sp>
            <p:nvSpPr>
              <p:cNvPr id="37" name="TextBox 36"/>
              <p:cNvSpPr txBox="1"/>
              <p:nvPr/>
            </p:nvSpPr>
            <p:spPr>
              <a:xfrm>
                <a:off x="2780520" y="2297082"/>
                <a:ext cx="1670603" cy="1121846"/>
              </a:xfrm>
              <a:prstGeom prst="rect">
                <a:avLst/>
              </a:prstGeom>
              <a:noFill/>
            </p:spPr>
            <p:txBody>
              <a:bodyPr wrap="square" rtlCol="0">
                <a:spAutoFit/>
              </a:bodyPr>
              <a:lstStyle/>
              <a:p>
                <a:pPr algn="ctr"/>
                <a:r>
                  <a:rPr lang="zh-CN" altLang="en-US" sz="2100" dirty="0">
                    <a:solidFill>
                      <a:schemeClr val="bg1"/>
                    </a:solidFill>
                    <a:latin typeface="+mn-ea"/>
                  </a:rPr>
                  <a:t>添加副标题</a:t>
                </a:r>
                <a:endParaRPr lang="en-US" sz="2100" dirty="0">
                  <a:solidFill>
                    <a:schemeClr val="bg1"/>
                  </a:solidFill>
                  <a:latin typeface="+mn-ea"/>
                </a:endParaRPr>
              </a:p>
              <a:p>
                <a:pPr algn="ctr" defTabSz="1218565">
                  <a:spcBef>
                    <a:spcPct val="20000"/>
                  </a:spcBef>
                  <a:defRPr/>
                </a:pPr>
                <a:endParaRPr lang="en-US" altLang="zh-CN" sz="1300" dirty="0">
                  <a:solidFill>
                    <a:schemeClr val="bg1"/>
                  </a:solidFill>
                  <a:latin typeface="+mn-ea"/>
                </a:endParaRPr>
              </a:p>
              <a:p>
                <a:pPr algn="ctr" defTabSz="1218565">
                  <a:spcBef>
                    <a:spcPct val="20000"/>
                  </a:spcBef>
                  <a:defRPr/>
                </a:pPr>
                <a:r>
                  <a:rPr lang="zh-CN" altLang="en-US" sz="1300" dirty="0">
                    <a:solidFill>
                      <a:schemeClr val="bg1"/>
                    </a:solidFill>
                    <a:latin typeface="+mn-ea"/>
                  </a:rPr>
                  <a:t>此处添加详细文本描述，建议与标题相关并符合整体语言风格，语言描述尽量简洁生动。</a:t>
                </a:r>
                <a:endParaRPr lang="en-US" sz="1300" dirty="0">
                  <a:solidFill>
                    <a:schemeClr val="bg1"/>
                  </a:solidFill>
                  <a:latin typeface="+mn-ea"/>
                </a:endParaRPr>
              </a:p>
            </p:txBody>
          </p:sp>
          <p:sp>
            <p:nvSpPr>
              <p:cNvPr id="38" name="Oval 37"/>
              <p:cNvSpPr/>
              <p:nvPr/>
            </p:nvSpPr>
            <p:spPr>
              <a:xfrm>
                <a:off x="3223909" y="1494207"/>
                <a:ext cx="783825" cy="78382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300" dirty="0">
                    <a:solidFill>
                      <a:schemeClr val="accent2"/>
                    </a:solidFill>
                    <a:latin typeface="+mn-ea"/>
                  </a:rPr>
                  <a:t>4</a:t>
                </a:r>
                <a:endParaRPr lang="en-US" sz="4300" dirty="0">
                  <a:solidFill>
                    <a:schemeClr val="accent2"/>
                  </a:solidFill>
                  <a:latin typeface="+mn-ea"/>
                </a:endParaRPr>
              </a:p>
            </p:txBody>
          </p:sp>
        </p:grpSp>
      </p:grpSp>
      <p:grpSp>
        <p:nvGrpSpPr>
          <p:cNvPr id="7" name="Group 59"/>
          <p:cNvGrpSpPr/>
          <p:nvPr/>
        </p:nvGrpSpPr>
        <p:grpSpPr>
          <a:xfrm>
            <a:off x="6087470" y="1431959"/>
            <a:ext cx="2864567" cy="3642617"/>
            <a:chOff x="4565600" y="1016361"/>
            <a:chExt cx="2148705" cy="2731963"/>
          </a:xfrm>
        </p:grpSpPr>
        <p:grpSp>
          <p:nvGrpSpPr>
            <p:cNvPr id="8" name="Group 56"/>
            <p:cNvGrpSpPr/>
            <p:nvPr/>
          </p:nvGrpSpPr>
          <p:grpSpPr>
            <a:xfrm>
              <a:off x="4565600" y="1016361"/>
              <a:ext cx="2148705" cy="2731963"/>
              <a:chOff x="4565600" y="1016361"/>
              <a:chExt cx="2148705" cy="2731963"/>
            </a:xfrm>
          </p:grpSpPr>
          <p:sp>
            <p:nvSpPr>
              <p:cNvPr id="52" name="Rounded Rectangle 51"/>
              <p:cNvSpPr/>
              <p:nvPr/>
            </p:nvSpPr>
            <p:spPr>
              <a:xfrm>
                <a:off x="4565600" y="1016361"/>
                <a:ext cx="1918277" cy="2731963"/>
              </a:xfrm>
              <a:prstGeom prst="roundRect">
                <a:avLst>
                  <a:gd name="adj" fmla="val 1120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latin typeface="+mn-ea"/>
                </a:endParaRPr>
              </a:p>
            </p:txBody>
          </p:sp>
          <p:sp>
            <p:nvSpPr>
              <p:cNvPr id="48" name="Isosceles Triangle 47"/>
              <p:cNvSpPr/>
              <p:nvPr/>
            </p:nvSpPr>
            <p:spPr>
              <a:xfrm rot="5400000">
                <a:off x="6351188" y="2267128"/>
                <a:ext cx="495806" cy="230428"/>
              </a:xfrm>
              <a:prstGeom prst="triangle">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9" name="Group 41"/>
            <p:cNvGrpSpPr/>
            <p:nvPr/>
          </p:nvGrpSpPr>
          <p:grpSpPr>
            <a:xfrm>
              <a:off x="4683354" y="1440093"/>
              <a:ext cx="1670603" cy="1924721"/>
              <a:chOff x="2780520" y="1494207"/>
              <a:chExt cx="1670603" cy="1924721"/>
            </a:xfrm>
          </p:grpSpPr>
          <p:sp>
            <p:nvSpPr>
              <p:cNvPr id="43" name="TextBox 42"/>
              <p:cNvSpPr txBox="1"/>
              <p:nvPr/>
            </p:nvSpPr>
            <p:spPr>
              <a:xfrm>
                <a:off x="2780520" y="2297082"/>
                <a:ext cx="1670603" cy="1121846"/>
              </a:xfrm>
              <a:prstGeom prst="rect">
                <a:avLst/>
              </a:prstGeom>
              <a:noFill/>
            </p:spPr>
            <p:txBody>
              <a:bodyPr wrap="square" rtlCol="0">
                <a:spAutoFit/>
              </a:bodyPr>
              <a:lstStyle/>
              <a:p>
                <a:pPr algn="ctr"/>
                <a:r>
                  <a:rPr lang="zh-CN" altLang="en-US" sz="2100" dirty="0">
                    <a:solidFill>
                      <a:schemeClr val="bg1"/>
                    </a:solidFill>
                    <a:latin typeface="+mn-ea"/>
                  </a:rPr>
                  <a:t>添加副标题</a:t>
                </a:r>
                <a:endParaRPr lang="en-US" sz="2100" dirty="0">
                  <a:solidFill>
                    <a:schemeClr val="bg1"/>
                  </a:solidFill>
                  <a:latin typeface="+mn-ea"/>
                </a:endParaRPr>
              </a:p>
              <a:p>
                <a:pPr algn="ctr" defTabSz="1218565">
                  <a:spcBef>
                    <a:spcPct val="20000"/>
                  </a:spcBef>
                  <a:defRPr/>
                </a:pPr>
                <a:endParaRPr lang="en-US" altLang="zh-CN" sz="1300" dirty="0">
                  <a:solidFill>
                    <a:schemeClr val="bg1"/>
                  </a:solidFill>
                  <a:latin typeface="+mn-ea"/>
                </a:endParaRPr>
              </a:p>
              <a:p>
                <a:pPr algn="ctr" defTabSz="1218565">
                  <a:spcBef>
                    <a:spcPct val="20000"/>
                  </a:spcBef>
                  <a:defRPr/>
                </a:pPr>
                <a:r>
                  <a:rPr lang="zh-CN" altLang="en-US" sz="1300" dirty="0">
                    <a:solidFill>
                      <a:schemeClr val="bg1"/>
                    </a:solidFill>
                    <a:latin typeface="+mn-ea"/>
                  </a:rPr>
                  <a:t>此处添加详细文本描述，建议与标题相关并符合整体语言风格，语言描述尽量简洁生动。</a:t>
                </a:r>
                <a:endParaRPr lang="en-US" sz="1300" dirty="0">
                  <a:solidFill>
                    <a:schemeClr val="bg1"/>
                  </a:solidFill>
                  <a:latin typeface="+mn-ea"/>
                </a:endParaRPr>
              </a:p>
            </p:txBody>
          </p:sp>
          <p:sp>
            <p:nvSpPr>
              <p:cNvPr id="44" name="Oval 43"/>
              <p:cNvSpPr/>
              <p:nvPr/>
            </p:nvSpPr>
            <p:spPr>
              <a:xfrm>
                <a:off x="3223909" y="1494207"/>
                <a:ext cx="783825" cy="78382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300" dirty="0">
                    <a:solidFill>
                      <a:schemeClr val="accent3"/>
                    </a:solidFill>
                    <a:latin typeface="+mn-ea"/>
                  </a:rPr>
                  <a:t>3</a:t>
                </a:r>
                <a:endParaRPr lang="en-US" sz="4300" dirty="0">
                  <a:solidFill>
                    <a:schemeClr val="accent3"/>
                  </a:solidFill>
                  <a:latin typeface="+mn-ea"/>
                </a:endParaRPr>
              </a:p>
            </p:txBody>
          </p:sp>
        </p:grpSp>
      </p:grpSp>
      <p:sp>
        <p:nvSpPr>
          <p:cNvPr id="24" name="TextBox 23"/>
          <p:cNvSpPr txBox="1"/>
          <p:nvPr/>
        </p:nvSpPr>
        <p:spPr>
          <a:xfrm>
            <a:off x="1035440" y="537340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endParaRPr lang="zh-CN" altLang="en-US" sz="1300" dirty="0">
              <a:solidFill>
                <a:schemeClr val="tx1">
                  <a:lumMod val="50000"/>
                  <a:lumOff val="50000"/>
                </a:schemeClr>
              </a:solidFill>
              <a:latin typeface="+mn-ea"/>
            </a:endParaRPr>
          </a:p>
        </p:txBody>
      </p:sp>
      <p:cxnSp>
        <p:nvCxnSpPr>
          <p:cNvPr id="26" name="Straight Connector 25"/>
          <p:cNvCxnSpPr/>
          <p:nvPr/>
        </p:nvCxnSpPr>
        <p:spPr>
          <a:xfrm>
            <a:off x="1043634" y="519561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10" name="Group 58"/>
          <p:cNvGrpSpPr/>
          <p:nvPr/>
        </p:nvGrpSpPr>
        <p:grpSpPr>
          <a:xfrm>
            <a:off x="3537719" y="1431959"/>
            <a:ext cx="2864567" cy="3642617"/>
            <a:chOff x="2653038" y="1016361"/>
            <a:chExt cx="2148705" cy="2731963"/>
          </a:xfrm>
        </p:grpSpPr>
        <p:grpSp>
          <p:nvGrpSpPr>
            <p:cNvPr id="11" name="Group 55"/>
            <p:cNvGrpSpPr/>
            <p:nvPr/>
          </p:nvGrpSpPr>
          <p:grpSpPr>
            <a:xfrm>
              <a:off x="2653038" y="1016361"/>
              <a:ext cx="2148705" cy="2731963"/>
              <a:chOff x="2653038" y="1016361"/>
              <a:chExt cx="2148705" cy="2731963"/>
            </a:xfrm>
          </p:grpSpPr>
          <p:sp>
            <p:nvSpPr>
              <p:cNvPr id="51" name="Rounded Rectangle 50"/>
              <p:cNvSpPr/>
              <p:nvPr/>
            </p:nvSpPr>
            <p:spPr>
              <a:xfrm>
                <a:off x="2653038" y="1016361"/>
                <a:ext cx="1918277" cy="2731963"/>
              </a:xfrm>
              <a:prstGeom prst="roundRect">
                <a:avLst>
                  <a:gd name="adj" fmla="val 11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7" name="Isosceles Triangle 46"/>
              <p:cNvSpPr/>
              <p:nvPr/>
            </p:nvSpPr>
            <p:spPr>
              <a:xfrm rot="5400000">
                <a:off x="4438626" y="2267128"/>
                <a:ext cx="495806" cy="230428"/>
              </a:xfrm>
              <a:prstGeom prst="triangle">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2" name="Group 34"/>
            <p:cNvGrpSpPr/>
            <p:nvPr/>
          </p:nvGrpSpPr>
          <p:grpSpPr>
            <a:xfrm>
              <a:off x="2770995" y="1440093"/>
              <a:ext cx="1670603" cy="1924721"/>
              <a:chOff x="2780520" y="1494207"/>
              <a:chExt cx="1670603" cy="1924721"/>
            </a:xfrm>
          </p:grpSpPr>
          <p:sp>
            <p:nvSpPr>
              <p:cNvPr id="17" name="TextBox 16"/>
              <p:cNvSpPr txBox="1"/>
              <p:nvPr/>
            </p:nvSpPr>
            <p:spPr>
              <a:xfrm>
                <a:off x="2780520" y="2297082"/>
                <a:ext cx="1670603" cy="1121846"/>
              </a:xfrm>
              <a:prstGeom prst="rect">
                <a:avLst/>
              </a:prstGeom>
              <a:noFill/>
            </p:spPr>
            <p:txBody>
              <a:bodyPr wrap="square" rtlCol="0">
                <a:spAutoFit/>
              </a:bodyPr>
              <a:lstStyle/>
              <a:p>
                <a:pPr algn="ctr"/>
                <a:r>
                  <a:rPr lang="zh-CN" altLang="en-US" sz="2100" dirty="0">
                    <a:solidFill>
                      <a:schemeClr val="bg1"/>
                    </a:solidFill>
                    <a:latin typeface="+mn-ea"/>
                  </a:rPr>
                  <a:t>添加副标题</a:t>
                </a:r>
                <a:endParaRPr lang="en-US" sz="2100" dirty="0">
                  <a:solidFill>
                    <a:schemeClr val="bg1"/>
                  </a:solidFill>
                  <a:latin typeface="+mn-ea"/>
                </a:endParaRPr>
              </a:p>
              <a:p>
                <a:pPr algn="ctr" defTabSz="1218565">
                  <a:spcBef>
                    <a:spcPct val="20000"/>
                  </a:spcBef>
                  <a:defRPr/>
                </a:pPr>
                <a:endParaRPr lang="en-US" altLang="zh-CN" sz="1300" dirty="0">
                  <a:solidFill>
                    <a:schemeClr val="bg1"/>
                  </a:solidFill>
                  <a:latin typeface="+mn-ea"/>
                </a:endParaRPr>
              </a:p>
              <a:p>
                <a:pPr algn="ctr" defTabSz="1218565">
                  <a:spcBef>
                    <a:spcPct val="20000"/>
                  </a:spcBef>
                  <a:defRPr/>
                </a:pPr>
                <a:r>
                  <a:rPr lang="zh-CN" altLang="en-US" sz="1300" dirty="0">
                    <a:solidFill>
                      <a:schemeClr val="bg1"/>
                    </a:solidFill>
                    <a:latin typeface="+mn-ea"/>
                  </a:rPr>
                  <a:t>此处添加详细文本描述，建议与标题相关并符合整体语言风格，语言描述尽量简洁生动。</a:t>
                </a:r>
                <a:endParaRPr lang="en-US" sz="1300" dirty="0">
                  <a:solidFill>
                    <a:schemeClr val="bg1"/>
                  </a:solidFill>
                  <a:latin typeface="+mn-ea"/>
                </a:endParaRPr>
              </a:p>
            </p:txBody>
          </p:sp>
          <p:sp>
            <p:nvSpPr>
              <p:cNvPr id="34" name="Oval 33"/>
              <p:cNvSpPr/>
              <p:nvPr/>
            </p:nvSpPr>
            <p:spPr>
              <a:xfrm>
                <a:off x="3223909" y="1494207"/>
                <a:ext cx="783825" cy="78382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300" dirty="0">
                    <a:solidFill>
                      <a:schemeClr val="accent1"/>
                    </a:solidFill>
                    <a:latin typeface="+mn-ea"/>
                  </a:rPr>
                  <a:t>2</a:t>
                </a:r>
                <a:endParaRPr lang="en-US" sz="4300" dirty="0">
                  <a:solidFill>
                    <a:schemeClr val="accent1"/>
                  </a:solidFill>
                  <a:latin typeface="+mn-ea"/>
                </a:endParaRPr>
              </a:p>
            </p:txBody>
          </p:sp>
        </p:grpSp>
      </p:grpSp>
      <p:grpSp>
        <p:nvGrpSpPr>
          <p:cNvPr id="13" name="Group 57"/>
          <p:cNvGrpSpPr/>
          <p:nvPr/>
        </p:nvGrpSpPr>
        <p:grpSpPr>
          <a:xfrm>
            <a:off x="989150" y="1431959"/>
            <a:ext cx="2864568" cy="3642617"/>
            <a:chOff x="741363" y="1016361"/>
            <a:chExt cx="2148706" cy="2731963"/>
          </a:xfrm>
        </p:grpSpPr>
        <p:grpSp>
          <p:nvGrpSpPr>
            <p:cNvPr id="14" name="Group 54"/>
            <p:cNvGrpSpPr/>
            <p:nvPr/>
          </p:nvGrpSpPr>
          <p:grpSpPr>
            <a:xfrm>
              <a:off x="741363" y="1016361"/>
              <a:ext cx="2148706" cy="2731963"/>
              <a:chOff x="741363" y="1016361"/>
              <a:chExt cx="2148706" cy="2731963"/>
            </a:xfrm>
          </p:grpSpPr>
          <p:sp>
            <p:nvSpPr>
              <p:cNvPr id="50" name="Rounded Rectangle 49"/>
              <p:cNvSpPr/>
              <p:nvPr/>
            </p:nvSpPr>
            <p:spPr>
              <a:xfrm>
                <a:off x="741363" y="1016361"/>
                <a:ext cx="1918277" cy="2731963"/>
              </a:xfrm>
              <a:prstGeom prst="roundRect">
                <a:avLst>
                  <a:gd name="adj" fmla="val 11205"/>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6" name="Isosceles Triangle 45"/>
              <p:cNvSpPr/>
              <p:nvPr/>
            </p:nvSpPr>
            <p:spPr>
              <a:xfrm rot="5400000">
                <a:off x="2526952" y="2267128"/>
                <a:ext cx="495806" cy="230428"/>
              </a:xfrm>
              <a:prstGeom prst="triangle">
                <a:avLst>
                  <a:gd name="adj" fmla="val 5000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5" name="Group 38"/>
            <p:cNvGrpSpPr/>
            <p:nvPr/>
          </p:nvGrpSpPr>
          <p:grpSpPr>
            <a:xfrm>
              <a:off x="858635" y="1440093"/>
              <a:ext cx="1670603" cy="1924721"/>
              <a:chOff x="2780520" y="1494207"/>
              <a:chExt cx="1670603" cy="1924721"/>
            </a:xfrm>
          </p:grpSpPr>
          <p:sp>
            <p:nvSpPr>
              <p:cNvPr id="40" name="TextBox 39"/>
              <p:cNvSpPr txBox="1"/>
              <p:nvPr/>
            </p:nvSpPr>
            <p:spPr>
              <a:xfrm>
                <a:off x="2780520" y="2297082"/>
                <a:ext cx="1670603" cy="1121846"/>
              </a:xfrm>
              <a:prstGeom prst="rect">
                <a:avLst/>
              </a:prstGeom>
              <a:noFill/>
            </p:spPr>
            <p:txBody>
              <a:bodyPr wrap="square" rtlCol="0">
                <a:spAutoFit/>
              </a:bodyPr>
              <a:lstStyle/>
              <a:p>
                <a:pPr algn="ctr"/>
                <a:r>
                  <a:rPr lang="zh-CN" altLang="en-US" sz="2100" dirty="0">
                    <a:solidFill>
                      <a:schemeClr val="bg1"/>
                    </a:solidFill>
                    <a:latin typeface="+mn-ea"/>
                  </a:rPr>
                  <a:t>添加副标题</a:t>
                </a:r>
                <a:endParaRPr lang="en-US" sz="2100" dirty="0">
                  <a:solidFill>
                    <a:schemeClr val="bg1"/>
                  </a:solidFill>
                  <a:latin typeface="+mn-ea"/>
                </a:endParaRPr>
              </a:p>
              <a:p>
                <a:pPr algn="ctr" defTabSz="1218565">
                  <a:spcBef>
                    <a:spcPct val="20000"/>
                  </a:spcBef>
                  <a:defRPr/>
                </a:pPr>
                <a:endParaRPr lang="en-US" altLang="zh-CN" sz="1300" dirty="0">
                  <a:solidFill>
                    <a:schemeClr val="bg1"/>
                  </a:solidFill>
                  <a:latin typeface="+mn-ea"/>
                </a:endParaRPr>
              </a:p>
              <a:p>
                <a:pPr algn="ctr" defTabSz="1218565">
                  <a:spcBef>
                    <a:spcPct val="20000"/>
                  </a:spcBef>
                  <a:defRPr/>
                </a:pPr>
                <a:r>
                  <a:rPr lang="zh-CN" altLang="en-US" sz="1300" dirty="0">
                    <a:solidFill>
                      <a:schemeClr val="bg1"/>
                    </a:solidFill>
                    <a:latin typeface="+mn-ea"/>
                  </a:rPr>
                  <a:t>此处添加详细文本描述，建议与标题相关并符合整体语言风格，语言描述尽量简洁生动。</a:t>
                </a:r>
                <a:endParaRPr lang="en-US" sz="1300" dirty="0">
                  <a:solidFill>
                    <a:schemeClr val="bg1"/>
                  </a:solidFill>
                  <a:latin typeface="+mn-ea"/>
                </a:endParaRPr>
              </a:p>
            </p:txBody>
          </p:sp>
          <p:sp>
            <p:nvSpPr>
              <p:cNvPr id="41" name="Oval 40"/>
              <p:cNvSpPr/>
              <p:nvPr/>
            </p:nvSpPr>
            <p:spPr>
              <a:xfrm>
                <a:off x="3223909" y="1494207"/>
                <a:ext cx="783825" cy="78382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300" dirty="0">
                    <a:solidFill>
                      <a:schemeClr val="tx2">
                        <a:lumMod val="75000"/>
                      </a:schemeClr>
                    </a:solidFill>
                    <a:latin typeface="+mn-ea"/>
                  </a:rPr>
                  <a:t>1</a:t>
                </a:r>
                <a:endParaRPr lang="en-US" sz="4300" dirty="0">
                  <a:solidFill>
                    <a:schemeClr val="tx2">
                      <a:lumMod val="75000"/>
                    </a:schemeClr>
                  </a:solidFill>
                  <a:latin typeface="+mn-ea"/>
                </a:endParaRPr>
              </a:p>
            </p:txBody>
          </p:sp>
        </p:gr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8" presetClass="entr" presetSubtype="3"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strips(upRight)">
                                      <p:cBhvr>
                                        <p:cTn id="27" dur="500"/>
                                        <p:tgtEl>
                                          <p:spTgt spid="26"/>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pic.58pic.com/10/64/36/85bOOOPIC8c.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95983" y="1218398"/>
            <a:ext cx="5326241" cy="4400867"/>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7838789" y="2419701"/>
            <a:ext cx="902223" cy="902340"/>
            <a:chOff x="7695097" y="2126525"/>
            <a:chExt cx="3277526" cy="3277526"/>
          </a:xfrm>
        </p:grpSpPr>
        <p:sp>
          <p:nvSpPr>
            <p:cNvPr id="7" name="椭圆 6"/>
            <p:cNvSpPr/>
            <p:nvPr/>
          </p:nvSpPr>
          <p:spPr>
            <a:xfrm>
              <a:off x="7787268" y="2223600"/>
              <a:ext cx="3099975" cy="3099975"/>
            </a:xfrm>
            <a:prstGeom prst="ellipse">
              <a:avLst/>
            </a:prstGeom>
            <a:solidFill>
              <a:schemeClr val="bg1"/>
            </a:solidFill>
            <a:ln>
              <a:solidFill>
                <a:schemeClr val="tx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lumMod val="50000"/>
                      <a:lumOff val="50000"/>
                    </a:schemeClr>
                  </a:solidFill>
                  <a:latin typeface="Haettenschweiler" panose="020B0706040902060204" pitchFamily="34" charset="0"/>
                  <a:cs typeface="+mn-ea"/>
                </a:rPr>
                <a:t>75%</a:t>
              </a:r>
              <a:endParaRPr lang="zh-CN" altLang="en-US" sz="2400" dirty="0">
                <a:solidFill>
                  <a:schemeClr val="tx1">
                    <a:lumMod val="50000"/>
                    <a:lumOff val="50000"/>
                  </a:schemeClr>
                </a:solidFill>
                <a:latin typeface="Haettenschweiler" panose="020B0706040902060204" pitchFamily="34" charset="0"/>
                <a:cs typeface="+mn-ea"/>
              </a:endParaRPr>
            </a:p>
          </p:txBody>
        </p:sp>
        <p:sp>
          <p:nvSpPr>
            <p:cNvPr id="8" name="空心弧 7"/>
            <p:cNvSpPr/>
            <p:nvPr/>
          </p:nvSpPr>
          <p:spPr>
            <a:xfrm rot="16515704">
              <a:off x="7695097" y="2126525"/>
              <a:ext cx="3277526" cy="3277526"/>
            </a:xfrm>
            <a:prstGeom prst="blockArc">
              <a:avLst>
                <a:gd name="adj1" fmla="val 5094509"/>
                <a:gd name="adj2" fmla="val 21231072"/>
                <a:gd name="adj3" fmla="val 2067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endParaRPr>
            </a:p>
          </p:txBody>
        </p:sp>
      </p:grpSp>
      <p:grpSp>
        <p:nvGrpSpPr>
          <p:cNvPr id="9" name="组合 8"/>
          <p:cNvGrpSpPr/>
          <p:nvPr/>
        </p:nvGrpSpPr>
        <p:grpSpPr>
          <a:xfrm>
            <a:off x="9091674" y="2419701"/>
            <a:ext cx="902223" cy="902340"/>
            <a:chOff x="7695097" y="2126525"/>
            <a:chExt cx="3277526" cy="3277526"/>
          </a:xfrm>
        </p:grpSpPr>
        <p:sp>
          <p:nvSpPr>
            <p:cNvPr id="10" name="椭圆 9"/>
            <p:cNvSpPr/>
            <p:nvPr/>
          </p:nvSpPr>
          <p:spPr>
            <a:xfrm>
              <a:off x="7787268" y="2223600"/>
              <a:ext cx="3099975" cy="3099975"/>
            </a:xfrm>
            <a:prstGeom prst="ellipse">
              <a:avLst/>
            </a:prstGeom>
            <a:solidFill>
              <a:schemeClr val="bg1"/>
            </a:solidFill>
            <a:ln>
              <a:solidFill>
                <a:schemeClr val="tx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lumMod val="50000"/>
                      <a:lumOff val="50000"/>
                    </a:schemeClr>
                  </a:solidFill>
                  <a:latin typeface="Haettenschweiler" panose="020B0706040902060204" pitchFamily="34" charset="0"/>
                  <a:cs typeface="+mn-ea"/>
                </a:rPr>
                <a:t>68%</a:t>
              </a:r>
              <a:endParaRPr lang="zh-CN" altLang="en-US" sz="2400" dirty="0">
                <a:solidFill>
                  <a:schemeClr val="tx1">
                    <a:lumMod val="50000"/>
                    <a:lumOff val="50000"/>
                  </a:schemeClr>
                </a:solidFill>
                <a:latin typeface="Haettenschweiler" panose="020B0706040902060204" pitchFamily="34" charset="0"/>
                <a:cs typeface="+mn-ea"/>
              </a:endParaRPr>
            </a:p>
          </p:txBody>
        </p:sp>
        <p:sp>
          <p:nvSpPr>
            <p:cNvPr id="11" name="空心弧 10"/>
            <p:cNvSpPr/>
            <p:nvPr/>
          </p:nvSpPr>
          <p:spPr>
            <a:xfrm rot="16515704">
              <a:off x="7695097" y="2126525"/>
              <a:ext cx="3277526" cy="3277526"/>
            </a:xfrm>
            <a:prstGeom prst="blockArc">
              <a:avLst>
                <a:gd name="adj1" fmla="val 7788153"/>
                <a:gd name="adj2" fmla="val 21231072"/>
                <a:gd name="adj3" fmla="val 20675"/>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cs typeface="+mn-ea"/>
              </a:endParaRPr>
            </a:p>
          </p:txBody>
        </p:sp>
      </p:grpSp>
      <p:grpSp>
        <p:nvGrpSpPr>
          <p:cNvPr id="12" name="组合 11"/>
          <p:cNvGrpSpPr/>
          <p:nvPr/>
        </p:nvGrpSpPr>
        <p:grpSpPr>
          <a:xfrm>
            <a:off x="10337950" y="2419701"/>
            <a:ext cx="902223" cy="902340"/>
            <a:chOff x="7695097" y="2126525"/>
            <a:chExt cx="3277526" cy="3277526"/>
          </a:xfrm>
        </p:grpSpPr>
        <p:sp>
          <p:nvSpPr>
            <p:cNvPr id="13" name="椭圆 12"/>
            <p:cNvSpPr/>
            <p:nvPr/>
          </p:nvSpPr>
          <p:spPr>
            <a:xfrm>
              <a:off x="7787268" y="2223600"/>
              <a:ext cx="3099975" cy="3099975"/>
            </a:xfrm>
            <a:prstGeom prst="ellipse">
              <a:avLst/>
            </a:prstGeom>
            <a:solidFill>
              <a:schemeClr val="bg1"/>
            </a:solidFill>
            <a:ln>
              <a:solidFill>
                <a:schemeClr val="tx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lumMod val="50000"/>
                      <a:lumOff val="50000"/>
                    </a:schemeClr>
                  </a:solidFill>
                  <a:latin typeface="Haettenschweiler" panose="020B0706040902060204" pitchFamily="34" charset="0"/>
                  <a:cs typeface="+mn-ea"/>
                </a:rPr>
                <a:t>90%</a:t>
              </a:r>
              <a:endParaRPr lang="zh-CN" altLang="en-US" sz="2400" dirty="0">
                <a:solidFill>
                  <a:schemeClr val="tx1">
                    <a:lumMod val="50000"/>
                    <a:lumOff val="50000"/>
                  </a:schemeClr>
                </a:solidFill>
                <a:latin typeface="Haettenschweiler" panose="020B0706040902060204" pitchFamily="34" charset="0"/>
                <a:cs typeface="+mn-ea"/>
              </a:endParaRPr>
            </a:p>
          </p:txBody>
        </p:sp>
        <p:sp>
          <p:nvSpPr>
            <p:cNvPr id="14" name="空心弧 13"/>
            <p:cNvSpPr/>
            <p:nvPr/>
          </p:nvSpPr>
          <p:spPr>
            <a:xfrm rot="16515704">
              <a:off x="7695097" y="2126525"/>
              <a:ext cx="3277526" cy="3277526"/>
            </a:xfrm>
            <a:prstGeom prst="blockArc">
              <a:avLst>
                <a:gd name="adj1" fmla="val 1998492"/>
                <a:gd name="adj2" fmla="val 21231072"/>
                <a:gd name="adj3" fmla="val 20675"/>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solidFill>
                  <a:schemeClr val="tx1"/>
                </a:solidFill>
                <a:cs typeface="+mn-ea"/>
              </a:endParaRPr>
            </a:p>
          </p:txBody>
        </p:sp>
      </p:grpSp>
      <p:grpSp>
        <p:nvGrpSpPr>
          <p:cNvPr id="15" name="组合 14"/>
          <p:cNvGrpSpPr/>
          <p:nvPr/>
        </p:nvGrpSpPr>
        <p:grpSpPr>
          <a:xfrm>
            <a:off x="7825821" y="4114131"/>
            <a:ext cx="902223" cy="902340"/>
            <a:chOff x="7695097" y="2126525"/>
            <a:chExt cx="3277526" cy="3277526"/>
          </a:xfrm>
        </p:grpSpPr>
        <p:sp>
          <p:nvSpPr>
            <p:cNvPr id="16" name="椭圆 15"/>
            <p:cNvSpPr/>
            <p:nvPr/>
          </p:nvSpPr>
          <p:spPr>
            <a:xfrm>
              <a:off x="7787268" y="2223600"/>
              <a:ext cx="3099975" cy="3099975"/>
            </a:xfrm>
            <a:prstGeom prst="ellipse">
              <a:avLst/>
            </a:prstGeom>
            <a:solidFill>
              <a:schemeClr val="bg1"/>
            </a:solidFill>
            <a:ln>
              <a:solidFill>
                <a:schemeClr val="tx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lumMod val="50000"/>
                      <a:lumOff val="50000"/>
                    </a:schemeClr>
                  </a:solidFill>
                  <a:latin typeface="Haettenschweiler" panose="020B0706040902060204" pitchFamily="34" charset="0"/>
                  <a:cs typeface="+mn-ea"/>
                </a:rPr>
                <a:t>18%</a:t>
              </a:r>
              <a:endParaRPr lang="zh-CN" altLang="en-US" sz="2400" dirty="0">
                <a:solidFill>
                  <a:schemeClr val="tx1">
                    <a:lumMod val="50000"/>
                    <a:lumOff val="50000"/>
                  </a:schemeClr>
                </a:solidFill>
                <a:latin typeface="Haettenschweiler" panose="020B0706040902060204" pitchFamily="34" charset="0"/>
                <a:cs typeface="+mn-ea"/>
              </a:endParaRPr>
            </a:p>
          </p:txBody>
        </p:sp>
        <p:sp>
          <p:nvSpPr>
            <p:cNvPr id="17" name="空心弧 16"/>
            <p:cNvSpPr/>
            <p:nvPr/>
          </p:nvSpPr>
          <p:spPr>
            <a:xfrm rot="16515704">
              <a:off x="7695097" y="2126525"/>
              <a:ext cx="3277526" cy="3277526"/>
            </a:xfrm>
            <a:prstGeom prst="blockArc">
              <a:avLst>
                <a:gd name="adj1" fmla="val 14914631"/>
                <a:gd name="adj2" fmla="val 21231072"/>
                <a:gd name="adj3" fmla="val 20675"/>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solidFill>
                  <a:schemeClr val="tx1"/>
                </a:solidFill>
                <a:cs typeface="+mn-ea"/>
              </a:endParaRPr>
            </a:p>
          </p:txBody>
        </p:sp>
      </p:grpSp>
      <p:grpSp>
        <p:nvGrpSpPr>
          <p:cNvPr id="18" name="组合 17"/>
          <p:cNvGrpSpPr/>
          <p:nvPr/>
        </p:nvGrpSpPr>
        <p:grpSpPr>
          <a:xfrm>
            <a:off x="9078706" y="4114131"/>
            <a:ext cx="902223" cy="902340"/>
            <a:chOff x="7695097" y="2126525"/>
            <a:chExt cx="3277526" cy="3277526"/>
          </a:xfrm>
        </p:grpSpPr>
        <p:sp>
          <p:nvSpPr>
            <p:cNvPr id="19" name="椭圆 18"/>
            <p:cNvSpPr/>
            <p:nvPr/>
          </p:nvSpPr>
          <p:spPr>
            <a:xfrm>
              <a:off x="7787268" y="2223600"/>
              <a:ext cx="3099975" cy="3099975"/>
            </a:xfrm>
            <a:prstGeom prst="ellipse">
              <a:avLst/>
            </a:prstGeom>
            <a:solidFill>
              <a:schemeClr val="bg1"/>
            </a:solidFill>
            <a:ln>
              <a:solidFill>
                <a:schemeClr val="tx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lumMod val="50000"/>
                      <a:lumOff val="50000"/>
                    </a:schemeClr>
                  </a:solidFill>
                  <a:latin typeface="Haettenschweiler" panose="020B0706040902060204" pitchFamily="34" charset="0"/>
                  <a:cs typeface="+mn-ea"/>
                </a:rPr>
                <a:t>50%</a:t>
              </a:r>
              <a:endParaRPr lang="zh-CN" altLang="en-US" sz="2400" dirty="0">
                <a:solidFill>
                  <a:schemeClr val="tx1">
                    <a:lumMod val="50000"/>
                    <a:lumOff val="50000"/>
                  </a:schemeClr>
                </a:solidFill>
                <a:latin typeface="Haettenschweiler" panose="020B0706040902060204" pitchFamily="34" charset="0"/>
                <a:cs typeface="+mn-ea"/>
              </a:endParaRPr>
            </a:p>
          </p:txBody>
        </p:sp>
        <p:sp>
          <p:nvSpPr>
            <p:cNvPr id="20" name="空心弧 19"/>
            <p:cNvSpPr/>
            <p:nvPr/>
          </p:nvSpPr>
          <p:spPr>
            <a:xfrm rot="16515704">
              <a:off x="7695097" y="2126525"/>
              <a:ext cx="3277526" cy="3277526"/>
            </a:xfrm>
            <a:prstGeom prst="blockArc">
              <a:avLst>
                <a:gd name="adj1" fmla="val 10480139"/>
                <a:gd name="adj2" fmla="val 21231072"/>
                <a:gd name="adj3" fmla="val 20675"/>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schemeClr val="tx1"/>
                </a:solidFill>
                <a:cs typeface="+mn-ea"/>
              </a:endParaRPr>
            </a:p>
          </p:txBody>
        </p:sp>
      </p:grpSp>
      <p:grpSp>
        <p:nvGrpSpPr>
          <p:cNvPr id="21" name="组合 20"/>
          <p:cNvGrpSpPr/>
          <p:nvPr/>
        </p:nvGrpSpPr>
        <p:grpSpPr>
          <a:xfrm>
            <a:off x="10324982" y="4114131"/>
            <a:ext cx="902223" cy="902340"/>
            <a:chOff x="7695097" y="2126525"/>
            <a:chExt cx="3277526" cy="3277526"/>
          </a:xfrm>
        </p:grpSpPr>
        <p:sp>
          <p:nvSpPr>
            <p:cNvPr id="22" name="椭圆 21"/>
            <p:cNvSpPr/>
            <p:nvPr/>
          </p:nvSpPr>
          <p:spPr>
            <a:xfrm>
              <a:off x="7787268" y="2223600"/>
              <a:ext cx="3099975" cy="3099975"/>
            </a:xfrm>
            <a:prstGeom prst="ellipse">
              <a:avLst/>
            </a:prstGeom>
            <a:solidFill>
              <a:schemeClr val="bg1"/>
            </a:solidFill>
            <a:ln>
              <a:solidFill>
                <a:schemeClr val="tx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tx1">
                      <a:lumMod val="50000"/>
                      <a:lumOff val="50000"/>
                    </a:schemeClr>
                  </a:solidFill>
                  <a:latin typeface="Haettenschweiler" panose="020B0706040902060204" pitchFamily="34" charset="0"/>
                  <a:cs typeface="+mn-ea"/>
                </a:rPr>
                <a:t>45%</a:t>
              </a:r>
              <a:endParaRPr lang="zh-CN" altLang="en-US" sz="2400" dirty="0">
                <a:solidFill>
                  <a:schemeClr val="tx1">
                    <a:lumMod val="50000"/>
                    <a:lumOff val="50000"/>
                  </a:schemeClr>
                </a:solidFill>
                <a:latin typeface="Haettenschweiler" panose="020B0706040902060204" pitchFamily="34" charset="0"/>
                <a:cs typeface="+mn-ea"/>
              </a:endParaRPr>
            </a:p>
          </p:txBody>
        </p:sp>
        <p:sp>
          <p:nvSpPr>
            <p:cNvPr id="23" name="空心弧 22"/>
            <p:cNvSpPr/>
            <p:nvPr/>
          </p:nvSpPr>
          <p:spPr>
            <a:xfrm rot="16515704">
              <a:off x="7695097" y="2126525"/>
              <a:ext cx="3277526" cy="3277526"/>
            </a:xfrm>
            <a:prstGeom prst="blockArc">
              <a:avLst>
                <a:gd name="adj1" fmla="val 12284204"/>
                <a:gd name="adj2" fmla="val 21231072"/>
                <a:gd name="adj3" fmla="val 20675"/>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solidFill>
                  <a:schemeClr val="tx1"/>
                </a:solidFill>
                <a:cs typeface="+mn-ea"/>
              </a:endParaRPr>
            </a:p>
          </p:txBody>
        </p:sp>
      </p:grpSp>
      <p:grpSp>
        <p:nvGrpSpPr>
          <p:cNvPr id="24" name="组合 23"/>
          <p:cNvGrpSpPr/>
          <p:nvPr/>
        </p:nvGrpSpPr>
        <p:grpSpPr>
          <a:xfrm>
            <a:off x="5120289" y="2607614"/>
            <a:ext cx="2179378" cy="704207"/>
            <a:chOff x="5087888" y="2532309"/>
            <a:chExt cx="2179662" cy="704207"/>
          </a:xfrm>
        </p:grpSpPr>
        <p:grpSp>
          <p:nvGrpSpPr>
            <p:cNvPr id="25" name="组合 24"/>
            <p:cNvGrpSpPr/>
            <p:nvPr/>
          </p:nvGrpSpPr>
          <p:grpSpPr>
            <a:xfrm>
              <a:off x="5087888" y="2532309"/>
              <a:ext cx="818966" cy="563527"/>
              <a:chOff x="5087888" y="2532309"/>
              <a:chExt cx="818966" cy="563527"/>
            </a:xfrm>
          </p:grpSpPr>
          <p:cxnSp>
            <p:nvCxnSpPr>
              <p:cNvPr id="27" name="直接连接符 26"/>
              <p:cNvCxnSpPr>
                <a:stCxn id="28" idx="3"/>
                <a:endCxn id="29" idx="5"/>
              </p:cNvCxnSpPr>
              <p:nvPr/>
            </p:nvCxnSpPr>
            <p:spPr>
              <a:xfrm>
                <a:off x="5185520" y="2825997"/>
                <a:ext cx="639178" cy="217419"/>
              </a:xfrm>
              <a:prstGeom prst="line">
                <a:avLst/>
              </a:prstGeom>
              <a:solidFill>
                <a:srgbClr val="FFA700"/>
              </a:solidFill>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Freeform 170"/>
              <p:cNvSpPr>
                <a:spLocks noEditPoints="1"/>
              </p:cNvSpPr>
              <p:nvPr/>
            </p:nvSpPr>
            <p:spPr bwMode="auto">
              <a:xfrm>
                <a:off x="5087888" y="2532309"/>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en-US">
                  <a:cs typeface="+mn-ea"/>
                </a:endParaRPr>
              </a:p>
            </p:txBody>
          </p:sp>
          <p:sp>
            <p:nvSpPr>
              <p:cNvPr id="29" name="椭圆 28"/>
              <p:cNvSpPr/>
              <p:nvPr/>
            </p:nvSpPr>
            <p:spPr>
              <a:xfrm rot="8986446">
                <a:off x="5823317" y="3012299"/>
                <a:ext cx="83537" cy="835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26" name="文本框 25"/>
            <p:cNvSpPr txBox="1"/>
            <p:nvPr/>
          </p:nvSpPr>
          <p:spPr>
            <a:xfrm>
              <a:off x="5842160" y="2897962"/>
              <a:ext cx="1425390" cy="338554"/>
            </a:xfrm>
            <a:prstGeom prst="rect">
              <a:avLst/>
            </a:prstGeom>
            <a:noFill/>
          </p:spPr>
          <p:txBody>
            <a:bodyPr wrap="none" rtlCol="0">
              <a:spAutoFit/>
            </a:bodyPr>
            <a:lstStyle/>
            <a:p>
              <a:r>
                <a:rPr lang="zh-CN" altLang="en-US" sz="1600" b="1" dirty="0">
                  <a:solidFill>
                    <a:schemeClr val="tx1">
                      <a:lumMod val="50000"/>
                      <a:lumOff val="50000"/>
                    </a:schemeClr>
                  </a:solidFill>
                  <a:cs typeface="+mn-ea"/>
                </a:rPr>
                <a:t>输入文字内容</a:t>
              </a:r>
              <a:endParaRPr lang="zh-CN" altLang="en-US" sz="1600" b="1" dirty="0">
                <a:solidFill>
                  <a:schemeClr val="tx1">
                    <a:lumMod val="50000"/>
                    <a:lumOff val="50000"/>
                  </a:schemeClr>
                </a:solidFill>
                <a:cs typeface="+mn-ea"/>
              </a:endParaRPr>
            </a:p>
          </p:txBody>
        </p:sp>
      </p:grpSp>
      <p:grpSp>
        <p:nvGrpSpPr>
          <p:cNvPr id="30" name="组合 29"/>
          <p:cNvGrpSpPr/>
          <p:nvPr/>
        </p:nvGrpSpPr>
        <p:grpSpPr>
          <a:xfrm>
            <a:off x="5954495" y="1613232"/>
            <a:ext cx="2179378" cy="377972"/>
            <a:chOff x="5167931" y="2618978"/>
            <a:chExt cx="2179662" cy="377972"/>
          </a:xfrm>
        </p:grpSpPr>
        <p:grpSp>
          <p:nvGrpSpPr>
            <p:cNvPr id="31" name="组合 30"/>
            <p:cNvGrpSpPr/>
            <p:nvPr/>
          </p:nvGrpSpPr>
          <p:grpSpPr>
            <a:xfrm>
              <a:off x="5167931" y="2618978"/>
              <a:ext cx="818435" cy="293688"/>
              <a:chOff x="5167931" y="2618978"/>
              <a:chExt cx="818435" cy="293688"/>
            </a:xfrm>
          </p:grpSpPr>
          <p:cxnSp>
            <p:nvCxnSpPr>
              <p:cNvPr id="33" name="直接连接符 32"/>
              <p:cNvCxnSpPr>
                <a:stCxn id="34" idx="3"/>
                <a:endCxn id="35" idx="5"/>
              </p:cNvCxnSpPr>
              <p:nvPr/>
            </p:nvCxnSpPr>
            <p:spPr>
              <a:xfrm flipV="1">
                <a:off x="5265563" y="2828323"/>
                <a:ext cx="638647" cy="84343"/>
              </a:xfrm>
              <a:prstGeom prst="line">
                <a:avLst/>
              </a:prstGeom>
              <a:solidFill>
                <a:srgbClr val="FFA700"/>
              </a:solidFill>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4" name="Freeform 170"/>
              <p:cNvSpPr>
                <a:spLocks noEditPoints="1"/>
              </p:cNvSpPr>
              <p:nvPr/>
            </p:nvSpPr>
            <p:spPr bwMode="auto">
              <a:xfrm>
                <a:off x="5167931" y="2618978"/>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t" anchorCtr="0" compatLnSpc="1"/>
              <a:lstStyle/>
              <a:p>
                <a:endParaRPr lang="zh-CN" altLang="en-US">
                  <a:cs typeface="+mn-ea"/>
                </a:endParaRPr>
              </a:p>
            </p:txBody>
          </p:sp>
          <p:sp>
            <p:nvSpPr>
              <p:cNvPr id="35" name="椭圆 34"/>
              <p:cNvSpPr/>
              <p:nvPr/>
            </p:nvSpPr>
            <p:spPr>
              <a:xfrm rot="8986446">
                <a:off x="5902829" y="2797206"/>
                <a:ext cx="83537" cy="835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32" name="文本框 31"/>
            <p:cNvSpPr txBox="1"/>
            <p:nvPr/>
          </p:nvSpPr>
          <p:spPr>
            <a:xfrm>
              <a:off x="5922203" y="2658396"/>
              <a:ext cx="1425390" cy="338554"/>
            </a:xfrm>
            <a:prstGeom prst="rect">
              <a:avLst/>
            </a:prstGeom>
            <a:noFill/>
          </p:spPr>
          <p:txBody>
            <a:bodyPr wrap="none" rtlCol="0">
              <a:spAutoFit/>
            </a:bodyPr>
            <a:lstStyle/>
            <a:p>
              <a:r>
                <a:rPr lang="zh-CN" altLang="en-US" sz="1600" b="1" dirty="0">
                  <a:solidFill>
                    <a:schemeClr val="tx1">
                      <a:lumMod val="50000"/>
                      <a:lumOff val="50000"/>
                    </a:schemeClr>
                  </a:solidFill>
                  <a:cs typeface="+mn-ea"/>
                </a:rPr>
                <a:t>输入文字内容</a:t>
              </a:r>
              <a:endParaRPr lang="zh-CN" altLang="en-US" sz="1600" b="1" dirty="0">
                <a:solidFill>
                  <a:schemeClr val="tx1">
                    <a:lumMod val="50000"/>
                    <a:lumOff val="50000"/>
                  </a:schemeClr>
                </a:solidFill>
                <a:cs typeface="+mn-ea"/>
              </a:endParaRPr>
            </a:p>
          </p:txBody>
        </p:sp>
      </p:grpSp>
      <p:grpSp>
        <p:nvGrpSpPr>
          <p:cNvPr id="36" name="组合 35"/>
          <p:cNvGrpSpPr/>
          <p:nvPr/>
        </p:nvGrpSpPr>
        <p:grpSpPr>
          <a:xfrm>
            <a:off x="3967313" y="3272902"/>
            <a:ext cx="3343377" cy="573619"/>
            <a:chOff x="5167931" y="2618978"/>
            <a:chExt cx="3343812" cy="573619"/>
          </a:xfrm>
        </p:grpSpPr>
        <p:grpSp>
          <p:nvGrpSpPr>
            <p:cNvPr id="37" name="组合 36"/>
            <p:cNvGrpSpPr/>
            <p:nvPr/>
          </p:nvGrpSpPr>
          <p:grpSpPr>
            <a:xfrm>
              <a:off x="5167931" y="2618978"/>
              <a:ext cx="1988621" cy="447800"/>
              <a:chOff x="5167931" y="2618978"/>
              <a:chExt cx="1988621" cy="447800"/>
            </a:xfrm>
          </p:grpSpPr>
          <p:cxnSp>
            <p:nvCxnSpPr>
              <p:cNvPr id="39" name="直接连接符 38"/>
              <p:cNvCxnSpPr>
                <a:stCxn id="40" idx="3"/>
                <a:endCxn id="41" idx="5"/>
              </p:cNvCxnSpPr>
              <p:nvPr/>
            </p:nvCxnSpPr>
            <p:spPr>
              <a:xfrm>
                <a:off x="5265563" y="2912666"/>
                <a:ext cx="1808833" cy="101692"/>
              </a:xfrm>
              <a:prstGeom prst="line">
                <a:avLst/>
              </a:prstGeom>
              <a:solidFill>
                <a:srgbClr val="FFA700"/>
              </a:solidFill>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Freeform 170"/>
              <p:cNvSpPr>
                <a:spLocks noEditPoints="1"/>
              </p:cNvSpPr>
              <p:nvPr/>
            </p:nvSpPr>
            <p:spPr bwMode="auto">
              <a:xfrm>
                <a:off x="5167931" y="2618978"/>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t" anchorCtr="0" compatLnSpc="1"/>
              <a:lstStyle/>
              <a:p>
                <a:endParaRPr lang="zh-CN" altLang="en-US">
                  <a:cs typeface="+mn-ea"/>
                </a:endParaRPr>
              </a:p>
            </p:txBody>
          </p:sp>
          <p:sp>
            <p:nvSpPr>
              <p:cNvPr id="41" name="椭圆 40"/>
              <p:cNvSpPr/>
              <p:nvPr/>
            </p:nvSpPr>
            <p:spPr>
              <a:xfrm rot="8986446">
                <a:off x="7073015" y="2983241"/>
                <a:ext cx="83537" cy="835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38" name="文本框 37"/>
            <p:cNvSpPr txBox="1"/>
            <p:nvPr/>
          </p:nvSpPr>
          <p:spPr>
            <a:xfrm>
              <a:off x="7086353" y="2854043"/>
              <a:ext cx="1425390" cy="338554"/>
            </a:xfrm>
            <a:prstGeom prst="rect">
              <a:avLst/>
            </a:prstGeom>
            <a:noFill/>
          </p:spPr>
          <p:txBody>
            <a:bodyPr wrap="none" rtlCol="0">
              <a:spAutoFit/>
            </a:bodyPr>
            <a:lstStyle/>
            <a:p>
              <a:r>
                <a:rPr lang="zh-CN" altLang="en-US" sz="1600" b="1" dirty="0">
                  <a:solidFill>
                    <a:schemeClr val="tx1">
                      <a:lumMod val="50000"/>
                      <a:lumOff val="50000"/>
                    </a:schemeClr>
                  </a:solidFill>
                  <a:cs typeface="+mn-ea"/>
                </a:rPr>
                <a:t>输入文字内容</a:t>
              </a:r>
              <a:endParaRPr lang="zh-CN" altLang="en-US" sz="1600" b="1" dirty="0">
                <a:solidFill>
                  <a:schemeClr val="tx1">
                    <a:lumMod val="50000"/>
                    <a:lumOff val="50000"/>
                  </a:schemeClr>
                </a:solidFill>
                <a:cs typeface="+mn-ea"/>
              </a:endParaRPr>
            </a:p>
          </p:txBody>
        </p:sp>
      </p:grpSp>
      <p:grpSp>
        <p:nvGrpSpPr>
          <p:cNvPr id="42" name="组合 41"/>
          <p:cNvGrpSpPr/>
          <p:nvPr/>
        </p:nvGrpSpPr>
        <p:grpSpPr>
          <a:xfrm>
            <a:off x="2278482" y="1833228"/>
            <a:ext cx="2330311" cy="879086"/>
            <a:chOff x="5167931" y="2033580"/>
            <a:chExt cx="2330614" cy="879086"/>
          </a:xfrm>
        </p:grpSpPr>
        <p:grpSp>
          <p:nvGrpSpPr>
            <p:cNvPr id="43" name="组合 42"/>
            <p:cNvGrpSpPr/>
            <p:nvPr/>
          </p:nvGrpSpPr>
          <p:grpSpPr>
            <a:xfrm>
              <a:off x="5167931" y="2207836"/>
              <a:ext cx="954620" cy="704830"/>
              <a:chOff x="5167931" y="2207836"/>
              <a:chExt cx="954620" cy="704830"/>
            </a:xfrm>
          </p:grpSpPr>
          <p:cxnSp>
            <p:nvCxnSpPr>
              <p:cNvPr id="45" name="直接连接符 44"/>
              <p:cNvCxnSpPr>
                <a:stCxn id="46" idx="3"/>
                <a:endCxn id="47" idx="6"/>
              </p:cNvCxnSpPr>
              <p:nvPr/>
            </p:nvCxnSpPr>
            <p:spPr>
              <a:xfrm flipV="1">
                <a:off x="5265563" y="2270631"/>
                <a:ext cx="779129" cy="642035"/>
              </a:xfrm>
              <a:prstGeom prst="line">
                <a:avLst/>
              </a:prstGeom>
              <a:solidFill>
                <a:srgbClr val="FFA700"/>
              </a:solidFill>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46" name="Freeform 170"/>
              <p:cNvSpPr>
                <a:spLocks noEditPoints="1"/>
              </p:cNvSpPr>
              <p:nvPr/>
            </p:nvSpPr>
            <p:spPr bwMode="auto">
              <a:xfrm>
                <a:off x="5167931" y="2618978"/>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p:spPr>
            <p:style>
              <a:lnRef idx="2">
                <a:schemeClr val="accent4">
                  <a:shade val="50000"/>
                </a:schemeClr>
              </a:lnRef>
              <a:fillRef idx="1">
                <a:schemeClr val="accent4"/>
              </a:fillRef>
              <a:effectRef idx="0">
                <a:schemeClr val="accent4"/>
              </a:effectRef>
              <a:fontRef idx="minor">
                <a:schemeClr val="lt1"/>
              </a:fontRef>
            </p:style>
            <p:txBody>
              <a:bodyPr vert="horz" wrap="square" lIns="91440" tIns="45720" rIns="91440" bIns="45720" numCol="1" anchor="t" anchorCtr="0" compatLnSpc="1"/>
              <a:lstStyle/>
              <a:p>
                <a:endParaRPr lang="zh-CN" altLang="en-US">
                  <a:cs typeface="+mn-ea"/>
                </a:endParaRPr>
              </a:p>
            </p:txBody>
          </p:sp>
          <p:sp>
            <p:nvSpPr>
              <p:cNvPr id="47" name="椭圆 46"/>
              <p:cNvSpPr/>
              <p:nvPr/>
            </p:nvSpPr>
            <p:spPr>
              <a:xfrm rot="8986446">
                <a:off x="6039014" y="2207836"/>
                <a:ext cx="83537" cy="835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44" name="文本框 43"/>
            <p:cNvSpPr txBox="1"/>
            <p:nvPr/>
          </p:nvSpPr>
          <p:spPr>
            <a:xfrm>
              <a:off x="6073155" y="2033580"/>
              <a:ext cx="1425390" cy="338554"/>
            </a:xfrm>
            <a:prstGeom prst="rect">
              <a:avLst/>
            </a:prstGeom>
            <a:noFill/>
          </p:spPr>
          <p:txBody>
            <a:bodyPr wrap="none" rtlCol="0">
              <a:spAutoFit/>
            </a:bodyPr>
            <a:lstStyle/>
            <a:p>
              <a:r>
                <a:rPr lang="zh-CN" altLang="en-US" sz="1600" b="1" dirty="0">
                  <a:solidFill>
                    <a:schemeClr val="tx1">
                      <a:lumMod val="50000"/>
                      <a:lumOff val="50000"/>
                    </a:schemeClr>
                  </a:solidFill>
                  <a:cs typeface="+mn-ea"/>
                </a:rPr>
                <a:t>输入文字内容</a:t>
              </a:r>
              <a:endParaRPr lang="zh-CN" altLang="en-US" sz="1600" b="1" dirty="0">
                <a:solidFill>
                  <a:schemeClr val="tx1">
                    <a:lumMod val="50000"/>
                    <a:lumOff val="50000"/>
                  </a:schemeClr>
                </a:solidFill>
                <a:cs typeface="+mn-ea"/>
              </a:endParaRPr>
            </a:p>
          </p:txBody>
        </p:sp>
      </p:grpSp>
      <p:grpSp>
        <p:nvGrpSpPr>
          <p:cNvPr id="48" name="组合 47"/>
          <p:cNvGrpSpPr/>
          <p:nvPr/>
        </p:nvGrpSpPr>
        <p:grpSpPr>
          <a:xfrm>
            <a:off x="5090335" y="4706626"/>
            <a:ext cx="2330937" cy="1051872"/>
            <a:chOff x="5167931" y="2618978"/>
            <a:chExt cx="2331240" cy="1051872"/>
          </a:xfrm>
        </p:grpSpPr>
        <p:grpSp>
          <p:nvGrpSpPr>
            <p:cNvPr id="49" name="组合 48"/>
            <p:cNvGrpSpPr/>
            <p:nvPr/>
          </p:nvGrpSpPr>
          <p:grpSpPr>
            <a:xfrm>
              <a:off x="5167931" y="2618978"/>
              <a:ext cx="966436" cy="929316"/>
              <a:chOff x="5167931" y="2618978"/>
              <a:chExt cx="966436" cy="929316"/>
            </a:xfrm>
          </p:grpSpPr>
          <p:cxnSp>
            <p:nvCxnSpPr>
              <p:cNvPr id="51" name="直接连接符 50"/>
              <p:cNvCxnSpPr>
                <a:stCxn id="52" idx="3"/>
                <a:endCxn id="50" idx="1"/>
              </p:cNvCxnSpPr>
              <p:nvPr/>
            </p:nvCxnSpPr>
            <p:spPr>
              <a:xfrm>
                <a:off x="5265563" y="2912666"/>
                <a:ext cx="808218" cy="588907"/>
              </a:xfrm>
              <a:prstGeom prst="line">
                <a:avLst/>
              </a:prstGeom>
              <a:solidFill>
                <a:srgbClr val="FFA700"/>
              </a:solidFill>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52" name="Freeform 170"/>
              <p:cNvSpPr>
                <a:spLocks noEditPoints="1"/>
              </p:cNvSpPr>
              <p:nvPr/>
            </p:nvSpPr>
            <p:spPr bwMode="auto">
              <a:xfrm>
                <a:off x="5167931" y="2618978"/>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p:spPr>
            <p:style>
              <a:lnRef idx="2">
                <a:schemeClr val="accent5">
                  <a:shade val="50000"/>
                </a:schemeClr>
              </a:lnRef>
              <a:fillRef idx="1">
                <a:schemeClr val="accent5"/>
              </a:fillRef>
              <a:effectRef idx="0">
                <a:schemeClr val="accent5"/>
              </a:effectRef>
              <a:fontRef idx="minor">
                <a:schemeClr val="lt1"/>
              </a:fontRef>
            </p:style>
            <p:txBody>
              <a:bodyPr vert="horz" wrap="square" lIns="91440" tIns="45720" rIns="91440" bIns="45720" numCol="1" anchor="t" anchorCtr="0" compatLnSpc="1"/>
              <a:lstStyle/>
              <a:p>
                <a:endParaRPr lang="zh-CN" altLang="en-US">
                  <a:cs typeface="+mn-ea"/>
                </a:endParaRPr>
              </a:p>
            </p:txBody>
          </p:sp>
          <p:sp>
            <p:nvSpPr>
              <p:cNvPr id="53" name="椭圆 52"/>
              <p:cNvSpPr/>
              <p:nvPr/>
            </p:nvSpPr>
            <p:spPr>
              <a:xfrm rot="8986446">
                <a:off x="6050830" y="3464757"/>
                <a:ext cx="83537" cy="8353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50" name="文本框 49"/>
            <p:cNvSpPr txBox="1"/>
            <p:nvPr/>
          </p:nvSpPr>
          <p:spPr>
            <a:xfrm>
              <a:off x="6073781" y="3332296"/>
              <a:ext cx="1425390" cy="338554"/>
            </a:xfrm>
            <a:prstGeom prst="rect">
              <a:avLst/>
            </a:prstGeom>
            <a:noFill/>
          </p:spPr>
          <p:txBody>
            <a:bodyPr wrap="none" rtlCol="0">
              <a:spAutoFit/>
            </a:bodyPr>
            <a:lstStyle/>
            <a:p>
              <a:r>
                <a:rPr lang="zh-CN" altLang="en-US" sz="1600" b="1" dirty="0">
                  <a:solidFill>
                    <a:schemeClr val="tx1">
                      <a:lumMod val="50000"/>
                      <a:lumOff val="50000"/>
                    </a:schemeClr>
                  </a:solidFill>
                  <a:cs typeface="+mn-ea"/>
                </a:rPr>
                <a:t>输入文字内容</a:t>
              </a:r>
              <a:endParaRPr lang="zh-CN" altLang="en-US" sz="1600" b="1" dirty="0">
                <a:solidFill>
                  <a:schemeClr val="tx1">
                    <a:lumMod val="50000"/>
                    <a:lumOff val="50000"/>
                  </a:schemeClr>
                </a:solidFill>
                <a:cs typeface="+mn-ea"/>
              </a:endParaRPr>
            </a:p>
          </p:txBody>
        </p:sp>
      </p:grpSp>
      <p:grpSp>
        <p:nvGrpSpPr>
          <p:cNvPr id="54" name="组合 53"/>
          <p:cNvGrpSpPr/>
          <p:nvPr/>
        </p:nvGrpSpPr>
        <p:grpSpPr>
          <a:xfrm>
            <a:off x="950897" y="3754163"/>
            <a:ext cx="1756131" cy="1328918"/>
            <a:chOff x="3606834" y="2618978"/>
            <a:chExt cx="1756360" cy="1328918"/>
          </a:xfrm>
        </p:grpSpPr>
        <p:grpSp>
          <p:nvGrpSpPr>
            <p:cNvPr id="55" name="组合 54"/>
            <p:cNvGrpSpPr/>
            <p:nvPr/>
          </p:nvGrpSpPr>
          <p:grpSpPr>
            <a:xfrm>
              <a:off x="4983807" y="2618978"/>
              <a:ext cx="379387" cy="1193951"/>
              <a:chOff x="4983807" y="2618978"/>
              <a:chExt cx="379387" cy="1193951"/>
            </a:xfrm>
          </p:grpSpPr>
          <p:cxnSp>
            <p:nvCxnSpPr>
              <p:cNvPr id="57" name="直接连接符 56"/>
              <p:cNvCxnSpPr>
                <a:stCxn id="58" idx="3"/>
                <a:endCxn id="56" idx="3"/>
              </p:cNvCxnSpPr>
              <p:nvPr/>
            </p:nvCxnSpPr>
            <p:spPr>
              <a:xfrm flipH="1">
                <a:off x="5032224" y="2912666"/>
                <a:ext cx="233339" cy="865953"/>
              </a:xfrm>
              <a:prstGeom prst="line">
                <a:avLst/>
              </a:prstGeom>
              <a:solidFill>
                <a:srgbClr val="FFA700"/>
              </a:solidFill>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58" name="Freeform 170"/>
              <p:cNvSpPr>
                <a:spLocks noEditPoints="1"/>
              </p:cNvSpPr>
              <p:nvPr/>
            </p:nvSpPr>
            <p:spPr bwMode="auto">
              <a:xfrm>
                <a:off x="5167931" y="2618978"/>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p:spPr>
            <p:style>
              <a:lnRef idx="2">
                <a:schemeClr val="accent6">
                  <a:shade val="50000"/>
                </a:schemeClr>
              </a:lnRef>
              <a:fillRef idx="1">
                <a:schemeClr val="accent6"/>
              </a:fillRef>
              <a:effectRef idx="0">
                <a:schemeClr val="accent6"/>
              </a:effectRef>
              <a:fontRef idx="minor">
                <a:schemeClr val="lt1"/>
              </a:fontRef>
            </p:style>
            <p:txBody>
              <a:bodyPr vert="horz" wrap="square" lIns="91440" tIns="45720" rIns="91440" bIns="45720" numCol="1" anchor="t" anchorCtr="0" compatLnSpc="1"/>
              <a:lstStyle/>
              <a:p>
                <a:endParaRPr lang="zh-CN" altLang="en-US">
                  <a:cs typeface="+mn-ea"/>
                </a:endParaRPr>
              </a:p>
            </p:txBody>
          </p:sp>
          <p:sp>
            <p:nvSpPr>
              <p:cNvPr id="59" name="椭圆 58"/>
              <p:cNvSpPr/>
              <p:nvPr/>
            </p:nvSpPr>
            <p:spPr>
              <a:xfrm rot="8986446">
                <a:off x="4983807" y="3729392"/>
                <a:ext cx="83537" cy="8353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sp>
          <p:nvSpPr>
            <p:cNvPr id="56" name="文本框 55"/>
            <p:cNvSpPr txBox="1"/>
            <p:nvPr/>
          </p:nvSpPr>
          <p:spPr>
            <a:xfrm>
              <a:off x="3606834" y="3609342"/>
              <a:ext cx="1425390" cy="338554"/>
            </a:xfrm>
            <a:prstGeom prst="rect">
              <a:avLst/>
            </a:prstGeom>
            <a:noFill/>
          </p:spPr>
          <p:txBody>
            <a:bodyPr wrap="none" rtlCol="0">
              <a:spAutoFit/>
            </a:bodyPr>
            <a:lstStyle/>
            <a:p>
              <a:r>
                <a:rPr lang="zh-CN" altLang="en-US" sz="1600" b="1" dirty="0">
                  <a:solidFill>
                    <a:schemeClr val="tx1">
                      <a:lumMod val="50000"/>
                      <a:lumOff val="50000"/>
                    </a:schemeClr>
                  </a:solidFill>
                  <a:cs typeface="+mn-ea"/>
                </a:rPr>
                <a:t>输入文字内容</a:t>
              </a:r>
              <a:endParaRPr lang="zh-CN" altLang="en-US" sz="1600" b="1" dirty="0">
                <a:solidFill>
                  <a:schemeClr val="tx1">
                    <a:lumMod val="50000"/>
                    <a:lumOff val="50000"/>
                  </a:schemeClr>
                </a:solidFill>
                <a:cs typeface="+mn-ea"/>
              </a:endParaRPr>
            </a:p>
          </p:txBody>
        </p:sp>
      </p:grpSp>
      <p:sp>
        <p:nvSpPr>
          <p:cNvPr id="60" name="文本框 59"/>
          <p:cNvSpPr txBox="1"/>
          <p:nvPr/>
        </p:nvSpPr>
        <p:spPr>
          <a:xfrm>
            <a:off x="7659040" y="3406671"/>
            <a:ext cx="1261720" cy="523220"/>
          </a:xfrm>
          <a:prstGeom prst="rect">
            <a:avLst/>
          </a:prstGeom>
          <a:noFill/>
        </p:spPr>
        <p:txBody>
          <a:bodyPr wrap="none" rtlCol="0">
            <a:spAutoFit/>
          </a:bodyPr>
          <a:lstStyle/>
          <a:p>
            <a:r>
              <a:rPr lang="zh-CN" altLang="en-US" sz="1400" dirty="0">
                <a:solidFill>
                  <a:schemeClr val="tx1">
                    <a:lumMod val="50000"/>
                    <a:lumOff val="50000"/>
                  </a:schemeClr>
                </a:solidFill>
                <a:cs typeface="+mn-ea"/>
              </a:rPr>
              <a:t>输入文字内容</a:t>
            </a:r>
            <a:endParaRPr lang="en-US" altLang="zh-CN" sz="1400" dirty="0">
              <a:solidFill>
                <a:schemeClr val="tx1">
                  <a:lumMod val="50000"/>
                  <a:lumOff val="50000"/>
                </a:schemeClr>
              </a:solidFill>
              <a:cs typeface="+mn-ea"/>
            </a:endParaRPr>
          </a:p>
          <a:p>
            <a:r>
              <a:rPr lang="zh-CN" altLang="en-US" sz="1400" dirty="0">
                <a:solidFill>
                  <a:schemeClr val="tx1">
                    <a:lumMod val="50000"/>
                    <a:lumOff val="50000"/>
                  </a:schemeClr>
                </a:solidFill>
                <a:cs typeface="+mn-ea"/>
              </a:rPr>
              <a:t>输入文字内容</a:t>
            </a:r>
            <a:endParaRPr lang="zh-CN" altLang="en-US" sz="1400" dirty="0">
              <a:solidFill>
                <a:schemeClr val="tx1">
                  <a:lumMod val="50000"/>
                  <a:lumOff val="50000"/>
                </a:schemeClr>
              </a:solidFill>
              <a:cs typeface="+mn-ea"/>
            </a:endParaRPr>
          </a:p>
        </p:txBody>
      </p:sp>
      <p:sp>
        <p:nvSpPr>
          <p:cNvPr id="61" name="文本框 60"/>
          <p:cNvSpPr txBox="1"/>
          <p:nvPr/>
        </p:nvSpPr>
        <p:spPr>
          <a:xfrm>
            <a:off x="8911925" y="3406671"/>
            <a:ext cx="1261720" cy="523220"/>
          </a:xfrm>
          <a:prstGeom prst="rect">
            <a:avLst/>
          </a:prstGeom>
          <a:noFill/>
        </p:spPr>
        <p:txBody>
          <a:bodyPr wrap="none" rtlCol="0">
            <a:spAutoFit/>
          </a:bodyPr>
          <a:lstStyle/>
          <a:p>
            <a:r>
              <a:rPr lang="zh-CN" altLang="en-US" sz="1400" dirty="0">
                <a:solidFill>
                  <a:schemeClr val="tx1">
                    <a:lumMod val="50000"/>
                    <a:lumOff val="50000"/>
                  </a:schemeClr>
                </a:solidFill>
                <a:cs typeface="+mn-ea"/>
              </a:rPr>
              <a:t>输入文字内容</a:t>
            </a:r>
            <a:endParaRPr lang="en-US" altLang="zh-CN" sz="1400" dirty="0">
              <a:solidFill>
                <a:schemeClr val="tx1">
                  <a:lumMod val="50000"/>
                  <a:lumOff val="50000"/>
                </a:schemeClr>
              </a:solidFill>
              <a:cs typeface="+mn-ea"/>
            </a:endParaRPr>
          </a:p>
          <a:p>
            <a:r>
              <a:rPr lang="zh-CN" altLang="en-US" sz="1400" dirty="0">
                <a:solidFill>
                  <a:schemeClr val="tx1">
                    <a:lumMod val="50000"/>
                    <a:lumOff val="50000"/>
                  </a:schemeClr>
                </a:solidFill>
                <a:cs typeface="+mn-ea"/>
              </a:rPr>
              <a:t>输入文字内容</a:t>
            </a:r>
            <a:endParaRPr lang="zh-CN" altLang="en-US" sz="1400" dirty="0">
              <a:solidFill>
                <a:schemeClr val="tx1">
                  <a:lumMod val="50000"/>
                  <a:lumOff val="50000"/>
                </a:schemeClr>
              </a:solidFill>
              <a:cs typeface="+mn-ea"/>
            </a:endParaRPr>
          </a:p>
        </p:txBody>
      </p:sp>
      <p:sp>
        <p:nvSpPr>
          <p:cNvPr id="62" name="文本框 61"/>
          <p:cNvSpPr txBox="1"/>
          <p:nvPr/>
        </p:nvSpPr>
        <p:spPr>
          <a:xfrm>
            <a:off x="10145232" y="3406671"/>
            <a:ext cx="1261720" cy="523220"/>
          </a:xfrm>
          <a:prstGeom prst="rect">
            <a:avLst/>
          </a:prstGeom>
          <a:noFill/>
        </p:spPr>
        <p:txBody>
          <a:bodyPr wrap="none" rtlCol="0">
            <a:spAutoFit/>
          </a:bodyPr>
          <a:lstStyle/>
          <a:p>
            <a:r>
              <a:rPr lang="zh-CN" altLang="en-US" sz="1400" dirty="0">
                <a:solidFill>
                  <a:schemeClr val="tx1">
                    <a:lumMod val="50000"/>
                    <a:lumOff val="50000"/>
                  </a:schemeClr>
                </a:solidFill>
                <a:cs typeface="+mn-ea"/>
              </a:rPr>
              <a:t>输入文字内容</a:t>
            </a:r>
            <a:endParaRPr lang="en-US" altLang="zh-CN" sz="1400" dirty="0">
              <a:solidFill>
                <a:schemeClr val="tx1">
                  <a:lumMod val="50000"/>
                  <a:lumOff val="50000"/>
                </a:schemeClr>
              </a:solidFill>
              <a:cs typeface="+mn-ea"/>
            </a:endParaRPr>
          </a:p>
          <a:p>
            <a:r>
              <a:rPr lang="zh-CN" altLang="en-US" sz="1400" dirty="0">
                <a:solidFill>
                  <a:schemeClr val="tx1">
                    <a:lumMod val="50000"/>
                    <a:lumOff val="50000"/>
                  </a:schemeClr>
                </a:solidFill>
                <a:cs typeface="+mn-ea"/>
              </a:rPr>
              <a:t>输入文字内容</a:t>
            </a:r>
            <a:endParaRPr lang="zh-CN" altLang="en-US" sz="1400" dirty="0">
              <a:solidFill>
                <a:schemeClr val="tx1">
                  <a:lumMod val="50000"/>
                  <a:lumOff val="50000"/>
                </a:schemeClr>
              </a:solidFill>
              <a:cs typeface="+mn-ea"/>
            </a:endParaRPr>
          </a:p>
        </p:txBody>
      </p:sp>
      <p:sp>
        <p:nvSpPr>
          <p:cNvPr id="63" name="文本框 62"/>
          <p:cNvSpPr txBox="1"/>
          <p:nvPr/>
        </p:nvSpPr>
        <p:spPr>
          <a:xfrm>
            <a:off x="7659040" y="5098764"/>
            <a:ext cx="1261720" cy="523220"/>
          </a:xfrm>
          <a:prstGeom prst="rect">
            <a:avLst/>
          </a:prstGeom>
          <a:noFill/>
        </p:spPr>
        <p:txBody>
          <a:bodyPr wrap="none" rtlCol="0">
            <a:spAutoFit/>
          </a:bodyPr>
          <a:lstStyle/>
          <a:p>
            <a:r>
              <a:rPr lang="zh-CN" altLang="en-US" sz="1400" dirty="0">
                <a:solidFill>
                  <a:schemeClr val="tx1">
                    <a:lumMod val="50000"/>
                    <a:lumOff val="50000"/>
                  </a:schemeClr>
                </a:solidFill>
                <a:cs typeface="+mn-ea"/>
              </a:rPr>
              <a:t>输入文字内容</a:t>
            </a:r>
            <a:endParaRPr lang="en-US" altLang="zh-CN" sz="1400" dirty="0">
              <a:solidFill>
                <a:schemeClr val="tx1">
                  <a:lumMod val="50000"/>
                  <a:lumOff val="50000"/>
                </a:schemeClr>
              </a:solidFill>
              <a:cs typeface="+mn-ea"/>
            </a:endParaRPr>
          </a:p>
          <a:p>
            <a:r>
              <a:rPr lang="zh-CN" altLang="en-US" sz="1400" dirty="0">
                <a:solidFill>
                  <a:schemeClr val="tx1">
                    <a:lumMod val="50000"/>
                    <a:lumOff val="50000"/>
                  </a:schemeClr>
                </a:solidFill>
                <a:cs typeface="+mn-ea"/>
              </a:rPr>
              <a:t>输入文字内容</a:t>
            </a:r>
            <a:endParaRPr lang="zh-CN" altLang="en-US" sz="1400" dirty="0">
              <a:solidFill>
                <a:schemeClr val="tx1">
                  <a:lumMod val="50000"/>
                  <a:lumOff val="50000"/>
                </a:schemeClr>
              </a:solidFill>
              <a:cs typeface="+mn-ea"/>
            </a:endParaRPr>
          </a:p>
        </p:txBody>
      </p:sp>
      <p:sp>
        <p:nvSpPr>
          <p:cNvPr id="64" name="文本框 63"/>
          <p:cNvSpPr txBox="1"/>
          <p:nvPr/>
        </p:nvSpPr>
        <p:spPr>
          <a:xfrm>
            <a:off x="8911925" y="5098764"/>
            <a:ext cx="1261720" cy="523220"/>
          </a:xfrm>
          <a:prstGeom prst="rect">
            <a:avLst/>
          </a:prstGeom>
          <a:noFill/>
        </p:spPr>
        <p:txBody>
          <a:bodyPr wrap="none" rtlCol="0">
            <a:spAutoFit/>
          </a:bodyPr>
          <a:lstStyle/>
          <a:p>
            <a:r>
              <a:rPr lang="zh-CN" altLang="en-US" sz="1400" dirty="0">
                <a:solidFill>
                  <a:schemeClr val="tx1">
                    <a:lumMod val="50000"/>
                    <a:lumOff val="50000"/>
                  </a:schemeClr>
                </a:solidFill>
                <a:cs typeface="+mn-ea"/>
              </a:rPr>
              <a:t>输入文字内容</a:t>
            </a:r>
            <a:endParaRPr lang="en-US" altLang="zh-CN" sz="1400" dirty="0">
              <a:solidFill>
                <a:schemeClr val="tx1">
                  <a:lumMod val="50000"/>
                  <a:lumOff val="50000"/>
                </a:schemeClr>
              </a:solidFill>
              <a:cs typeface="+mn-ea"/>
            </a:endParaRPr>
          </a:p>
          <a:p>
            <a:r>
              <a:rPr lang="zh-CN" altLang="en-US" sz="1400" dirty="0">
                <a:solidFill>
                  <a:schemeClr val="tx1">
                    <a:lumMod val="50000"/>
                    <a:lumOff val="50000"/>
                  </a:schemeClr>
                </a:solidFill>
                <a:cs typeface="+mn-ea"/>
              </a:rPr>
              <a:t>输入文字内容</a:t>
            </a:r>
            <a:endParaRPr lang="zh-CN" altLang="en-US" sz="1400" dirty="0">
              <a:solidFill>
                <a:schemeClr val="tx1">
                  <a:lumMod val="50000"/>
                  <a:lumOff val="50000"/>
                </a:schemeClr>
              </a:solidFill>
              <a:cs typeface="+mn-ea"/>
            </a:endParaRPr>
          </a:p>
        </p:txBody>
      </p:sp>
      <p:sp>
        <p:nvSpPr>
          <p:cNvPr id="65" name="文本框 64"/>
          <p:cNvSpPr txBox="1"/>
          <p:nvPr/>
        </p:nvSpPr>
        <p:spPr>
          <a:xfrm>
            <a:off x="10145232" y="5098764"/>
            <a:ext cx="1261720" cy="523220"/>
          </a:xfrm>
          <a:prstGeom prst="rect">
            <a:avLst/>
          </a:prstGeom>
          <a:noFill/>
        </p:spPr>
        <p:txBody>
          <a:bodyPr wrap="none" rtlCol="0">
            <a:spAutoFit/>
          </a:bodyPr>
          <a:lstStyle/>
          <a:p>
            <a:r>
              <a:rPr lang="zh-CN" altLang="en-US" sz="1400" dirty="0">
                <a:solidFill>
                  <a:schemeClr val="tx1">
                    <a:lumMod val="50000"/>
                    <a:lumOff val="50000"/>
                  </a:schemeClr>
                </a:solidFill>
                <a:cs typeface="+mn-ea"/>
              </a:rPr>
              <a:t>输入文字内容</a:t>
            </a:r>
            <a:endParaRPr lang="en-US" altLang="zh-CN" sz="1400" dirty="0">
              <a:solidFill>
                <a:schemeClr val="tx1">
                  <a:lumMod val="50000"/>
                  <a:lumOff val="50000"/>
                </a:schemeClr>
              </a:solidFill>
              <a:cs typeface="+mn-ea"/>
            </a:endParaRPr>
          </a:p>
          <a:p>
            <a:r>
              <a:rPr lang="zh-CN" altLang="en-US" sz="1400" dirty="0">
                <a:solidFill>
                  <a:schemeClr val="tx1">
                    <a:lumMod val="50000"/>
                    <a:lumOff val="50000"/>
                  </a:schemeClr>
                </a:solidFill>
                <a:cs typeface="+mn-ea"/>
              </a:rPr>
              <a:t>输入文字内容</a:t>
            </a:r>
            <a:endParaRPr lang="zh-CN" altLang="en-US" sz="1400" dirty="0">
              <a:solidFill>
                <a:schemeClr val="tx1">
                  <a:lumMod val="50000"/>
                  <a:lumOff val="50000"/>
                </a:schemeClr>
              </a:solidFill>
              <a:cs typeface="+mn-ea"/>
            </a:endParaRPr>
          </a:p>
        </p:txBody>
      </p:sp>
      <p:sp>
        <p:nvSpPr>
          <p:cNvPr id="2" name="标题 1"/>
          <p:cNvSpPr>
            <a:spLocks noGrp="1"/>
          </p:cNvSpPr>
          <p:nvPr>
            <p:ph type="title"/>
          </p:nvPr>
        </p:nvSpPr>
        <p:spPr/>
        <p:txBody>
          <a:bodyPr/>
          <a:lstStyle/>
          <a:p>
            <a:r>
              <a:rPr lang="zh-CN" altLang="en-US" dirty="0">
                <a:ea typeface="+mn-ea"/>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randombar(horizontal)">
                                      <p:cBhvr>
                                        <p:cTn id="11" dur="500"/>
                                        <p:tgtEl>
                                          <p:spTgt spid="24"/>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000"/>
                                        <p:tgtEl>
                                          <p:spTgt spid="6"/>
                                        </p:tgtEl>
                                      </p:cBhvr>
                                    </p:animEffect>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1000"/>
                                        <p:tgtEl>
                                          <p:spTgt spid="60"/>
                                        </p:tgtEl>
                                      </p:cBhvr>
                                    </p:animEffect>
                                    <p:anim calcmode="lin" valueType="num">
                                      <p:cBhvr>
                                        <p:cTn id="20" dur="1000" fill="hold"/>
                                        <p:tgtEl>
                                          <p:spTgt spid="60"/>
                                        </p:tgtEl>
                                        <p:attrNameLst>
                                          <p:attrName>ppt_x</p:attrName>
                                        </p:attrNameLst>
                                      </p:cBhvr>
                                      <p:tavLst>
                                        <p:tav tm="0">
                                          <p:val>
                                            <p:strVal val="#ppt_x"/>
                                          </p:val>
                                        </p:tav>
                                        <p:tav tm="100000">
                                          <p:val>
                                            <p:strVal val="#ppt_x"/>
                                          </p:val>
                                        </p:tav>
                                      </p:tavLst>
                                    </p:anim>
                                    <p:anim calcmode="lin" valueType="num">
                                      <p:cBhvr>
                                        <p:cTn id="21" dur="1000" fill="hold"/>
                                        <p:tgtEl>
                                          <p:spTgt spid="60"/>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14" presetClass="entr" presetSubtype="10"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randombar(horizontal)">
                                      <p:cBhvr>
                                        <p:cTn id="25" dur="500"/>
                                        <p:tgtEl>
                                          <p:spTgt spid="30"/>
                                        </p:tgtEl>
                                      </p:cBhvr>
                                    </p:animEffect>
                                  </p:childTnLst>
                                </p:cTn>
                              </p:par>
                            </p:childTnLst>
                          </p:cTn>
                        </p:par>
                        <p:par>
                          <p:cTn id="26" fill="hold">
                            <p:stCondLst>
                              <p:cond delay="4500"/>
                            </p:stCondLst>
                            <p:childTnLst>
                              <p:par>
                                <p:cTn id="27" presetID="21" presetClass="entr" presetSubtype="1"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heel(1)">
                                      <p:cBhvr>
                                        <p:cTn id="29" dur="2000"/>
                                        <p:tgtEl>
                                          <p:spTgt spid="9"/>
                                        </p:tgtEl>
                                      </p:cBhvr>
                                    </p:animEffect>
                                  </p:childTnLst>
                                </p:cTn>
                              </p:par>
                            </p:childTnLst>
                          </p:cTn>
                        </p:par>
                        <p:par>
                          <p:cTn id="30" fill="hold">
                            <p:stCondLst>
                              <p:cond delay="6500"/>
                            </p:stCondLst>
                            <p:childTnLst>
                              <p:par>
                                <p:cTn id="31" presetID="42" presetClass="entr" presetSubtype="0" fill="hold" grpId="0" nodeType="after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1000"/>
                                        <p:tgtEl>
                                          <p:spTgt spid="61"/>
                                        </p:tgtEl>
                                      </p:cBhvr>
                                    </p:animEffect>
                                    <p:anim calcmode="lin" valueType="num">
                                      <p:cBhvr>
                                        <p:cTn id="34" dur="1000" fill="hold"/>
                                        <p:tgtEl>
                                          <p:spTgt spid="61"/>
                                        </p:tgtEl>
                                        <p:attrNameLst>
                                          <p:attrName>ppt_x</p:attrName>
                                        </p:attrNameLst>
                                      </p:cBhvr>
                                      <p:tavLst>
                                        <p:tav tm="0">
                                          <p:val>
                                            <p:strVal val="#ppt_x"/>
                                          </p:val>
                                        </p:tav>
                                        <p:tav tm="100000">
                                          <p:val>
                                            <p:strVal val="#ppt_x"/>
                                          </p:val>
                                        </p:tav>
                                      </p:tavLst>
                                    </p:anim>
                                    <p:anim calcmode="lin" valueType="num">
                                      <p:cBhvr>
                                        <p:cTn id="35" dur="1000" fill="hold"/>
                                        <p:tgtEl>
                                          <p:spTgt spid="61"/>
                                        </p:tgtEl>
                                        <p:attrNameLst>
                                          <p:attrName>ppt_y</p:attrName>
                                        </p:attrNameLst>
                                      </p:cBhvr>
                                      <p:tavLst>
                                        <p:tav tm="0">
                                          <p:val>
                                            <p:strVal val="#ppt_y+.1"/>
                                          </p:val>
                                        </p:tav>
                                        <p:tav tm="100000">
                                          <p:val>
                                            <p:strVal val="#ppt_y"/>
                                          </p:val>
                                        </p:tav>
                                      </p:tavLst>
                                    </p:anim>
                                  </p:childTnLst>
                                </p:cTn>
                              </p:par>
                            </p:childTnLst>
                          </p:cTn>
                        </p:par>
                        <p:par>
                          <p:cTn id="36" fill="hold">
                            <p:stCondLst>
                              <p:cond delay="7500"/>
                            </p:stCondLst>
                            <p:childTnLst>
                              <p:par>
                                <p:cTn id="37" presetID="14" presetClass="entr" presetSubtype="10"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randombar(horizontal)">
                                      <p:cBhvr>
                                        <p:cTn id="39" dur="500"/>
                                        <p:tgtEl>
                                          <p:spTgt spid="36"/>
                                        </p:tgtEl>
                                      </p:cBhvr>
                                    </p:animEffect>
                                  </p:childTnLst>
                                </p:cTn>
                              </p:par>
                            </p:childTnLst>
                          </p:cTn>
                        </p:par>
                        <p:par>
                          <p:cTn id="40" fill="hold">
                            <p:stCondLst>
                              <p:cond delay="8000"/>
                            </p:stCondLst>
                            <p:childTnLst>
                              <p:par>
                                <p:cTn id="41" presetID="21" presetClass="entr" presetSubtype="1"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heel(1)">
                                      <p:cBhvr>
                                        <p:cTn id="43" dur="2000"/>
                                        <p:tgtEl>
                                          <p:spTgt spid="12"/>
                                        </p:tgtEl>
                                      </p:cBhvr>
                                    </p:animEffect>
                                  </p:childTnLst>
                                </p:cTn>
                              </p:par>
                            </p:childTnLst>
                          </p:cTn>
                        </p:par>
                        <p:par>
                          <p:cTn id="44" fill="hold">
                            <p:stCondLst>
                              <p:cond delay="10000"/>
                            </p:stCondLst>
                            <p:childTnLst>
                              <p:par>
                                <p:cTn id="45" presetID="42" presetClass="entr" presetSubtype="0" fill="hold" grpId="0" nodeType="after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1000"/>
                                        <p:tgtEl>
                                          <p:spTgt spid="62"/>
                                        </p:tgtEl>
                                      </p:cBhvr>
                                    </p:animEffect>
                                    <p:anim calcmode="lin" valueType="num">
                                      <p:cBhvr>
                                        <p:cTn id="48" dur="1000" fill="hold"/>
                                        <p:tgtEl>
                                          <p:spTgt spid="62"/>
                                        </p:tgtEl>
                                        <p:attrNameLst>
                                          <p:attrName>ppt_x</p:attrName>
                                        </p:attrNameLst>
                                      </p:cBhvr>
                                      <p:tavLst>
                                        <p:tav tm="0">
                                          <p:val>
                                            <p:strVal val="#ppt_x"/>
                                          </p:val>
                                        </p:tav>
                                        <p:tav tm="100000">
                                          <p:val>
                                            <p:strVal val="#ppt_x"/>
                                          </p:val>
                                        </p:tav>
                                      </p:tavLst>
                                    </p:anim>
                                    <p:anim calcmode="lin" valueType="num">
                                      <p:cBhvr>
                                        <p:cTn id="49" dur="1000" fill="hold"/>
                                        <p:tgtEl>
                                          <p:spTgt spid="62"/>
                                        </p:tgtEl>
                                        <p:attrNameLst>
                                          <p:attrName>ppt_y</p:attrName>
                                        </p:attrNameLst>
                                      </p:cBhvr>
                                      <p:tavLst>
                                        <p:tav tm="0">
                                          <p:val>
                                            <p:strVal val="#ppt_y+.1"/>
                                          </p:val>
                                        </p:tav>
                                        <p:tav tm="100000">
                                          <p:val>
                                            <p:strVal val="#ppt_y"/>
                                          </p:val>
                                        </p:tav>
                                      </p:tavLst>
                                    </p:anim>
                                  </p:childTnLst>
                                </p:cTn>
                              </p:par>
                            </p:childTnLst>
                          </p:cTn>
                        </p:par>
                        <p:par>
                          <p:cTn id="50" fill="hold">
                            <p:stCondLst>
                              <p:cond delay="11000"/>
                            </p:stCondLst>
                            <p:childTnLst>
                              <p:par>
                                <p:cTn id="51" presetID="14" presetClass="entr" presetSubtype="10"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randombar(horizontal)">
                                      <p:cBhvr>
                                        <p:cTn id="53" dur="500"/>
                                        <p:tgtEl>
                                          <p:spTgt spid="42"/>
                                        </p:tgtEl>
                                      </p:cBhvr>
                                    </p:animEffect>
                                  </p:childTnLst>
                                </p:cTn>
                              </p:par>
                            </p:childTnLst>
                          </p:cTn>
                        </p:par>
                        <p:par>
                          <p:cTn id="54" fill="hold">
                            <p:stCondLst>
                              <p:cond delay="11500"/>
                            </p:stCondLst>
                            <p:childTnLst>
                              <p:par>
                                <p:cTn id="55" presetID="21" presetClass="entr" presetSubtype="1" fill="hold"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heel(1)">
                                      <p:cBhvr>
                                        <p:cTn id="57" dur="2000"/>
                                        <p:tgtEl>
                                          <p:spTgt spid="15"/>
                                        </p:tgtEl>
                                      </p:cBhvr>
                                    </p:animEffect>
                                  </p:childTnLst>
                                </p:cTn>
                              </p:par>
                            </p:childTnLst>
                          </p:cTn>
                        </p:par>
                        <p:par>
                          <p:cTn id="58" fill="hold">
                            <p:stCondLst>
                              <p:cond delay="13500"/>
                            </p:stCondLst>
                            <p:childTnLst>
                              <p:par>
                                <p:cTn id="59" presetID="42" presetClass="entr" presetSubtype="0"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fade">
                                      <p:cBhvr>
                                        <p:cTn id="61" dur="1000"/>
                                        <p:tgtEl>
                                          <p:spTgt spid="63"/>
                                        </p:tgtEl>
                                      </p:cBhvr>
                                    </p:animEffect>
                                    <p:anim calcmode="lin" valueType="num">
                                      <p:cBhvr>
                                        <p:cTn id="62" dur="1000" fill="hold"/>
                                        <p:tgtEl>
                                          <p:spTgt spid="63"/>
                                        </p:tgtEl>
                                        <p:attrNameLst>
                                          <p:attrName>ppt_x</p:attrName>
                                        </p:attrNameLst>
                                      </p:cBhvr>
                                      <p:tavLst>
                                        <p:tav tm="0">
                                          <p:val>
                                            <p:strVal val="#ppt_x"/>
                                          </p:val>
                                        </p:tav>
                                        <p:tav tm="100000">
                                          <p:val>
                                            <p:strVal val="#ppt_x"/>
                                          </p:val>
                                        </p:tav>
                                      </p:tavLst>
                                    </p:anim>
                                    <p:anim calcmode="lin" valueType="num">
                                      <p:cBhvr>
                                        <p:cTn id="63" dur="1000" fill="hold"/>
                                        <p:tgtEl>
                                          <p:spTgt spid="63"/>
                                        </p:tgtEl>
                                        <p:attrNameLst>
                                          <p:attrName>ppt_y</p:attrName>
                                        </p:attrNameLst>
                                      </p:cBhvr>
                                      <p:tavLst>
                                        <p:tav tm="0">
                                          <p:val>
                                            <p:strVal val="#ppt_y+.1"/>
                                          </p:val>
                                        </p:tav>
                                        <p:tav tm="100000">
                                          <p:val>
                                            <p:strVal val="#ppt_y"/>
                                          </p:val>
                                        </p:tav>
                                      </p:tavLst>
                                    </p:anim>
                                  </p:childTnLst>
                                </p:cTn>
                              </p:par>
                            </p:childTnLst>
                          </p:cTn>
                        </p:par>
                        <p:par>
                          <p:cTn id="64" fill="hold">
                            <p:stCondLst>
                              <p:cond delay="14500"/>
                            </p:stCondLst>
                            <p:childTnLst>
                              <p:par>
                                <p:cTn id="65" presetID="14" presetClass="entr" presetSubtype="10"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randombar(horizontal)">
                                      <p:cBhvr>
                                        <p:cTn id="67" dur="500"/>
                                        <p:tgtEl>
                                          <p:spTgt spid="48"/>
                                        </p:tgtEl>
                                      </p:cBhvr>
                                    </p:animEffect>
                                  </p:childTnLst>
                                </p:cTn>
                              </p:par>
                            </p:childTnLst>
                          </p:cTn>
                        </p:par>
                        <p:par>
                          <p:cTn id="68" fill="hold">
                            <p:stCondLst>
                              <p:cond delay="15000"/>
                            </p:stCondLst>
                            <p:childTnLst>
                              <p:par>
                                <p:cTn id="69" presetID="21" presetClass="entr" presetSubtype="1" fill="hold"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heel(1)">
                                      <p:cBhvr>
                                        <p:cTn id="71" dur="2000"/>
                                        <p:tgtEl>
                                          <p:spTgt spid="18"/>
                                        </p:tgtEl>
                                      </p:cBhvr>
                                    </p:animEffect>
                                  </p:childTnLst>
                                </p:cTn>
                              </p:par>
                            </p:childTnLst>
                          </p:cTn>
                        </p:par>
                        <p:par>
                          <p:cTn id="72" fill="hold">
                            <p:stCondLst>
                              <p:cond delay="17000"/>
                            </p:stCondLst>
                            <p:childTnLst>
                              <p:par>
                                <p:cTn id="73" presetID="42" presetClass="entr" presetSubtype="0" fill="hold" grpId="0"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fade">
                                      <p:cBhvr>
                                        <p:cTn id="75" dur="1000"/>
                                        <p:tgtEl>
                                          <p:spTgt spid="64"/>
                                        </p:tgtEl>
                                      </p:cBhvr>
                                    </p:animEffect>
                                    <p:anim calcmode="lin" valueType="num">
                                      <p:cBhvr>
                                        <p:cTn id="76" dur="1000" fill="hold"/>
                                        <p:tgtEl>
                                          <p:spTgt spid="64"/>
                                        </p:tgtEl>
                                        <p:attrNameLst>
                                          <p:attrName>ppt_x</p:attrName>
                                        </p:attrNameLst>
                                      </p:cBhvr>
                                      <p:tavLst>
                                        <p:tav tm="0">
                                          <p:val>
                                            <p:strVal val="#ppt_x"/>
                                          </p:val>
                                        </p:tav>
                                        <p:tav tm="100000">
                                          <p:val>
                                            <p:strVal val="#ppt_x"/>
                                          </p:val>
                                        </p:tav>
                                      </p:tavLst>
                                    </p:anim>
                                    <p:anim calcmode="lin" valueType="num">
                                      <p:cBhvr>
                                        <p:cTn id="77" dur="1000" fill="hold"/>
                                        <p:tgtEl>
                                          <p:spTgt spid="64"/>
                                        </p:tgtEl>
                                        <p:attrNameLst>
                                          <p:attrName>ppt_y</p:attrName>
                                        </p:attrNameLst>
                                      </p:cBhvr>
                                      <p:tavLst>
                                        <p:tav tm="0">
                                          <p:val>
                                            <p:strVal val="#ppt_y+.1"/>
                                          </p:val>
                                        </p:tav>
                                        <p:tav tm="100000">
                                          <p:val>
                                            <p:strVal val="#ppt_y"/>
                                          </p:val>
                                        </p:tav>
                                      </p:tavLst>
                                    </p:anim>
                                  </p:childTnLst>
                                </p:cTn>
                              </p:par>
                            </p:childTnLst>
                          </p:cTn>
                        </p:par>
                        <p:par>
                          <p:cTn id="78" fill="hold">
                            <p:stCondLst>
                              <p:cond delay="18000"/>
                            </p:stCondLst>
                            <p:childTnLst>
                              <p:par>
                                <p:cTn id="79" presetID="14" presetClass="entr" presetSubtype="10" fill="hold" nodeType="afterEffect">
                                  <p:stCondLst>
                                    <p:cond delay="0"/>
                                  </p:stCondLst>
                                  <p:childTnLst>
                                    <p:set>
                                      <p:cBhvr>
                                        <p:cTn id="80" dur="1" fill="hold">
                                          <p:stCondLst>
                                            <p:cond delay="0"/>
                                          </p:stCondLst>
                                        </p:cTn>
                                        <p:tgtEl>
                                          <p:spTgt spid="54"/>
                                        </p:tgtEl>
                                        <p:attrNameLst>
                                          <p:attrName>style.visibility</p:attrName>
                                        </p:attrNameLst>
                                      </p:cBhvr>
                                      <p:to>
                                        <p:strVal val="visible"/>
                                      </p:to>
                                    </p:set>
                                    <p:animEffect transition="in" filter="randombar(horizontal)">
                                      <p:cBhvr>
                                        <p:cTn id="81" dur="500"/>
                                        <p:tgtEl>
                                          <p:spTgt spid="54"/>
                                        </p:tgtEl>
                                      </p:cBhvr>
                                    </p:animEffect>
                                  </p:childTnLst>
                                </p:cTn>
                              </p:par>
                            </p:childTnLst>
                          </p:cTn>
                        </p:par>
                        <p:par>
                          <p:cTn id="82" fill="hold">
                            <p:stCondLst>
                              <p:cond delay="18500"/>
                            </p:stCondLst>
                            <p:childTnLst>
                              <p:par>
                                <p:cTn id="83" presetID="21" presetClass="entr" presetSubtype="1" fill="hold"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wheel(1)">
                                      <p:cBhvr>
                                        <p:cTn id="85" dur="2000"/>
                                        <p:tgtEl>
                                          <p:spTgt spid="21"/>
                                        </p:tgtEl>
                                      </p:cBhvr>
                                    </p:animEffect>
                                  </p:childTnLst>
                                </p:cTn>
                              </p:par>
                            </p:childTnLst>
                          </p:cTn>
                        </p:par>
                        <p:par>
                          <p:cTn id="86" fill="hold">
                            <p:stCondLst>
                              <p:cond delay="20500"/>
                            </p:stCondLst>
                            <p:childTnLst>
                              <p:par>
                                <p:cTn id="87" presetID="42" presetClass="entr" presetSubtype="0" fill="hold" grpId="0" nodeType="afterEffect">
                                  <p:stCondLst>
                                    <p:cond delay="0"/>
                                  </p:stCondLst>
                                  <p:childTnLst>
                                    <p:set>
                                      <p:cBhvr>
                                        <p:cTn id="88" dur="1" fill="hold">
                                          <p:stCondLst>
                                            <p:cond delay="0"/>
                                          </p:stCondLst>
                                        </p:cTn>
                                        <p:tgtEl>
                                          <p:spTgt spid="65"/>
                                        </p:tgtEl>
                                        <p:attrNameLst>
                                          <p:attrName>style.visibility</p:attrName>
                                        </p:attrNameLst>
                                      </p:cBhvr>
                                      <p:to>
                                        <p:strVal val="visible"/>
                                      </p:to>
                                    </p:set>
                                    <p:animEffect transition="in" filter="fade">
                                      <p:cBhvr>
                                        <p:cTn id="89" dur="1000"/>
                                        <p:tgtEl>
                                          <p:spTgt spid="65"/>
                                        </p:tgtEl>
                                      </p:cBhvr>
                                    </p:animEffect>
                                    <p:anim calcmode="lin" valueType="num">
                                      <p:cBhvr>
                                        <p:cTn id="90" dur="1000" fill="hold"/>
                                        <p:tgtEl>
                                          <p:spTgt spid="65"/>
                                        </p:tgtEl>
                                        <p:attrNameLst>
                                          <p:attrName>ppt_x</p:attrName>
                                        </p:attrNameLst>
                                      </p:cBhvr>
                                      <p:tavLst>
                                        <p:tav tm="0">
                                          <p:val>
                                            <p:strVal val="#ppt_x"/>
                                          </p:val>
                                        </p:tav>
                                        <p:tav tm="100000">
                                          <p:val>
                                            <p:strVal val="#ppt_x"/>
                                          </p:val>
                                        </p:tav>
                                      </p:tavLst>
                                    </p:anim>
                                    <p:anim calcmode="lin" valueType="num">
                                      <p:cBhvr>
                                        <p:cTn id="91"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4" grpId="0"/>
      <p:bldP spid="6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1"/>
          <p:cNvSpPr>
            <a:spLocks noChangeArrowheads="1"/>
          </p:cNvSpPr>
          <p:nvPr/>
        </p:nvSpPr>
        <p:spPr bwMode="auto">
          <a:xfrm>
            <a:off x="4991874" y="3286396"/>
            <a:ext cx="1569834" cy="1570037"/>
          </a:xfrm>
          <a:prstGeom prst="ellipse">
            <a:avLst/>
          </a:prstGeom>
        </p:spPr>
        <p:style>
          <a:lnRef idx="1">
            <a:schemeClr val="accent1"/>
          </a:lnRef>
          <a:fillRef idx="3">
            <a:schemeClr val="accent1"/>
          </a:fillRef>
          <a:effectRef idx="2">
            <a:schemeClr val="accent1"/>
          </a:effectRef>
          <a:fontRef idx="minor">
            <a:schemeClr val="lt1"/>
          </a:fontRef>
        </p:style>
        <p:txBody>
          <a:bodyPr lIns="90000" tIns="67932" rIns="90000" bIns="45000" anchor="ctr"/>
          <a:lstStyle>
            <a:lvl1pPr eaLnBrk="0">
              <a:tabLst>
                <a:tab pos="723900" algn="l"/>
                <a:tab pos="1447800" algn="l"/>
              </a:tabLst>
              <a:defRPr>
                <a:solidFill>
                  <a:schemeClr val="tx1"/>
                </a:solidFill>
                <a:latin typeface="Arial" panose="020B0604020202020204" pitchFamily="34" charset="0"/>
                <a:ea typeface="宋体" panose="02010600030101010101" pitchFamily="2" charset="-122"/>
              </a:defRPr>
            </a:lvl1pPr>
            <a:lvl2pPr eaLnBrk="0">
              <a:tabLst>
                <a:tab pos="723900" algn="l"/>
                <a:tab pos="1447800" algn="l"/>
              </a:tabLst>
              <a:defRPr>
                <a:solidFill>
                  <a:schemeClr val="tx1"/>
                </a:solidFill>
                <a:latin typeface="Arial" panose="020B0604020202020204" pitchFamily="34" charset="0"/>
                <a:ea typeface="宋体" panose="02010600030101010101" pitchFamily="2" charset="-122"/>
              </a:defRPr>
            </a:lvl2pPr>
            <a:lvl3pPr eaLnBrk="0">
              <a:tabLst>
                <a:tab pos="723900" algn="l"/>
                <a:tab pos="1447800" algn="l"/>
              </a:tabLst>
              <a:defRPr>
                <a:solidFill>
                  <a:schemeClr val="tx1"/>
                </a:solidFill>
                <a:latin typeface="Arial" panose="020B0604020202020204" pitchFamily="34" charset="0"/>
                <a:ea typeface="宋体" panose="02010600030101010101" pitchFamily="2" charset="-122"/>
              </a:defRPr>
            </a:lvl3pPr>
            <a:lvl4pPr eaLnBrk="0">
              <a:tabLst>
                <a:tab pos="723900" algn="l"/>
                <a:tab pos="1447800" algn="l"/>
              </a:tabLst>
              <a:defRPr>
                <a:solidFill>
                  <a:schemeClr val="tx1"/>
                </a:solidFill>
                <a:latin typeface="Arial" panose="020B0604020202020204" pitchFamily="34" charset="0"/>
                <a:ea typeface="宋体" panose="02010600030101010101" pitchFamily="2" charset="-122"/>
              </a:defRPr>
            </a:lvl4pPr>
            <a:lvl5pPr eaLnBrk="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ctr" eaLnBrk="1"/>
            <a:r>
              <a:rPr lang="zh-CN" altLang="en-US" sz="2400" b="1" dirty="0">
                <a:solidFill>
                  <a:srgbClr val="FFFFFF"/>
                </a:solidFill>
                <a:latin typeface="+mn-ea"/>
                <a:ea typeface="+mn-ea"/>
                <a:cs typeface="+mn-ea"/>
              </a:rPr>
              <a:t>输入</a:t>
            </a:r>
            <a:endParaRPr lang="en-US" altLang="zh-CN" sz="2400" b="1" dirty="0">
              <a:solidFill>
                <a:srgbClr val="FFFFFF"/>
              </a:solidFill>
              <a:latin typeface="+mn-ea"/>
              <a:ea typeface="+mn-ea"/>
              <a:cs typeface="+mn-ea"/>
            </a:endParaRPr>
          </a:p>
          <a:p>
            <a:pPr algn="ctr" eaLnBrk="1"/>
            <a:r>
              <a:rPr lang="zh-CN" altLang="en-US" sz="2400" b="1" dirty="0">
                <a:solidFill>
                  <a:srgbClr val="FFFFFF"/>
                </a:solidFill>
                <a:latin typeface="+mn-ea"/>
                <a:ea typeface="+mn-ea"/>
                <a:cs typeface="+mn-ea"/>
              </a:rPr>
              <a:t>内容</a:t>
            </a:r>
            <a:endParaRPr lang="en-US" altLang="zh-CN" sz="2400" b="1" dirty="0">
              <a:solidFill>
                <a:srgbClr val="FFFFFF"/>
              </a:solidFill>
              <a:latin typeface="+mn-ea"/>
              <a:ea typeface="+mn-ea"/>
              <a:cs typeface="+mn-ea"/>
            </a:endParaRPr>
          </a:p>
        </p:txBody>
      </p:sp>
      <p:sp>
        <p:nvSpPr>
          <p:cNvPr id="6" name="Oval 2"/>
          <p:cNvSpPr>
            <a:spLocks noChangeArrowheads="1"/>
          </p:cNvSpPr>
          <p:nvPr/>
        </p:nvSpPr>
        <p:spPr bwMode="auto">
          <a:xfrm>
            <a:off x="5223619" y="1779856"/>
            <a:ext cx="1136502" cy="1136650"/>
          </a:xfrm>
          <a:prstGeom prst="ellipse">
            <a:avLst/>
          </a:prstGeom>
        </p:spPr>
        <p:style>
          <a:lnRef idx="1">
            <a:schemeClr val="accent2"/>
          </a:lnRef>
          <a:fillRef idx="3">
            <a:schemeClr val="accent2"/>
          </a:fillRef>
          <a:effectRef idx="2">
            <a:schemeClr val="accent2"/>
          </a:effectRef>
          <a:fontRef idx="minor">
            <a:schemeClr val="lt1"/>
          </a:fontRef>
        </p:style>
        <p:txBody>
          <a:bodyPr lIns="90000" tIns="64404" rIns="90000" bIns="45000" anchor="ctr"/>
          <a:lstStyle>
            <a:lvl1pPr eaLnBrk="0">
              <a:tabLst>
                <a:tab pos="723900" algn="l"/>
              </a:tabLst>
              <a:defRPr>
                <a:solidFill>
                  <a:schemeClr val="tx1"/>
                </a:solidFill>
                <a:latin typeface="Arial" panose="020B0604020202020204" pitchFamily="34" charset="0"/>
                <a:ea typeface="宋体" panose="02010600030101010101" pitchFamily="2" charset="-122"/>
              </a:defRPr>
            </a:lvl1pPr>
            <a:lvl2pPr eaLnBrk="0">
              <a:tabLst>
                <a:tab pos="723900" algn="l"/>
              </a:tabLst>
              <a:defRPr>
                <a:solidFill>
                  <a:schemeClr val="tx1"/>
                </a:solidFill>
                <a:latin typeface="Arial" panose="020B0604020202020204" pitchFamily="34" charset="0"/>
                <a:ea typeface="宋体" panose="02010600030101010101" pitchFamily="2" charset="-122"/>
              </a:defRPr>
            </a:lvl2pPr>
            <a:lvl3pPr eaLnBrk="0">
              <a:tabLst>
                <a:tab pos="723900" algn="l"/>
              </a:tabLst>
              <a:defRPr>
                <a:solidFill>
                  <a:schemeClr val="tx1"/>
                </a:solidFill>
                <a:latin typeface="Arial" panose="020B0604020202020204" pitchFamily="34" charset="0"/>
                <a:ea typeface="宋体" panose="02010600030101010101" pitchFamily="2" charset="-122"/>
              </a:defRPr>
            </a:lvl3pPr>
            <a:lvl4pPr eaLnBrk="0">
              <a:tabLst>
                <a:tab pos="723900" algn="l"/>
              </a:tabLst>
              <a:defRPr>
                <a:solidFill>
                  <a:schemeClr val="tx1"/>
                </a:solidFill>
                <a:latin typeface="Arial" panose="020B0604020202020204" pitchFamily="34" charset="0"/>
                <a:ea typeface="宋体" panose="02010600030101010101" pitchFamily="2" charset="-122"/>
              </a:defRPr>
            </a:lvl4pPr>
            <a:lvl5pPr eaLnBrk="0">
              <a:tabLst>
                <a:tab pos="7239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Lst>
              <a:defRPr>
                <a:solidFill>
                  <a:schemeClr val="tx1"/>
                </a:solidFill>
                <a:latin typeface="Arial" panose="020B0604020202020204" pitchFamily="34" charset="0"/>
                <a:ea typeface="宋体" panose="02010600030101010101" pitchFamily="2" charset="-122"/>
              </a:defRPr>
            </a:lvl9pPr>
          </a:lstStyle>
          <a:p>
            <a:pPr algn="ctr" eaLnBrk="1"/>
            <a:r>
              <a:rPr lang="zh-CN" altLang="en-US" sz="2000" b="1" dirty="0">
                <a:solidFill>
                  <a:srgbClr val="FFFFFF"/>
                </a:solidFill>
                <a:latin typeface="+mn-ea"/>
                <a:ea typeface="+mn-ea"/>
                <a:cs typeface="+mn-ea"/>
              </a:rPr>
              <a:t>输入内容</a:t>
            </a:r>
            <a:endParaRPr lang="en-US" altLang="zh-CN" sz="2000" b="1" dirty="0">
              <a:solidFill>
                <a:srgbClr val="FFFFFF"/>
              </a:solidFill>
              <a:latin typeface="+mn-ea"/>
              <a:ea typeface="+mn-ea"/>
              <a:cs typeface="+mn-ea"/>
            </a:endParaRPr>
          </a:p>
        </p:txBody>
      </p:sp>
      <p:sp>
        <p:nvSpPr>
          <p:cNvPr id="7" name="Oval 3"/>
          <p:cNvSpPr>
            <a:spLocks noChangeArrowheads="1"/>
          </p:cNvSpPr>
          <p:nvPr/>
        </p:nvSpPr>
        <p:spPr bwMode="auto">
          <a:xfrm>
            <a:off x="6777331" y="4561156"/>
            <a:ext cx="1136502" cy="1136650"/>
          </a:xfrm>
          <a:prstGeom prst="ellipse">
            <a:avLst/>
          </a:prstGeom>
        </p:spPr>
        <p:style>
          <a:lnRef idx="1">
            <a:schemeClr val="accent3"/>
          </a:lnRef>
          <a:fillRef idx="3">
            <a:schemeClr val="accent3"/>
          </a:fillRef>
          <a:effectRef idx="2">
            <a:schemeClr val="accent3"/>
          </a:effectRef>
          <a:fontRef idx="minor">
            <a:schemeClr val="lt1"/>
          </a:fontRef>
        </p:style>
        <p:txBody>
          <a:bodyPr lIns="90000" tIns="64404" rIns="90000" bIns="45000" anchor="ctr"/>
          <a:lstStyle/>
          <a:p>
            <a:pPr algn="ctr">
              <a:tabLst>
                <a:tab pos="723900" algn="l"/>
              </a:tabLst>
            </a:pPr>
            <a:r>
              <a:rPr lang="zh-CN" altLang="en-US" sz="2000" b="1" dirty="0">
                <a:solidFill>
                  <a:srgbClr val="FFFFFF"/>
                </a:solidFill>
                <a:latin typeface="+mn-ea"/>
                <a:cs typeface="+mn-ea"/>
              </a:rPr>
              <a:t>输入内容</a:t>
            </a:r>
            <a:endParaRPr lang="en-US" altLang="zh-CN" sz="2000" b="1" dirty="0">
              <a:solidFill>
                <a:srgbClr val="FFFFFF"/>
              </a:solidFill>
              <a:latin typeface="+mn-ea"/>
              <a:cs typeface="+mn-ea"/>
            </a:endParaRPr>
          </a:p>
        </p:txBody>
      </p:sp>
      <p:sp>
        <p:nvSpPr>
          <p:cNvPr id="8" name="Oval 4"/>
          <p:cNvSpPr>
            <a:spLocks noChangeArrowheads="1"/>
          </p:cNvSpPr>
          <p:nvPr/>
        </p:nvSpPr>
        <p:spPr bwMode="auto">
          <a:xfrm>
            <a:off x="3629874" y="4561156"/>
            <a:ext cx="1136502" cy="1136650"/>
          </a:xfrm>
          <a:prstGeom prst="ellipse">
            <a:avLst/>
          </a:prstGeom>
        </p:spPr>
        <p:style>
          <a:lnRef idx="1">
            <a:schemeClr val="accent6"/>
          </a:lnRef>
          <a:fillRef idx="3">
            <a:schemeClr val="accent6"/>
          </a:fillRef>
          <a:effectRef idx="2">
            <a:schemeClr val="accent6"/>
          </a:effectRef>
          <a:fontRef idx="minor">
            <a:schemeClr val="lt1"/>
          </a:fontRef>
        </p:style>
        <p:txBody>
          <a:bodyPr lIns="90000" tIns="64404" rIns="90000" bIns="45000" anchor="ctr"/>
          <a:lstStyle/>
          <a:p>
            <a:pPr algn="ctr">
              <a:tabLst>
                <a:tab pos="723900" algn="l"/>
              </a:tabLst>
            </a:pPr>
            <a:r>
              <a:rPr lang="zh-CN" altLang="en-US" sz="2000" b="1" dirty="0">
                <a:solidFill>
                  <a:srgbClr val="FFFFFF"/>
                </a:solidFill>
                <a:latin typeface="+mn-ea"/>
                <a:cs typeface="+mn-ea"/>
              </a:rPr>
              <a:t>输入内容</a:t>
            </a:r>
            <a:endParaRPr lang="en-US" altLang="zh-CN" sz="2000" b="1" dirty="0">
              <a:solidFill>
                <a:srgbClr val="FFFFFF"/>
              </a:solidFill>
              <a:latin typeface="+mn-ea"/>
              <a:cs typeface="+mn-ea"/>
            </a:endParaRPr>
          </a:p>
        </p:txBody>
      </p:sp>
      <p:cxnSp>
        <p:nvCxnSpPr>
          <p:cNvPr id="9" name="AutoShape 5"/>
          <p:cNvCxnSpPr>
            <a:cxnSpLocks noChangeShapeType="1"/>
            <a:stCxn id="8" idx="0"/>
            <a:endCxn id="6" idx="3"/>
          </p:cNvCxnSpPr>
          <p:nvPr/>
        </p:nvCxnSpPr>
        <p:spPr bwMode="auto">
          <a:xfrm flipV="1">
            <a:off x="4198125" y="2750049"/>
            <a:ext cx="1191932" cy="1811109"/>
          </a:xfrm>
          <a:prstGeom prst="straightConnector1">
            <a:avLst/>
          </a:prstGeom>
          <a:noFill/>
          <a:ln w="9525" cmpd="sng">
            <a:solidFill>
              <a:srgbClr val="00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 name="AutoShape 6"/>
          <p:cNvCxnSpPr>
            <a:cxnSpLocks noChangeShapeType="1"/>
            <a:stCxn id="6" idx="5"/>
            <a:endCxn id="7" idx="0"/>
          </p:cNvCxnSpPr>
          <p:nvPr/>
        </p:nvCxnSpPr>
        <p:spPr bwMode="auto">
          <a:xfrm>
            <a:off x="6193684" y="2750049"/>
            <a:ext cx="1151898" cy="1811109"/>
          </a:xfrm>
          <a:prstGeom prst="straightConnector1">
            <a:avLst/>
          </a:prstGeom>
          <a:noFill/>
          <a:ln w="9525" cmpd="sng">
            <a:solidFill>
              <a:srgbClr val="00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 name="AutoShape 7"/>
          <p:cNvCxnSpPr>
            <a:cxnSpLocks noChangeShapeType="1"/>
            <a:stCxn id="7" idx="2"/>
            <a:endCxn id="8" idx="6"/>
          </p:cNvCxnSpPr>
          <p:nvPr/>
        </p:nvCxnSpPr>
        <p:spPr bwMode="auto">
          <a:xfrm flipH="1">
            <a:off x="4766377" y="5129481"/>
            <a:ext cx="2010955" cy="0"/>
          </a:xfrm>
          <a:prstGeom prst="straightConnector1">
            <a:avLst/>
          </a:prstGeom>
          <a:noFill/>
          <a:ln w="9525" cmpd="sng">
            <a:solidFill>
              <a:srgbClr val="00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2" name="AutoShape 8"/>
          <p:cNvSpPr>
            <a:spLocks noChangeArrowheads="1"/>
          </p:cNvSpPr>
          <p:nvPr/>
        </p:nvSpPr>
        <p:spPr bwMode="auto">
          <a:xfrm>
            <a:off x="3099955" y="1967411"/>
            <a:ext cx="1907927" cy="720725"/>
          </a:xfrm>
          <a:prstGeom prst="roundRect">
            <a:avLst>
              <a:gd name="adj" fmla="val 11741"/>
            </a:avLst>
          </a:prstGeom>
        </p:spPr>
        <p:style>
          <a:lnRef idx="1">
            <a:schemeClr val="accent2"/>
          </a:lnRef>
          <a:fillRef idx="3">
            <a:schemeClr val="accent2"/>
          </a:fillRef>
          <a:effectRef idx="2">
            <a:schemeClr val="accent2"/>
          </a:effectRef>
          <a:fontRef idx="minor">
            <a:schemeClr val="lt1"/>
          </a:fontRef>
        </p:style>
        <p:txBody>
          <a:bodyPr lIns="90000" tIns="45000" rIns="90000" bIns="45000" anchor="ctr"/>
          <a:lstStyle>
            <a:lvl1pPr eaLnBrk="0">
              <a:tabLst>
                <a:tab pos="723900" algn="l"/>
                <a:tab pos="1447800" algn="l"/>
              </a:tabLst>
              <a:defRPr>
                <a:solidFill>
                  <a:schemeClr val="tx1"/>
                </a:solidFill>
                <a:latin typeface="Arial" panose="020B0604020202020204" pitchFamily="34" charset="0"/>
                <a:ea typeface="宋体" panose="02010600030101010101" pitchFamily="2" charset="-122"/>
              </a:defRPr>
            </a:lvl1pPr>
            <a:lvl2pPr eaLnBrk="0">
              <a:tabLst>
                <a:tab pos="723900" algn="l"/>
                <a:tab pos="1447800" algn="l"/>
              </a:tabLst>
              <a:defRPr>
                <a:solidFill>
                  <a:schemeClr val="tx1"/>
                </a:solidFill>
                <a:latin typeface="Arial" panose="020B0604020202020204" pitchFamily="34" charset="0"/>
                <a:ea typeface="宋体" panose="02010600030101010101" pitchFamily="2" charset="-122"/>
              </a:defRPr>
            </a:lvl2pPr>
            <a:lvl3pPr eaLnBrk="0">
              <a:tabLst>
                <a:tab pos="723900" algn="l"/>
                <a:tab pos="1447800" algn="l"/>
              </a:tabLst>
              <a:defRPr>
                <a:solidFill>
                  <a:schemeClr val="tx1"/>
                </a:solidFill>
                <a:latin typeface="Arial" panose="020B0604020202020204" pitchFamily="34" charset="0"/>
                <a:ea typeface="宋体" panose="02010600030101010101" pitchFamily="2" charset="-122"/>
              </a:defRPr>
            </a:lvl3pPr>
            <a:lvl4pPr eaLnBrk="0">
              <a:tabLst>
                <a:tab pos="723900" algn="l"/>
                <a:tab pos="1447800" algn="l"/>
              </a:tabLst>
              <a:defRPr>
                <a:solidFill>
                  <a:schemeClr val="tx1"/>
                </a:solidFill>
                <a:latin typeface="Arial" panose="020B0604020202020204" pitchFamily="34" charset="0"/>
                <a:ea typeface="宋体" panose="02010600030101010101" pitchFamily="2" charset="-122"/>
              </a:defRPr>
            </a:lvl4pPr>
            <a:lvl5pPr eaLnBrk="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ctr" eaLnBrk="1"/>
            <a:r>
              <a:rPr lang="zh-CN" altLang="en-US" b="1" dirty="0">
                <a:solidFill>
                  <a:srgbClr val="FFFFFF"/>
                </a:solidFill>
                <a:latin typeface="+mn-ea"/>
                <a:ea typeface="+mn-ea"/>
                <a:cs typeface="+mn-ea"/>
              </a:rPr>
              <a:t>输入文字内容</a:t>
            </a:r>
            <a:endParaRPr lang="en-US" altLang="zh-CN" b="1" dirty="0">
              <a:solidFill>
                <a:srgbClr val="FFFFFF"/>
              </a:solidFill>
              <a:latin typeface="+mn-ea"/>
              <a:ea typeface="+mn-ea"/>
              <a:cs typeface="+mn-ea"/>
            </a:endParaRPr>
          </a:p>
          <a:p>
            <a:pPr algn="ctr" eaLnBrk="1"/>
            <a:r>
              <a:rPr lang="zh-CN" altLang="en-US" b="1" dirty="0">
                <a:solidFill>
                  <a:srgbClr val="FFFFFF"/>
                </a:solidFill>
                <a:latin typeface="+mn-ea"/>
                <a:ea typeface="+mn-ea"/>
                <a:cs typeface="+mn-ea"/>
              </a:rPr>
              <a:t>输入文字内容</a:t>
            </a:r>
            <a:endParaRPr lang="en-US" altLang="zh-CN" b="1" dirty="0">
              <a:solidFill>
                <a:srgbClr val="FFFFFF"/>
              </a:solidFill>
              <a:latin typeface="+mn-ea"/>
              <a:ea typeface="+mn-ea"/>
              <a:cs typeface="+mn-ea"/>
            </a:endParaRPr>
          </a:p>
        </p:txBody>
      </p:sp>
      <p:sp>
        <p:nvSpPr>
          <p:cNvPr id="13" name="AutoShape 10"/>
          <p:cNvSpPr>
            <a:spLocks noChangeArrowheads="1"/>
          </p:cNvSpPr>
          <p:nvPr/>
        </p:nvSpPr>
        <p:spPr bwMode="auto">
          <a:xfrm>
            <a:off x="7509522" y="3778518"/>
            <a:ext cx="1907927" cy="720725"/>
          </a:xfrm>
          <a:prstGeom prst="roundRect">
            <a:avLst>
              <a:gd name="adj" fmla="val 11741"/>
            </a:avLst>
          </a:prstGeom>
        </p:spPr>
        <p:style>
          <a:lnRef idx="1">
            <a:schemeClr val="accent3"/>
          </a:lnRef>
          <a:fillRef idx="3">
            <a:schemeClr val="accent3"/>
          </a:fillRef>
          <a:effectRef idx="2">
            <a:schemeClr val="accent3"/>
          </a:effectRef>
          <a:fontRef idx="minor">
            <a:schemeClr val="lt1"/>
          </a:fontRef>
        </p:style>
        <p:txBody>
          <a:bodyPr lIns="90000" tIns="45000" rIns="90000" bIns="45000" anchor="ctr"/>
          <a:lstStyle>
            <a:lvl1pPr eaLnBrk="0">
              <a:tabLst>
                <a:tab pos="723900" algn="l"/>
                <a:tab pos="1447800" algn="l"/>
              </a:tabLst>
              <a:defRPr>
                <a:solidFill>
                  <a:schemeClr val="tx1"/>
                </a:solidFill>
                <a:latin typeface="Arial" panose="020B0604020202020204" pitchFamily="34" charset="0"/>
                <a:ea typeface="宋体" panose="02010600030101010101" pitchFamily="2" charset="-122"/>
              </a:defRPr>
            </a:lvl1pPr>
            <a:lvl2pPr eaLnBrk="0">
              <a:tabLst>
                <a:tab pos="723900" algn="l"/>
                <a:tab pos="1447800" algn="l"/>
              </a:tabLst>
              <a:defRPr>
                <a:solidFill>
                  <a:schemeClr val="tx1"/>
                </a:solidFill>
                <a:latin typeface="Arial" panose="020B0604020202020204" pitchFamily="34" charset="0"/>
                <a:ea typeface="宋体" panose="02010600030101010101" pitchFamily="2" charset="-122"/>
              </a:defRPr>
            </a:lvl2pPr>
            <a:lvl3pPr eaLnBrk="0">
              <a:tabLst>
                <a:tab pos="723900" algn="l"/>
                <a:tab pos="1447800" algn="l"/>
              </a:tabLst>
              <a:defRPr>
                <a:solidFill>
                  <a:schemeClr val="tx1"/>
                </a:solidFill>
                <a:latin typeface="Arial" panose="020B0604020202020204" pitchFamily="34" charset="0"/>
                <a:ea typeface="宋体" panose="02010600030101010101" pitchFamily="2" charset="-122"/>
              </a:defRPr>
            </a:lvl3pPr>
            <a:lvl4pPr eaLnBrk="0">
              <a:tabLst>
                <a:tab pos="723900" algn="l"/>
                <a:tab pos="1447800" algn="l"/>
              </a:tabLst>
              <a:defRPr>
                <a:solidFill>
                  <a:schemeClr val="tx1"/>
                </a:solidFill>
                <a:latin typeface="Arial" panose="020B0604020202020204" pitchFamily="34" charset="0"/>
                <a:ea typeface="宋体" panose="02010600030101010101" pitchFamily="2" charset="-122"/>
              </a:defRPr>
            </a:lvl4pPr>
            <a:lvl5pPr eaLnBrk="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ctr" eaLnBrk="1"/>
            <a:r>
              <a:rPr lang="zh-CN" altLang="en-US" b="1" dirty="0">
                <a:solidFill>
                  <a:srgbClr val="FFFFFF"/>
                </a:solidFill>
                <a:latin typeface="+mn-ea"/>
                <a:ea typeface="+mn-ea"/>
                <a:cs typeface="+mn-ea"/>
              </a:rPr>
              <a:t>输入文字内容</a:t>
            </a:r>
            <a:endParaRPr lang="en-US" altLang="zh-CN" b="1" dirty="0">
              <a:solidFill>
                <a:srgbClr val="FFFFFF"/>
              </a:solidFill>
              <a:latin typeface="+mn-ea"/>
              <a:ea typeface="+mn-ea"/>
              <a:cs typeface="+mn-ea"/>
            </a:endParaRPr>
          </a:p>
          <a:p>
            <a:pPr algn="ctr" eaLnBrk="1"/>
            <a:r>
              <a:rPr lang="zh-CN" altLang="en-US" b="1" dirty="0">
                <a:solidFill>
                  <a:srgbClr val="FFFFFF"/>
                </a:solidFill>
                <a:latin typeface="+mn-ea"/>
                <a:ea typeface="+mn-ea"/>
                <a:cs typeface="+mn-ea"/>
              </a:rPr>
              <a:t>输入文字内容</a:t>
            </a:r>
            <a:endParaRPr lang="en-US" altLang="zh-CN" b="1" dirty="0">
              <a:solidFill>
                <a:srgbClr val="FFFFFF"/>
              </a:solidFill>
              <a:latin typeface="+mn-ea"/>
              <a:ea typeface="+mn-ea"/>
              <a:cs typeface="+mn-ea"/>
            </a:endParaRPr>
          </a:p>
        </p:txBody>
      </p:sp>
      <p:sp>
        <p:nvSpPr>
          <p:cNvPr id="14" name="AutoShape 11"/>
          <p:cNvSpPr>
            <a:spLocks noChangeArrowheads="1"/>
          </p:cNvSpPr>
          <p:nvPr/>
        </p:nvSpPr>
        <p:spPr bwMode="auto">
          <a:xfrm>
            <a:off x="2006073" y="3778520"/>
            <a:ext cx="1907927" cy="720725"/>
          </a:xfrm>
          <a:prstGeom prst="roundRect">
            <a:avLst>
              <a:gd name="adj" fmla="val 11741"/>
            </a:avLst>
          </a:prstGeom>
        </p:spPr>
        <p:style>
          <a:lnRef idx="1">
            <a:schemeClr val="accent6"/>
          </a:lnRef>
          <a:fillRef idx="3">
            <a:schemeClr val="accent6"/>
          </a:fillRef>
          <a:effectRef idx="2">
            <a:schemeClr val="accent6"/>
          </a:effectRef>
          <a:fontRef idx="minor">
            <a:schemeClr val="lt1"/>
          </a:fontRef>
        </p:style>
        <p:txBody>
          <a:bodyPr lIns="90000" tIns="45000" rIns="90000" bIns="45000" anchor="ctr"/>
          <a:lstStyle>
            <a:lvl1pPr eaLnBrk="0">
              <a:tabLst>
                <a:tab pos="723900" algn="l"/>
                <a:tab pos="1447800" algn="l"/>
              </a:tabLst>
              <a:defRPr>
                <a:solidFill>
                  <a:schemeClr val="tx1"/>
                </a:solidFill>
                <a:latin typeface="Arial" panose="020B0604020202020204" pitchFamily="34" charset="0"/>
                <a:ea typeface="宋体" panose="02010600030101010101" pitchFamily="2" charset="-122"/>
              </a:defRPr>
            </a:lvl1pPr>
            <a:lvl2pPr eaLnBrk="0">
              <a:tabLst>
                <a:tab pos="723900" algn="l"/>
                <a:tab pos="1447800" algn="l"/>
              </a:tabLst>
              <a:defRPr>
                <a:solidFill>
                  <a:schemeClr val="tx1"/>
                </a:solidFill>
                <a:latin typeface="Arial" panose="020B0604020202020204" pitchFamily="34" charset="0"/>
                <a:ea typeface="宋体" panose="02010600030101010101" pitchFamily="2" charset="-122"/>
              </a:defRPr>
            </a:lvl2pPr>
            <a:lvl3pPr eaLnBrk="0">
              <a:tabLst>
                <a:tab pos="723900" algn="l"/>
                <a:tab pos="1447800" algn="l"/>
              </a:tabLst>
              <a:defRPr>
                <a:solidFill>
                  <a:schemeClr val="tx1"/>
                </a:solidFill>
                <a:latin typeface="Arial" panose="020B0604020202020204" pitchFamily="34" charset="0"/>
                <a:ea typeface="宋体" panose="02010600030101010101" pitchFamily="2" charset="-122"/>
              </a:defRPr>
            </a:lvl3pPr>
            <a:lvl4pPr eaLnBrk="0">
              <a:tabLst>
                <a:tab pos="723900" algn="l"/>
                <a:tab pos="1447800" algn="l"/>
              </a:tabLst>
              <a:defRPr>
                <a:solidFill>
                  <a:schemeClr val="tx1"/>
                </a:solidFill>
                <a:latin typeface="Arial" panose="020B0604020202020204" pitchFamily="34" charset="0"/>
                <a:ea typeface="宋体" panose="02010600030101010101" pitchFamily="2" charset="-122"/>
              </a:defRPr>
            </a:lvl4pPr>
            <a:lvl5pPr eaLnBrk="0">
              <a:tabLst>
                <a:tab pos="723900" algn="l"/>
                <a:tab pos="1447800" algn="l"/>
              </a:tabLst>
              <a:defRPr>
                <a:solidFill>
                  <a:schemeClr val="tx1"/>
                </a:solidFill>
                <a:latin typeface="Arial" panose="020B0604020202020204" pitchFamily="34" charset="0"/>
                <a:ea typeface="宋体" panose="02010600030101010101" pitchFamily="2" charset="-122"/>
              </a:defRPr>
            </a:lvl5pPr>
            <a:lvl6pPr marL="25146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6pPr>
            <a:lvl7pPr marL="29718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7pPr>
            <a:lvl8pPr marL="34290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8pPr>
            <a:lvl9pPr marL="3886200" indent="-228600" defTabSz="448945" eaLnBrk="0" fontAlgn="base" hangingPunct="0">
              <a:lnSpc>
                <a:spcPct val="93000"/>
              </a:lnSpc>
              <a:spcBef>
                <a:spcPct val="0"/>
              </a:spcBef>
              <a:spcAft>
                <a:spcPct val="0"/>
              </a:spcAft>
              <a:buSzPct val="100000"/>
              <a:buFont typeface="Times New Roman" panose="02020603050405020304" pitchFamily="18" charset="0"/>
              <a:tabLst>
                <a:tab pos="723900" algn="l"/>
                <a:tab pos="1447800" algn="l"/>
              </a:tabLst>
              <a:defRPr>
                <a:solidFill>
                  <a:schemeClr val="tx1"/>
                </a:solidFill>
                <a:latin typeface="Arial" panose="020B0604020202020204" pitchFamily="34" charset="0"/>
                <a:ea typeface="宋体" panose="02010600030101010101" pitchFamily="2" charset="-122"/>
              </a:defRPr>
            </a:lvl9pPr>
          </a:lstStyle>
          <a:p>
            <a:pPr algn="ctr" eaLnBrk="1"/>
            <a:r>
              <a:rPr lang="zh-CN" altLang="en-US" b="1" dirty="0">
                <a:solidFill>
                  <a:srgbClr val="FFFFFF"/>
                </a:solidFill>
                <a:latin typeface="+mn-ea"/>
                <a:ea typeface="+mn-ea"/>
                <a:cs typeface="+mn-ea"/>
              </a:rPr>
              <a:t>输入文字内容</a:t>
            </a:r>
            <a:endParaRPr lang="en-US" altLang="zh-CN" b="1" dirty="0">
              <a:solidFill>
                <a:srgbClr val="FFFFFF"/>
              </a:solidFill>
              <a:latin typeface="+mn-ea"/>
              <a:ea typeface="+mn-ea"/>
              <a:cs typeface="+mn-ea"/>
            </a:endParaRPr>
          </a:p>
          <a:p>
            <a:pPr algn="ctr" eaLnBrk="1"/>
            <a:r>
              <a:rPr lang="zh-CN" altLang="en-US" b="1" dirty="0">
                <a:solidFill>
                  <a:srgbClr val="FFFFFF"/>
                </a:solidFill>
                <a:latin typeface="+mn-ea"/>
                <a:ea typeface="+mn-ea"/>
                <a:cs typeface="+mn-ea"/>
              </a:rPr>
              <a:t>输入文字内容</a:t>
            </a:r>
            <a:endParaRPr lang="en-US" altLang="zh-CN" b="1" dirty="0">
              <a:solidFill>
                <a:srgbClr val="FFFFFF"/>
              </a:solidFill>
              <a:latin typeface="+mn-ea"/>
              <a:ea typeface="+mn-ea"/>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箭头连接符 20"/>
          <p:cNvCxnSpPr/>
          <p:nvPr/>
        </p:nvCxnSpPr>
        <p:spPr>
          <a:xfrm>
            <a:off x="6832216" y="4095402"/>
            <a:ext cx="1631969" cy="672075"/>
          </a:xfrm>
          <a:prstGeom prst="straightConnector1">
            <a:avLst/>
          </a:prstGeom>
          <a:ln w="9525">
            <a:solidFill>
              <a:srgbClr val="0A6446"/>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flipV="1">
            <a:off x="6832216" y="2367210"/>
            <a:ext cx="1631969" cy="672075"/>
          </a:xfrm>
          <a:prstGeom prst="straightConnector1">
            <a:avLst/>
          </a:prstGeom>
          <a:ln w="9525">
            <a:solidFill>
              <a:srgbClr val="0A6446"/>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flipH="1" flipV="1">
            <a:off x="3938614" y="2463220"/>
            <a:ext cx="1645627" cy="576064"/>
          </a:xfrm>
          <a:prstGeom prst="straightConnector1">
            <a:avLst/>
          </a:prstGeom>
          <a:ln w="9525">
            <a:solidFill>
              <a:srgbClr val="0A6446"/>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flipH="1">
            <a:off x="3938614" y="4095402"/>
            <a:ext cx="1645627" cy="672075"/>
          </a:xfrm>
          <a:prstGeom prst="straightConnector1">
            <a:avLst/>
          </a:prstGeom>
          <a:ln w="9525">
            <a:solidFill>
              <a:srgbClr val="0A6446"/>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7" name="弧形 6"/>
          <p:cNvSpPr/>
          <p:nvPr/>
        </p:nvSpPr>
        <p:spPr>
          <a:xfrm>
            <a:off x="5412561" y="2730932"/>
            <a:ext cx="1631969" cy="1632181"/>
          </a:xfrm>
          <a:prstGeom prst="arc">
            <a:avLst/>
          </a:prstGeom>
          <a:ln w="254000">
            <a:solidFill>
              <a:schemeClr val="accent1"/>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12" name="弧形 11"/>
          <p:cNvSpPr/>
          <p:nvPr/>
        </p:nvSpPr>
        <p:spPr>
          <a:xfrm rot="16200000">
            <a:off x="5371820" y="2731038"/>
            <a:ext cx="1632181" cy="1631969"/>
          </a:xfrm>
          <a:prstGeom prst="arc">
            <a:avLst/>
          </a:prstGeom>
          <a:ln w="254000">
            <a:solidFill>
              <a:schemeClr val="tx2"/>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13" name="弧形 12"/>
          <p:cNvSpPr/>
          <p:nvPr/>
        </p:nvSpPr>
        <p:spPr>
          <a:xfrm rot="10800000">
            <a:off x="5371926" y="2771572"/>
            <a:ext cx="1631969" cy="1632181"/>
          </a:xfrm>
          <a:prstGeom prst="arc">
            <a:avLst/>
          </a:prstGeom>
          <a:ln w="254000">
            <a:solidFill>
              <a:schemeClr val="accent3"/>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sp>
        <p:nvSpPr>
          <p:cNvPr id="14" name="弧形 13"/>
          <p:cNvSpPr/>
          <p:nvPr/>
        </p:nvSpPr>
        <p:spPr>
          <a:xfrm rot="5400000">
            <a:off x="5412455" y="2771678"/>
            <a:ext cx="1632181" cy="1631969"/>
          </a:xfrm>
          <a:prstGeom prst="arc">
            <a:avLst/>
          </a:prstGeom>
          <a:ln w="254000">
            <a:solidFill>
              <a:schemeClr val="accent2"/>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50000"/>
                  <a:lumOff val="50000"/>
                </a:schemeClr>
              </a:solidFill>
              <a:cs typeface="+mn-ea"/>
            </a:endParaRPr>
          </a:p>
        </p:txBody>
      </p:sp>
      <p:grpSp>
        <p:nvGrpSpPr>
          <p:cNvPr id="42" name="组合 41"/>
          <p:cNvGrpSpPr/>
          <p:nvPr/>
        </p:nvGrpSpPr>
        <p:grpSpPr>
          <a:xfrm>
            <a:off x="2510779" y="1772817"/>
            <a:ext cx="1784872" cy="1890725"/>
            <a:chOff x="1618533" y="1491630"/>
            <a:chExt cx="1338828" cy="1418044"/>
          </a:xfrm>
        </p:grpSpPr>
        <p:grpSp>
          <p:nvGrpSpPr>
            <p:cNvPr id="35" name="组合 34"/>
            <p:cNvGrpSpPr/>
            <p:nvPr/>
          </p:nvGrpSpPr>
          <p:grpSpPr>
            <a:xfrm>
              <a:off x="1907704" y="1491630"/>
              <a:ext cx="781843" cy="781843"/>
              <a:chOff x="1907704" y="1491630"/>
              <a:chExt cx="781843" cy="781843"/>
            </a:xfrm>
          </p:grpSpPr>
          <p:sp>
            <p:nvSpPr>
              <p:cNvPr id="16" name="椭圆 15"/>
              <p:cNvSpPr/>
              <p:nvPr/>
            </p:nvSpPr>
            <p:spPr>
              <a:xfrm>
                <a:off x="1907704" y="1491630"/>
                <a:ext cx="781843" cy="78184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50000"/>
                      <a:lumOff val="50000"/>
                    </a:schemeClr>
                  </a:solidFill>
                  <a:cs typeface="+mn-ea"/>
                </a:endParaRPr>
              </a:p>
            </p:txBody>
          </p:sp>
          <p:pic>
            <p:nvPicPr>
              <p:cNvPr id="7170" name="Picture 2" descr="F:\1-原创素材\4_ks02\PPT\PPT-0_小图标\042.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2133655" y="1611293"/>
                <a:ext cx="308585" cy="536743"/>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TextBox 32"/>
            <p:cNvSpPr txBox="1"/>
            <p:nvPr/>
          </p:nvSpPr>
          <p:spPr>
            <a:xfrm>
              <a:off x="1618533" y="2324899"/>
              <a:ext cx="1338828" cy="584775"/>
            </a:xfrm>
            <a:prstGeom prst="rect">
              <a:avLst/>
            </a:prstGeom>
            <a:noFill/>
          </p:spPr>
          <p:txBody>
            <a:bodyPr wrap="none" rtlCol="0">
              <a:spAutoFit/>
            </a:bodyPr>
            <a:lstStyle/>
            <a:p>
              <a:pPr algn="ctr"/>
              <a:r>
                <a:rPr lang="zh-CN" altLang="en-US" sz="1900" b="1" dirty="0">
                  <a:solidFill>
                    <a:schemeClr val="tx1">
                      <a:lumMod val="50000"/>
                      <a:lumOff val="50000"/>
                    </a:schemeClr>
                  </a:solidFill>
                  <a:latin typeface="+mn-ea"/>
                  <a:cs typeface="+mn-ea"/>
                </a:rPr>
                <a:t>业务介绍</a:t>
              </a:r>
              <a:r>
                <a:rPr lang="en-US" altLang="zh-CN" sz="1900" b="1" dirty="0">
                  <a:solidFill>
                    <a:schemeClr val="tx1">
                      <a:lumMod val="50000"/>
                      <a:lumOff val="50000"/>
                    </a:schemeClr>
                  </a:solidFill>
                  <a:latin typeface="+mn-ea"/>
                  <a:cs typeface="+mn-ea"/>
                </a:rPr>
                <a:t>1</a:t>
              </a:r>
              <a:endParaRPr lang="en-US" altLang="zh-CN" sz="1900" b="1" dirty="0">
                <a:solidFill>
                  <a:schemeClr val="tx1">
                    <a:lumMod val="50000"/>
                    <a:lumOff val="50000"/>
                  </a:schemeClr>
                </a:solidFill>
                <a:latin typeface="+mn-ea"/>
                <a:cs typeface="+mn-ea"/>
              </a:endParaRPr>
            </a:p>
            <a:p>
              <a:pPr algn="ctr"/>
              <a:r>
                <a:rPr lang="zh-CN" altLang="en-US" sz="1200" dirty="0">
                  <a:solidFill>
                    <a:schemeClr val="tx1">
                      <a:lumMod val="50000"/>
                      <a:lumOff val="50000"/>
                    </a:schemeClr>
                  </a:solidFill>
                  <a:latin typeface="+mn-ea"/>
                  <a:cs typeface="+mn-ea"/>
                </a:rPr>
                <a:t>输入业务介绍文字说明</a:t>
              </a:r>
              <a:endParaRPr lang="en-US" altLang="zh-CN" sz="1200" dirty="0">
                <a:solidFill>
                  <a:schemeClr val="tx1">
                    <a:lumMod val="50000"/>
                    <a:lumOff val="50000"/>
                  </a:schemeClr>
                </a:solidFill>
                <a:latin typeface="+mn-ea"/>
                <a:cs typeface="+mn-ea"/>
              </a:endParaRPr>
            </a:p>
            <a:p>
              <a:pPr algn="ctr"/>
              <a:r>
                <a:rPr lang="zh-CN" altLang="en-US" sz="1200" dirty="0">
                  <a:solidFill>
                    <a:schemeClr val="tx1">
                      <a:lumMod val="50000"/>
                      <a:lumOff val="50000"/>
                    </a:schemeClr>
                  </a:solidFill>
                  <a:latin typeface="+mn-ea"/>
                  <a:cs typeface="+mn-ea"/>
                </a:rPr>
                <a:t>输入业务介绍文字说明</a:t>
              </a:r>
              <a:endParaRPr lang="zh-CN" altLang="en-US" sz="1200" dirty="0">
                <a:solidFill>
                  <a:schemeClr val="tx1">
                    <a:lumMod val="50000"/>
                    <a:lumOff val="50000"/>
                  </a:schemeClr>
                </a:solidFill>
                <a:latin typeface="+mn-ea"/>
                <a:cs typeface="+mn-ea"/>
              </a:endParaRPr>
            </a:p>
          </p:txBody>
        </p:sp>
      </p:grpSp>
      <p:grpSp>
        <p:nvGrpSpPr>
          <p:cNvPr id="43" name="组合 42"/>
          <p:cNvGrpSpPr/>
          <p:nvPr/>
        </p:nvGrpSpPr>
        <p:grpSpPr>
          <a:xfrm>
            <a:off x="2510779" y="4383433"/>
            <a:ext cx="1784872" cy="1845531"/>
            <a:chOff x="1618533" y="3449592"/>
            <a:chExt cx="1338828" cy="1384148"/>
          </a:xfrm>
        </p:grpSpPr>
        <p:grpSp>
          <p:nvGrpSpPr>
            <p:cNvPr id="36" name="组合 35"/>
            <p:cNvGrpSpPr/>
            <p:nvPr/>
          </p:nvGrpSpPr>
          <p:grpSpPr>
            <a:xfrm>
              <a:off x="1907704" y="3449592"/>
              <a:ext cx="781843" cy="781843"/>
              <a:chOff x="1907704" y="3449592"/>
              <a:chExt cx="781843" cy="781843"/>
            </a:xfrm>
          </p:grpSpPr>
          <p:sp>
            <p:nvSpPr>
              <p:cNvPr id="22" name="椭圆 21"/>
              <p:cNvSpPr/>
              <p:nvPr/>
            </p:nvSpPr>
            <p:spPr>
              <a:xfrm>
                <a:off x="1907704" y="3449592"/>
                <a:ext cx="781843" cy="78184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50000"/>
                      <a:lumOff val="50000"/>
                    </a:schemeClr>
                  </a:solidFill>
                  <a:cs typeface="+mn-ea"/>
                </a:endParaRPr>
              </a:p>
            </p:txBody>
          </p:sp>
          <p:pic>
            <p:nvPicPr>
              <p:cNvPr id="7171" name="Picture 3" descr="F:\1-原创素材\4_ks02\PPT\PPT-0_小图标\043.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2037038" y="3612789"/>
                <a:ext cx="516066" cy="413860"/>
              </a:xfrm>
              <a:prstGeom prst="rect">
                <a:avLst/>
              </a:prstGeom>
              <a:noFill/>
              <a:extLst>
                <a:ext uri="{909E8E84-426E-40DD-AFC4-6F175D3DCCD1}">
                  <a14:hiddenFill xmlns:a14="http://schemas.microsoft.com/office/drawing/2010/main">
                    <a:solidFill>
                      <a:srgbClr val="FFFFFF"/>
                    </a:solidFill>
                  </a14:hiddenFill>
                </a:ext>
              </a:extLst>
            </p:spPr>
          </p:pic>
        </p:grpSp>
        <p:sp>
          <p:nvSpPr>
            <p:cNvPr id="38" name="TextBox 37"/>
            <p:cNvSpPr txBox="1"/>
            <p:nvPr/>
          </p:nvSpPr>
          <p:spPr>
            <a:xfrm>
              <a:off x="1618533" y="4248965"/>
              <a:ext cx="1338828" cy="584775"/>
            </a:xfrm>
            <a:prstGeom prst="rect">
              <a:avLst/>
            </a:prstGeom>
            <a:noFill/>
          </p:spPr>
          <p:txBody>
            <a:bodyPr wrap="none" rtlCol="0">
              <a:spAutoFit/>
            </a:bodyPr>
            <a:lstStyle/>
            <a:p>
              <a:pPr algn="ctr"/>
              <a:r>
                <a:rPr lang="zh-CN" altLang="en-US" sz="1900" b="1" dirty="0">
                  <a:solidFill>
                    <a:schemeClr val="tx1">
                      <a:lumMod val="50000"/>
                      <a:lumOff val="50000"/>
                    </a:schemeClr>
                  </a:solidFill>
                  <a:latin typeface="+mn-ea"/>
                  <a:cs typeface="+mn-ea"/>
                </a:rPr>
                <a:t>业务介绍</a:t>
              </a:r>
              <a:r>
                <a:rPr lang="en-US" altLang="zh-CN" sz="1900" b="1" dirty="0">
                  <a:solidFill>
                    <a:schemeClr val="tx1">
                      <a:lumMod val="50000"/>
                      <a:lumOff val="50000"/>
                    </a:schemeClr>
                  </a:solidFill>
                  <a:latin typeface="+mn-ea"/>
                  <a:cs typeface="+mn-ea"/>
                </a:rPr>
                <a:t>2</a:t>
              </a:r>
              <a:endParaRPr lang="en-US" altLang="zh-CN" sz="1900" b="1" dirty="0">
                <a:solidFill>
                  <a:schemeClr val="tx1">
                    <a:lumMod val="50000"/>
                    <a:lumOff val="50000"/>
                  </a:schemeClr>
                </a:solidFill>
                <a:latin typeface="+mn-ea"/>
                <a:cs typeface="+mn-ea"/>
              </a:endParaRPr>
            </a:p>
            <a:p>
              <a:pPr algn="ctr"/>
              <a:r>
                <a:rPr lang="zh-CN" altLang="en-US" sz="1200" dirty="0">
                  <a:solidFill>
                    <a:schemeClr val="tx1">
                      <a:lumMod val="50000"/>
                      <a:lumOff val="50000"/>
                    </a:schemeClr>
                  </a:solidFill>
                  <a:latin typeface="+mn-ea"/>
                  <a:cs typeface="+mn-ea"/>
                </a:rPr>
                <a:t>输入业务介绍文字说明</a:t>
              </a:r>
              <a:endParaRPr lang="en-US" altLang="zh-CN" sz="1200" dirty="0">
                <a:solidFill>
                  <a:schemeClr val="tx1">
                    <a:lumMod val="50000"/>
                    <a:lumOff val="50000"/>
                  </a:schemeClr>
                </a:solidFill>
                <a:latin typeface="+mn-ea"/>
                <a:cs typeface="+mn-ea"/>
              </a:endParaRPr>
            </a:p>
            <a:p>
              <a:pPr algn="ctr"/>
              <a:r>
                <a:rPr lang="zh-CN" altLang="en-US" sz="1200" dirty="0">
                  <a:solidFill>
                    <a:schemeClr val="tx1">
                      <a:lumMod val="50000"/>
                      <a:lumOff val="50000"/>
                    </a:schemeClr>
                  </a:solidFill>
                  <a:latin typeface="+mn-ea"/>
                  <a:cs typeface="+mn-ea"/>
                </a:rPr>
                <a:t>输入业务介绍文字说明</a:t>
              </a:r>
              <a:endParaRPr lang="zh-CN" altLang="en-US" sz="1200" dirty="0">
                <a:solidFill>
                  <a:schemeClr val="tx1">
                    <a:lumMod val="50000"/>
                    <a:lumOff val="50000"/>
                  </a:schemeClr>
                </a:solidFill>
                <a:latin typeface="+mn-ea"/>
                <a:cs typeface="+mn-ea"/>
              </a:endParaRPr>
            </a:p>
          </p:txBody>
        </p:sp>
      </p:grpSp>
      <p:grpSp>
        <p:nvGrpSpPr>
          <p:cNvPr id="44" name="组合 43"/>
          <p:cNvGrpSpPr/>
          <p:nvPr/>
        </p:nvGrpSpPr>
        <p:grpSpPr>
          <a:xfrm>
            <a:off x="8188906" y="1783992"/>
            <a:ext cx="1784872" cy="1876528"/>
            <a:chOff x="5877683" y="1500012"/>
            <a:chExt cx="1338828" cy="1407396"/>
          </a:xfrm>
        </p:grpSpPr>
        <p:grpSp>
          <p:nvGrpSpPr>
            <p:cNvPr id="37" name="组合 36"/>
            <p:cNvGrpSpPr/>
            <p:nvPr/>
          </p:nvGrpSpPr>
          <p:grpSpPr>
            <a:xfrm>
              <a:off x="6156176" y="1500012"/>
              <a:ext cx="781843" cy="781843"/>
              <a:chOff x="6156176" y="1500012"/>
              <a:chExt cx="781843" cy="781843"/>
            </a:xfrm>
          </p:grpSpPr>
          <p:sp>
            <p:nvSpPr>
              <p:cNvPr id="23" name="椭圆 22"/>
              <p:cNvSpPr/>
              <p:nvPr/>
            </p:nvSpPr>
            <p:spPr>
              <a:xfrm>
                <a:off x="6156176" y="1500012"/>
                <a:ext cx="781843" cy="7818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50000"/>
                      <a:lumOff val="50000"/>
                    </a:schemeClr>
                  </a:solidFill>
                  <a:cs typeface="+mn-ea"/>
                </a:endParaRPr>
              </a:p>
            </p:txBody>
          </p:sp>
          <p:pic>
            <p:nvPicPr>
              <p:cNvPr id="7173" name="Picture 5" descr="F:\1-原创素材\4_ks02\PPT\PPT-0_小图标\064.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6315434" y="1705026"/>
                <a:ext cx="464832" cy="357748"/>
              </a:xfrm>
              <a:prstGeom prst="rect">
                <a:avLst/>
              </a:prstGeom>
              <a:noFill/>
              <a:extLst>
                <a:ext uri="{909E8E84-426E-40DD-AFC4-6F175D3DCCD1}">
                  <a14:hiddenFill xmlns:a14="http://schemas.microsoft.com/office/drawing/2010/main">
                    <a:solidFill>
                      <a:srgbClr val="FFFFFF"/>
                    </a:solidFill>
                  </a14:hiddenFill>
                </a:ext>
              </a:extLst>
            </p:spPr>
          </p:pic>
        </p:grpSp>
        <p:sp>
          <p:nvSpPr>
            <p:cNvPr id="39" name="TextBox 38"/>
            <p:cNvSpPr txBox="1"/>
            <p:nvPr/>
          </p:nvSpPr>
          <p:spPr>
            <a:xfrm>
              <a:off x="5877683" y="2322633"/>
              <a:ext cx="1338828" cy="584775"/>
            </a:xfrm>
            <a:prstGeom prst="rect">
              <a:avLst/>
            </a:prstGeom>
            <a:noFill/>
          </p:spPr>
          <p:txBody>
            <a:bodyPr wrap="none" rtlCol="0">
              <a:spAutoFit/>
            </a:bodyPr>
            <a:lstStyle/>
            <a:p>
              <a:pPr algn="ctr"/>
              <a:r>
                <a:rPr lang="zh-CN" altLang="en-US" sz="1900" b="1" dirty="0">
                  <a:solidFill>
                    <a:schemeClr val="tx1">
                      <a:lumMod val="50000"/>
                      <a:lumOff val="50000"/>
                    </a:schemeClr>
                  </a:solidFill>
                  <a:latin typeface="+mn-ea"/>
                  <a:cs typeface="+mn-ea"/>
                </a:rPr>
                <a:t>业务介绍</a:t>
              </a:r>
              <a:r>
                <a:rPr lang="en-US" altLang="zh-CN" sz="1900" b="1" dirty="0">
                  <a:solidFill>
                    <a:schemeClr val="tx1">
                      <a:lumMod val="50000"/>
                      <a:lumOff val="50000"/>
                    </a:schemeClr>
                  </a:solidFill>
                  <a:latin typeface="+mn-ea"/>
                  <a:cs typeface="+mn-ea"/>
                </a:rPr>
                <a:t>4</a:t>
              </a:r>
              <a:endParaRPr lang="en-US" altLang="zh-CN" sz="1900" b="1" dirty="0">
                <a:solidFill>
                  <a:schemeClr val="tx1">
                    <a:lumMod val="50000"/>
                    <a:lumOff val="50000"/>
                  </a:schemeClr>
                </a:solidFill>
                <a:latin typeface="+mn-ea"/>
                <a:cs typeface="+mn-ea"/>
              </a:endParaRPr>
            </a:p>
            <a:p>
              <a:pPr algn="ctr"/>
              <a:r>
                <a:rPr lang="zh-CN" altLang="en-US" sz="1200" dirty="0">
                  <a:solidFill>
                    <a:schemeClr val="tx1">
                      <a:lumMod val="50000"/>
                      <a:lumOff val="50000"/>
                    </a:schemeClr>
                  </a:solidFill>
                  <a:latin typeface="+mn-ea"/>
                  <a:cs typeface="+mn-ea"/>
                </a:rPr>
                <a:t>输入业务介绍文字说明</a:t>
              </a:r>
              <a:endParaRPr lang="en-US" altLang="zh-CN" sz="1200" dirty="0">
                <a:solidFill>
                  <a:schemeClr val="tx1">
                    <a:lumMod val="50000"/>
                    <a:lumOff val="50000"/>
                  </a:schemeClr>
                </a:solidFill>
                <a:latin typeface="+mn-ea"/>
                <a:cs typeface="+mn-ea"/>
              </a:endParaRPr>
            </a:p>
            <a:p>
              <a:pPr algn="ctr"/>
              <a:r>
                <a:rPr lang="zh-CN" altLang="en-US" sz="1200" dirty="0">
                  <a:solidFill>
                    <a:schemeClr val="tx1">
                      <a:lumMod val="50000"/>
                      <a:lumOff val="50000"/>
                    </a:schemeClr>
                  </a:solidFill>
                  <a:latin typeface="+mn-ea"/>
                  <a:cs typeface="+mn-ea"/>
                </a:rPr>
                <a:t>输入业务介绍文字说明</a:t>
              </a:r>
              <a:endParaRPr lang="zh-CN" altLang="en-US" sz="1200" dirty="0">
                <a:solidFill>
                  <a:schemeClr val="tx1">
                    <a:lumMod val="50000"/>
                    <a:lumOff val="50000"/>
                  </a:schemeClr>
                </a:solidFill>
                <a:latin typeface="+mn-ea"/>
                <a:cs typeface="+mn-ea"/>
              </a:endParaRPr>
            </a:p>
          </p:txBody>
        </p:sp>
      </p:grpSp>
      <p:grpSp>
        <p:nvGrpSpPr>
          <p:cNvPr id="45" name="组合 44"/>
          <p:cNvGrpSpPr/>
          <p:nvPr/>
        </p:nvGrpSpPr>
        <p:grpSpPr>
          <a:xfrm>
            <a:off x="8199560" y="4394609"/>
            <a:ext cx="1784872" cy="1834355"/>
            <a:chOff x="5885674" y="3457974"/>
            <a:chExt cx="1338828" cy="1375766"/>
          </a:xfrm>
        </p:grpSpPr>
        <p:grpSp>
          <p:nvGrpSpPr>
            <p:cNvPr id="41" name="组合 40"/>
            <p:cNvGrpSpPr/>
            <p:nvPr/>
          </p:nvGrpSpPr>
          <p:grpSpPr>
            <a:xfrm>
              <a:off x="6156176" y="3457974"/>
              <a:ext cx="781843" cy="781843"/>
              <a:chOff x="6156176" y="3457974"/>
              <a:chExt cx="781843" cy="781843"/>
            </a:xfrm>
          </p:grpSpPr>
          <p:sp>
            <p:nvSpPr>
              <p:cNvPr id="24" name="椭圆 23"/>
              <p:cNvSpPr/>
              <p:nvPr/>
            </p:nvSpPr>
            <p:spPr>
              <a:xfrm>
                <a:off x="6156176" y="3457974"/>
                <a:ext cx="781843" cy="78184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lumMod val="50000"/>
                      <a:lumOff val="50000"/>
                    </a:schemeClr>
                  </a:solidFill>
                  <a:cs typeface="+mn-ea"/>
                </a:endParaRPr>
              </a:p>
            </p:txBody>
          </p:sp>
          <p:pic>
            <p:nvPicPr>
              <p:cNvPr id="7172" name="Picture 4" descr="F:\1-原创素材\4_ks02\PPT\PPT-0_小图标\048.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6300193" y="3648608"/>
                <a:ext cx="504055" cy="378041"/>
              </a:xfrm>
              <a:prstGeom prst="rect">
                <a:avLst/>
              </a:prstGeom>
              <a:noFill/>
              <a:extLst>
                <a:ext uri="{909E8E84-426E-40DD-AFC4-6F175D3DCCD1}">
                  <a14:hiddenFill xmlns:a14="http://schemas.microsoft.com/office/drawing/2010/main">
                    <a:solidFill>
                      <a:srgbClr val="FFFFFF"/>
                    </a:solidFill>
                  </a14:hiddenFill>
                </a:ext>
              </a:extLst>
            </p:spPr>
          </p:pic>
        </p:grpSp>
        <p:sp>
          <p:nvSpPr>
            <p:cNvPr id="40" name="TextBox 39"/>
            <p:cNvSpPr txBox="1"/>
            <p:nvPr/>
          </p:nvSpPr>
          <p:spPr>
            <a:xfrm>
              <a:off x="5885674" y="4248965"/>
              <a:ext cx="1338828" cy="584775"/>
            </a:xfrm>
            <a:prstGeom prst="rect">
              <a:avLst/>
            </a:prstGeom>
            <a:noFill/>
          </p:spPr>
          <p:txBody>
            <a:bodyPr wrap="none" rtlCol="0">
              <a:spAutoFit/>
            </a:bodyPr>
            <a:lstStyle/>
            <a:p>
              <a:pPr algn="ctr"/>
              <a:r>
                <a:rPr lang="zh-CN" altLang="en-US" sz="1900" b="1" dirty="0">
                  <a:solidFill>
                    <a:schemeClr val="tx1">
                      <a:lumMod val="50000"/>
                      <a:lumOff val="50000"/>
                    </a:schemeClr>
                  </a:solidFill>
                  <a:latin typeface="+mn-ea"/>
                  <a:cs typeface="+mn-ea"/>
                </a:rPr>
                <a:t>业务介绍</a:t>
              </a:r>
              <a:r>
                <a:rPr lang="en-US" altLang="zh-CN" sz="1900" b="1" dirty="0">
                  <a:solidFill>
                    <a:schemeClr val="tx1">
                      <a:lumMod val="50000"/>
                      <a:lumOff val="50000"/>
                    </a:schemeClr>
                  </a:solidFill>
                  <a:latin typeface="+mn-ea"/>
                  <a:cs typeface="+mn-ea"/>
                </a:rPr>
                <a:t>3</a:t>
              </a:r>
              <a:endParaRPr lang="en-US" altLang="zh-CN" sz="1900" b="1" dirty="0">
                <a:solidFill>
                  <a:schemeClr val="tx1">
                    <a:lumMod val="50000"/>
                    <a:lumOff val="50000"/>
                  </a:schemeClr>
                </a:solidFill>
                <a:latin typeface="+mn-ea"/>
                <a:cs typeface="+mn-ea"/>
              </a:endParaRPr>
            </a:p>
            <a:p>
              <a:pPr algn="ctr"/>
              <a:r>
                <a:rPr lang="zh-CN" altLang="en-US" sz="1200" dirty="0">
                  <a:solidFill>
                    <a:schemeClr val="tx1">
                      <a:lumMod val="50000"/>
                      <a:lumOff val="50000"/>
                    </a:schemeClr>
                  </a:solidFill>
                  <a:latin typeface="+mn-ea"/>
                  <a:cs typeface="+mn-ea"/>
                </a:rPr>
                <a:t>输入业务介绍文字说明</a:t>
              </a:r>
              <a:endParaRPr lang="en-US" altLang="zh-CN" sz="1200" dirty="0">
                <a:solidFill>
                  <a:schemeClr val="tx1">
                    <a:lumMod val="50000"/>
                    <a:lumOff val="50000"/>
                  </a:schemeClr>
                </a:solidFill>
                <a:latin typeface="+mn-ea"/>
                <a:cs typeface="+mn-ea"/>
              </a:endParaRPr>
            </a:p>
            <a:p>
              <a:pPr algn="ctr"/>
              <a:r>
                <a:rPr lang="zh-CN" altLang="en-US" sz="1200" dirty="0">
                  <a:solidFill>
                    <a:schemeClr val="tx1">
                      <a:lumMod val="50000"/>
                      <a:lumOff val="50000"/>
                    </a:schemeClr>
                  </a:solidFill>
                  <a:latin typeface="+mn-ea"/>
                  <a:cs typeface="+mn-ea"/>
                </a:rPr>
                <a:t>输入业务介绍文字说明</a:t>
              </a:r>
              <a:endParaRPr lang="zh-CN" altLang="en-US" sz="1200" dirty="0">
                <a:solidFill>
                  <a:schemeClr val="tx1">
                    <a:lumMod val="50000"/>
                    <a:lumOff val="50000"/>
                  </a:schemeClr>
                </a:solidFill>
                <a:latin typeface="+mn-ea"/>
                <a:cs typeface="+mn-ea"/>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right)">
                                      <p:cBhvr>
                                        <p:cTn id="23" dur="500"/>
                                        <p:tgtEl>
                                          <p:spTgt spid="30"/>
                                        </p:tgtEl>
                                      </p:cBhvr>
                                    </p:animEffect>
                                  </p:childTnLst>
                                </p:cTn>
                              </p:par>
                            </p:childTnLst>
                          </p:cTn>
                        </p:par>
                        <p:par>
                          <p:cTn id="24" fill="hold">
                            <p:stCondLst>
                              <p:cond delay="2500"/>
                            </p:stCondLst>
                            <p:childTnLst>
                              <p:par>
                                <p:cTn id="25" presetID="47" presetClass="entr" presetSubtype="0"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1000"/>
                                        <p:tgtEl>
                                          <p:spTgt spid="42"/>
                                        </p:tgtEl>
                                      </p:cBhvr>
                                    </p:animEffect>
                                    <p:anim calcmode="lin" valueType="num">
                                      <p:cBhvr>
                                        <p:cTn id="28" dur="1000" fill="hold"/>
                                        <p:tgtEl>
                                          <p:spTgt spid="42"/>
                                        </p:tgtEl>
                                        <p:attrNameLst>
                                          <p:attrName>ppt_x</p:attrName>
                                        </p:attrNameLst>
                                      </p:cBhvr>
                                      <p:tavLst>
                                        <p:tav tm="0">
                                          <p:val>
                                            <p:strVal val="#ppt_x"/>
                                          </p:val>
                                        </p:tav>
                                        <p:tav tm="100000">
                                          <p:val>
                                            <p:strVal val="#ppt_x"/>
                                          </p:val>
                                        </p:tav>
                                      </p:tavLst>
                                    </p:anim>
                                    <p:anim calcmode="lin" valueType="num">
                                      <p:cBhvr>
                                        <p:cTn id="29" dur="1000" fill="hold"/>
                                        <p:tgtEl>
                                          <p:spTgt spid="42"/>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2" presetClass="entr" presetSubtype="2"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right)">
                                      <p:cBhvr>
                                        <p:cTn id="33" dur="500"/>
                                        <p:tgtEl>
                                          <p:spTgt spid="32"/>
                                        </p:tgtEl>
                                      </p:cBhvr>
                                    </p:animEffect>
                                  </p:childTnLst>
                                </p:cTn>
                              </p:par>
                            </p:childTnLst>
                          </p:cTn>
                        </p:par>
                        <p:par>
                          <p:cTn id="34" fill="hold">
                            <p:stCondLst>
                              <p:cond delay="4000"/>
                            </p:stCondLst>
                            <p:childTnLst>
                              <p:par>
                                <p:cTn id="35" presetID="42" presetClass="entr" presetSubtype="0"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22" presetClass="entr" presetSubtype="8"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childTnLst>
                          </p:cTn>
                        </p:par>
                        <p:par>
                          <p:cTn id="44" fill="hold">
                            <p:stCondLst>
                              <p:cond delay="5500"/>
                            </p:stCondLst>
                            <p:childTnLst>
                              <p:par>
                                <p:cTn id="45" presetID="42" presetClass="entr" presetSubtype="0" fill="hold"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1000"/>
                                        <p:tgtEl>
                                          <p:spTgt spid="45"/>
                                        </p:tgtEl>
                                      </p:cBhvr>
                                    </p:animEffect>
                                    <p:anim calcmode="lin" valueType="num">
                                      <p:cBhvr>
                                        <p:cTn id="48" dur="1000" fill="hold"/>
                                        <p:tgtEl>
                                          <p:spTgt spid="45"/>
                                        </p:tgtEl>
                                        <p:attrNameLst>
                                          <p:attrName>ppt_x</p:attrName>
                                        </p:attrNameLst>
                                      </p:cBhvr>
                                      <p:tavLst>
                                        <p:tav tm="0">
                                          <p:val>
                                            <p:strVal val="#ppt_x"/>
                                          </p:val>
                                        </p:tav>
                                        <p:tav tm="100000">
                                          <p:val>
                                            <p:strVal val="#ppt_x"/>
                                          </p:val>
                                        </p:tav>
                                      </p:tavLst>
                                    </p:anim>
                                    <p:anim calcmode="lin" valueType="num">
                                      <p:cBhvr>
                                        <p:cTn id="49" dur="1000" fill="hold"/>
                                        <p:tgtEl>
                                          <p:spTgt spid="45"/>
                                        </p:tgtEl>
                                        <p:attrNameLst>
                                          <p:attrName>ppt_y</p:attrName>
                                        </p:attrNameLst>
                                      </p:cBhvr>
                                      <p:tavLst>
                                        <p:tav tm="0">
                                          <p:val>
                                            <p:strVal val="#ppt_y+.1"/>
                                          </p:val>
                                        </p:tav>
                                        <p:tav tm="100000">
                                          <p:val>
                                            <p:strVal val="#ppt_y"/>
                                          </p:val>
                                        </p:tav>
                                      </p:tavLst>
                                    </p:anim>
                                  </p:childTnLst>
                                </p:cTn>
                              </p:par>
                            </p:childTnLst>
                          </p:cTn>
                        </p:par>
                        <p:par>
                          <p:cTn id="50" fill="hold">
                            <p:stCondLst>
                              <p:cond delay="6500"/>
                            </p:stCondLst>
                            <p:childTnLst>
                              <p:par>
                                <p:cTn id="51" presetID="22" presetClass="entr" presetSubtype="8" fill="hold"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left)">
                                      <p:cBhvr>
                                        <p:cTn id="53" dur="500"/>
                                        <p:tgtEl>
                                          <p:spTgt spid="26"/>
                                        </p:tgtEl>
                                      </p:cBhvr>
                                    </p:animEffect>
                                  </p:childTnLst>
                                </p:cTn>
                              </p:par>
                            </p:childTnLst>
                          </p:cTn>
                        </p:par>
                        <p:par>
                          <p:cTn id="54" fill="hold">
                            <p:stCondLst>
                              <p:cond delay="7000"/>
                            </p:stCondLst>
                            <p:childTnLst>
                              <p:par>
                                <p:cTn id="55" presetID="47" presetClass="entr" presetSubtype="0" fill="hold"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fade">
                                      <p:cBhvr>
                                        <p:cTn id="57" dur="1000"/>
                                        <p:tgtEl>
                                          <p:spTgt spid="44"/>
                                        </p:tgtEl>
                                      </p:cBhvr>
                                    </p:animEffect>
                                    <p:anim calcmode="lin" valueType="num">
                                      <p:cBhvr>
                                        <p:cTn id="58" dur="1000" fill="hold"/>
                                        <p:tgtEl>
                                          <p:spTgt spid="44"/>
                                        </p:tgtEl>
                                        <p:attrNameLst>
                                          <p:attrName>ppt_x</p:attrName>
                                        </p:attrNameLst>
                                      </p:cBhvr>
                                      <p:tavLst>
                                        <p:tav tm="0">
                                          <p:val>
                                            <p:strVal val="#ppt_x"/>
                                          </p:val>
                                        </p:tav>
                                        <p:tav tm="100000">
                                          <p:val>
                                            <p:strVal val="#ppt_x"/>
                                          </p:val>
                                        </p:tav>
                                      </p:tavLst>
                                    </p:anim>
                                    <p:anim calcmode="lin" valueType="num">
                                      <p:cBhvr>
                                        <p:cTn id="5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31607" y="2936670"/>
            <a:ext cx="5280111" cy="2786331"/>
            <a:chOff x="623190" y="2202501"/>
            <a:chExt cx="3960599" cy="2089748"/>
          </a:xfrm>
        </p:grpSpPr>
        <p:sp>
          <p:nvSpPr>
            <p:cNvPr id="37" name="矩形 36"/>
            <p:cNvSpPr/>
            <p:nvPr/>
          </p:nvSpPr>
          <p:spPr>
            <a:xfrm rot="18976953">
              <a:off x="623190" y="3860201"/>
              <a:ext cx="3590386" cy="4320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4000" dirty="0">
                  <a:latin typeface="+mn-ea"/>
                  <a:cs typeface="+mn-ea"/>
                </a:rPr>
                <a:t>01</a:t>
              </a:r>
              <a:endParaRPr lang="zh-CN" altLang="en-US" sz="4000" dirty="0">
                <a:latin typeface="+mn-ea"/>
                <a:cs typeface="+mn-ea"/>
              </a:endParaRPr>
            </a:p>
          </p:txBody>
        </p:sp>
        <p:sp>
          <p:nvSpPr>
            <p:cNvPr id="4" name="TextBox 3"/>
            <p:cNvSpPr txBox="1"/>
            <p:nvPr/>
          </p:nvSpPr>
          <p:spPr>
            <a:xfrm rot="19059860">
              <a:off x="3613205" y="2202501"/>
              <a:ext cx="970584" cy="530915"/>
            </a:xfrm>
            <a:prstGeom prst="rect">
              <a:avLst/>
            </a:prstGeom>
            <a:noFill/>
          </p:spPr>
          <p:txBody>
            <a:bodyPr wrap="none" rtlCol="0">
              <a:spAutoFit/>
            </a:bodyPr>
            <a:lstStyle/>
            <a:p>
              <a:r>
                <a:rPr lang="en-US" altLang="zh-CN" sz="4000" b="1" dirty="0">
                  <a:solidFill>
                    <a:schemeClr val="tx2"/>
                  </a:solidFill>
                  <a:latin typeface="+mn-ea"/>
                  <a:cs typeface="+mn-ea"/>
                </a:rPr>
                <a:t>60%</a:t>
              </a:r>
              <a:endParaRPr lang="zh-CN" altLang="en-US" sz="4000" b="1" dirty="0">
                <a:solidFill>
                  <a:schemeClr val="tx2"/>
                </a:solidFill>
                <a:latin typeface="+mn-ea"/>
                <a:cs typeface="+mn-ea"/>
              </a:endParaRPr>
            </a:p>
          </p:txBody>
        </p:sp>
      </p:grpSp>
      <p:grpSp>
        <p:nvGrpSpPr>
          <p:cNvPr id="8" name="组合 7"/>
          <p:cNvGrpSpPr/>
          <p:nvPr/>
        </p:nvGrpSpPr>
        <p:grpSpPr>
          <a:xfrm>
            <a:off x="1782056" y="3114470"/>
            <a:ext cx="5155054" cy="2691662"/>
            <a:chOff x="1336120" y="2335852"/>
            <a:chExt cx="3866794" cy="2018746"/>
          </a:xfrm>
        </p:grpSpPr>
        <p:sp>
          <p:nvSpPr>
            <p:cNvPr id="30" name="矩形 29"/>
            <p:cNvSpPr/>
            <p:nvPr/>
          </p:nvSpPr>
          <p:spPr>
            <a:xfrm rot="18976953">
              <a:off x="1336120" y="3922550"/>
              <a:ext cx="3506280"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4000" dirty="0">
                  <a:latin typeface="+mn-ea"/>
                  <a:cs typeface="+mn-ea"/>
                </a:rPr>
                <a:t>02</a:t>
              </a:r>
              <a:endParaRPr lang="zh-CN" altLang="en-US" sz="4000" dirty="0">
                <a:latin typeface="+mn-ea"/>
                <a:cs typeface="+mn-ea"/>
              </a:endParaRPr>
            </a:p>
          </p:txBody>
        </p:sp>
        <p:sp>
          <p:nvSpPr>
            <p:cNvPr id="40" name="TextBox 39"/>
            <p:cNvSpPr txBox="1"/>
            <p:nvPr/>
          </p:nvSpPr>
          <p:spPr>
            <a:xfrm rot="19059860">
              <a:off x="4232330" y="2335852"/>
              <a:ext cx="970584" cy="530914"/>
            </a:xfrm>
            <a:prstGeom prst="rect">
              <a:avLst/>
            </a:prstGeom>
            <a:noFill/>
          </p:spPr>
          <p:txBody>
            <a:bodyPr wrap="none" rtlCol="0">
              <a:spAutoFit/>
            </a:bodyPr>
            <a:lstStyle/>
            <a:p>
              <a:r>
                <a:rPr lang="en-US" altLang="zh-CN" sz="4000" b="1" dirty="0">
                  <a:solidFill>
                    <a:schemeClr val="accent1"/>
                  </a:solidFill>
                  <a:latin typeface="+mn-ea"/>
                  <a:cs typeface="+mn-ea"/>
                </a:rPr>
                <a:t>62%</a:t>
              </a:r>
              <a:endParaRPr lang="zh-CN" altLang="en-US" sz="4000" b="1" dirty="0">
                <a:solidFill>
                  <a:schemeClr val="accent1"/>
                </a:solidFill>
                <a:latin typeface="+mn-ea"/>
                <a:cs typeface="+mn-ea"/>
              </a:endParaRPr>
            </a:p>
          </p:txBody>
        </p:sp>
      </p:grpSp>
      <p:grpSp>
        <p:nvGrpSpPr>
          <p:cNvPr id="25" name="组合 24"/>
          <p:cNvGrpSpPr/>
          <p:nvPr/>
        </p:nvGrpSpPr>
        <p:grpSpPr>
          <a:xfrm>
            <a:off x="2554268" y="1863998"/>
            <a:ext cx="6674200" cy="3325760"/>
            <a:chOff x="1915354" y="1397998"/>
            <a:chExt cx="5006302" cy="2494320"/>
          </a:xfrm>
        </p:grpSpPr>
        <p:sp>
          <p:nvSpPr>
            <p:cNvPr id="27" name="矩形 26"/>
            <p:cNvSpPr/>
            <p:nvPr/>
          </p:nvSpPr>
          <p:spPr>
            <a:xfrm rot="18976953">
              <a:off x="1915354" y="3460270"/>
              <a:ext cx="4796190" cy="4320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4000" dirty="0">
                  <a:latin typeface="+mn-ea"/>
                  <a:cs typeface="+mn-ea"/>
                </a:rPr>
                <a:t>03</a:t>
              </a:r>
              <a:endParaRPr lang="zh-CN" altLang="en-US" sz="4000" dirty="0">
                <a:latin typeface="+mn-ea"/>
                <a:cs typeface="+mn-ea"/>
              </a:endParaRPr>
            </a:p>
          </p:txBody>
        </p:sp>
        <p:sp>
          <p:nvSpPr>
            <p:cNvPr id="41" name="TextBox 40"/>
            <p:cNvSpPr txBox="1"/>
            <p:nvPr/>
          </p:nvSpPr>
          <p:spPr>
            <a:xfrm rot="19059860">
              <a:off x="5951072" y="1397998"/>
              <a:ext cx="970584" cy="530915"/>
            </a:xfrm>
            <a:prstGeom prst="rect">
              <a:avLst/>
            </a:prstGeom>
            <a:noFill/>
          </p:spPr>
          <p:txBody>
            <a:bodyPr wrap="none" rtlCol="0">
              <a:spAutoFit/>
            </a:bodyPr>
            <a:lstStyle/>
            <a:p>
              <a:r>
                <a:rPr lang="en-US" altLang="zh-CN" sz="4000" b="1" dirty="0">
                  <a:solidFill>
                    <a:schemeClr val="accent2"/>
                  </a:solidFill>
                  <a:latin typeface="+mn-ea"/>
                  <a:cs typeface="+mn-ea"/>
                </a:rPr>
                <a:t>80%</a:t>
              </a:r>
              <a:endParaRPr lang="zh-CN" altLang="en-US" sz="4000" b="1" dirty="0">
                <a:solidFill>
                  <a:schemeClr val="accent2"/>
                </a:solidFill>
                <a:latin typeface="+mn-ea"/>
                <a:cs typeface="+mn-ea"/>
              </a:endParaRPr>
            </a:p>
          </p:txBody>
        </p:sp>
      </p:grpSp>
      <p:grpSp>
        <p:nvGrpSpPr>
          <p:cNvPr id="47" name="组合 46"/>
          <p:cNvGrpSpPr/>
          <p:nvPr/>
        </p:nvGrpSpPr>
        <p:grpSpPr>
          <a:xfrm>
            <a:off x="3326101" y="924199"/>
            <a:ext cx="7921404" cy="3778596"/>
            <a:chOff x="2494305" y="693149"/>
            <a:chExt cx="5941827" cy="2833947"/>
          </a:xfrm>
        </p:grpSpPr>
        <p:sp>
          <p:nvSpPr>
            <p:cNvPr id="26" name="矩形 25"/>
            <p:cNvSpPr/>
            <p:nvPr/>
          </p:nvSpPr>
          <p:spPr>
            <a:xfrm rot="18976953">
              <a:off x="2494305" y="3095048"/>
              <a:ext cx="5899501" cy="4320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4000" dirty="0">
                  <a:latin typeface="+mn-ea"/>
                  <a:cs typeface="+mn-ea"/>
                </a:rPr>
                <a:t>04</a:t>
              </a:r>
              <a:endParaRPr lang="zh-CN" altLang="en-US" sz="4000" dirty="0">
                <a:latin typeface="+mn-ea"/>
                <a:cs typeface="+mn-ea"/>
              </a:endParaRPr>
            </a:p>
          </p:txBody>
        </p:sp>
        <p:sp>
          <p:nvSpPr>
            <p:cNvPr id="42" name="TextBox 41"/>
            <p:cNvSpPr txBox="1"/>
            <p:nvPr/>
          </p:nvSpPr>
          <p:spPr>
            <a:xfrm rot="19059860">
              <a:off x="7465548" y="693149"/>
              <a:ext cx="970584" cy="530915"/>
            </a:xfrm>
            <a:prstGeom prst="rect">
              <a:avLst/>
            </a:prstGeom>
            <a:noFill/>
          </p:spPr>
          <p:txBody>
            <a:bodyPr wrap="none" rtlCol="0">
              <a:spAutoFit/>
            </a:bodyPr>
            <a:lstStyle/>
            <a:p>
              <a:r>
                <a:rPr lang="en-US" altLang="zh-CN" sz="4000" b="1" dirty="0">
                  <a:solidFill>
                    <a:schemeClr val="tx2"/>
                  </a:solidFill>
                  <a:latin typeface="+mn-ea"/>
                  <a:cs typeface="+mn-ea"/>
                </a:rPr>
                <a:t>96%</a:t>
              </a:r>
              <a:endParaRPr lang="zh-CN" altLang="en-US" sz="4000" b="1" dirty="0">
                <a:solidFill>
                  <a:schemeClr val="tx2"/>
                </a:solidFill>
                <a:latin typeface="+mn-ea"/>
                <a:cs typeface="+mn-ea"/>
              </a:endParaRPr>
            </a:p>
          </p:txBody>
        </p:sp>
      </p:grpSp>
      <p:grpSp>
        <p:nvGrpSpPr>
          <p:cNvPr id="54" name="组合 53"/>
          <p:cNvGrpSpPr/>
          <p:nvPr/>
        </p:nvGrpSpPr>
        <p:grpSpPr>
          <a:xfrm>
            <a:off x="4888293" y="3073858"/>
            <a:ext cx="5089813" cy="2703363"/>
            <a:chOff x="3666101" y="2305392"/>
            <a:chExt cx="3817857" cy="2027522"/>
          </a:xfrm>
        </p:grpSpPr>
        <p:sp>
          <p:nvSpPr>
            <p:cNvPr id="28" name="矩形 27"/>
            <p:cNvSpPr/>
            <p:nvPr/>
          </p:nvSpPr>
          <p:spPr>
            <a:xfrm rot="18976953">
              <a:off x="3666101" y="3900866"/>
              <a:ext cx="3443525"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4000" dirty="0">
                  <a:latin typeface="+mn-ea"/>
                  <a:cs typeface="+mn-ea"/>
                </a:rPr>
                <a:t>05</a:t>
              </a:r>
              <a:endParaRPr lang="zh-CN" altLang="en-US" sz="4000" dirty="0">
                <a:latin typeface="+mn-ea"/>
                <a:cs typeface="+mn-ea"/>
              </a:endParaRPr>
            </a:p>
          </p:txBody>
        </p:sp>
        <p:sp>
          <p:nvSpPr>
            <p:cNvPr id="43" name="TextBox 42"/>
            <p:cNvSpPr txBox="1"/>
            <p:nvPr/>
          </p:nvSpPr>
          <p:spPr>
            <a:xfrm rot="19059860">
              <a:off x="6513374" y="2305392"/>
              <a:ext cx="970584" cy="530915"/>
            </a:xfrm>
            <a:prstGeom prst="rect">
              <a:avLst/>
            </a:prstGeom>
            <a:noFill/>
          </p:spPr>
          <p:txBody>
            <a:bodyPr wrap="none" rtlCol="0">
              <a:spAutoFit/>
            </a:bodyPr>
            <a:lstStyle/>
            <a:p>
              <a:r>
                <a:rPr lang="en-US" altLang="zh-CN" sz="4000" b="1" dirty="0">
                  <a:solidFill>
                    <a:schemeClr val="accent1"/>
                  </a:solidFill>
                  <a:latin typeface="+mn-ea"/>
                  <a:cs typeface="+mn-ea"/>
                </a:rPr>
                <a:t>69%</a:t>
              </a:r>
              <a:endParaRPr lang="zh-CN" altLang="en-US" sz="4000" b="1" dirty="0">
                <a:solidFill>
                  <a:schemeClr val="accent1"/>
                </a:solidFill>
                <a:latin typeface="+mn-ea"/>
                <a:cs typeface="+mn-ea"/>
              </a:endParaRPr>
            </a:p>
          </p:txBody>
        </p:sp>
      </p:grpSp>
      <p:grpSp>
        <p:nvGrpSpPr>
          <p:cNvPr id="48" name="组合 47"/>
          <p:cNvGrpSpPr/>
          <p:nvPr/>
        </p:nvGrpSpPr>
        <p:grpSpPr>
          <a:xfrm>
            <a:off x="5789112" y="2489173"/>
            <a:ext cx="5847728" cy="2975510"/>
            <a:chOff x="4341804" y="1866879"/>
            <a:chExt cx="4386367" cy="2231632"/>
          </a:xfrm>
        </p:grpSpPr>
        <p:sp>
          <p:nvSpPr>
            <p:cNvPr id="2" name="矩形 1"/>
            <p:cNvSpPr/>
            <p:nvPr/>
          </p:nvSpPr>
          <p:spPr>
            <a:xfrm rot="18976953">
              <a:off x="4341804" y="3666463"/>
              <a:ext cx="4077819" cy="4320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4000" dirty="0">
                  <a:latin typeface="+mn-ea"/>
                  <a:cs typeface="+mn-ea"/>
                </a:rPr>
                <a:t>06</a:t>
              </a:r>
              <a:endParaRPr lang="zh-CN" altLang="en-US" sz="4000" dirty="0">
                <a:latin typeface="+mn-ea"/>
                <a:cs typeface="+mn-ea"/>
              </a:endParaRPr>
            </a:p>
          </p:txBody>
        </p:sp>
        <p:sp>
          <p:nvSpPr>
            <p:cNvPr id="44" name="TextBox 43"/>
            <p:cNvSpPr txBox="1"/>
            <p:nvPr/>
          </p:nvSpPr>
          <p:spPr>
            <a:xfrm rot="19059860">
              <a:off x="7757587" y="1866879"/>
              <a:ext cx="970584" cy="530914"/>
            </a:xfrm>
            <a:prstGeom prst="rect">
              <a:avLst/>
            </a:prstGeom>
            <a:noFill/>
          </p:spPr>
          <p:txBody>
            <a:bodyPr wrap="none" rtlCol="0">
              <a:spAutoFit/>
            </a:bodyPr>
            <a:lstStyle/>
            <a:p>
              <a:r>
                <a:rPr lang="en-US" altLang="zh-CN" sz="4000" b="1" dirty="0">
                  <a:solidFill>
                    <a:schemeClr val="accent2"/>
                  </a:solidFill>
                  <a:latin typeface="+mn-ea"/>
                  <a:cs typeface="+mn-ea"/>
                </a:rPr>
                <a:t>76%</a:t>
              </a:r>
              <a:endParaRPr lang="zh-CN" altLang="en-US" sz="4000" b="1" dirty="0">
                <a:solidFill>
                  <a:schemeClr val="accent2"/>
                </a:solidFill>
                <a:latin typeface="+mn-ea"/>
                <a:cs typeface="+mn-ea"/>
              </a:endParaRPr>
            </a:p>
          </p:txBody>
        </p:sp>
      </p:grpSp>
      <p:grpSp>
        <p:nvGrpSpPr>
          <p:cNvPr id="49" name="组合 48"/>
          <p:cNvGrpSpPr/>
          <p:nvPr/>
        </p:nvGrpSpPr>
        <p:grpSpPr>
          <a:xfrm>
            <a:off x="6944390" y="3374968"/>
            <a:ext cx="4835769" cy="2559114"/>
            <a:chOff x="5208374" y="2531225"/>
            <a:chExt cx="3627299" cy="1919335"/>
          </a:xfrm>
        </p:grpSpPr>
        <p:sp>
          <p:nvSpPr>
            <p:cNvPr id="38" name="矩形 37"/>
            <p:cNvSpPr/>
            <p:nvPr/>
          </p:nvSpPr>
          <p:spPr>
            <a:xfrm rot="18976953">
              <a:off x="5208374" y="4018512"/>
              <a:ext cx="3169889" cy="4320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4000" dirty="0">
                  <a:latin typeface="+mn-ea"/>
                  <a:cs typeface="+mn-ea"/>
                </a:rPr>
                <a:t>07</a:t>
              </a:r>
              <a:endParaRPr lang="zh-CN" altLang="en-US" sz="4000" dirty="0">
                <a:latin typeface="+mn-ea"/>
                <a:cs typeface="+mn-ea"/>
              </a:endParaRPr>
            </a:p>
          </p:txBody>
        </p:sp>
        <p:sp>
          <p:nvSpPr>
            <p:cNvPr id="45" name="TextBox 44"/>
            <p:cNvSpPr txBox="1"/>
            <p:nvPr/>
          </p:nvSpPr>
          <p:spPr>
            <a:xfrm rot="19059860">
              <a:off x="7865089" y="2531225"/>
              <a:ext cx="970584" cy="530914"/>
            </a:xfrm>
            <a:prstGeom prst="rect">
              <a:avLst/>
            </a:prstGeom>
            <a:noFill/>
          </p:spPr>
          <p:txBody>
            <a:bodyPr wrap="none" rtlCol="0">
              <a:spAutoFit/>
            </a:bodyPr>
            <a:lstStyle/>
            <a:p>
              <a:r>
                <a:rPr lang="en-US" altLang="zh-CN" sz="4000" b="1" dirty="0">
                  <a:solidFill>
                    <a:schemeClr val="tx2"/>
                  </a:solidFill>
                  <a:latin typeface="+mn-ea"/>
                  <a:cs typeface="+mn-ea"/>
                </a:rPr>
                <a:t>72%</a:t>
              </a:r>
              <a:endParaRPr lang="zh-CN" altLang="en-US" sz="4000" b="1" dirty="0">
                <a:solidFill>
                  <a:schemeClr val="tx2"/>
                </a:solidFill>
                <a:latin typeface="+mn-ea"/>
                <a:cs typeface="+mn-ea"/>
              </a:endParaRPr>
            </a:p>
          </p:txBody>
        </p:sp>
      </p:grpSp>
      <p:grpSp>
        <p:nvGrpSpPr>
          <p:cNvPr id="50" name="组合 49"/>
          <p:cNvGrpSpPr/>
          <p:nvPr/>
        </p:nvGrpSpPr>
        <p:grpSpPr>
          <a:xfrm>
            <a:off x="8212406" y="4352912"/>
            <a:ext cx="3511533" cy="2069328"/>
            <a:chOff x="6159511" y="3264683"/>
            <a:chExt cx="2633993" cy="1551996"/>
          </a:xfrm>
        </p:grpSpPr>
        <p:sp>
          <p:nvSpPr>
            <p:cNvPr id="39" name="矩形 38"/>
            <p:cNvSpPr/>
            <p:nvPr/>
          </p:nvSpPr>
          <p:spPr>
            <a:xfrm rot="18976953">
              <a:off x="6159511" y="4384631"/>
              <a:ext cx="2065688"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4000" dirty="0">
                  <a:latin typeface="+mn-ea"/>
                  <a:cs typeface="+mn-ea"/>
                </a:rPr>
                <a:t>08</a:t>
              </a:r>
              <a:endParaRPr lang="zh-CN" altLang="en-US" sz="4000" dirty="0">
                <a:latin typeface="+mn-ea"/>
                <a:cs typeface="+mn-ea"/>
              </a:endParaRPr>
            </a:p>
          </p:txBody>
        </p:sp>
        <p:sp>
          <p:nvSpPr>
            <p:cNvPr id="46" name="TextBox 45"/>
            <p:cNvSpPr txBox="1"/>
            <p:nvPr/>
          </p:nvSpPr>
          <p:spPr>
            <a:xfrm rot="19059860">
              <a:off x="7822920" y="3264683"/>
              <a:ext cx="970584" cy="530915"/>
            </a:xfrm>
            <a:prstGeom prst="rect">
              <a:avLst/>
            </a:prstGeom>
            <a:noFill/>
          </p:spPr>
          <p:txBody>
            <a:bodyPr wrap="none" rtlCol="0">
              <a:spAutoFit/>
            </a:bodyPr>
            <a:lstStyle/>
            <a:p>
              <a:r>
                <a:rPr lang="en-US" altLang="zh-CN" sz="4000" b="1" dirty="0">
                  <a:solidFill>
                    <a:schemeClr val="accent1"/>
                  </a:solidFill>
                  <a:latin typeface="+mn-ea"/>
                  <a:cs typeface="+mn-ea"/>
                </a:rPr>
                <a:t>50%</a:t>
              </a:r>
              <a:endParaRPr lang="zh-CN" altLang="en-US" sz="4000" b="1" dirty="0">
                <a:solidFill>
                  <a:schemeClr val="accent1"/>
                </a:solidFill>
                <a:latin typeface="+mn-ea"/>
                <a:cs typeface="+mn-ea"/>
              </a:endParaRPr>
            </a:p>
          </p:txBody>
        </p:sp>
      </p:grpSp>
      <p:sp>
        <p:nvSpPr>
          <p:cNvPr id="51" name="TextBox 50"/>
          <p:cNvSpPr txBox="1"/>
          <p:nvPr/>
        </p:nvSpPr>
        <p:spPr>
          <a:xfrm>
            <a:off x="720103" y="1508788"/>
            <a:ext cx="3263938" cy="1969771"/>
          </a:xfrm>
          <a:prstGeom prst="rect">
            <a:avLst/>
          </a:prstGeom>
          <a:noFill/>
        </p:spPr>
        <p:txBody>
          <a:bodyPr wrap="square" lIns="121908" tIns="60954" rIns="121908" bIns="60954" rtlCol="0">
            <a:spAutoFit/>
          </a:bodyPr>
          <a:lstStyle/>
          <a:p>
            <a:pPr>
              <a:lnSpc>
                <a:spcPct val="150000"/>
              </a:lnSpc>
            </a:pPr>
            <a:r>
              <a:rPr lang="zh-CN" altLang="en-US" sz="1600" dirty="0">
                <a:solidFill>
                  <a:schemeClr val="tx1">
                    <a:lumMod val="50000"/>
                    <a:lumOff val="50000"/>
                  </a:schemeClr>
                </a:solidFill>
                <a:latin typeface="+mn-ea"/>
                <a:cs typeface="+mn-ea"/>
              </a:rPr>
              <a:t>产品数据文字说明产品数据文字说明产品数据文字说明产品数据文字说明产品数据文字说明产品数据文字说明产品数据文字说明产品数据文字说明产品数据</a:t>
            </a:r>
            <a:endParaRPr lang="zh-CN" altLang="en-US" sz="1600" dirty="0">
              <a:solidFill>
                <a:schemeClr val="tx1">
                  <a:lumMod val="50000"/>
                  <a:lumOff val="50000"/>
                </a:schemeClr>
              </a:solidFill>
              <a:latin typeface="+mn-ea"/>
              <a:cs typeface="+mn-ea"/>
            </a:endParaRPr>
          </a:p>
        </p:txBody>
      </p:sp>
      <p:sp>
        <p:nvSpPr>
          <p:cNvPr id="3" name="标题 2"/>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500"/>
                                        <p:tgtEl>
                                          <p:spTgt spid="25"/>
                                        </p:tgtEl>
                                      </p:cBhvr>
                                    </p:animEffect>
                                  </p:childTnLst>
                                </p:cTn>
                              </p:par>
                            </p:childTnLst>
                          </p:cTn>
                        </p:par>
                        <p:par>
                          <p:cTn id="22" fill="hold">
                            <p:stCondLst>
                              <p:cond delay="2500"/>
                            </p:stCondLst>
                            <p:childTnLst>
                              <p:par>
                                <p:cTn id="23" presetID="22" presetClass="entr" presetSubtype="4"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wipe(down)">
                                      <p:cBhvr>
                                        <p:cTn id="25" dur="500"/>
                                        <p:tgtEl>
                                          <p:spTgt spid="47"/>
                                        </p:tgtEl>
                                      </p:cBhvr>
                                    </p:animEffect>
                                  </p:childTnLst>
                                </p:cTn>
                              </p:par>
                            </p:childTnLst>
                          </p:cTn>
                        </p:par>
                        <p:par>
                          <p:cTn id="26" fill="hold">
                            <p:stCondLst>
                              <p:cond delay="3000"/>
                            </p:stCondLst>
                            <p:childTnLst>
                              <p:par>
                                <p:cTn id="27" presetID="22" presetClass="entr" presetSubtype="4"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wipe(down)">
                                      <p:cBhvr>
                                        <p:cTn id="29" dur="500"/>
                                        <p:tgtEl>
                                          <p:spTgt spid="54"/>
                                        </p:tgtEl>
                                      </p:cBhvr>
                                    </p:animEffect>
                                  </p:childTnLst>
                                </p:cTn>
                              </p:par>
                            </p:childTnLst>
                          </p:cTn>
                        </p:par>
                        <p:par>
                          <p:cTn id="30" fill="hold">
                            <p:stCondLst>
                              <p:cond delay="3500"/>
                            </p:stCondLst>
                            <p:childTnLst>
                              <p:par>
                                <p:cTn id="31" presetID="22" presetClass="entr" presetSubtype="4" fill="hold" nodeType="after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wipe(down)">
                                      <p:cBhvr>
                                        <p:cTn id="33" dur="500"/>
                                        <p:tgtEl>
                                          <p:spTgt spid="48"/>
                                        </p:tgtEl>
                                      </p:cBhvr>
                                    </p:animEffect>
                                  </p:childTnLst>
                                </p:cTn>
                              </p:par>
                            </p:childTnLst>
                          </p:cTn>
                        </p:par>
                        <p:par>
                          <p:cTn id="34" fill="hold">
                            <p:stCondLst>
                              <p:cond delay="4000"/>
                            </p:stCondLst>
                            <p:childTnLst>
                              <p:par>
                                <p:cTn id="35" presetID="22" presetClass="entr" presetSubtype="4" fill="hold"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wipe(down)">
                                      <p:cBhvr>
                                        <p:cTn id="37" dur="500"/>
                                        <p:tgtEl>
                                          <p:spTgt spid="49"/>
                                        </p:tgtEl>
                                      </p:cBhvr>
                                    </p:animEffect>
                                  </p:childTnLst>
                                </p:cTn>
                              </p:par>
                            </p:childTnLst>
                          </p:cTn>
                        </p:par>
                        <p:par>
                          <p:cTn id="38" fill="hold">
                            <p:stCondLst>
                              <p:cond delay="4500"/>
                            </p:stCondLst>
                            <p:childTnLst>
                              <p:par>
                                <p:cTn id="39" presetID="22" presetClass="entr" presetSubtype="4" fill="hold"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wipe(down)">
                                      <p:cBhvr>
                                        <p:cTn id="4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73806" y="1554495"/>
            <a:ext cx="6361113" cy="144245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1" tIns="45725" rIns="91451" bIns="45725" rtlCol="0" anchor="ctr"/>
          <a:lstStyle/>
          <a:p>
            <a:pPr algn="ctr"/>
            <a:endParaRPr lang="zh-CN" altLang="en-US">
              <a:cs typeface="+mn-ea"/>
            </a:endParaRPr>
          </a:p>
        </p:txBody>
      </p:sp>
      <p:sp>
        <p:nvSpPr>
          <p:cNvPr id="5" name="矩形 4"/>
          <p:cNvSpPr/>
          <p:nvPr/>
        </p:nvSpPr>
        <p:spPr>
          <a:xfrm>
            <a:off x="4805655" y="1340765"/>
            <a:ext cx="4686301" cy="46355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5" rIns="91451" bIns="45725" rtlCol="0" anchor="ctr"/>
          <a:lstStyle/>
          <a:p>
            <a:pPr algn="ctr"/>
            <a:r>
              <a:rPr lang="zh-CN" altLang="en-US">
                <a:latin typeface="+mn-ea"/>
                <a:cs typeface="+mn-ea"/>
              </a:rPr>
              <a:t>点击添加标题</a:t>
            </a:r>
            <a:endParaRPr lang="zh-CN" altLang="en-US">
              <a:latin typeface="+mn-ea"/>
              <a:cs typeface="+mn-ea"/>
            </a:endParaRPr>
          </a:p>
        </p:txBody>
      </p:sp>
      <p:sp>
        <p:nvSpPr>
          <p:cNvPr id="6" name="六边形 5"/>
          <p:cNvSpPr/>
          <p:nvPr/>
        </p:nvSpPr>
        <p:spPr>
          <a:xfrm>
            <a:off x="1296093" y="3140965"/>
            <a:ext cx="1587056" cy="136815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5" rIns="91451" bIns="45725" rtlCol="0" anchor="ctr"/>
          <a:lstStyle/>
          <a:p>
            <a:pPr algn="ctr"/>
            <a:r>
              <a:rPr lang="zh-CN" altLang="en-US" sz="3200" dirty="0">
                <a:latin typeface="+mn-ea"/>
                <a:cs typeface="+mn-ea"/>
              </a:rPr>
              <a:t>工作概述</a:t>
            </a:r>
            <a:endParaRPr lang="zh-CN" altLang="en-US" sz="3200" dirty="0">
              <a:latin typeface="+mn-ea"/>
              <a:cs typeface="+mn-ea"/>
            </a:endParaRPr>
          </a:p>
        </p:txBody>
      </p:sp>
      <p:cxnSp>
        <p:nvCxnSpPr>
          <p:cNvPr id="7" name="直接箭头连接符 6"/>
          <p:cNvCxnSpPr>
            <a:stCxn id="6" idx="5"/>
          </p:cNvCxnSpPr>
          <p:nvPr/>
        </p:nvCxnSpPr>
        <p:spPr>
          <a:xfrm flipV="1">
            <a:off x="2541111" y="2204861"/>
            <a:ext cx="1240698" cy="936104"/>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6" idx="0"/>
          </p:cNvCxnSpPr>
          <p:nvPr/>
        </p:nvCxnSpPr>
        <p:spPr>
          <a:xfrm>
            <a:off x="2883149" y="3825040"/>
            <a:ext cx="898660" cy="0"/>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6" idx="1"/>
          </p:cNvCxnSpPr>
          <p:nvPr/>
        </p:nvCxnSpPr>
        <p:spPr>
          <a:xfrm>
            <a:off x="2541111" y="4509117"/>
            <a:ext cx="1240698" cy="936104"/>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189830" y="1916828"/>
            <a:ext cx="6048673" cy="732518"/>
          </a:xfrm>
          <a:prstGeom prst="rect">
            <a:avLst/>
          </a:prstGeom>
          <a:noFill/>
        </p:spPr>
        <p:txBody>
          <a:bodyPr wrap="square" lIns="91451" tIns="45725" rIns="91451" bIns="45725"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cs typeface="+mn-ea"/>
              </a:rPr>
              <a:t>单击此处添加文本单击此处添加文本单击此处添加文本单击此处添加文本单击此处添加文本单击此处添加文本单击此处添加文本</a:t>
            </a:r>
            <a:endParaRPr lang="en-US" altLang="zh-CN" sz="1600" dirty="0">
              <a:solidFill>
                <a:schemeClr val="tx1">
                  <a:lumMod val="50000"/>
                  <a:lumOff val="50000"/>
                </a:schemeClr>
              </a:solidFill>
              <a:latin typeface="微软雅黑" panose="020B0503020204020204" pitchFamily="34" charset="-122"/>
              <a:cs typeface="+mn-ea"/>
            </a:endParaRPr>
          </a:p>
        </p:txBody>
      </p:sp>
      <p:sp>
        <p:nvSpPr>
          <p:cNvPr id="11" name="矩形 10"/>
          <p:cNvSpPr/>
          <p:nvPr/>
        </p:nvSpPr>
        <p:spPr>
          <a:xfrm>
            <a:off x="3973806" y="3354696"/>
            <a:ext cx="6361113" cy="144245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1" tIns="45725" rIns="91451" bIns="45725" rtlCol="0" anchor="ctr"/>
          <a:lstStyle/>
          <a:p>
            <a:pPr algn="ctr"/>
            <a:endParaRPr lang="zh-CN" altLang="en-US">
              <a:cs typeface="+mn-ea"/>
            </a:endParaRPr>
          </a:p>
        </p:txBody>
      </p:sp>
      <p:sp>
        <p:nvSpPr>
          <p:cNvPr id="12" name="矩形 11"/>
          <p:cNvSpPr/>
          <p:nvPr/>
        </p:nvSpPr>
        <p:spPr>
          <a:xfrm>
            <a:off x="4805655" y="3140965"/>
            <a:ext cx="4686301" cy="46355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5" rIns="91451" bIns="45725" rtlCol="0" anchor="ctr"/>
          <a:lstStyle/>
          <a:p>
            <a:pPr algn="ctr"/>
            <a:r>
              <a:rPr lang="zh-CN" altLang="en-US">
                <a:latin typeface="+mn-ea"/>
                <a:cs typeface="+mn-ea"/>
              </a:rPr>
              <a:t>点击添加标题</a:t>
            </a:r>
            <a:endParaRPr lang="zh-CN" altLang="en-US">
              <a:latin typeface="+mn-ea"/>
              <a:cs typeface="+mn-ea"/>
            </a:endParaRPr>
          </a:p>
        </p:txBody>
      </p:sp>
      <p:sp>
        <p:nvSpPr>
          <p:cNvPr id="13" name="TextBox 12"/>
          <p:cNvSpPr txBox="1"/>
          <p:nvPr/>
        </p:nvSpPr>
        <p:spPr>
          <a:xfrm>
            <a:off x="4189830" y="3741030"/>
            <a:ext cx="6048673" cy="732518"/>
          </a:xfrm>
          <a:prstGeom prst="rect">
            <a:avLst/>
          </a:prstGeom>
          <a:noFill/>
        </p:spPr>
        <p:txBody>
          <a:bodyPr wrap="square" lIns="91451" tIns="45725" rIns="91451" bIns="45725"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cs typeface="+mn-ea"/>
              </a:rPr>
              <a:t>单击此处添加文本单击此处添加文本单击此处添加文本单击此处添加文本单击此处添加文本单击此处添加文本单击此处添加文本</a:t>
            </a:r>
            <a:endParaRPr lang="en-US" altLang="zh-CN" sz="1600" dirty="0">
              <a:solidFill>
                <a:schemeClr val="tx1">
                  <a:lumMod val="50000"/>
                  <a:lumOff val="50000"/>
                </a:schemeClr>
              </a:solidFill>
              <a:latin typeface="微软雅黑" panose="020B0503020204020204" pitchFamily="34" charset="-122"/>
              <a:cs typeface="+mn-ea"/>
            </a:endParaRPr>
          </a:p>
        </p:txBody>
      </p:sp>
      <p:sp>
        <p:nvSpPr>
          <p:cNvPr id="14" name="矩形 13"/>
          <p:cNvSpPr/>
          <p:nvPr/>
        </p:nvSpPr>
        <p:spPr>
          <a:xfrm>
            <a:off x="3973806" y="5154896"/>
            <a:ext cx="6361113" cy="144245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1" tIns="45725" rIns="91451" bIns="45725" rtlCol="0" anchor="ctr"/>
          <a:lstStyle/>
          <a:p>
            <a:pPr algn="ctr"/>
            <a:endParaRPr lang="zh-CN" altLang="en-US">
              <a:cs typeface="+mn-ea"/>
            </a:endParaRPr>
          </a:p>
        </p:txBody>
      </p:sp>
      <p:sp>
        <p:nvSpPr>
          <p:cNvPr id="15" name="矩形 14"/>
          <p:cNvSpPr/>
          <p:nvPr/>
        </p:nvSpPr>
        <p:spPr>
          <a:xfrm>
            <a:off x="4805655" y="4941165"/>
            <a:ext cx="4686301" cy="46355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5" rIns="91451" bIns="45725" rtlCol="0" anchor="ctr"/>
          <a:lstStyle/>
          <a:p>
            <a:pPr algn="ctr"/>
            <a:r>
              <a:rPr lang="zh-CN" altLang="en-US">
                <a:latin typeface="+mn-ea"/>
                <a:cs typeface="+mn-ea"/>
              </a:rPr>
              <a:t>点击添加标题</a:t>
            </a:r>
            <a:endParaRPr lang="zh-CN" altLang="en-US">
              <a:latin typeface="+mn-ea"/>
              <a:cs typeface="+mn-ea"/>
            </a:endParaRPr>
          </a:p>
        </p:txBody>
      </p:sp>
      <p:sp>
        <p:nvSpPr>
          <p:cNvPr id="16" name="TextBox 15"/>
          <p:cNvSpPr txBox="1"/>
          <p:nvPr/>
        </p:nvSpPr>
        <p:spPr>
          <a:xfrm>
            <a:off x="4189830" y="5541230"/>
            <a:ext cx="6048673" cy="732518"/>
          </a:xfrm>
          <a:prstGeom prst="rect">
            <a:avLst/>
          </a:prstGeom>
          <a:noFill/>
        </p:spPr>
        <p:txBody>
          <a:bodyPr wrap="square" lIns="91451" tIns="45725" rIns="91451" bIns="45725"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cs typeface="+mn-ea"/>
              </a:rPr>
              <a:t>单击此处添加文本单击此处添加文本单击此处添加文本单击此处添加文本单击此处添加文本单击此处添加文本单击此处添加文本</a:t>
            </a:r>
            <a:endParaRPr lang="en-US" altLang="zh-CN" sz="1600" dirty="0">
              <a:solidFill>
                <a:schemeClr val="tx1">
                  <a:lumMod val="50000"/>
                  <a:lumOff val="50000"/>
                </a:schemeClr>
              </a:solidFill>
              <a:latin typeface="微软雅黑" panose="020B0503020204020204" pitchFamily="34" charset="-122"/>
              <a:cs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2" presetClass="entr" presetSubtype="8"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outVertical)">
                                          <p:cBhvr>
                                            <p:cTn id="21" dur="500"/>
                                            <p:tgtEl>
                                              <p:spTgt spid="5"/>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14:bounceEnd="50000">
                                          <p:cBhvr additive="base">
                                            <p:cTn id="25"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4"/>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10"/>
                                            </p:tgtEl>
                                            <p:attrNameLst>
                                              <p:attrName>style.visibility</p:attrName>
                                            </p:attrNameLst>
                                          </p:cBhvr>
                                          <p:to>
                                            <p:strVal val="visible"/>
                                          </p:to>
                                        </p:set>
                                        <p:animEffect transition="in" filter="wipe(left)">
                                          <p:cBhvr>
                                            <p:cTn id="30" dur="100"/>
                                            <p:tgtEl>
                                              <p:spTgt spid="10"/>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10"/>
                                            </p:tgtEl>
                                          </p:cBhvr>
                                          <p:to x="80000" y="100000"/>
                                        </p:animScale>
                                        <p:anim by="(#ppt_w*0.10)" calcmode="lin" valueType="num">
                                          <p:cBhvr>
                                            <p:cTn id="33" dur="50" autoRev="1" fill="hold">
                                              <p:stCondLst>
                                                <p:cond delay="0"/>
                                              </p:stCondLst>
                                            </p:cTn>
                                            <p:tgtEl>
                                              <p:spTgt spid="10"/>
                                            </p:tgtEl>
                                            <p:attrNameLst>
                                              <p:attrName>ppt_x</p:attrName>
                                            </p:attrNameLst>
                                          </p:cBhvr>
                                        </p:anim>
                                        <p:anim by="(-#ppt_w*0.10)" calcmode="lin" valueType="num">
                                          <p:cBhvr>
                                            <p:cTn id="34" dur="50" autoRev="1" fill="hold">
                                              <p:stCondLst>
                                                <p:cond delay="0"/>
                                              </p:stCondLst>
                                            </p:cTn>
                                            <p:tgtEl>
                                              <p:spTgt spid="10"/>
                                            </p:tgtEl>
                                            <p:attrNameLst>
                                              <p:attrName>ppt_y</p:attrName>
                                            </p:attrNameLst>
                                          </p:cBhvr>
                                        </p:anim>
                                        <p:animRot by="-480000">
                                          <p:cBhvr>
                                            <p:cTn id="35" dur="50" autoRev="1" fill="hold">
                                              <p:stCondLst>
                                                <p:cond delay="0"/>
                                              </p:stCondLst>
                                            </p:cTn>
                                            <p:tgtEl>
                                              <p:spTgt spid="10"/>
                                            </p:tgtEl>
                                            <p:attrNameLst>
                                              <p:attrName>r</p:attrName>
                                            </p:attrNameLst>
                                          </p:cBhvr>
                                        </p:animRot>
                                      </p:childTnLst>
                                    </p:cTn>
                                  </p:par>
                                </p:childTnLst>
                              </p:cTn>
                            </p:par>
                            <p:par>
                              <p:cTn id="36" fill="hold">
                                <p:stCondLst>
                                  <p:cond delay="3750"/>
                                </p:stCondLst>
                                <p:childTnLst>
                                  <p:par>
                                    <p:cTn id="37" presetID="16" presetClass="entr" presetSubtype="37"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outVertical)">
                                          <p:cBhvr>
                                            <p:cTn id="39" dur="500"/>
                                            <p:tgtEl>
                                              <p:spTgt spid="12"/>
                                            </p:tgtEl>
                                          </p:cBhvr>
                                        </p:animEffect>
                                      </p:childTnLst>
                                    </p:cTn>
                                  </p:par>
                                </p:childTnLst>
                              </p:cTn>
                            </p:par>
                            <p:par>
                              <p:cTn id="40" fill="hold">
                                <p:stCondLst>
                                  <p:cond delay="425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14:bounceEnd="50000">
                                          <p:cBhvr additive="base">
                                            <p:cTn id="43"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11"/>
                                            </p:tgtEl>
                                            <p:attrNameLst>
                                              <p:attrName>ppt_y</p:attrName>
                                            </p:attrNameLst>
                                          </p:cBhvr>
                                          <p:tavLst>
                                            <p:tav tm="0">
                                              <p:val>
                                                <p:strVal val="0-#ppt_h/2"/>
                                              </p:val>
                                            </p:tav>
                                            <p:tav tm="100000">
                                              <p:val>
                                                <p:strVal val="#ppt_y"/>
                                              </p:val>
                                            </p:tav>
                                          </p:tavLst>
                                        </p:anim>
                                      </p:childTnLst>
                                    </p:cTn>
                                  </p:par>
                                </p:childTnLst>
                              </p:cTn>
                            </p:par>
                            <p:par>
                              <p:cTn id="45" fill="hold">
                                <p:stCondLst>
                                  <p:cond delay="475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3"/>
                                            </p:tgtEl>
                                            <p:attrNameLst>
                                              <p:attrName>style.visibility</p:attrName>
                                            </p:attrNameLst>
                                          </p:cBhvr>
                                          <p:to>
                                            <p:strVal val="visible"/>
                                          </p:to>
                                        </p:set>
                                        <p:animEffect transition="in" filter="wipe(left)">
                                          <p:cBhvr>
                                            <p:cTn id="48" dur="100"/>
                                            <p:tgtEl>
                                              <p:spTgt spid="13"/>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3"/>
                                            </p:tgtEl>
                                          </p:cBhvr>
                                          <p:to x="80000" y="100000"/>
                                        </p:animScale>
                                        <p:anim by="(#ppt_w*0.10)" calcmode="lin" valueType="num">
                                          <p:cBhvr>
                                            <p:cTn id="51" dur="50" autoRev="1" fill="hold">
                                              <p:stCondLst>
                                                <p:cond delay="0"/>
                                              </p:stCondLst>
                                            </p:cTn>
                                            <p:tgtEl>
                                              <p:spTgt spid="13"/>
                                            </p:tgtEl>
                                            <p:attrNameLst>
                                              <p:attrName>ppt_x</p:attrName>
                                            </p:attrNameLst>
                                          </p:cBhvr>
                                        </p:anim>
                                        <p:anim by="(-#ppt_w*0.10)" calcmode="lin" valueType="num">
                                          <p:cBhvr>
                                            <p:cTn id="52" dur="50" autoRev="1" fill="hold">
                                              <p:stCondLst>
                                                <p:cond delay="0"/>
                                              </p:stCondLst>
                                            </p:cTn>
                                            <p:tgtEl>
                                              <p:spTgt spid="13"/>
                                            </p:tgtEl>
                                            <p:attrNameLst>
                                              <p:attrName>ppt_y</p:attrName>
                                            </p:attrNameLst>
                                          </p:cBhvr>
                                        </p:anim>
                                        <p:animRot by="-480000">
                                          <p:cBhvr>
                                            <p:cTn id="53" dur="50" autoRev="1" fill="hold">
                                              <p:stCondLst>
                                                <p:cond delay="0"/>
                                              </p:stCondLst>
                                            </p:cTn>
                                            <p:tgtEl>
                                              <p:spTgt spid="13"/>
                                            </p:tgtEl>
                                            <p:attrNameLst>
                                              <p:attrName>r</p:attrName>
                                            </p:attrNameLst>
                                          </p:cBhvr>
                                        </p:animRot>
                                      </p:childTnLst>
                                    </p:cTn>
                                  </p:par>
                                </p:childTnLst>
                              </p:cTn>
                            </p:par>
                            <p:par>
                              <p:cTn id="54" fill="hold">
                                <p:stCondLst>
                                  <p:cond delay="6500"/>
                                </p:stCondLst>
                                <p:childTnLst>
                                  <p:par>
                                    <p:cTn id="55" presetID="16" presetClass="entr" presetSubtype="37"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outVertical)">
                                          <p:cBhvr>
                                            <p:cTn id="57" dur="500"/>
                                            <p:tgtEl>
                                              <p:spTgt spid="15"/>
                                            </p:tgtEl>
                                          </p:cBhvr>
                                        </p:animEffect>
                                      </p:childTnLst>
                                    </p:cTn>
                                  </p:par>
                                </p:childTnLst>
                              </p:cTn>
                            </p:par>
                            <p:par>
                              <p:cTn id="58" fill="hold">
                                <p:stCondLst>
                                  <p:cond delay="700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14:bounceEnd="50000">
                                          <p:cBhvr additive="base">
                                            <p:cTn id="61"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14"/>
                                            </p:tgtEl>
                                            <p:attrNameLst>
                                              <p:attrName>ppt_y</p:attrName>
                                            </p:attrNameLst>
                                          </p:cBhvr>
                                          <p:tavLst>
                                            <p:tav tm="0">
                                              <p:val>
                                                <p:strVal val="0-#ppt_h/2"/>
                                              </p:val>
                                            </p:tav>
                                            <p:tav tm="100000">
                                              <p:val>
                                                <p:strVal val="#ppt_y"/>
                                              </p:val>
                                            </p:tav>
                                          </p:tavLst>
                                        </p:anim>
                                      </p:childTnLst>
                                    </p:cTn>
                                  </p:par>
                                </p:childTnLst>
                              </p:cTn>
                            </p:par>
                            <p:par>
                              <p:cTn id="63" fill="hold">
                                <p:stCondLst>
                                  <p:cond delay="750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6"/>
                                            </p:tgtEl>
                                            <p:attrNameLst>
                                              <p:attrName>style.visibility</p:attrName>
                                            </p:attrNameLst>
                                          </p:cBhvr>
                                          <p:to>
                                            <p:strVal val="visible"/>
                                          </p:to>
                                        </p:set>
                                        <p:animEffect transition="in" filter="wipe(left)">
                                          <p:cBhvr>
                                            <p:cTn id="66" dur="100"/>
                                            <p:tgtEl>
                                              <p:spTgt spid="16"/>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6"/>
                                            </p:tgtEl>
                                          </p:cBhvr>
                                          <p:to x="80000" y="100000"/>
                                        </p:animScale>
                                        <p:anim by="(#ppt_w*0.10)" calcmode="lin" valueType="num">
                                          <p:cBhvr>
                                            <p:cTn id="69" dur="50" autoRev="1" fill="hold">
                                              <p:stCondLst>
                                                <p:cond delay="0"/>
                                              </p:stCondLst>
                                            </p:cTn>
                                            <p:tgtEl>
                                              <p:spTgt spid="16"/>
                                            </p:tgtEl>
                                            <p:attrNameLst>
                                              <p:attrName>ppt_x</p:attrName>
                                            </p:attrNameLst>
                                          </p:cBhvr>
                                        </p:anim>
                                        <p:anim by="(-#ppt_w*0.10)" calcmode="lin" valueType="num">
                                          <p:cBhvr>
                                            <p:cTn id="70" dur="50" autoRev="1" fill="hold">
                                              <p:stCondLst>
                                                <p:cond delay="0"/>
                                              </p:stCondLst>
                                            </p:cTn>
                                            <p:tgtEl>
                                              <p:spTgt spid="16"/>
                                            </p:tgtEl>
                                            <p:attrNameLst>
                                              <p:attrName>ppt_y</p:attrName>
                                            </p:attrNameLst>
                                          </p:cBhvr>
                                        </p:anim>
                                        <p:animRot by="-480000">
                                          <p:cBhvr>
                                            <p:cTn id="71"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0" grpId="0"/>
          <p:bldP spid="10" grpId="1"/>
          <p:bldP spid="11" grpId="0" animBg="1"/>
          <p:bldP spid="12" grpId="0" animBg="1"/>
          <p:bldP spid="13" grpId="0"/>
          <p:bldP spid="13" grpId="1"/>
          <p:bldP spid="14" grpId="0" animBg="1"/>
          <p:bldP spid="15" grpId="0" animBg="1"/>
          <p:bldP spid="16" grpId="0"/>
          <p:bldP spid="16"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22" presetClass="entr" presetSubtype="8"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outVertical)">
                                          <p:cBhvr>
                                            <p:cTn id="21" dur="500"/>
                                            <p:tgtEl>
                                              <p:spTgt spid="5"/>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10"/>
                                            </p:tgtEl>
                                            <p:attrNameLst>
                                              <p:attrName>style.visibility</p:attrName>
                                            </p:attrNameLst>
                                          </p:cBhvr>
                                          <p:to>
                                            <p:strVal val="visible"/>
                                          </p:to>
                                        </p:set>
                                        <p:animEffect transition="in" filter="wipe(left)">
                                          <p:cBhvr>
                                            <p:cTn id="30" dur="100"/>
                                            <p:tgtEl>
                                              <p:spTgt spid="10"/>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10"/>
                                            </p:tgtEl>
                                          </p:cBhvr>
                                          <p:to x="80000" y="100000"/>
                                        </p:animScale>
                                        <p:anim by="(#ppt_w*0.10)" calcmode="lin" valueType="num">
                                          <p:cBhvr>
                                            <p:cTn id="33" dur="50" autoRev="1" fill="hold">
                                              <p:stCondLst>
                                                <p:cond delay="0"/>
                                              </p:stCondLst>
                                            </p:cTn>
                                            <p:tgtEl>
                                              <p:spTgt spid="10"/>
                                            </p:tgtEl>
                                            <p:attrNameLst>
                                              <p:attrName>ppt_x</p:attrName>
                                            </p:attrNameLst>
                                          </p:cBhvr>
                                        </p:anim>
                                        <p:anim by="(-#ppt_w*0.10)" calcmode="lin" valueType="num">
                                          <p:cBhvr>
                                            <p:cTn id="34" dur="50" autoRev="1" fill="hold">
                                              <p:stCondLst>
                                                <p:cond delay="0"/>
                                              </p:stCondLst>
                                            </p:cTn>
                                            <p:tgtEl>
                                              <p:spTgt spid="10"/>
                                            </p:tgtEl>
                                            <p:attrNameLst>
                                              <p:attrName>ppt_y</p:attrName>
                                            </p:attrNameLst>
                                          </p:cBhvr>
                                        </p:anim>
                                        <p:animRot by="-480000">
                                          <p:cBhvr>
                                            <p:cTn id="35" dur="50" autoRev="1" fill="hold">
                                              <p:stCondLst>
                                                <p:cond delay="0"/>
                                              </p:stCondLst>
                                            </p:cTn>
                                            <p:tgtEl>
                                              <p:spTgt spid="10"/>
                                            </p:tgtEl>
                                            <p:attrNameLst>
                                              <p:attrName>r</p:attrName>
                                            </p:attrNameLst>
                                          </p:cBhvr>
                                        </p:animRot>
                                      </p:childTnLst>
                                    </p:cTn>
                                  </p:par>
                                </p:childTnLst>
                              </p:cTn>
                            </p:par>
                            <p:par>
                              <p:cTn id="36" fill="hold">
                                <p:stCondLst>
                                  <p:cond delay="3750"/>
                                </p:stCondLst>
                                <p:childTnLst>
                                  <p:par>
                                    <p:cTn id="37" presetID="16" presetClass="entr" presetSubtype="37"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outVertical)">
                                          <p:cBhvr>
                                            <p:cTn id="39" dur="500"/>
                                            <p:tgtEl>
                                              <p:spTgt spid="12"/>
                                            </p:tgtEl>
                                          </p:cBhvr>
                                        </p:animEffect>
                                      </p:childTnLst>
                                    </p:cTn>
                                  </p:par>
                                </p:childTnLst>
                              </p:cTn>
                            </p:par>
                            <p:par>
                              <p:cTn id="40" fill="hold">
                                <p:stCondLst>
                                  <p:cond delay="4250"/>
                                </p:stCondLst>
                                <p:childTnLst>
                                  <p:par>
                                    <p:cTn id="41" presetID="2" presetClass="entr" presetSubtype="1"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0-#ppt_h/2"/>
                                              </p:val>
                                            </p:tav>
                                            <p:tav tm="100000">
                                              <p:val>
                                                <p:strVal val="#ppt_y"/>
                                              </p:val>
                                            </p:tav>
                                          </p:tavLst>
                                        </p:anim>
                                      </p:childTnLst>
                                    </p:cTn>
                                  </p:par>
                                </p:childTnLst>
                              </p:cTn>
                            </p:par>
                            <p:par>
                              <p:cTn id="45" fill="hold">
                                <p:stCondLst>
                                  <p:cond delay="475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3"/>
                                            </p:tgtEl>
                                            <p:attrNameLst>
                                              <p:attrName>style.visibility</p:attrName>
                                            </p:attrNameLst>
                                          </p:cBhvr>
                                          <p:to>
                                            <p:strVal val="visible"/>
                                          </p:to>
                                        </p:set>
                                        <p:animEffect transition="in" filter="wipe(left)">
                                          <p:cBhvr>
                                            <p:cTn id="48" dur="100"/>
                                            <p:tgtEl>
                                              <p:spTgt spid="13"/>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3"/>
                                            </p:tgtEl>
                                          </p:cBhvr>
                                          <p:to x="80000" y="100000"/>
                                        </p:animScale>
                                        <p:anim by="(#ppt_w*0.10)" calcmode="lin" valueType="num">
                                          <p:cBhvr>
                                            <p:cTn id="51" dur="50" autoRev="1" fill="hold">
                                              <p:stCondLst>
                                                <p:cond delay="0"/>
                                              </p:stCondLst>
                                            </p:cTn>
                                            <p:tgtEl>
                                              <p:spTgt spid="13"/>
                                            </p:tgtEl>
                                            <p:attrNameLst>
                                              <p:attrName>ppt_x</p:attrName>
                                            </p:attrNameLst>
                                          </p:cBhvr>
                                        </p:anim>
                                        <p:anim by="(-#ppt_w*0.10)" calcmode="lin" valueType="num">
                                          <p:cBhvr>
                                            <p:cTn id="52" dur="50" autoRev="1" fill="hold">
                                              <p:stCondLst>
                                                <p:cond delay="0"/>
                                              </p:stCondLst>
                                            </p:cTn>
                                            <p:tgtEl>
                                              <p:spTgt spid="13"/>
                                            </p:tgtEl>
                                            <p:attrNameLst>
                                              <p:attrName>ppt_y</p:attrName>
                                            </p:attrNameLst>
                                          </p:cBhvr>
                                        </p:anim>
                                        <p:animRot by="-480000">
                                          <p:cBhvr>
                                            <p:cTn id="53" dur="50" autoRev="1" fill="hold">
                                              <p:stCondLst>
                                                <p:cond delay="0"/>
                                              </p:stCondLst>
                                            </p:cTn>
                                            <p:tgtEl>
                                              <p:spTgt spid="13"/>
                                            </p:tgtEl>
                                            <p:attrNameLst>
                                              <p:attrName>r</p:attrName>
                                            </p:attrNameLst>
                                          </p:cBhvr>
                                        </p:animRot>
                                      </p:childTnLst>
                                    </p:cTn>
                                  </p:par>
                                </p:childTnLst>
                              </p:cTn>
                            </p:par>
                            <p:par>
                              <p:cTn id="54" fill="hold">
                                <p:stCondLst>
                                  <p:cond delay="6500"/>
                                </p:stCondLst>
                                <p:childTnLst>
                                  <p:par>
                                    <p:cTn id="55" presetID="16" presetClass="entr" presetSubtype="37"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outVertical)">
                                          <p:cBhvr>
                                            <p:cTn id="57" dur="500"/>
                                            <p:tgtEl>
                                              <p:spTgt spid="15"/>
                                            </p:tgtEl>
                                          </p:cBhvr>
                                        </p:animEffect>
                                      </p:childTnLst>
                                    </p:cTn>
                                  </p:par>
                                </p:childTnLst>
                              </p:cTn>
                            </p:par>
                            <p:par>
                              <p:cTn id="58" fill="hold">
                                <p:stCondLst>
                                  <p:cond delay="7000"/>
                                </p:stCondLst>
                                <p:childTnLst>
                                  <p:par>
                                    <p:cTn id="59" presetID="2" presetClass="entr" presetSubtype="1"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0-#ppt_h/2"/>
                                              </p:val>
                                            </p:tav>
                                            <p:tav tm="100000">
                                              <p:val>
                                                <p:strVal val="#ppt_y"/>
                                              </p:val>
                                            </p:tav>
                                          </p:tavLst>
                                        </p:anim>
                                      </p:childTnLst>
                                    </p:cTn>
                                  </p:par>
                                </p:childTnLst>
                              </p:cTn>
                            </p:par>
                            <p:par>
                              <p:cTn id="63" fill="hold">
                                <p:stCondLst>
                                  <p:cond delay="750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6"/>
                                            </p:tgtEl>
                                            <p:attrNameLst>
                                              <p:attrName>style.visibility</p:attrName>
                                            </p:attrNameLst>
                                          </p:cBhvr>
                                          <p:to>
                                            <p:strVal val="visible"/>
                                          </p:to>
                                        </p:set>
                                        <p:animEffect transition="in" filter="wipe(left)">
                                          <p:cBhvr>
                                            <p:cTn id="66" dur="100"/>
                                            <p:tgtEl>
                                              <p:spTgt spid="16"/>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6"/>
                                            </p:tgtEl>
                                          </p:cBhvr>
                                          <p:to x="80000" y="100000"/>
                                        </p:animScale>
                                        <p:anim by="(#ppt_w*0.10)" calcmode="lin" valueType="num">
                                          <p:cBhvr>
                                            <p:cTn id="69" dur="50" autoRev="1" fill="hold">
                                              <p:stCondLst>
                                                <p:cond delay="0"/>
                                              </p:stCondLst>
                                            </p:cTn>
                                            <p:tgtEl>
                                              <p:spTgt spid="16"/>
                                            </p:tgtEl>
                                            <p:attrNameLst>
                                              <p:attrName>ppt_x</p:attrName>
                                            </p:attrNameLst>
                                          </p:cBhvr>
                                        </p:anim>
                                        <p:anim by="(-#ppt_w*0.10)" calcmode="lin" valueType="num">
                                          <p:cBhvr>
                                            <p:cTn id="70" dur="50" autoRev="1" fill="hold">
                                              <p:stCondLst>
                                                <p:cond delay="0"/>
                                              </p:stCondLst>
                                            </p:cTn>
                                            <p:tgtEl>
                                              <p:spTgt spid="16"/>
                                            </p:tgtEl>
                                            <p:attrNameLst>
                                              <p:attrName>ppt_y</p:attrName>
                                            </p:attrNameLst>
                                          </p:cBhvr>
                                        </p:anim>
                                        <p:animRot by="-480000">
                                          <p:cBhvr>
                                            <p:cTn id="71"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0" grpId="0"/>
          <p:bldP spid="10" grpId="1"/>
          <p:bldP spid="11" grpId="0" animBg="1"/>
          <p:bldP spid="12" grpId="0" animBg="1"/>
          <p:bldP spid="13" grpId="0"/>
          <p:bldP spid="13" grpId="1"/>
          <p:bldP spid="14" grpId="0" animBg="1"/>
          <p:bldP spid="15" grpId="0" animBg="1"/>
          <p:bldP spid="16" grpId="0"/>
          <p:bldP spid="16" grpId="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63953" y="0"/>
            <a:ext cx="6527255" cy="6858000"/>
          </a:xfrm>
          <a:prstGeom prst="rect">
            <a:avLst/>
          </a:prstGeom>
          <a:solidFill>
            <a:schemeClr val="bg1"/>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17"/>
          <p:cNvSpPr txBox="1"/>
          <p:nvPr/>
        </p:nvSpPr>
        <p:spPr>
          <a:xfrm>
            <a:off x="137361" y="5903905"/>
            <a:ext cx="1477303" cy="861762"/>
          </a:xfrm>
          <a:prstGeom prst="rect">
            <a:avLst/>
          </a:prstGeom>
          <a:noFill/>
        </p:spPr>
        <p:txBody>
          <a:bodyPr wrap="none" lIns="121908" tIns="60954" rIns="121908" bIns="60954" rtlCol="0">
            <a:spAutoFit/>
          </a:bodyPr>
          <a:lstStyle/>
          <a:p>
            <a:r>
              <a:rPr lang="zh-CN" altLang="en-US" sz="4800" b="1" dirty="0">
                <a:solidFill>
                  <a:schemeClr val="bg1"/>
                </a:solidFill>
                <a:latin typeface="微软雅黑" panose="020B0503020204020204" pitchFamily="34" charset="-122"/>
                <a:ea typeface="微软雅黑" panose="020B0503020204020204" pitchFamily="34" charset="-122"/>
              </a:rPr>
              <a:t>目录</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4" name="TextBox 18"/>
          <p:cNvSpPr txBox="1"/>
          <p:nvPr/>
        </p:nvSpPr>
        <p:spPr>
          <a:xfrm>
            <a:off x="1536900" y="6184403"/>
            <a:ext cx="2172750" cy="553986"/>
          </a:xfrm>
          <a:prstGeom prst="rect">
            <a:avLst/>
          </a:prstGeom>
          <a:noFill/>
        </p:spPr>
        <p:txBody>
          <a:bodyPr wrap="none" lIns="121908" tIns="60954" rIns="121908" bIns="60954" rtlCol="0">
            <a:spAutoFit/>
          </a:bodyPr>
          <a:lstStyle/>
          <a:p>
            <a:r>
              <a:rPr lang="en-US" altLang="zh-CN" sz="2800" dirty="0">
                <a:solidFill>
                  <a:schemeClr val="bg1"/>
                </a:solidFill>
                <a:latin typeface="微软雅黑" panose="020B0503020204020204" pitchFamily="34" charset="-122"/>
                <a:ea typeface="微软雅黑" panose="020B0503020204020204" pitchFamily="34" charset="-122"/>
              </a:rPr>
              <a:t>CONTENTS</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5" name="Rectangle 7"/>
          <p:cNvSpPr/>
          <p:nvPr/>
        </p:nvSpPr>
        <p:spPr bwMode="auto">
          <a:xfrm>
            <a:off x="7536160" y="1570961"/>
            <a:ext cx="4176464" cy="83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b="1" spc="100" dirty="0">
                <a:solidFill>
                  <a:srgbClr val="1F3744"/>
                </a:solidFill>
                <a:latin typeface="微软雅黑" panose="020B0503020204020204" pitchFamily="34" charset="-122"/>
                <a:ea typeface="微软雅黑" panose="020B0503020204020204" pitchFamily="34" charset="-122"/>
                <a:cs typeface="Lato Light" charset="0"/>
                <a:sym typeface="Lato Light" charset="0"/>
              </a:rPr>
              <a:t>输入标题名称</a:t>
            </a:r>
            <a:endParaRPr lang="en-US" altLang="zh-CN" b="1" spc="100" dirty="0">
              <a:solidFill>
                <a:srgbClr val="1F3744"/>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r>
              <a:rPr lang="zh-CN" altLang="en-US" sz="120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此处添加详细文本描述，建议与标题相关并符合整体语言风格，语言描述尽量简活生活</a:t>
            </a:r>
            <a:r>
              <a:rPr lang="zh-CN" alt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a:t>
            </a:r>
            <a:endParaRPr 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6" name="Rectangle 7"/>
          <p:cNvSpPr/>
          <p:nvPr/>
        </p:nvSpPr>
        <p:spPr bwMode="auto">
          <a:xfrm>
            <a:off x="6291775" y="1484785"/>
            <a:ext cx="1296144" cy="933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spcBef>
                <a:spcPct val="0"/>
              </a:spcBef>
              <a:spcAft>
                <a:spcPct val="0"/>
              </a:spcAft>
            </a:pPr>
            <a:r>
              <a:rPr lang="en-US" altLang="zh-CN" sz="6000" b="1" spc="100" dirty="0">
                <a:solidFill>
                  <a:srgbClr val="1F3744"/>
                </a:solidFill>
                <a:latin typeface="微软雅黑" panose="020B0503020204020204" pitchFamily="34" charset="-122"/>
                <a:ea typeface="微软雅黑" panose="020B0503020204020204" pitchFamily="34" charset="-122"/>
                <a:cs typeface="Lato Light" charset="0"/>
                <a:sym typeface="Lato Light" charset="0"/>
              </a:rPr>
              <a:t>01</a:t>
            </a:r>
            <a:endParaRPr lang="en-US" sz="3600" spc="100" dirty="0">
              <a:solidFill>
                <a:srgbClr val="1F3744"/>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7" name="Rectangle 7"/>
          <p:cNvSpPr/>
          <p:nvPr/>
        </p:nvSpPr>
        <p:spPr bwMode="auto">
          <a:xfrm>
            <a:off x="7536160" y="2606131"/>
            <a:ext cx="4176464" cy="83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b="1" spc="100" dirty="0">
                <a:solidFill>
                  <a:srgbClr val="1F3744"/>
                </a:solidFill>
                <a:latin typeface="微软雅黑" panose="020B0503020204020204" pitchFamily="34" charset="-122"/>
                <a:ea typeface="微软雅黑" panose="020B0503020204020204" pitchFamily="34" charset="-122"/>
                <a:cs typeface="Lato Light" charset="0"/>
                <a:sym typeface="Lato Light" charset="0"/>
              </a:rPr>
              <a:t>输入标题名称</a:t>
            </a:r>
            <a:endParaRPr lang="en-US" altLang="zh-CN" b="1" spc="100" dirty="0">
              <a:solidFill>
                <a:srgbClr val="1F3744"/>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r>
              <a:rPr lang="zh-CN" altLang="en-US" sz="120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此处添加详细文本描述，建议与标题相关并符合整体语言风格，语言描述尽量简活生活</a:t>
            </a:r>
            <a:r>
              <a:rPr lang="zh-CN" alt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a:t>
            </a:r>
            <a:endParaRPr 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 name="Rectangle 7"/>
          <p:cNvSpPr/>
          <p:nvPr/>
        </p:nvSpPr>
        <p:spPr bwMode="auto">
          <a:xfrm>
            <a:off x="6291775" y="2519955"/>
            <a:ext cx="1296144" cy="933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spcBef>
                <a:spcPct val="0"/>
              </a:spcBef>
              <a:spcAft>
                <a:spcPct val="0"/>
              </a:spcAft>
            </a:pPr>
            <a:r>
              <a:rPr lang="en-US" altLang="zh-CN" sz="6000" b="1" spc="100" dirty="0">
                <a:solidFill>
                  <a:srgbClr val="1F3744"/>
                </a:solidFill>
                <a:latin typeface="微软雅黑" panose="020B0503020204020204" pitchFamily="34" charset="-122"/>
                <a:ea typeface="微软雅黑" panose="020B0503020204020204" pitchFamily="34" charset="-122"/>
                <a:cs typeface="Lato Light" charset="0"/>
                <a:sym typeface="Lato Light" charset="0"/>
              </a:rPr>
              <a:t>02</a:t>
            </a:r>
            <a:endParaRPr lang="en-US" sz="3600" spc="100" dirty="0">
              <a:solidFill>
                <a:srgbClr val="1F3744"/>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9" name="Rectangle 7"/>
          <p:cNvSpPr/>
          <p:nvPr/>
        </p:nvSpPr>
        <p:spPr bwMode="auto">
          <a:xfrm>
            <a:off x="7536160" y="3635220"/>
            <a:ext cx="4176464" cy="83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b="1" spc="100" dirty="0">
                <a:solidFill>
                  <a:srgbClr val="1F3744"/>
                </a:solidFill>
                <a:latin typeface="微软雅黑" panose="020B0503020204020204" pitchFamily="34" charset="-122"/>
                <a:ea typeface="微软雅黑" panose="020B0503020204020204" pitchFamily="34" charset="-122"/>
                <a:cs typeface="Lato Light" charset="0"/>
                <a:sym typeface="Lato Light" charset="0"/>
              </a:rPr>
              <a:t>输入标题名称</a:t>
            </a:r>
            <a:endParaRPr lang="en-US" altLang="zh-CN" b="1" spc="100" dirty="0">
              <a:solidFill>
                <a:srgbClr val="1F3744"/>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r>
              <a:rPr lang="zh-CN" altLang="en-US" sz="120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此处添加详细文本描述，建议与标题相关并符合整体语言风格，语言描述尽量简活生活</a:t>
            </a:r>
            <a:r>
              <a:rPr lang="zh-CN" alt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a:t>
            </a:r>
            <a:endParaRPr 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0" name="Rectangle 7"/>
          <p:cNvSpPr/>
          <p:nvPr/>
        </p:nvSpPr>
        <p:spPr bwMode="auto">
          <a:xfrm>
            <a:off x="6291775" y="3549044"/>
            <a:ext cx="1296144" cy="933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spcBef>
                <a:spcPct val="0"/>
              </a:spcBef>
              <a:spcAft>
                <a:spcPct val="0"/>
              </a:spcAft>
            </a:pPr>
            <a:r>
              <a:rPr lang="en-US" altLang="zh-CN" sz="6000" b="1" spc="100" dirty="0">
                <a:solidFill>
                  <a:srgbClr val="1F3744"/>
                </a:solidFill>
                <a:latin typeface="微软雅黑" panose="020B0503020204020204" pitchFamily="34" charset="-122"/>
                <a:ea typeface="微软雅黑" panose="020B0503020204020204" pitchFamily="34" charset="-122"/>
                <a:cs typeface="Lato Light" charset="0"/>
                <a:sym typeface="Lato Light" charset="0"/>
              </a:rPr>
              <a:t>03</a:t>
            </a:r>
            <a:endParaRPr lang="en-US" sz="3600" spc="100" dirty="0">
              <a:solidFill>
                <a:srgbClr val="1F3744"/>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1" name="Rectangle 7"/>
          <p:cNvSpPr/>
          <p:nvPr/>
        </p:nvSpPr>
        <p:spPr bwMode="auto">
          <a:xfrm>
            <a:off x="7536160" y="4742398"/>
            <a:ext cx="4176464" cy="83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b="1" spc="100" dirty="0">
                <a:solidFill>
                  <a:srgbClr val="1F3744"/>
                </a:solidFill>
                <a:latin typeface="微软雅黑" panose="020B0503020204020204" pitchFamily="34" charset="-122"/>
                <a:ea typeface="微软雅黑" panose="020B0503020204020204" pitchFamily="34" charset="-122"/>
                <a:cs typeface="Lato Light" charset="0"/>
                <a:sym typeface="Lato Light" charset="0"/>
              </a:rPr>
              <a:t>输入标题名称</a:t>
            </a:r>
            <a:endParaRPr lang="en-US" altLang="zh-CN" b="1" spc="100" dirty="0">
              <a:solidFill>
                <a:srgbClr val="1F3744"/>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r>
              <a:rPr lang="zh-CN" altLang="en-US" sz="120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此处添加详细文本描述，建议与标题相关并符合整体语言风格，语言描述尽量简活生活</a:t>
            </a:r>
            <a:r>
              <a:rPr lang="zh-CN" alt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a:t>
            </a:r>
            <a:endParaRPr 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 name="Rectangle 7"/>
          <p:cNvSpPr/>
          <p:nvPr/>
        </p:nvSpPr>
        <p:spPr bwMode="auto">
          <a:xfrm>
            <a:off x="6291775" y="4656222"/>
            <a:ext cx="1296144" cy="933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spcBef>
                <a:spcPct val="0"/>
              </a:spcBef>
              <a:spcAft>
                <a:spcPct val="0"/>
              </a:spcAft>
            </a:pPr>
            <a:r>
              <a:rPr lang="en-US" altLang="zh-CN" sz="6000" b="1" spc="100" dirty="0">
                <a:solidFill>
                  <a:srgbClr val="1F3744"/>
                </a:solidFill>
                <a:latin typeface="微软雅黑" panose="020B0503020204020204" pitchFamily="34" charset="-122"/>
                <a:ea typeface="微软雅黑" panose="020B0503020204020204" pitchFamily="34" charset="-122"/>
                <a:cs typeface="Lato Light" charset="0"/>
                <a:sym typeface="Lato Light" charset="0"/>
              </a:rPr>
              <a:t>04</a:t>
            </a:r>
            <a:endParaRPr lang="en-US" sz="3600" spc="100" dirty="0">
              <a:solidFill>
                <a:srgbClr val="1F3744"/>
              </a:solidFill>
              <a:latin typeface="微软雅黑" panose="020B0503020204020204" pitchFamily="34" charset="-122"/>
              <a:ea typeface="微软雅黑" panose="020B0503020204020204" pitchFamily="34" charset="-122"/>
              <a:cs typeface="Lato Light" charset="0"/>
              <a:sym typeface="Lato Light" charset="0"/>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childTnLst>
                          </p:cTn>
                        </p:par>
                        <p:par>
                          <p:cTn id="41" fill="hold">
                            <p:stCondLst>
                              <p:cond delay="3500"/>
                            </p:stCondLst>
                            <p:childTnLst>
                              <p:par>
                                <p:cTn id="42" presetID="53" presetClass="entr" presetSubtype="16"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childTnLst>
                          </p:cTn>
                        </p:par>
                        <p:par>
                          <p:cTn id="47" fill="hold">
                            <p:stCondLst>
                              <p:cond delay="4000"/>
                            </p:stCondLst>
                            <p:childTnLst>
                              <p:par>
                                <p:cTn id="48" presetID="2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500"/>
                                        <p:tgtEl>
                                          <p:spTgt spid="9"/>
                                        </p:tgtEl>
                                      </p:cBhvr>
                                    </p:animEffect>
                                  </p:childTnLst>
                                </p:cTn>
                              </p:par>
                            </p:childTnLst>
                          </p:cTn>
                        </p:par>
                        <p:par>
                          <p:cTn id="51" fill="hold">
                            <p:stCondLst>
                              <p:cond delay="4500"/>
                            </p:stCondLst>
                            <p:childTnLst>
                              <p:par>
                                <p:cTn id="52" presetID="53" presetClass="entr" presetSubtype="16"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500" fill="hold"/>
                                        <p:tgtEl>
                                          <p:spTgt spid="12"/>
                                        </p:tgtEl>
                                        <p:attrNameLst>
                                          <p:attrName>ppt_w</p:attrName>
                                        </p:attrNameLst>
                                      </p:cBhvr>
                                      <p:tavLst>
                                        <p:tav tm="0">
                                          <p:val>
                                            <p:fltVal val="0"/>
                                          </p:val>
                                        </p:tav>
                                        <p:tav tm="100000">
                                          <p:val>
                                            <p:strVal val="#ppt_w"/>
                                          </p:val>
                                        </p:tav>
                                      </p:tavLst>
                                    </p:anim>
                                    <p:anim calcmode="lin" valueType="num">
                                      <p:cBhvr>
                                        <p:cTn id="55" dur="500" fill="hold"/>
                                        <p:tgtEl>
                                          <p:spTgt spid="12"/>
                                        </p:tgtEl>
                                        <p:attrNameLst>
                                          <p:attrName>ppt_h</p:attrName>
                                        </p:attrNameLst>
                                      </p:cBhvr>
                                      <p:tavLst>
                                        <p:tav tm="0">
                                          <p:val>
                                            <p:fltVal val="0"/>
                                          </p:val>
                                        </p:tav>
                                        <p:tav tm="100000">
                                          <p:val>
                                            <p:strVal val="#ppt_h"/>
                                          </p:val>
                                        </p:tav>
                                      </p:tavLst>
                                    </p:anim>
                                    <p:animEffect transition="in" filter="fade">
                                      <p:cBhvr>
                                        <p:cTn id="56" dur="500"/>
                                        <p:tgtEl>
                                          <p:spTgt spid="12"/>
                                        </p:tgtEl>
                                      </p:cBhvr>
                                    </p:animEffect>
                                  </p:childTnLst>
                                </p:cTn>
                              </p:par>
                            </p:childTnLst>
                          </p:cTn>
                        </p:par>
                        <p:par>
                          <p:cTn id="57" fill="hold">
                            <p:stCondLst>
                              <p:cond delay="5000"/>
                            </p:stCondLst>
                            <p:childTnLst>
                              <p:par>
                                <p:cTn id="58" presetID="22" presetClass="entr" presetSubtype="8"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left)">
                                      <p:cBhvr>
                                        <p:cTn id="6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1"/>
          <p:cNvSpPr>
            <a:spLocks noChangeArrowheads="1"/>
          </p:cNvSpPr>
          <p:nvPr/>
        </p:nvSpPr>
        <p:spPr bwMode="auto">
          <a:xfrm>
            <a:off x="1344704" y="1796820"/>
            <a:ext cx="2334379" cy="2495549"/>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2"/>
          </a:solidFill>
          <a:ln>
            <a:noFill/>
          </a:ln>
        </p:spPr>
        <p:txBody>
          <a:bodyPr lIns="121908" tIns="60954" rIns="121908" bIns="60954" anchor="ctr"/>
          <a:lstStyle/>
          <a:p>
            <a:pPr algn="ctr"/>
            <a:endParaRPr lang="zh-CN" altLang="zh-CN">
              <a:solidFill>
                <a:srgbClr val="FFFFFF"/>
              </a:solidFill>
              <a:latin typeface="+mn-ea"/>
              <a:cs typeface="+mn-ea"/>
              <a:sym typeface="宋体" panose="02010600030101010101" pitchFamily="2" charset="-122"/>
            </a:endParaRPr>
          </a:p>
        </p:txBody>
      </p:sp>
      <p:sp>
        <p:nvSpPr>
          <p:cNvPr id="5" name="椭圆 1"/>
          <p:cNvSpPr>
            <a:spLocks noChangeArrowheads="1"/>
          </p:cNvSpPr>
          <p:nvPr/>
        </p:nvSpPr>
        <p:spPr bwMode="auto">
          <a:xfrm>
            <a:off x="3679082" y="1817987"/>
            <a:ext cx="2336496" cy="2495549"/>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3"/>
          </a:solidFill>
          <a:ln>
            <a:noFill/>
          </a:ln>
        </p:spPr>
        <p:txBody>
          <a:bodyPr lIns="121908" tIns="60954" rIns="121908" bIns="60954" anchor="ctr"/>
          <a:lstStyle/>
          <a:p>
            <a:pPr algn="ctr"/>
            <a:endParaRPr lang="zh-CN" altLang="zh-CN">
              <a:solidFill>
                <a:srgbClr val="FFFFFF"/>
              </a:solidFill>
              <a:latin typeface="+mn-ea"/>
              <a:cs typeface="+mn-ea"/>
              <a:sym typeface="宋体" panose="02010600030101010101" pitchFamily="2" charset="-122"/>
            </a:endParaRPr>
          </a:p>
        </p:txBody>
      </p:sp>
      <p:sp>
        <p:nvSpPr>
          <p:cNvPr id="6" name="TextBox 14"/>
          <p:cNvSpPr>
            <a:spLocks noChangeArrowheads="1"/>
          </p:cNvSpPr>
          <p:nvPr/>
        </p:nvSpPr>
        <p:spPr bwMode="auto">
          <a:xfrm>
            <a:off x="2159513" y="1811635"/>
            <a:ext cx="925870" cy="784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p>
            <a:r>
              <a:rPr lang="en-US" altLang="zh-CN" sz="4300" b="1" dirty="0">
                <a:solidFill>
                  <a:schemeClr val="bg1"/>
                </a:solidFill>
                <a:latin typeface="+mn-ea"/>
                <a:cs typeface="+mn-ea"/>
                <a:sym typeface="方正兰亭粗黑_GBK" panose="02000000000000000000" charset="-122"/>
              </a:rPr>
              <a:t>01</a:t>
            </a:r>
            <a:endParaRPr lang="en-US" altLang="zh-CN" sz="4300" b="1" dirty="0">
              <a:solidFill>
                <a:schemeClr val="bg1"/>
              </a:solidFill>
              <a:latin typeface="+mn-ea"/>
              <a:cs typeface="+mn-ea"/>
              <a:sym typeface="方正兰亭粗黑_GBK" panose="02000000000000000000" charset="-122"/>
            </a:endParaRPr>
          </a:p>
        </p:txBody>
      </p:sp>
      <p:sp>
        <p:nvSpPr>
          <p:cNvPr id="7" name="TextBox 15"/>
          <p:cNvSpPr>
            <a:spLocks noChangeArrowheads="1"/>
          </p:cNvSpPr>
          <p:nvPr/>
        </p:nvSpPr>
        <p:spPr bwMode="auto">
          <a:xfrm>
            <a:off x="4368034" y="1811635"/>
            <a:ext cx="925870" cy="784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p>
            <a:r>
              <a:rPr lang="en-US" altLang="zh-CN" sz="4300" b="1" dirty="0">
                <a:solidFill>
                  <a:schemeClr val="bg1"/>
                </a:solidFill>
                <a:latin typeface="+mn-ea"/>
                <a:cs typeface="+mn-ea"/>
                <a:sym typeface="方正兰亭粗黑_GBK" panose="02000000000000000000" charset="-122"/>
              </a:rPr>
              <a:t>02</a:t>
            </a:r>
            <a:endParaRPr lang="en-US" altLang="zh-CN" sz="4300" b="1" dirty="0">
              <a:solidFill>
                <a:schemeClr val="bg1"/>
              </a:solidFill>
              <a:latin typeface="+mn-ea"/>
              <a:cs typeface="+mn-ea"/>
              <a:sym typeface="方正兰亭粗黑_GBK" panose="02000000000000000000" charset="-122"/>
            </a:endParaRPr>
          </a:p>
        </p:txBody>
      </p:sp>
      <p:sp>
        <p:nvSpPr>
          <p:cNvPr id="8" name="直接连接符 18"/>
          <p:cNvSpPr>
            <a:spLocks noChangeShapeType="1"/>
          </p:cNvSpPr>
          <p:nvPr/>
        </p:nvSpPr>
        <p:spPr bwMode="auto">
          <a:xfrm>
            <a:off x="1632534" y="2590569"/>
            <a:ext cx="1714277" cy="2117"/>
          </a:xfrm>
          <a:prstGeom prst="line">
            <a:avLst/>
          </a:prstGeom>
          <a:noFill/>
          <a:ln w="9525" cap="flat" cmpd="sng">
            <a:solidFill>
              <a:schemeClr val="bg1"/>
            </a:solidFill>
            <a:prstDash val="dash"/>
            <a:bevel/>
          </a:ln>
          <a:extLst>
            <a:ext uri="{909E8E84-426E-40DD-AFC4-6F175D3DCCD1}">
              <a14:hiddenFill xmlns:a14="http://schemas.microsoft.com/office/drawing/2010/main">
                <a:noFill/>
              </a14:hiddenFill>
            </a:ext>
          </a:extLst>
        </p:spPr>
        <p:txBody>
          <a:bodyPr lIns="121908" tIns="60954" rIns="121908" bIns="60954"/>
          <a:lstStyle/>
          <a:p>
            <a:endParaRPr lang="zh-CN" altLang="en-US">
              <a:latin typeface="+mn-ea"/>
              <a:cs typeface="+mn-ea"/>
            </a:endParaRPr>
          </a:p>
        </p:txBody>
      </p:sp>
      <p:sp>
        <p:nvSpPr>
          <p:cNvPr id="9" name="直接连接符 19"/>
          <p:cNvSpPr>
            <a:spLocks noChangeShapeType="1"/>
          </p:cNvSpPr>
          <p:nvPr/>
        </p:nvSpPr>
        <p:spPr bwMode="auto">
          <a:xfrm>
            <a:off x="3990194" y="2590569"/>
            <a:ext cx="1714277" cy="2117"/>
          </a:xfrm>
          <a:prstGeom prst="line">
            <a:avLst/>
          </a:prstGeom>
          <a:noFill/>
          <a:ln w="9525" cap="flat" cmpd="sng">
            <a:solidFill>
              <a:schemeClr val="bg1"/>
            </a:solidFill>
            <a:prstDash val="dash"/>
            <a:bevel/>
          </a:ln>
          <a:extLst>
            <a:ext uri="{909E8E84-426E-40DD-AFC4-6F175D3DCCD1}">
              <a14:hiddenFill xmlns:a14="http://schemas.microsoft.com/office/drawing/2010/main">
                <a:noFill/>
              </a14:hiddenFill>
            </a:ext>
          </a:extLst>
        </p:spPr>
        <p:txBody>
          <a:bodyPr lIns="121908" tIns="60954" rIns="121908" bIns="60954"/>
          <a:lstStyle/>
          <a:p>
            <a:endParaRPr lang="zh-CN" altLang="en-US">
              <a:latin typeface="+mn-ea"/>
              <a:cs typeface="+mn-ea"/>
            </a:endParaRPr>
          </a:p>
        </p:txBody>
      </p:sp>
      <p:sp>
        <p:nvSpPr>
          <p:cNvPr id="10" name="TextBox 22"/>
          <p:cNvSpPr>
            <a:spLocks noChangeArrowheads="1"/>
          </p:cNvSpPr>
          <p:nvPr/>
        </p:nvSpPr>
        <p:spPr bwMode="auto">
          <a:xfrm>
            <a:off x="1433592" y="2747202"/>
            <a:ext cx="2330146" cy="565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25000"/>
              </a:lnSpc>
            </a:pPr>
            <a:r>
              <a:rPr lang="zh-CN" altLang="en-US" sz="2300" b="1">
                <a:solidFill>
                  <a:schemeClr val="bg1"/>
                </a:solidFill>
                <a:latin typeface="+mn-ea"/>
                <a:cs typeface="+mn-ea"/>
                <a:sym typeface="微软雅黑" panose="020B0503020204020204" pitchFamily="34" charset="-122"/>
              </a:rPr>
              <a:t>点此输入标题</a:t>
            </a:r>
            <a:endParaRPr lang="zh-CN" altLang="en-US" sz="2300" b="1">
              <a:solidFill>
                <a:schemeClr val="bg1"/>
              </a:solidFill>
              <a:latin typeface="+mn-ea"/>
              <a:cs typeface="+mn-ea"/>
              <a:sym typeface="微软雅黑" panose="020B0503020204020204" pitchFamily="34" charset="-122"/>
            </a:endParaRPr>
          </a:p>
        </p:txBody>
      </p:sp>
      <p:sp>
        <p:nvSpPr>
          <p:cNvPr id="11" name="TextBox 23"/>
          <p:cNvSpPr>
            <a:spLocks noChangeArrowheads="1"/>
          </p:cNvSpPr>
          <p:nvPr/>
        </p:nvSpPr>
        <p:spPr bwMode="auto">
          <a:xfrm>
            <a:off x="1463222" y="3208636"/>
            <a:ext cx="2330146" cy="48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25000"/>
              </a:lnSpc>
            </a:pPr>
            <a:r>
              <a:rPr lang="zh-CN" altLang="en-US" sz="1900">
                <a:solidFill>
                  <a:schemeClr val="bg1"/>
                </a:solidFill>
                <a:latin typeface="+mn-ea"/>
                <a:cs typeface="+mn-ea"/>
                <a:sym typeface="微软雅黑" panose="020B0503020204020204" pitchFamily="34" charset="-122"/>
              </a:rPr>
              <a:t>点此输入文字</a:t>
            </a:r>
            <a:endParaRPr lang="zh-CN" altLang="en-US" sz="1900">
              <a:solidFill>
                <a:schemeClr val="bg1"/>
              </a:solidFill>
              <a:latin typeface="+mn-ea"/>
              <a:cs typeface="+mn-ea"/>
              <a:sym typeface="微软雅黑" panose="020B0503020204020204" pitchFamily="34" charset="-122"/>
            </a:endParaRPr>
          </a:p>
        </p:txBody>
      </p:sp>
      <p:sp>
        <p:nvSpPr>
          <p:cNvPr id="12" name="TextBox 24"/>
          <p:cNvSpPr>
            <a:spLocks noChangeArrowheads="1"/>
          </p:cNvSpPr>
          <p:nvPr/>
        </p:nvSpPr>
        <p:spPr bwMode="auto">
          <a:xfrm>
            <a:off x="3797600" y="2747202"/>
            <a:ext cx="2328030" cy="565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25000"/>
              </a:lnSpc>
            </a:pPr>
            <a:r>
              <a:rPr lang="zh-CN" altLang="en-US" sz="2300" b="1">
                <a:solidFill>
                  <a:schemeClr val="bg1"/>
                </a:solidFill>
                <a:latin typeface="+mn-ea"/>
                <a:cs typeface="+mn-ea"/>
                <a:sym typeface="微软雅黑" panose="020B0503020204020204" pitchFamily="34" charset="-122"/>
              </a:rPr>
              <a:t>点此输入标题</a:t>
            </a:r>
            <a:endParaRPr lang="zh-CN" altLang="en-US" sz="2300" b="1">
              <a:solidFill>
                <a:schemeClr val="bg1"/>
              </a:solidFill>
              <a:latin typeface="+mn-ea"/>
              <a:cs typeface="+mn-ea"/>
              <a:sym typeface="微软雅黑" panose="020B0503020204020204" pitchFamily="34" charset="-122"/>
            </a:endParaRPr>
          </a:p>
        </p:txBody>
      </p:sp>
      <p:sp>
        <p:nvSpPr>
          <p:cNvPr id="13" name="TextBox 25"/>
          <p:cNvSpPr>
            <a:spLocks noChangeArrowheads="1"/>
          </p:cNvSpPr>
          <p:nvPr/>
        </p:nvSpPr>
        <p:spPr bwMode="auto">
          <a:xfrm>
            <a:off x="3827229" y="3208636"/>
            <a:ext cx="2328030" cy="48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25000"/>
              </a:lnSpc>
            </a:pPr>
            <a:r>
              <a:rPr lang="zh-CN" altLang="en-US" sz="1900">
                <a:solidFill>
                  <a:schemeClr val="bg1"/>
                </a:solidFill>
                <a:latin typeface="+mn-ea"/>
                <a:cs typeface="+mn-ea"/>
                <a:sym typeface="微软雅黑" panose="020B0503020204020204" pitchFamily="34" charset="-122"/>
              </a:rPr>
              <a:t>点此输入文字</a:t>
            </a:r>
            <a:endParaRPr lang="zh-CN" altLang="en-US" sz="1900">
              <a:solidFill>
                <a:schemeClr val="bg1"/>
              </a:solidFill>
              <a:latin typeface="+mn-ea"/>
              <a:cs typeface="+mn-ea"/>
              <a:sym typeface="微软雅黑" panose="020B0503020204020204" pitchFamily="34" charset="-122"/>
            </a:endParaRPr>
          </a:p>
        </p:txBody>
      </p:sp>
      <p:grpSp>
        <p:nvGrpSpPr>
          <p:cNvPr id="14" name="Group 22"/>
          <p:cNvGrpSpPr/>
          <p:nvPr/>
        </p:nvGrpSpPr>
        <p:grpSpPr bwMode="auto">
          <a:xfrm>
            <a:off x="1437329" y="5183183"/>
            <a:ext cx="1324801" cy="503239"/>
            <a:chOff x="0" y="0"/>
            <a:chExt cx="1323127" cy="504056"/>
          </a:xfrm>
        </p:grpSpPr>
        <p:sp>
          <p:nvSpPr>
            <p:cNvPr id="15" name="矩形 46"/>
            <p:cNvSpPr>
              <a:spLocks noChangeArrowheads="1"/>
            </p:cNvSpPr>
            <p:nvPr/>
          </p:nvSpPr>
          <p:spPr bwMode="auto">
            <a:xfrm>
              <a:off x="0" y="0"/>
              <a:ext cx="1323127" cy="50405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n-ea"/>
                <a:cs typeface="+mn-ea"/>
                <a:sym typeface="宋体" panose="02010600030101010101" pitchFamily="2" charset="-122"/>
              </a:endParaRPr>
            </a:p>
          </p:txBody>
        </p:sp>
        <p:sp>
          <p:nvSpPr>
            <p:cNvPr id="16" name="文本框 47"/>
            <p:cNvSpPr>
              <a:spLocks noChangeArrowheads="1"/>
            </p:cNvSpPr>
            <p:nvPr/>
          </p:nvSpPr>
          <p:spPr bwMode="auto">
            <a:xfrm>
              <a:off x="49322" y="36233"/>
              <a:ext cx="1271353" cy="40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bg1"/>
                  </a:solidFill>
                  <a:latin typeface="+mn-ea"/>
                  <a:cs typeface="+mn-ea"/>
                  <a:sym typeface="方正兰亭细黑_GBK" charset="-122"/>
                </a:rPr>
                <a:t>填加标题</a:t>
              </a:r>
              <a:endParaRPr lang="zh-CN" altLang="en-US" sz="2000" b="1" dirty="0">
                <a:solidFill>
                  <a:schemeClr val="bg1"/>
                </a:solidFill>
                <a:latin typeface="+mn-ea"/>
                <a:cs typeface="+mn-ea"/>
                <a:sym typeface="方正兰亭细黑_GBK" charset="-122"/>
              </a:endParaRPr>
            </a:p>
          </p:txBody>
        </p:sp>
      </p:grpSp>
      <p:sp>
        <p:nvSpPr>
          <p:cNvPr id="17" name="矩形 60"/>
          <p:cNvSpPr>
            <a:spLocks noChangeArrowheads="1"/>
          </p:cNvSpPr>
          <p:nvPr/>
        </p:nvSpPr>
        <p:spPr bwMode="auto">
          <a:xfrm>
            <a:off x="2832063" y="5133435"/>
            <a:ext cx="8423898" cy="612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单击此处添加文本单击此处添加文本单击此处添加文本单击此处添加文本单击此处添加文本单击此处添加</a:t>
            </a:r>
            <a:endParaRPr lang="en-US" altLang="zh-CN" sz="1300" dirty="0">
              <a:solidFill>
                <a:schemeClr val="tx1">
                  <a:lumMod val="50000"/>
                  <a:lumOff val="50000"/>
                </a:schemeClr>
              </a:solidFill>
              <a:latin typeface="微软雅黑" panose="020B0503020204020204" pitchFamily="34" charset="-122"/>
              <a:cs typeface="+mn-ea"/>
            </a:endParaRPr>
          </a:p>
          <a:p>
            <a:pP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单击此处添加文本单击此处添加文本单击此处添加文本单击此处添加文本单击此处添加文本</a:t>
            </a:r>
            <a:endParaRPr lang="en-US" altLang="zh-CN" sz="1300" dirty="0">
              <a:solidFill>
                <a:schemeClr val="tx1">
                  <a:lumMod val="50000"/>
                  <a:lumOff val="50000"/>
                </a:schemeClr>
              </a:solidFill>
              <a:latin typeface="微软雅黑" panose="020B0503020204020204" pitchFamily="34" charset="-122"/>
              <a:cs typeface="+mn-ea"/>
            </a:endParaRPr>
          </a:p>
        </p:txBody>
      </p:sp>
      <p:sp>
        <p:nvSpPr>
          <p:cNvPr id="18" name="椭圆 1"/>
          <p:cNvSpPr>
            <a:spLocks noChangeArrowheads="1"/>
          </p:cNvSpPr>
          <p:nvPr/>
        </p:nvSpPr>
        <p:spPr bwMode="auto">
          <a:xfrm>
            <a:off x="6015578" y="1817987"/>
            <a:ext cx="2334380" cy="2495549"/>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4"/>
          </a:solidFill>
          <a:ln>
            <a:noFill/>
          </a:ln>
        </p:spPr>
        <p:txBody>
          <a:bodyPr lIns="121908" tIns="60954" rIns="121908" bIns="60954" anchor="ctr"/>
          <a:lstStyle/>
          <a:p>
            <a:pPr algn="ctr"/>
            <a:endParaRPr lang="zh-CN" altLang="zh-CN">
              <a:solidFill>
                <a:srgbClr val="FFFFFF"/>
              </a:solidFill>
              <a:latin typeface="+mn-ea"/>
              <a:cs typeface="+mn-ea"/>
              <a:sym typeface="宋体" panose="02010600030101010101" pitchFamily="2" charset="-122"/>
            </a:endParaRPr>
          </a:p>
        </p:txBody>
      </p:sp>
      <p:sp>
        <p:nvSpPr>
          <p:cNvPr id="19" name="TextBox 16"/>
          <p:cNvSpPr>
            <a:spLocks noChangeArrowheads="1"/>
          </p:cNvSpPr>
          <p:nvPr/>
        </p:nvSpPr>
        <p:spPr bwMode="auto">
          <a:xfrm>
            <a:off x="6815574" y="1811635"/>
            <a:ext cx="925870" cy="784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p>
            <a:r>
              <a:rPr lang="en-US" altLang="zh-CN" sz="4300" b="1" dirty="0">
                <a:solidFill>
                  <a:schemeClr val="bg1"/>
                </a:solidFill>
                <a:latin typeface="+mn-ea"/>
                <a:cs typeface="+mn-ea"/>
                <a:sym typeface="方正兰亭粗黑_GBK" panose="02000000000000000000" charset="-122"/>
              </a:rPr>
              <a:t>03</a:t>
            </a:r>
            <a:endParaRPr lang="en-US" altLang="zh-CN" sz="4300" b="1" dirty="0">
              <a:solidFill>
                <a:schemeClr val="bg1"/>
              </a:solidFill>
              <a:latin typeface="+mn-ea"/>
              <a:cs typeface="+mn-ea"/>
              <a:sym typeface="方正兰亭粗黑_GBK" panose="02000000000000000000" charset="-122"/>
            </a:endParaRPr>
          </a:p>
        </p:txBody>
      </p:sp>
      <p:sp>
        <p:nvSpPr>
          <p:cNvPr id="20" name="直接连接符 20"/>
          <p:cNvSpPr>
            <a:spLocks noChangeShapeType="1"/>
          </p:cNvSpPr>
          <p:nvPr/>
        </p:nvSpPr>
        <p:spPr bwMode="auto">
          <a:xfrm>
            <a:off x="6324572" y="2590569"/>
            <a:ext cx="1714277" cy="2117"/>
          </a:xfrm>
          <a:prstGeom prst="line">
            <a:avLst/>
          </a:prstGeom>
          <a:noFill/>
          <a:ln w="9525" cap="flat" cmpd="sng">
            <a:solidFill>
              <a:schemeClr val="bg1"/>
            </a:solidFill>
            <a:prstDash val="dash"/>
            <a:bevel/>
          </a:ln>
          <a:extLst>
            <a:ext uri="{909E8E84-426E-40DD-AFC4-6F175D3DCCD1}">
              <a14:hiddenFill xmlns:a14="http://schemas.microsoft.com/office/drawing/2010/main">
                <a:noFill/>
              </a14:hiddenFill>
            </a:ext>
          </a:extLst>
        </p:spPr>
        <p:txBody>
          <a:bodyPr lIns="121908" tIns="60954" rIns="121908" bIns="60954"/>
          <a:lstStyle/>
          <a:p>
            <a:endParaRPr lang="zh-CN" altLang="en-US">
              <a:latin typeface="+mn-ea"/>
              <a:cs typeface="+mn-ea"/>
            </a:endParaRPr>
          </a:p>
        </p:txBody>
      </p:sp>
      <p:sp>
        <p:nvSpPr>
          <p:cNvPr id="21" name="TextBox 26"/>
          <p:cNvSpPr>
            <a:spLocks noChangeArrowheads="1"/>
          </p:cNvSpPr>
          <p:nvPr/>
        </p:nvSpPr>
        <p:spPr bwMode="auto">
          <a:xfrm>
            <a:off x="6140446" y="2747202"/>
            <a:ext cx="2330146" cy="565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25000"/>
              </a:lnSpc>
            </a:pPr>
            <a:r>
              <a:rPr lang="zh-CN" altLang="en-US" sz="2300" b="1">
                <a:solidFill>
                  <a:schemeClr val="bg1"/>
                </a:solidFill>
                <a:latin typeface="+mn-ea"/>
                <a:cs typeface="+mn-ea"/>
                <a:sym typeface="微软雅黑" panose="020B0503020204020204" pitchFamily="34" charset="-122"/>
              </a:rPr>
              <a:t>点此输入标题</a:t>
            </a:r>
            <a:endParaRPr lang="zh-CN" altLang="en-US" sz="2300" b="1">
              <a:solidFill>
                <a:schemeClr val="bg1"/>
              </a:solidFill>
              <a:latin typeface="+mn-ea"/>
              <a:cs typeface="+mn-ea"/>
              <a:sym typeface="微软雅黑" panose="020B0503020204020204" pitchFamily="34" charset="-122"/>
            </a:endParaRPr>
          </a:p>
        </p:txBody>
      </p:sp>
      <p:sp>
        <p:nvSpPr>
          <p:cNvPr id="22" name="TextBox 27"/>
          <p:cNvSpPr>
            <a:spLocks noChangeArrowheads="1"/>
          </p:cNvSpPr>
          <p:nvPr/>
        </p:nvSpPr>
        <p:spPr bwMode="auto">
          <a:xfrm>
            <a:off x="6170075" y="3208636"/>
            <a:ext cx="2328030" cy="48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25000"/>
              </a:lnSpc>
            </a:pPr>
            <a:r>
              <a:rPr lang="zh-CN" altLang="en-US" sz="1900">
                <a:solidFill>
                  <a:schemeClr val="bg1"/>
                </a:solidFill>
                <a:latin typeface="+mn-ea"/>
                <a:cs typeface="+mn-ea"/>
                <a:sym typeface="微软雅黑" panose="020B0503020204020204" pitchFamily="34" charset="-122"/>
              </a:rPr>
              <a:t>点此输入文字</a:t>
            </a:r>
            <a:endParaRPr lang="zh-CN" altLang="en-US" sz="1900">
              <a:solidFill>
                <a:schemeClr val="bg1"/>
              </a:solidFill>
              <a:latin typeface="+mn-ea"/>
              <a:cs typeface="+mn-ea"/>
              <a:sym typeface="微软雅黑" panose="020B0503020204020204" pitchFamily="34" charset="-122"/>
            </a:endParaRPr>
          </a:p>
        </p:txBody>
      </p:sp>
      <p:sp>
        <p:nvSpPr>
          <p:cNvPr id="23" name="椭圆 11"/>
          <p:cNvSpPr>
            <a:spLocks noChangeArrowheads="1"/>
          </p:cNvSpPr>
          <p:nvPr/>
        </p:nvSpPr>
        <p:spPr bwMode="auto">
          <a:xfrm>
            <a:off x="8352073" y="1817987"/>
            <a:ext cx="2497342" cy="2495549"/>
          </a:xfrm>
          <a:prstGeom prst="ellipse">
            <a:avLst/>
          </a:prstGeom>
          <a:solidFill>
            <a:schemeClr val="accent5"/>
          </a:solidFill>
          <a:ln>
            <a:noFill/>
          </a:ln>
        </p:spPr>
        <p:txBody>
          <a:bodyPr lIns="121908" tIns="60954" rIns="121908" bIns="60954" anchor="ctr"/>
          <a:lstStyle/>
          <a:p>
            <a:pPr algn="ctr"/>
            <a:endParaRPr lang="zh-CN" altLang="zh-CN">
              <a:solidFill>
                <a:srgbClr val="FFFFFF"/>
              </a:solidFill>
              <a:latin typeface="+mn-ea"/>
              <a:cs typeface="+mn-ea"/>
              <a:sym typeface="宋体" panose="02010600030101010101" pitchFamily="2" charset="-122"/>
            </a:endParaRPr>
          </a:p>
        </p:txBody>
      </p:sp>
      <p:sp>
        <p:nvSpPr>
          <p:cNvPr id="24" name="TextBox 17"/>
          <p:cNvSpPr>
            <a:spLocks noChangeArrowheads="1"/>
          </p:cNvSpPr>
          <p:nvPr/>
        </p:nvSpPr>
        <p:spPr bwMode="auto">
          <a:xfrm>
            <a:off x="9071944" y="1811635"/>
            <a:ext cx="921500" cy="7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p>
            <a:r>
              <a:rPr lang="en-US" altLang="zh-CN" sz="4300" b="1" dirty="0">
                <a:solidFill>
                  <a:schemeClr val="bg1"/>
                </a:solidFill>
                <a:latin typeface="+mn-ea"/>
                <a:cs typeface="+mn-ea"/>
                <a:sym typeface="方正兰亭粗黑_GBK" panose="02000000000000000000" charset="-122"/>
              </a:rPr>
              <a:t>04</a:t>
            </a:r>
            <a:endParaRPr lang="en-US" altLang="zh-CN" sz="4300" b="1" dirty="0">
              <a:solidFill>
                <a:schemeClr val="bg1"/>
              </a:solidFill>
              <a:latin typeface="+mn-ea"/>
              <a:cs typeface="+mn-ea"/>
              <a:sym typeface="方正兰亭粗黑_GBK" panose="02000000000000000000" charset="-122"/>
            </a:endParaRPr>
          </a:p>
        </p:txBody>
      </p:sp>
      <p:sp>
        <p:nvSpPr>
          <p:cNvPr id="25" name="直接连接符 21"/>
          <p:cNvSpPr>
            <a:spLocks noChangeShapeType="1"/>
          </p:cNvSpPr>
          <p:nvPr/>
        </p:nvSpPr>
        <p:spPr bwMode="auto">
          <a:xfrm>
            <a:off x="8671649" y="2590569"/>
            <a:ext cx="1913218" cy="2117"/>
          </a:xfrm>
          <a:prstGeom prst="line">
            <a:avLst/>
          </a:prstGeom>
          <a:noFill/>
          <a:ln w="9525" cap="flat" cmpd="sng">
            <a:solidFill>
              <a:schemeClr val="bg1"/>
            </a:solidFill>
            <a:prstDash val="dash"/>
            <a:bevel/>
          </a:ln>
          <a:extLst>
            <a:ext uri="{909E8E84-426E-40DD-AFC4-6F175D3DCCD1}">
              <a14:hiddenFill xmlns:a14="http://schemas.microsoft.com/office/drawing/2010/main">
                <a:noFill/>
              </a14:hiddenFill>
            </a:ext>
          </a:extLst>
        </p:spPr>
        <p:txBody>
          <a:bodyPr lIns="121908" tIns="60954" rIns="121908" bIns="60954"/>
          <a:lstStyle/>
          <a:p>
            <a:endParaRPr lang="zh-CN" altLang="en-US">
              <a:latin typeface="+mn-ea"/>
              <a:cs typeface="+mn-ea"/>
            </a:endParaRPr>
          </a:p>
        </p:txBody>
      </p:sp>
      <p:sp>
        <p:nvSpPr>
          <p:cNvPr id="26" name="TextBox 28"/>
          <p:cNvSpPr>
            <a:spLocks noChangeArrowheads="1"/>
          </p:cNvSpPr>
          <p:nvPr/>
        </p:nvSpPr>
        <p:spPr bwMode="auto">
          <a:xfrm>
            <a:off x="8542549" y="2785302"/>
            <a:ext cx="2328030" cy="565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25000"/>
              </a:lnSpc>
            </a:pPr>
            <a:r>
              <a:rPr lang="zh-CN" altLang="en-US" sz="2300" b="1">
                <a:solidFill>
                  <a:schemeClr val="bg1"/>
                </a:solidFill>
                <a:latin typeface="+mn-ea"/>
                <a:cs typeface="+mn-ea"/>
                <a:sym typeface="微软雅黑" panose="020B0503020204020204" pitchFamily="34" charset="-122"/>
              </a:rPr>
              <a:t>点此输入标题</a:t>
            </a:r>
            <a:endParaRPr lang="zh-CN" altLang="en-US" sz="2300" b="1">
              <a:solidFill>
                <a:schemeClr val="bg1"/>
              </a:solidFill>
              <a:latin typeface="+mn-ea"/>
              <a:cs typeface="+mn-ea"/>
              <a:sym typeface="微软雅黑" panose="020B0503020204020204" pitchFamily="34" charset="-122"/>
            </a:endParaRPr>
          </a:p>
        </p:txBody>
      </p:sp>
      <p:sp>
        <p:nvSpPr>
          <p:cNvPr id="27" name="TextBox 29"/>
          <p:cNvSpPr>
            <a:spLocks noChangeArrowheads="1"/>
          </p:cNvSpPr>
          <p:nvPr/>
        </p:nvSpPr>
        <p:spPr bwMode="auto">
          <a:xfrm>
            <a:off x="8572178" y="3246736"/>
            <a:ext cx="2328030" cy="48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25000"/>
              </a:lnSpc>
            </a:pPr>
            <a:r>
              <a:rPr lang="zh-CN" altLang="en-US" sz="1900">
                <a:solidFill>
                  <a:schemeClr val="bg1"/>
                </a:solidFill>
                <a:latin typeface="+mn-ea"/>
                <a:cs typeface="+mn-ea"/>
                <a:sym typeface="微软雅黑" panose="020B0503020204020204" pitchFamily="34" charset="-122"/>
              </a:rPr>
              <a:t>点此输入文字</a:t>
            </a:r>
            <a:endParaRPr lang="zh-CN" altLang="en-US" sz="1900">
              <a:solidFill>
                <a:schemeClr val="bg1"/>
              </a:solidFill>
              <a:latin typeface="+mn-ea"/>
              <a:cs typeface="+mn-ea"/>
              <a:sym typeface="微软雅黑" panose="020B0503020204020204" pitchFamily="34" charset="-122"/>
            </a:endParaRPr>
          </a:p>
        </p:txBody>
      </p:sp>
      <p:cxnSp>
        <p:nvCxnSpPr>
          <p:cNvPr id="28" name="Straight Connector 42"/>
          <p:cNvCxnSpPr/>
          <p:nvPr/>
        </p:nvCxnSpPr>
        <p:spPr>
          <a:xfrm>
            <a:off x="1200096" y="4869160"/>
            <a:ext cx="9988109"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strVal val="4*#ppt_w"/>
                                          </p:val>
                                        </p:tav>
                                        <p:tav tm="100000">
                                          <p:val>
                                            <p:strVal val="#ppt_w"/>
                                          </p:val>
                                        </p:tav>
                                      </p:tavLst>
                                    </p:anim>
                                    <p:anim calcmode="lin" valueType="num">
                                      <p:cBhvr>
                                        <p:cTn id="8" dur="250" fill="hold"/>
                                        <p:tgtEl>
                                          <p:spTgt spid="4"/>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p:cTn id="11" dur="250" fill="hold"/>
                                        <p:tgtEl>
                                          <p:spTgt spid="5"/>
                                        </p:tgtEl>
                                        <p:attrNameLst>
                                          <p:attrName>ppt_w</p:attrName>
                                        </p:attrNameLst>
                                      </p:cBhvr>
                                      <p:tavLst>
                                        <p:tav tm="0">
                                          <p:val>
                                            <p:strVal val="4*#ppt_w"/>
                                          </p:val>
                                        </p:tav>
                                        <p:tav tm="100000">
                                          <p:val>
                                            <p:strVal val="#ppt_w"/>
                                          </p:val>
                                        </p:tav>
                                      </p:tavLst>
                                    </p:anim>
                                    <p:anim calcmode="lin" valueType="num">
                                      <p:cBhvr>
                                        <p:cTn id="12" dur="250" fill="hold"/>
                                        <p:tgtEl>
                                          <p:spTgt spid="5"/>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p:cTn id="15" dur="250" fill="hold"/>
                                        <p:tgtEl>
                                          <p:spTgt spid="18"/>
                                        </p:tgtEl>
                                        <p:attrNameLst>
                                          <p:attrName>ppt_w</p:attrName>
                                        </p:attrNameLst>
                                      </p:cBhvr>
                                      <p:tavLst>
                                        <p:tav tm="0">
                                          <p:val>
                                            <p:strVal val="4*#ppt_w"/>
                                          </p:val>
                                        </p:tav>
                                        <p:tav tm="100000">
                                          <p:val>
                                            <p:strVal val="#ppt_w"/>
                                          </p:val>
                                        </p:tav>
                                      </p:tavLst>
                                    </p:anim>
                                    <p:anim calcmode="lin" valueType="num">
                                      <p:cBhvr>
                                        <p:cTn id="16" dur="250" fill="hold"/>
                                        <p:tgtEl>
                                          <p:spTgt spid="18"/>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750"/>
                                  </p:stCondLst>
                                  <p:childTnLst>
                                    <p:set>
                                      <p:cBhvr>
                                        <p:cTn id="18" dur="1" fill="hold">
                                          <p:stCondLst>
                                            <p:cond delay="0"/>
                                          </p:stCondLst>
                                        </p:cTn>
                                        <p:tgtEl>
                                          <p:spTgt spid="23"/>
                                        </p:tgtEl>
                                        <p:attrNameLst>
                                          <p:attrName>style.visibility</p:attrName>
                                        </p:attrNameLst>
                                      </p:cBhvr>
                                      <p:to>
                                        <p:strVal val="visible"/>
                                      </p:to>
                                    </p:set>
                                    <p:anim calcmode="lin" valueType="num">
                                      <p:cBhvr>
                                        <p:cTn id="19" dur="250" fill="hold"/>
                                        <p:tgtEl>
                                          <p:spTgt spid="23"/>
                                        </p:tgtEl>
                                        <p:attrNameLst>
                                          <p:attrName>ppt_w</p:attrName>
                                        </p:attrNameLst>
                                      </p:cBhvr>
                                      <p:tavLst>
                                        <p:tav tm="0">
                                          <p:val>
                                            <p:strVal val="4*#ppt_w"/>
                                          </p:val>
                                        </p:tav>
                                        <p:tav tm="100000">
                                          <p:val>
                                            <p:strVal val="#ppt_w"/>
                                          </p:val>
                                        </p:tav>
                                      </p:tavLst>
                                    </p:anim>
                                    <p:anim calcmode="lin" valueType="num">
                                      <p:cBhvr>
                                        <p:cTn id="20" dur="250" fill="hold"/>
                                        <p:tgtEl>
                                          <p:spTgt spid="23"/>
                                        </p:tgtEl>
                                        <p:attrNameLst>
                                          <p:attrName>ppt_h</p:attrName>
                                        </p:attrNameLst>
                                      </p:cBhvr>
                                      <p:tavLst>
                                        <p:tav tm="0">
                                          <p:val>
                                            <p:strVal val="4*#ppt_h"/>
                                          </p:val>
                                        </p:tav>
                                        <p:tav tm="100000">
                                          <p:val>
                                            <p:strVal val="#ppt_h"/>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childTnLst>
                          </p:cTn>
                        </p:par>
                        <p:par>
                          <p:cTn id="34" fill="hold">
                            <p:stCondLst>
                              <p:cond delay="1000"/>
                            </p:stCondLst>
                            <p:childTnLst>
                              <p:par>
                                <p:cTn id="35" presetID="2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500"/>
                                        <p:tgtEl>
                                          <p:spTgt spid="25"/>
                                        </p:tgtEl>
                                      </p:cBhvr>
                                    </p:animEffect>
                                  </p:childTnLst>
                                </p:cTn>
                              </p:par>
                            </p:childTnLst>
                          </p:cTn>
                        </p:par>
                        <p:par>
                          <p:cTn id="47" fill="hold">
                            <p:stCondLst>
                              <p:cond delay="15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1"/>
                                        </p:tgtEl>
                                        <p:attrNameLst>
                                          <p:attrName>ppt_y</p:attrName>
                                        </p:attrNameLst>
                                      </p:cBhvr>
                                      <p:tavLst>
                                        <p:tav tm="0">
                                          <p:val>
                                            <p:strVal val="#ppt_y"/>
                                          </p:val>
                                        </p:tav>
                                        <p:tav tm="100000">
                                          <p:val>
                                            <p:strVal val="#ppt_y"/>
                                          </p:val>
                                        </p:tav>
                                      </p:tavLst>
                                    </p:anim>
                                    <p:anim calcmode="lin" valueType="num">
                                      <p:cBhvr>
                                        <p:cTn id="5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1"/>
                                        </p:tgtEl>
                                        <p:attrNameLst>
                                          <p:attrName>ppt_w</p:attrName>
                                        </p:attrNameLst>
                                      </p:cBhvr>
                                      <p:tavLst>
                                        <p:tav tm="0">
                                          <p:val>
                                            <p:strVal val="#ppt_w/10"/>
                                          </p:val>
                                        </p:tav>
                                        <p:tav tm="50000">
                                          <p:val>
                                            <p:strVal val="#ppt_w+.01"/>
                                          </p:val>
                                        </p:tav>
                                        <p:tav tm="100000">
                                          <p:val>
                                            <p:strVal val="#ppt_w"/>
                                          </p:val>
                                        </p:tav>
                                      </p:tavLst>
                                    </p:anim>
                                    <p:animEffect>
                                      <p:cBhvr>
                                        <p:cTn id="54" dur="500" tmFilter="0,0; .5, 1; 1, 1"/>
                                        <p:tgtEl>
                                          <p:spTgt spid="11"/>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10"/>
                                        </p:tgtEl>
                                        <p:attrNameLst>
                                          <p:attrName>style.visibility</p:attrName>
                                        </p:attrNameLst>
                                      </p:cBhvr>
                                      <p:to>
                                        <p:strVal val="visible"/>
                                      </p:to>
                                    </p:set>
                                    <p:anim calcmode="lin" valueType="num">
                                      <p:cBhvr>
                                        <p:cTn id="5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0"/>
                                        </p:tgtEl>
                                        <p:attrNameLst>
                                          <p:attrName>ppt_y</p:attrName>
                                        </p:attrNameLst>
                                      </p:cBhvr>
                                      <p:tavLst>
                                        <p:tav tm="0">
                                          <p:val>
                                            <p:strVal val="#ppt_y"/>
                                          </p:val>
                                        </p:tav>
                                        <p:tav tm="100000">
                                          <p:val>
                                            <p:strVal val="#ppt_y"/>
                                          </p:val>
                                        </p:tav>
                                      </p:tavLst>
                                    </p:anim>
                                    <p:anim calcmode="lin" valueType="num">
                                      <p:cBhvr>
                                        <p:cTn id="5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0"/>
                                        </p:tgtEl>
                                        <p:attrNameLst>
                                          <p:attrName>ppt_w</p:attrName>
                                        </p:attrNameLst>
                                      </p:cBhvr>
                                      <p:tavLst>
                                        <p:tav tm="0">
                                          <p:val>
                                            <p:strVal val="#ppt_w/10"/>
                                          </p:val>
                                        </p:tav>
                                        <p:tav tm="50000">
                                          <p:val>
                                            <p:strVal val="#ppt_w+.01"/>
                                          </p:val>
                                        </p:tav>
                                        <p:tav tm="100000">
                                          <p:val>
                                            <p:strVal val="#ppt_w"/>
                                          </p:val>
                                        </p:tav>
                                      </p:tavLst>
                                    </p:anim>
                                    <p:animEffect>
                                      <p:cBhvr>
                                        <p:cTn id="61" dur="500" tmFilter="0,0; .5, 1; 1, 1"/>
                                        <p:tgtEl>
                                          <p:spTgt spid="10"/>
                                        </p:tgtEl>
                                      </p:cBhvr>
                                    </p:animEffect>
                                  </p:childTnLst>
                                </p:cTn>
                              </p:par>
                            </p:childTnLst>
                          </p:cTn>
                        </p:par>
                        <p:par>
                          <p:cTn id="62" fill="hold">
                            <p:stCondLst>
                              <p:cond delay="275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3"/>
                                        </p:tgtEl>
                                        <p:attrNameLst>
                                          <p:attrName>ppt_y</p:attrName>
                                        </p:attrNameLst>
                                      </p:cBhvr>
                                      <p:tavLst>
                                        <p:tav tm="0">
                                          <p:val>
                                            <p:strVal val="#ppt_y"/>
                                          </p:val>
                                        </p:tav>
                                        <p:tav tm="100000">
                                          <p:val>
                                            <p:strVal val="#ppt_y"/>
                                          </p:val>
                                        </p:tav>
                                      </p:tavLst>
                                    </p:anim>
                                    <p:anim calcmode="lin" valueType="num">
                                      <p:cBhvr>
                                        <p:cTn id="6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3"/>
                                        </p:tgtEl>
                                        <p:attrNameLst>
                                          <p:attrName>ppt_w</p:attrName>
                                        </p:attrNameLst>
                                      </p:cBhvr>
                                      <p:tavLst>
                                        <p:tav tm="0">
                                          <p:val>
                                            <p:strVal val="#ppt_w/10"/>
                                          </p:val>
                                        </p:tav>
                                        <p:tav tm="50000">
                                          <p:val>
                                            <p:strVal val="#ppt_w+.01"/>
                                          </p:val>
                                        </p:tav>
                                        <p:tav tm="100000">
                                          <p:val>
                                            <p:strVal val="#ppt_w"/>
                                          </p:val>
                                        </p:tav>
                                      </p:tavLst>
                                    </p:anim>
                                    <p:animEffect>
                                      <p:cBhvr>
                                        <p:cTn id="69" dur="500" tmFilter="0,0; .5, 1; 1, 1"/>
                                        <p:tgtEl>
                                          <p:spTgt spid="13"/>
                                        </p:tgtEl>
                                      </p:cBhvr>
                                    </p:animEffect>
                                  </p:childTnLst>
                                </p:cTn>
                              </p:par>
                              <p:par>
                                <p:cTn id="70" presetID="41" presetClass="entr" presetSubtype="0" fill="hold" grpId="0" nodeType="withEffect">
                                  <p:stCondLst>
                                    <p:cond delay="0"/>
                                  </p:stCondLst>
                                  <p:iterate type="lt">
                                    <p:tmPct val="10000"/>
                                  </p:iterate>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12"/>
                                        </p:tgtEl>
                                        <p:attrNameLst>
                                          <p:attrName>ppt_y</p:attrName>
                                        </p:attrNameLst>
                                      </p:cBhvr>
                                      <p:tavLst>
                                        <p:tav tm="0">
                                          <p:val>
                                            <p:strVal val="#ppt_y"/>
                                          </p:val>
                                        </p:tav>
                                        <p:tav tm="100000">
                                          <p:val>
                                            <p:strVal val="#ppt_y"/>
                                          </p:val>
                                        </p:tav>
                                      </p:tavLst>
                                    </p:anim>
                                    <p:anim calcmode="lin" valueType="num">
                                      <p:cBhvr>
                                        <p:cTn id="74"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76" dur="500" tmFilter="0,0; .5, 1; 1, 1"/>
                                        <p:tgtEl>
                                          <p:spTgt spid="12"/>
                                        </p:tgtEl>
                                      </p:cBhvr>
                                    </p:animEffect>
                                  </p:childTnLst>
                                </p:cTn>
                              </p:par>
                            </p:childTnLst>
                          </p:cTn>
                        </p:par>
                        <p:par>
                          <p:cTn id="77" fill="hold">
                            <p:stCondLst>
                              <p:cond delay="3500"/>
                            </p:stCondLst>
                            <p:childTnLst>
                              <p:par>
                                <p:cTn id="78" presetID="41" presetClass="entr" presetSubtype="0" fill="hold" grpId="0" nodeType="afterEffect">
                                  <p:stCondLst>
                                    <p:cond delay="0"/>
                                  </p:stCondLst>
                                  <p:iterate type="lt">
                                    <p:tmPct val="10000"/>
                                  </p:iterate>
                                  <p:childTnLst>
                                    <p:set>
                                      <p:cBhvr>
                                        <p:cTn id="79" dur="1" fill="hold">
                                          <p:stCondLst>
                                            <p:cond delay="0"/>
                                          </p:stCondLst>
                                        </p:cTn>
                                        <p:tgtEl>
                                          <p:spTgt spid="22"/>
                                        </p:tgtEl>
                                        <p:attrNameLst>
                                          <p:attrName>style.visibility</p:attrName>
                                        </p:attrNameLst>
                                      </p:cBhvr>
                                      <p:to>
                                        <p:strVal val="visible"/>
                                      </p:to>
                                    </p:set>
                                    <p:anim calcmode="lin" valueType="num">
                                      <p:cBhvr>
                                        <p:cTn id="80"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22"/>
                                        </p:tgtEl>
                                        <p:attrNameLst>
                                          <p:attrName>ppt_y</p:attrName>
                                        </p:attrNameLst>
                                      </p:cBhvr>
                                      <p:tavLst>
                                        <p:tav tm="0">
                                          <p:val>
                                            <p:strVal val="#ppt_y"/>
                                          </p:val>
                                        </p:tav>
                                        <p:tav tm="100000">
                                          <p:val>
                                            <p:strVal val="#ppt_y"/>
                                          </p:val>
                                        </p:tav>
                                      </p:tavLst>
                                    </p:anim>
                                    <p:anim calcmode="lin" valueType="num">
                                      <p:cBhvr>
                                        <p:cTn id="82"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84" dur="500" tmFilter="0,0; .5, 1; 1, 1"/>
                                        <p:tgtEl>
                                          <p:spTgt spid="22"/>
                                        </p:tgtEl>
                                      </p:cBhvr>
                                    </p:animEffect>
                                  </p:childTnLst>
                                </p:cTn>
                              </p:par>
                              <p:par>
                                <p:cTn id="85" presetID="41" presetClass="entr" presetSubtype="0" fill="hold" grpId="0" nodeType="withEffect">
                                  <p:stCondLst>
                                    <p:cond delay="0"/>
                                  </p:stCondLst>
                                  <p:iterate type="lt">
                                    <p:tmPct val="10000"/>
                                  </p:iterate>
                                  <p:childTnLst>
                                    <p:set>
                                      <p:cBhvr>
                                        <p:cTn id="86" dur="1" fill="hold">
                                          <p:stCondLst>
                                            <p:cond delay="0"/>
                                          </p:stCondLst>
                                        </p:cTn>
                                        <p:tgtEl>
                                          <p:spTgt spid="21"/>
                                        </p:tgtEl>
                                        <p:attrNameLst>
                                          <p:attrName>style.visibility</p:attrName>
                                        </p:attrNameLst>
                                      </p:cBhvr>
                                      <p:to>
                                        <p:strVal val="visible"/>
                                      </p:to>
                                    </p:set>
                                    <p:anim calcmode="lin" valueType="num">
                                      <p:cBhvr>
                                        <p:cTn id="8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21"/>
                                        </p:tgtEl>
                                        <p:attrNameLst>
                                          <p:attrName>ppt_y</p:attrName>
                                        </p:attrNameLst>
                                      </p:cBhvr>
                                      <p:tavLst>
                                        <p:tav tm="0">
                                          <p:val>
                                            <p:strVal val="#ppt_y"/>
                                          </p:val>
                                        </p:tav>
                                        <p:tav tm="100000">
                                          <p:val>
                                            <p:strVal val="#ppt_y"/>
                                          </p:val>
                                        </p:tav>
                                      </p:tavLst>
                                    </p:anim>
                                    <p:anim calcmode="lin" valueType="num">
                                      <p:cBhvr>
                                        <p:cTn id="8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91" dur="500" tmFilter="0,0; .5, 1; 1, 1"/>
                                        <p:tgtEl>
                                          <p:spTgt spid="21"/>
                                        </p:tgtEl>
                                      </p:cBhvr>
                                    </p:animEffect>
                                  </p:childTnLst>
                                </p:cTn>
                              </p:par>
                            </p:childTnLst>
                          </p:cTn>
                        </p:par>
                        <p:par>
                          <p:cTn id="92" fill="hold">
                            <p:stCondLst>
                              <p:cond delay="4250"/>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27"/>
                                        </p:tgtEl>
                                        <p:attrNameLst>
                                          <p:attrName>style.visibility</p:attrName>
                                        </p:attrNameLst>
                                      </p:cBhvr>
                                      <p:to>
                                        <p:strVal val="visible"/>
                                      </p:to>
                                    </p:set>
                                    <p:anim calcmode="lin" valueType="num">
                                      <p:cBhvr>
                                        <p:cTn id="95"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27"/>
                                        </p:tgtEl>
                                        <p:attrNameLst>
                                          <p:attrName>ppt_y</p:attrName>
                                        </p:attrNameLst>
                                      </p:cBhvr>
                                      <p:tavLst>
                                        <p:tav tm="0">
                                          <p:val>
                                            <p:strVal val="#ppt_y"/>
                                          </p:val>
                                        </p:tav>
                                        <p:tav tm="100000">
                                          <p:val>
                                            <p:strVal val="#ppt_y"/>
                                          </p:val>
                                        </p:tav>
                                      </p:tavLst>
                                    </p:anim>
                                    <p:anim calcmode="lin" valueType="num">
                                      <p:cBhvr>
                                        <p:cTn id="97"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99" dur="500" tmFilter="0,0; .5, 1; 1, 1"/>
                                        <p:tgtEl>
                                          <p:spTgt spid="27"/>
                                        </p:tgtEl>
                                      </p:cBhvr>
                                    </p:animEffect>
                                  </p:childTnLst>
                                </p:cTn>
                              </p:par>
                              <p:par>
                                <p:cTn id="100" presetID="41" presetClass="entr" presetSubtype="0" fill="hold" grpId="0" nodeType="withEffect">
                                  <p:stCondLst>
                                    <p:cond delay="0"/>
                                  </p:stCondLst>
                                  <p:iterate type="lt">
                                    <p:tmPct val="10000"/>
                                  </p:iterate>
                                  <p:childTnLst>
                                    <p:set>
                                      <p:cBhvr>
                                        <p:cTn id="101" dur="1" fill="hold">
                                          <p:stCondLst>
                                            <p:cond delay="0"/>
                                          </p:stCondLst>
                                        </p:cTn>
                                        <p:tgtEl>
                                          <p:spTgt spid="26"/>
                                        </p:tgtEl>
                                        <p:attrNameLst>
                                          <p:attrName>style.visibility</p:attrName>
                                        </p:attrNameLst>
                                      </p:cBhvr>
                                      <p:to>
                                        <p:strVal val="visible"/>
                                      </p:to>
                                    </p:set>
                                    <p:anim calcmode="lin" valueType="num">
                                      <p:cBhvr>
                                        <p:cTn id="102"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03" dur="500" fill="hold"/>
                                        <p:tgtEl>
                                          <p:spTgt spid="26"/>
                                        </p:tgtEl>
                                        <p:attrNameLst>
                                          <p:attrName>ppt_y</p:attrName>
                                        </p:attrNameLst>
                                      </p:cBhvr>
                                      <p:tavLst>
                                        <p:tav tm="0">
                                          <p:val>
                                            <p:strVal val="#ppt_y"/>
                                          </p:val>
                                        </p:tav>
                                        <p:tav tm="100000">
                                          <p:val>
                                            <p:strVal val="#ppt_y"/>
                                          </p:val>
                                        </p:tav>
                                      </p:tavLst>
                                    </p:anim>
                                    <p:anim calcmode="lin" valueType="num">
                                      <p:cBhvr>
                                        <p:cTn id="104"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5"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106" dur="500" tmFilter="0,0; .5, 1; 1, 1"/>
                                        <p:tgtEl>
                                          <p:spTgt spid="26"/>
                                        </p:tgtEl>
                                      </p:cBhvr>
                                    </p:animEffect>
                                  </p:childTnLst>
                                </p:cTn>
                              </p:par>
                            </p:childTnLst>
                          </p:cTn>
                        </p:par>
                        <p:par>
                          <p:cTn id="107" fill="hold">
                            <p:stCondLst>
                              <p:cond delay="5000"/>
                            </p:stCondLst>
                            <p:childTnLst>
                              <p:par>
                                <p:cTn id="108" presetID="2" presetClass="entr" presetSubtype="4" fill="hold" nodeType="afterEffect">
                                  <p:stCondLst>
                                    <p:cond delay="0"/>
                                  </p:stCondLst>
                                  <p:childTnLst>
                                    <p:set>
                                      <p:cBhvr>
                                        <p:cTn id="109" dur="1" fill="hold">
                                          <p:stCondLst>
                                            <p:cond delay="0"/>
                                          </p:stCondLst>
                                        </p:cTn>
                                        <p:tgtEl>
                                          <p:spTgt spid="28"/>
                                        </p:tgtEl>
                                        <p:attrNameLst>
                                          <p:attrName>style.visibility</p:attrName>
                                        </p:attrNameLst>
                                      </p:cBhvr>
                                      <p:to>
                                        <p:strVal val="visible"/>
                                      </p:to>
                                    </p:set>
                                    <p:anim calcmode="lin" valueType="num">
                                      <p:cBhvr additive="base">
                                        <p:cTn id="110" dur="500" fill="hold"/>
                                        <p:tgtEl>
                                          <p:spTgt spid="28"/>
                                        </p:tgtEl>
                                        <p:attrNameLst>
                                          <p:attrName>ppt_x</p:attrName>
                                        </p:attrNameLst>
                                      </p:cBhvr>
                                      <p:tavLst>
                                        <p:tav tm="0">
                                          <p:val>
                                            <p:strVal val="#ppt_x"/>
                                          </p:val>
                                        </p:tav>
                                        <p:tav tm="100000">
                                          <p:val>
                                            <p:strVal val="#ppt_x"/>
                                          </p:val>
                                        </p:tav>
                                      </p:tavLst>
                                    </p:anim>
                                    <p:anim calcmode="lin" valueType="num">
                                      <p:cBhvr additive="base">
                                        <p:cTn id="111" dur="500" fill="hold"/>
                                        <p:tgtEl>
                                          <p:spTgt spid="28"/>
                                        </p:tgtEl>
                                        <p:attrNameLst>
                                          <p:attrName>ppt_y</p:attrName>
                                        </p:attrNameLst>
                                      </p:cBhvr>
                                      <p:tavLst>
                                        <p:tav tm="0">
                                          <p:val>
                                            <p:strVal val="1+#ppt_h/2"/>
                                          </p:val>
                                        </p:tav>
                                        <p:tav tm="100000">
                                          <p:val>
                                            <p:strVal val="#ppt_y"/>
                                          </p:val>
                                        </p:tav>
                                      </p:tavLst>
                                    </p:anim>
                                  </p:childTnLst>
                                </p:cTn>
                              </p:par>
                            </p:childTnLst>
                          </p:cTn>
                        </p:par>
                        <p:par>
                          <p:cTn id="112" fill="hold">
                            <p:stCondLst>
                              <p:cond delay="5500"/>
                            </p:stCondLst>
                            <p:childTnLst>
                              <p:par>
                                <p:cTn id="113" presetID="10" presetClass="entr" presetSubtype="0" fill="hold" nodeType="afterEffect">
                                  <p:stCondLst>
                                    <p:cond delay="0"/>
                                  </p:stCondLst>
                                  <p:childTnLst>
                                    <p:set>
                                      <p:cBhvr>
                                        <p:cTn id="114" dur="1" fill="hold">
                                          <p:stCondLst>
                                            <p:cond delay="0"/>
                                          </p:stCondLst>
                                        </p:cTn>
                                        <p:tgtEl>
                                          <p:spTgt spid="14"/>
                                        </p:tgtEl>
                                        <p:attrNameLst>
                                          <p:attrName>style.visibility</p:attrName>
                                        </p:attrNameLst>
                                      </p:cBhvr>
                                      <p:to>
                                        <p:strVal val="visible"/>
                                      </p:to>
                                    </p:set>
                                    <p:animEffect transition="in" filter="fade">
                                      <p:cBhvr>
                                        <p:cTn id="115" dur="500"/>
                                        <p:tgtEl>
                                          <p:spTgt spid="14"/>
                                        </p:tgtEl>
                                      </p:cBhvr>
                                    </p:animEffect>
                                  </p:childTnLst>
                                </p:cTn>
                              </p:par>
                            </p:childTnLst>
                          </p:cTn>
                        </p:par>
                        <p:par>
                          <p:cTn id="116" fill="hold">
                            <p:stCondLst>
                              <p:cond delay="6000"/>
                            </p:stCondLst>
                            <p:childTnLst>
                              <p:par>
                                <p:cTn id="117" presetID="22" presetClass="entr" presetSubtype="8" fill="hold" grpId="0" nodeType="afterEffect">
                                  <p:stCondLst>
                                    <p:cond delay="0"/>
                                  </p:stCondLst>
                                  <p:childTnLst>
                                    <p:set>
                                      <p:cBhvr>
                                        <p:cTn id="118" dur="1" fill="hold">
                                          <p:stCondLst>
                                            <p:cond delay="0"/>
                                          </p:stCondLst>
                                        </p:cTn>
                                        <p:tgtEl>
                                          <p:spTgt spid="17"/>
                                        </p:tgtEl>
                                        <p:attrNameLst>
                                          <p:attrName>style.visibility</p:attrName>
                                        </p:attrNameLst>
                                      </p:cBhvr>
                                      <p:to>
                                        <p:strVal val="visible"/>
                                      </p:to>
                                    </p:set>
                                    <p:animEffect transition="in" filter="wipe(left)">
                                      <p:cBhvr>
                                        <p:cTn id="1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autoUpdateAnimBg="0"/>
      <p:bldP spid="5" grpId="0" bldLvl="0" animBg="1" autoUpdateAnimBg="0"/>
      <p:bldP spid="6" grpId="0" bldLvl="0" autoUpdateAnimBg="0"/>
      <p:bldP spid="7" grpId="0" bldLvl="0" autoUpdateAnimBg="0"/>
      <p:bldP spid="8" grpId="0" animBg="1"/>
      <p:bldP spid="9" grpId="0" animBg="1"/>
      <p:bldP spid="10" grpId="0" bldLvl="0" autoUpdateAnimBg="0"/>
      <p:bldP spid="11" grpId="0" bldLvl="0" autoUpdateAnimBg="0"/>
      <p:bldP spid="12" grpId="0" bldLvl="0" autoUpdateAnimBg="0"/>
      <p:bldP spid="13" grpId="0" bldLvl="0" autoUpdateAnimBg="0"/>
      <p:bldP spid="17" grpId="0"/>
      <p:bldP spid="18" grpId="0" bldLvl="0" animBg="1" autoUpdateAnimBg="0"/>
      <p:bldP spid="19" grpId="0" bldLvl="0" autoUpdateAnimBg="0"/>
      <p:bldP spid="20" grpId="0" animBg="1"/>
      <p:bldP spid="21" grpId="0" bldLvl="0" autoUpdateAnimBg="0"/>
      <p:bldP spid="22" grpId="0" bldLvl="0" autoUpdateAnimBg="0"/>
      <p:bldP spid="23" grpId="0" bldLvl="0" animBg="1" autoUpdateAnimBg="0"/>
      <p:bldP spid="24" grpId="0" bldLvl="0" autoUpdateAnimBg="0"/>
      <p:bldP spid="25" grpId="0" animBg="1"/>
      <p:bldP spid="26" grpId="0" bldLvl="0" autoUpdateAnimBg="0"/>
      <p:bldP spid="27"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p:cNvSpPr txBox="1"/>
          <p:nvPr/>
        </p:nvSpPr>
        <p:spPr>
          <a:xfrm>
            <a:off x="7697580" y="2368248"/>
            <a:ext cx="3580020" cy="492635"/>
          </a:xfrm>
          <a:prstGeom prst="rect">
            <a:avLst/>
          </a:prstGeom>
          <a:noFill/>
        </p:spPr>
        <p:txBody>
          <a:bodyPr wrap="square" lIns="0" tIns="0" rIns="0" bIns="0" rtlCol="0">
            <a:spAutoFit/>
          </a:bodyPr>
          <a:lstStyle/>
          <a:p>
            <a:r>
              <a:rPr lang="zh-CN" altLang="en-US" sz="1065" dirty="0">
                <a:solidFill>
                  <a:srgbClr val="1F3744"/>
                </a:solidFill>
                <a:latin typeface="+mn-ea"/>
              </a:rPr>
              <a:t>此处添加详细文本描述，建议与标题相关并符合整体语言风格，语言描述尽量简洁生动。尽量将每页幻灯片的字数控制在</a:t>
            </a:r>
            <a:r>
              <a:rPr lang="en-US" altLang="zh-CN" sz="1065" dirty="0">
                <a:solidFill>
                  <a:srgbClr val="1F3744"/>
                </a:solidFill>
                <a:latin typeface="+mn-ea"/>
              </a:rPr>
              <a:t>200</a:t>
            </a:r>
            <a:r>
              <a:rPr lang="zh-CN" altLang="en-US" sz="1065" dirty="0">
                <a:solidFill>
                  <a:srgbClr val="1F3744"/>
                </a:solidFill>
                <a:latin typeface="+mn-ea"/>
              </a:rPr>
              <a:t>字</a:t>
            </a:r>
            <a:r>
              <a:rPr lang="zh-CN" altLang="en-US" sz="1065" dirty="0" smtClean="0">
                <a:solidFill>
                  <a:srgbClr val="1F3744"/>
                </a:solidFill>
                <a:latin typeface="+mn-ea"/>
              </a:rPr>
              <a:t>以内</a:t>
            </a:r>
            <a:endParaRPr lang="zh-CN" altLang="en-US" sz="1065" dirty="0">
              <a:solidFill>
                <a:srgbClr val="1F3744"/>
              </a:solidFill>
              <a:latin typeface="+mn-ea"/>
            </a:endParaRPr>
          </a:p>
        </p:txBody>
      </p:sp>
      <p:sp>
        <p:nvSpPr>
          <p:cNvPr id="3" name="Rectangle 39"/>
          <p:cNvSpPr/>
          <p:nvPr/>
        </p:nvSpPr>
        <p:spPr>
          <a:xfrm>
            <a:off x="7596357" y="1766683"/>
            <a:ext cx="2646878" cy="584775"/>
          </a:xfrm>
          <a:prstGeom prst="rect">
            <a:avLst/>
          </a:prstGeom>
        </p:spPr>
        <p:txBody>
          <a:bodyPr wrap="none">
            <a:spAutoFit/>
          </a:bodyPr>
          <a:lstStyle/>
          <a:p>
            <a:pPr algn="ctr"/>
            <a:r>
              <a:rPr lang="zh-CN" altLang="en-US" sz="3200" b="1" dirty="0">
                <a:solidFill>
                  <a:srgbClr val="1F3744"/>
                </a:solidFill>
                <a:latin typeface="+mn-ea"/>
              </a:rPr>
              <a:t>此处添加标题</a:t>
            </a:r>
            <a:endParaRPr lang="en-US" sz="3200" b="1" dirty="0">
              <a:solidFill>
                <a:srgbClr val="1F3744"/>
              </a:solidFill>
              <a:latin typeface="+mn-ea"/>
            </a:endParaRPr>
          </a:p>
        </p:txBody>
      </p:sp>
      <p:sp>
        <p:nvSpPr>
          <p:cNvPr id="4" name="Oval 23"/>
          <p:cNvSpPr/>
          <p:nvPr/>
        </p:nvSpPr>
        <p:spPr>
          <a:xfrm>
            <a:off x="6054913" y="1659487"/>
            <a:ext cx="1324136" cy="1324136"/>
          </a:xfrm>
          <a:prstGeom prst="ellipse">
            <a:avLst/>
          </a:prstGeom>
          <a:noFill/>
          <a:ln w="38100">
            <a:solidFill>
              <a:srgbClr val="1F374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5" b="1" dirty="0">
              <a:solidFill>
                <a:srgbClr val="1F3744"/>
              </a:solidFill>
              <a:latin typeface="+mj-ea"/>
              <a:ea typeface="+mj-ea"/>
            </a:endParaRPr>
          </a:p>
        </p:txBody>
      </p:sp>
      <p:sp>
        <p:nvSpPr>
          <p:cNvPr id="5" name="矩形 4"/>
          <p:cNvSpPr/>
          <p:nvPr/>
        </p:nvSpPr>
        <p:spPr>
          <a:xfrm>
            <a:off x="6379796" y="1598280"/>
            <a:ext cx="674371" cy="1446550"/>
          </a:xfrm>
          <a:prstGeom prst="rect">
            <a:avLst/>
          </a:prstGeom>
        </p:spPr>
        <p:txBody>
          <a:bodyPr wrap="square">
            <a:spAutoFit/>
          </a:bodyPr>
          <a:lstStyle/>
          <a:p>
            <a:pPr algn="ctr"/>
            <a:r>
              <a:rPr lang="en-US" altLang="zh-CN" sz="8800" b="1" dirty="0" smtClean="0">
                <a:solidFill>
                  <a:srgbClr val="1F3744"/>
                </a:solidFill>
                <a:latin typeface="+mj-ea"/>
                <a:ea typeface="+mj-ea"/>
              </a:rPr>
              <a:t>3</a:t>
            </a:r>
            <a:endParaRPr lang="zh-CN" altLang="en-US" sz="8800" b="1" dirty="0">
              <a:solidFill>
                <a:srgbClr val="1F3744"/>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bwMode="auto">
          <a:xfrm>
            <a:off x="1426618" y="1534119"/>
            <a:ext cx="4241248" cy="4176713"/>
            <a:chOff x="0" y="0"/>
            <a:chExt cx="3725013" cy="3667701"/>
          </a:xfrm>
        </p:grpSpPr>
        <p:grpSp>
          <p:nvGrpSpPr>
            <p:cNvPr id="3" name="Group 10"/>
            <p:cNvGrpSpPr/>
            <p:nvPr/>
          </p:nvGrpSpPr>
          <p:grpSpPr bwMode="auto">
            <a:xfrm>
              <a:off x="0" y="0"/>
              <a:ext cx="3725013" cy="3667701"/>
              <a:chOff x="0" y="0"/>
              <a:chExt cx="3725013" cy="3667701"/>
            </a:xfrm>
          </p:grpSpPr>
          <p:sp>
            <p:nvSpPr>
              <p:cNvPr id="9" name="Freeform 24"/>
              <p:cNvSpPr>
                <a:spLocks noChangeArrowheads="1"/>
              </p:cNvSpPr>
              <p:nvPr/>
            </p:nvSpPr>
            <p:spPr bwMode="auto">
              <a:xfrm>
                <a:off x="0" y="0"/>
                <a:ext cx="1855343" cy="2020101"/>
              </a:xfrm>
              <a:custGeom>
                <a:avLst/>
                <a:gdLst>
                  <a:gd name="T0" fmla="*/ 259 w 259"/>
                  <a:gd name="T1" fmla="*/ 282 h 282"/>
                  <a:gd name="T2" fmla="*/ 259 w 259"/>
                  <a:gd name="T3" fmla="*/ 0 h 282"/>
                  <a:gd name="T4" fmla="*/ 129 w 259"/>
                  <a:gd name="T5" fmla="*/ 98 h 282"/>
                  <a:gd name="T6" fmla="*/ 0 w 259"/>
                  <a:gd name="T7" fmla="*/ 196 h 282"/>
                  <a:gd name="T8" fmla="*/ 259 w 259"/>
                  <a:gd name="T9" fmla="*/ 282 h 282"/>
                  <a:gd name="T10" fmla="*/ 0 60000 65536"/>
                  <a:gd name="T11" fmla="*/ 0 60000 65536"/>
                  <a:gd name="T12" fmla="*/ 0 60000 65536"/>
                  <a:gd name="T13" fmla="*/ 0 60000 65536"/>
                  <a:gd name="T14" fmla="*/ 0 60000 65536"/>
                  <a:gd name="T15" fmla="*/ 0 w 259"/>
                  <a:gd name="T16" fmla="*/ 0 h 282"/>
                  <a:gd name="T17" fmla="*/ 259 w 259"/>
                  <a:gd name="T18" fmla="*/ 282 h 282"/>
                </a:gdLst>
                <a:ahLst/>
                <a:cxnLst>
                  <a:cxn ang="T10">
                    <a:pos x="T0" y="T1"/>
                  </a:cxn>
                  <a:cxn ang="T11">
                    <a:pos x="T2" y="T3"/>
                  </a:cxn>
                  <a:cxn ang="T12">
                    <a:pos x="T4" y="T5"/>
                  </a:cxn>
                  <a:cxn ang="T13">
                    <a:pos x="T6" y="T7"/>
                  </a:cxn>
                  <a:cxn ang="T14">
                    <a:pos x="T8" y="T9"/>
                  </a:cxn>
                </a:cxnLst>
                <a:rect l="T15" t="T16" r="T17" b="T18"/>
                <a:pathLst>
                  <a:path w="259" h="282">
                    <a:moveTo>
                      <a:pt x="259" y="282"/>
                    </a:moveTo>
                    <a:lnTo>
                      <a:pt x="259" y="0"/>
                    </a:lnTo>
                    <a:lnTo>
                      <a:pt x="129" y="98"/>
                    </a:lnTo>
                    <a:lnTo>
                      <a:pt x="0" y="196"/>
                    </a:lnTo>
                    <a:lnTo>
                      <a:pt x="259" y="282"/>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cs typeface="+mn-ea"/>
                  <a:sym typeface="宋体" panose="02010600030101010101" pitchFamily="2" charset="-122"/>
                </a:endParaRPr>
              </a:p>
            </p:txBody>
          </p:sp>
          <p:sp>
            <p:nvSpPr>
              <p:cNvPr id="10" name="Freeform 25"/>
              <p:cNvSpPr>
                <a:spLocks noChangeArrowheads="1"/>
              </p:cNvSpPr>
              <p:nvPr/>
            </p:nvSpPr>
            <p:spPr bwMode="auto">
              <a:xfrm>
                <a:off x="1855343" y="0"/>
                <a:ext cx="1869670" cy="2020101"/>
              </a:xfrm>
              <a:custGeom>
                <a:avLst/>
                <a:gdLst>
                  <a:gd name="T0" fmla="*/ 0 w 261"/>
                  <a:gd name="T1" fmla="*/ 0 h 282"/>
                  <a:gd name="T2" fmla="*/ 0 w 261"/>
                  <a:gd name="T3" fmla="*/ 282 h 282"/>
                  <a:gd name="T4" fmla="*/ 261 w 261"/>
                  <a:gd name="T5" fmla="*/ 196 h 282"/>
                  <a:gd name="T6" fmla="*/ 132 w 261"/>
                  <a:gd name="T7" fmla="*/ 98 h 282"/>
                  <a:gd name="T8" fmla="*/ 0 w 261"/>
                  <a:gd name="T9" fmla="*/ 0 h 282"/>
                  <a:gd name="T10" fmla="*/ 0 60000 65536"/>
                  <a:gd name="T11" fmla="*/ 0 60000 65536"/>
                  <a:gd name="T12" fmla="*/ 0 60000 65536"/>
                  <a:gd name="T13" fmla="*/ 0 60000 65536"/>
                  <a:gd name="T14" fmla="*/ 0 60000 65536"/>
                  <a:gd name="T15" fmla="*/ 0 w 261"/>
                  <a:gd name="T16" fmla="*/ 0 h 282"/>
                  <a:gd name="T17" fmla="*/ 261 w 261"/>
                  <a:gd name="T18" fmla="*/ 282 h 282"/>
                </a:gdLst>
                <a:ahLst/>
                <a:cxnLst>
                  <a:cxn ang="T10">
                    <a:pos x="T0" y="T1"/>
                  </a:cxn>
                  <a:cxn ang="T11">
                    <a:pos x="T2" y="T3"/>
                  </a:cxn>
                  <a:cxn ang="T12">
                    <a:pos x="T4" y="T5"/>
                  </a:cxn>
                  <a:cxn ang="T13">
                    <a:pos x="T6" y="T7"/>
                  </a:cxn>
                  <a:cxn ang="T14">
                    <a:pos x="T8" y="T9"/>
                  </a:cxn>
                </a:cxnLst>
                <a:rect l="T15" t="T16" r="T17" b="T18"/>
                <a:pathLst>
                  <a:path w="261" h="282">
                    <a:moveTo>
                      <a:pt x="0" y="0"/>
                    </a:moveTo>
                    <a:lnTo>
                      <a:pt x="0" y="282"/>
                    </a:lnTo>
                    <a:lnTo>
                      <a:pt x="261" y="196"/>
                    </a:lnTo>
                    <a:lnTo>
                      <a:pt x="132" y="98"/>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cs typeface="+mn-ea"/>
                  <a:sym typeface="宋体" panose="02010600030101010101" pitchFamily="2" charset="-122"/>
                </a:endParaRPr>
              </a:p>
            </p:txBody>
          </p:sp>
          <p:sp>
            <p:nvSpPr>
              <p:cNvPr id="11" name="Freeform 26"/>
              <p:cNvSpPr>
                <a:spLocks noChangeArrowheads="1"/>
              </p:cNvSpPr>
              <p:nvPr/>
            </p:nvSpPr>
            <p:spPr bwMode="auto">
              <a:xfrm>
                <a:off x="1855343" y="1404042"/>
                <a:ext cx="1869670" cy="2263659"/>
              </a:xfrm>
              <a:custGeom>
                <a:avLst/>
                <a:gdLst>
                  <a:gd name="T0" fmla="*/ 261 w 261"/>
                  <a:gd name="T1" fmla="*/ 0 h 316"/>
                  <a:gd name="T2" fmla="*/ 0 w 261"/>
                  <a:gd name="T3" fmla="*/ 86 h 316"/>
                  <a:gd name="T4" fmla="*/ 160 w 261"/>
                  <a:gd name="T5" fmla="*/ 316 h 316"/>
                  <a:gd name="T6" fmla="*/ 211 w 261"/>
                  <a:gd name="T7" fmla="*/ 158 h 316"/>
                  <a:gd name="T8" fmla="*/ 261 w 261"/>
                  <a:gd name="T9" fmla="*/ 0 h 316"/>
                  <a:gd name="T10" fmla="*/ 0 60000 65536"/>
                  <a:gd name="T11" fmla="*/ 0 60000 65536"/>
                  <a:gd name="T12" fmla="*/ 0 60000 65536"/>
                  <a:gd name="T13" fmla="*/ 0 60000 65536"/>
                  <a:gd name="T14" fmla="*/ 0 60000 65536"/>
                  <a:gd name="T15" fmla="*/ 0 w 261"/>
                  <a:gd name="T16" fmla="*/ 0 h 316"/>
                  <a:gd name="T17" fmla="*/ 261 w 261"/>
                  <a:gd name="T18" fmla="*/ 316 h 316"/>
                </a:gdLst>
                <a:ahLst/>
                <a:cxnLst>
                  <a:cxn ang="T10">
                    <a:pos x="T0" y="T1"/>
                  </a:cxn>
                  <a:cxn ang="T11">
                    <a:pos x="T2" y="T3"/>
                  </a:cxn>
                  <a:cxn ang="T12">
                    <a:pos x="T4" y="T5"/>
                  </a:cxn>
                  <a:cxn ang="T13">
                    <a:pos x="T6" y="T7"/>
                  </a:cxn>
                  <a:cxn ang="T14">
                    <a:pos x="T8" y="T9"/>
                  </a:cxn>
                </a:cxnLst>
                <a:rect l="T15" t="T16" r="T17" b="T18"/>
                <a:pathLst>
                  <a:path w="261" h="316">
                    <a:moveTo>
                      <a:pt x="261" y="0"/>
                    </a:moveTo>
                    <a:lnTo>
                      <a:pt x="0" y="86"/>
                    </a:lnTo>
                    <a:lnTo>
                      <a:pt x="160" y="316"/>
                    </a:lnTo>
                    <a:lnTo>
                      <a:pt x="211" y="158"/>
                    </a:lnTo>
                    <a:lnTo>
                      <a:pt x="261" y="0"/>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cs typeface="+mn-ea"/>
                  <a:sym typeface="宋体" panose="02010600030101010101" pitchFamily="2" charset="-122"/>
                </a:endParaRPr>
              </a:p>
            </p:txBody>
          </p:sp>
          <p:sp>
            <p:nvSpPr>
              <p:cNvPr id="12" name="Freeform 27"/>
              <p:cNvSpPr>
                <a:spLocks noChangeArrowheads="1"/>
              </p:cNvSpPr>
              <p:nvPr/>
            </p:nvSpPr>
            <p:spPr bwMode="auto">
              <a:xfrm>
                <a:off x="702021" y="2020101"/>
                <a:ext cx="2299479" cy="1647600"/>
              </a:xfrm>
              <a:custGeom>
                <a:avLst/>
                <a:gdLst>
                  <a:gd name="T0" fmla="*/ 321 w 321"/>
                  <a:gd name="T1" fmla="*/ 230 h 230"/>
                  <a:gd name="T2" fmla="*/ 161 w 321"/>
                  <a:gd name="T3" fmla="*/ 0 h 230"/>
                  <a:gd name="T4" fmla="*/ 0 w 321"/>
                  <a:gd name="T5" fmla="*/ 230 h 230"/>
                  <a:gd name="T6" fmla="*/ 161 w 321"/>
                  <a:gd name="T7" fmla="*/ 230 h 230"/>
                  <a:gd name="T8" fmla="*/ 321 w 321"/>
                  <a:gd name="T9" fmla="*/ 230 h 230"/>
                  <a:gd name="T10" fmla="*/ 0 60000 65536"/>
                  <a:gd name="T11" fmla="*/ 0 60000 65536"/>
                  <a:gd name="T12" fmla="*/ 0 60000 65536"/>
                  <a:gd name="T13" fmla="*/ 0 60000 65536"/>
                  <a:gd name="T14" fmla="*/ 0 60000 65536"/>
                  <a:gd name="T15" fmla="*/ 0 w 321"/>
                  <a:gd name="T16" fmla="*/ 0 h 230"/>
                  <a:gd name="T17" fmla="*/ 321 w 321"/>
                  <a:gd name="T18" fmla="*/ 230 h 230"/>
                </a:gdLst>
                <a:ahLst/>
                <a:cxnLst>
                  <a:cxn ang="T10">
                    <a:pos x="T0" y="T1"/>
                  </a:cxn>
                  <a:cxn ang="T11">
                    <a:pos x="T2" y="T3"/>
                  </a:cxn>
                  <a:cxn ang="T12">
                    <a:pos x="T4" y="T5"/>
                  </a:cxn>
                  <a:cxn ang="T13">
                    <a:pos x="T6" y="T7"/>
                  </a:cxn>
                  <a:cxn ang="T14">
                    <a:pos x="T8" y="T9"/>
                  </a:cxn>
                </a:cxnLst>
                <a:rect l="T15" t="T16" r="T17" b="T18"/>
                <a:pathLst>
                  <a:path w="321" h="230">
                    <a:moveTo>
                      <a:pt x="321" y="230"/>
                    </a:moveTo>
                    <a:lnTo>
                      <a:pt x="161" y="0"/>
                    </a:lnTo>
                    <a:lnTo>
                      <a:pt x="0" y="230"/>
                    </a:lnTo>
                    <a:lnTo>
                      <a:pt x="161" y="230"/>
                    </a:lnTo>
                    <a:lnTo>
                      <a:pt x="321" y="230"/>
                    </a:lnTo>
                    <a:close/>
                  </a:path>
                </a:pathLst>
              </a:cu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cs typeface="+mn-ea"/>
                  <a:sym typeface="宋体" panose="02010600030101010101" pitchFamily="2" charset="-122"/>
                </a:endParaRPr>
              </a:p>
            </p:txBody>
          </p:sp>
          <p:sp>
            <p:nvSpPr>
              <p:cNvPr id="13" name="Freeform 28"/>
              <p:cNvSpPr>
                <a:spLocks noChangeArrowheads="1"/>
              </p:cNvSpPr>
              <p:nvPr/>
            </p:nvSpPr>
            <p:spPr bwMode="auto">
              <a:xfrm>
                <a:off x="0" y="1404042"/>
                <a:ext cx="1855343" cy="2263659"/>
              </a:xfrm>
              <a:custGeom>
                <a:avLst/>
                <a:gdLst>
                  <a:gd name="T0" fmla="*/ 98 w 259"/>
                  <a:gd name="T1" fmla="*/ 316 h 316"/>
                  <a:gd name="T2" fmla="*/ 259 w 259"/>
                  <a:gd name="T3" fmla="*/ 86 h 316"/>
                  <a:gd name="T4" fmla="*/ 0 w 259"/>
                  <a:gd name="T5" fmla="*/ 0 h 316"/>
                  <a:gd name="T6" fmla="*/ 50 w 259"/>
                  <a:gd name="T7" fmla="*/ 158 h 316"/>
                  <a:gd name="T8" fmla="*/ 98 w 259"/>
                  <a:gd name="T9" fmla="*/ 316 h 316"/>
                  <a:gd name="T10" fmla="*/ 0 60000 65536"/>
                  <a:gd name="T11" fmla="*/ 0 60000 65536"/>
                  <a:gd name="T12" fmla="*/ 0 60000 65536"/>
                  <a:gd name="T13" fmla="*/ 0 60000 65536"/>
                  <a:gd name="T14" fmla="*/ 0 60000 65536"/>
                  <a:gd name="T15" fmla="*/ 0 w 259"/>
                  <a:gd name="T16" fmla="*/ 0 h 316"/>
                  <a:gd name="T17" fmla="*/ 259 w 259"/>
                  <a:gd name="T18" fmla="*/ 316 h 316"/>
                </a:gdLst>
                <a:ahLst/>
                <a:cxnLst>
                  <a:cxn ang="T10">
                    <a:pos x="T0" y="T1"/>
                  </a:cxn>
                  <a:cxn ang="T11">
                    <a:pos x="T2" y="T3"/>
                  </a:cxn>
                  <a:cxn ang="T12">
                    <a:pos x="T4" y="T5"/>
                  </a:cxn>
                  <a:cxn ang="T13">
                    <a:pos x="T6" y="T7"/>
                  </a:cxn>
                  <a:cxn ang="T14">
                    <a:pos x="T8" y="T9"/>
                  </a:cxn>
                </a:cxnLst>
                <a:rect l="T15" t="T16" r="T17" b="T18"/>
                <a:pathLst>
                  <a:path w="259" h="316">
                    <a:moveTo>
                      <a:pt x="98" y="316"/>
                    </a:moveTo>
                    <a:lnTo>
                      <a:pt x="259" y="86"/>
                    </a:lnTo>
                    <a:lnTo>
                      <a:pt x="0" y="0"/>
                    </a:lnTo>
                    <a:lnTo>
                      <a:pt x="50" y="158"/>
                    </a:lnTo>
                    <a:lnTo>
                      <a:pt x="98" y="316"/>
                    </a:ln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方正兰亭细黑_GBK" charset="-122"/>
                  <a:cs typeface="+mn-ea"/>
                  <a:sym typeface="宋体" panose="02010600030101010101" pitchFamily="2" charset="-122"/>
                </a:endParaRPr>
              </a:p>
            </p:txBody>
          </p:sp>
        </p:grpSp>
        <p:pic>
          <p:nvPicPr>
            <p:cNvPr id="4" name="图片 3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194017" y="1010050"/>
              <a:ext cx="416768" cy="416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3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40279" y="2054285"/>
              <a:ext cx="415025" cy="4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3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0584" y="2683307"/>
              <a:ext cx="411010" cy="411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9158" y="1957035"/>
              <a:ext cx="609524" cy="60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3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0362" y="984835"/>
              <a:ext cx="435092" cy="435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4" name="Straight Connector 54"/>
          <p:cNvCxnSpPr/>
          <p:nvPr/>
        </p:nvCxnSpPr>
        <p:spPr>
          <a:xfrm>
            <a:off x="5904004" y="1663667"/>
            <a:ext cx="0" cy="416560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5" name="Group 22"/>
          <p:cNvGrpSpPr/>
          <p:nvPr/>
        </p:nvGrpSpPr>
        <p:grpSpPr bwMode="auto">
          <a:xfrm>
            <a:off x="6429234" y="1660559"/>
            <a:ext cx="1133327" cy="503239"/>
            <a:chOff x="0" y="0"/>
            <a:chExt cx="1131895" cy="504056"/>
          </a:xfrm>
        </p:grpSpPr>
        <p:sp>
          <p:nvSpPr>
            <p:cNvPr id="16" name="矩形 46"/>
            <p:cNvSpPr>
              <a:spLocks noChangeArrowheads="1"/>
            </p:cNvSpPr>
            <p:nvPr/>
          </p:nvSpPr>
          <p:spPr bwMode="auto">
            <a:xfrm>
              <a:off x="0" y="0"/>
              <a:ext cx="1080120" cy="50405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n-ea"/>
                <a:cs typeface="+mn-ea"/>
                <a:sym typeface="宋体" panose="02010600030101010101" pitchFamily="2" charset="-122"/>
              </a:endParaRPr>
            </a:p>
          </p:txBody>
        </p:sp>
        <p:sp>
          <p:nvSpPr>
            <p:cNvPr id="17" name="文本框 47"/>
            <p:cNvSpPr>
              <a:spLocks noChangeArrowheads="1"/>
            </p:cNvSpPr>
            <p:nvPr/>
          </p:nvSpPr>
          <p:spPr bwMode="auto">
            <a:xfrm>
              <a:off x="51774" y="41772"/>
              <a:ext cx="1080121" cy="40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n-ea"/>
                  <a:cs typeface="+mn-ea"/>
                  <a:sym typeface="方正兰亭细黑_GBK" charset="-122"/>
                </a:rPr>
                <a:t>标题一</a:t>
              </a:r>
              <a:endParaRPr lang="zh-CN" altLang="en-US" sz="2000" b="1" dirty="0">
                <a:solidFill>
                  <a:schemeClr val="bg1"/>
                </a:solidFill>
                <a:latin typeface="+mn-ea"/>
                <a:cs typeface="+mn-ea"/>
                <a:sym typeface="方正兰亭细黑_GBK" charset="-122"/>
              </a:endParaRPr>
            </a:p>
          </p:txBody>
        </p:sp>
      </p:grpSp>
      <p:sp>
        <p:nvSpPr>
          <p:cNvPr id="18" name="矩形 60"/>
          <p:cNvSpPr>
            <a:spLocks noChangeArrowheads="1"/>
          </p:cNvSpPr>
          <p:nvPr/>
        </p:nvSpPr>
        <p:spPr bwMode="auto">
          <a:xfrm>
            <a:off x="7751911" y="1604799"/>
            <a:ext cx="3335995" cy="612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300" dirty="0">
              <a:solidFill>
                <a:schemeClr val="tx1">
                  <a:lumMod val="50000"/>
                  <a:lumOff val="50000"/>
                </a:schemeClr>
              </a:solidFill>
              <a:latin typeface="微软雅黑" panose="020B0503020204020204" pitchFamily="34" charset="-122"/>
              <a:cs typeface="+mn-ea"/>
            </a:endParaRPr>
          </a:p>
          <a:p>
            <a:pP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300" dirty="0">
              <a:solidFill>
                <a:schemeClr val="tx1">
                  <a:lumMod val="50000"/>
                  <a:lumOff val="50000"/>
                </a:schemeClr>
              </a:solidFill>
              <a:latin typeface="微软雅黑" panose="020B0503020204020204" pitchFamily="34" charset="-122"/>
              <a:cs typeface="+mn-ea"/>
            </a:endParaRPr>
          </a:p>
        </p:txBody>
      </p:sp>
      <p:grpSp>
        <p:nvGrpSpPr>
          <p:cNvPr id="19" name="Group 22"/>
          <p:cNvGrpSpPr/>
          <p:nvPr/>
        </p:nvGrpSpPr>
        <p:grpSpPr bwMode="auto">
          <a:xfrm>
            <a:off x="6429234" y="2543127"/>
            <a:ext cx="1133327" cy="503239"/>
            <a:chOff x="0" y="0"/>
            <a:chExt cx="1131895" cy="504056"/>
          </a:xfrm>
        </p:grpSpPr>
        <p:sp>
          <p:nvSpPr>
            <p:cNvPr id="20" name="矩形 46"/>
            <p:cNvSpPr>
              <a:spLocks noChangeArrowheads="1"/>
            </p:cNvSpPr>
            <p:nvPr/>
          </p:nvSpPr>
          <p:spPr bwMode="auto">
            <a:xfrm>
              <a:off x="0" y="0"/>
              <a:ext cx="1080120" cy="50405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n-ea"/>
                <a:cs typeface="+mn-ea"/>
                <a:sym typeface="宋体" panose="02010600030101010101" pitchFamily="2" charset="-122"/>
              </a:endParaRPr>
            </a:p>
          </p:txBody>
        </p:sp>
        <p:sp>
          <p:nvSpPr>
            <p:cNvPr id="21" name="文本框 47"/>
            <p:cNvSpPr>
              <a:spLocks noChangeArrowheads="1"/>
            </p:cNvSpPr>
            <p:nvPr/>
          </p:nvSpPr>
          <p:spPr bwMode="auto">
            <a:xfrm>
              <a:off x="51774" y="41772"/>
              <a:ext cx="1080121" cy="40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cs typeface="+mn-ea"/>
                  <a:sym typeface="方正兰亭细黑_GBK" charset="-122"/>
                </a:rPr>
                <a:t>标题二</a:t>
              </a:r>
              <a:endParaRPr lang="zh-CN" altLang="en-US" sz="2000" b="1" dirty="0">
                <a:solidFill>
                  <a:schemeClr val="bg1"/>
                </a:solidFill>
                <a:latin typeface="+mj-ea"/>
                <a:cs typeface="+mn-ea"/>
                <a:sym typeface="方正兰亭细黑_GBK" charset="-122"/>
              </a:endParaRPr>
            </a:p>
          </p:txBody>
        </p:sp>
      </p:grpSp>
      <p:sp>
        <p:nvSpPr>
          <p:cNvPr id="22" name="矩形 60"/>
          <p:cNvSpPr>
            <a:spLocks noChangeArrowheads="1"/>
          </p:cNvSpPr>
          <p:nvPr/>
        </p:nvSpPr>
        <p:spPr bwMode="auto">
          <a:xfrm>
            <a:off x="7751911" y="2487367"/>
            <a:ext cx="3335995" cy="612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300" dirty="0">
              <a:solidFill>
                <a:schemeClr val="tx1">
                  <a:lumMod val="50000"/>
                  <a:lumOff val="50000"/>
                </a:schemeClr>
              </a:solidFill>
              <a:latin typeface="微软雅黑" panose="020B0503020204020204" pitchFamily="34" charset="-122"/>
              <a:cs typeface="+mn-ea"/>
            </a:endParaRPr>
          </a:p>
          <a:p>
            <a:pP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300" dirty="0">
              <a:solidFill>
                <a:schemeClr val="tx1">
                  <a:lumMod val="50000"/>
                  <a:lumOff val="50000"/>
                </a:schemeClr>
              </a:solidFill>
              <a:latin typeface="微软雅黑" panose="020B0503020204020204" pitchFamily="34" charset="-122"/>
              <a:cs typeface="+mn-ea"/>
            </a:endParaRPr>
          </a:p>
        </p:txBody>
      </p:sp>
      <p:grpSp>
        <p:nvGrpSpPr>
          <p:cNvPr id="23" name="Group 22"/>
          <p:cNvGrpSpPr/>
          <p:nvPr/>
        </p:nvGrpSpPr>
        <p:grpSpPr bwMode="auto">
          <a:xfrm>
            <a:off x="6429234" y="3438499"/>
            <a:ext cx="1133327" cy="503239"/>
            <a:chOff x="0" y="0"/>
            <a:chExt cx="1131895" cy="504056"/>
          </a:xfrm>
        </p:grpSpPr>
        <p:sp>
          <p:nvSpPr>
            <p:cNvPr id="24" name="矩形 46"/>
            <p:cNvSpPr>
              <a:spLocks noChangeArrowheads="1"/>
            </p:cNvSpPr>
            <p:nvPr/>
          </p:nvSpPr>
          <p:spPr bwMode="auto">
            <a:xfrm>
              <a:off x="0" y="0"/>
              <a:ext cx="1080120" cy="504056"/>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n-ea"/>
                <a:cs typeface="+mn-ea"/>
                <a:sym typeface="宋体" panose="02010600030101010101" pitchFamily="2" charset="-122"/>
              </a:endParaRPr>
            </a:p>
          </p:txBody>
        </p:sp>
        <p:sp>
          <p:nvSpPr>
            <p:cNvPr id="25" name="文本框 47"/>
            <p:cNvSpPr>
              <a:spLocks noChangeArrowheads="1"/>
            </p:cNvSpPr>
            <p:nvPr/>
          </p:nvSpPr>
          <p:spPr bwMode="auto">
            <a:xfrm>
              <a:off x="51774" y="41772"/>
              <a:ext cx="1080121" cy="40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cs typeface="+mn-ea"/>
                  <a:sym typeface="方正兰亭细黑_GBK" charset="-122"/>
                </a:rPr>
                <a:t>标题三</a:t>
              </a:r>
              <a:endParaRPr lang="zh-CN" altLang="en-US" sz="2000" b="1" dirty="0">
                <a:solidFill>
                  <a:schemeClr val="bg1"/>
                </a:solidFill>
                <a:latin typeface="+mj-ea"/>
                <a:cs typeface="+mn-ea"/>
                <a:sym typeface="方正兰亭细黑_GBK" charset="-122"/>
              </a:endParaRPr>
            </a:p>
          </p:txBody>
        </p:sp>
      </p:grpSp>
      <p:sp>
        <p:nvSpPr>
          <p:cNvPr id="26" name="矩形 60"/>
          <p:cNvSpPr>
            <a:spLocks noChangeArrowheads="1"/>
          </p:cNvSpPr>
          <p:nvPr/>
        </p:nvSpPr>
        <p:spPr bwMode="auto">
          <a:xfrm>
            <a:off x="7751911" y="3382739"/>
            <a:ext cx="3335995" cy="612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300" dirty="0">
              <a:solidFill>
                <a:schemeClr val="tx1">
                  <a:lumMod val="50000"/>
                  <a:lumOff val="50000"/>
                </a:schemeClr>
              </a:solidFill>
              <a:latin typeface="微软雅黑" panose="020B0503020204020204" pitchFamily="34" charset="-122"/>
              <a:cs typeface="+mn-ea"/>
            </a:endParaRPr>
          </a:p>
          <a:p>
            <a:pP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300" dirty="0">
              <a:solidFill>
                <a:schemeClr val="tx1">
                  <a:lumMod val="50000"/>
                  <a:lumOff val="50000"/>
                </a:schemeClr>
              </a:solidFill>
              <a:latin typeface="微软雅黑" panose="020B0503020204020204" pitchFamily="34" charset="-122"/>
              <a:cs typeface="+mn-ea"/>
            </a:endParaRPr>
          </a:p>
        </p:txBody>
      </p:sp>
      <p:grpSp>
        <p:nvGrpSpPr>
          <p:cNvPr id="27" name="Group 22"/>
          <p:cNvGrpSpPr/>
          <p:nvPr/>
        </p:nvGrpSpPr>
        <p:grpSpPr bwMode="auto">
          <a:xfrm>
            <a:off x="6429234" y="4302595"/>
            <a:ext cx="1133327" cy="503239"/>
            <a:chOff x="0" y="0"/>
            <a:chExt cx="1131895" cy="504056"/>
          </a:xfrm>
        </p:grpSpPr>
        <p:sp>
          <p:nvSpPr>
            <p:cNvPr id="28" name="矩形 46"/>
            <p:cNvSpPr>
              <a:spLocks noChangeArrowheads="1"/>
            </p:cNvSpPr>
            <p:nvPr/>
          </p:nvSpPr>
          <p:spPr bwMode="auto">
            <a:xfrm>
              <a:off x="0" y="0"/>
              <a:ext cx="1080120" cy="504056"/>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n-ea"/>
                <a:cs typeface="+mn-ea"/>
                <a:sym typeface="宋体" panose="02010600030101010101" pitchFamily="2" charset="-122"/>
              </a:endParaRPr>
            </a:p>
          </p:txBody>
        </p:sp>
        <p:sp>
          <p:nvSpPr>
            <p:cNvPr id="29" name="文本框 47"/>
            <p:cNvSpPr>
              <a:spLocks noChangeArrowheads="1"/>
            </p:cNvSpPr>
            <p:nvPr/>
          </p:nvSpPr>
          <p:spPr bwMode="auto">
            <a:xfrm>
              <a:off x="51774" y="41772"/>
              <a:ext cx="1080121" cy="40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cs typeface="+mn-ea"/>
                  <a:sym typeface="方正兰亭细黑_GBK" charset="-122"/>
                </a:rPr>
                <a:t>标题四</a:t>
              </a:r>
              <a:endParaRPr lang="zh-CN" altLang="en-US" sz="2000" b="1" dirty="0">
                <a:solidFill>
                  <a:schemeClr val="bg1"/>
                </a:solidFill>
                <a:latin typeface="+mj-ea"/>
                <a:cs typeface="+mn-ea"/>
                <a:sym typeface="方正兰亭细黑_GBK" charset="-122"/>
              </a:endParaRPr>
            </a:p>
          </p:txBody>
        </p:sp>
      </p:grpSp>
      <p:sp>
        <p:nvSpPr>
          <p:cNvPr id="30" name="矩形 60"/>
          <p:cNvSpPr>
            <a:spLocks noChangeArrowheads="1"/>
          </p:cNvSpPr>
          <p:nvPr/>
        </p:nvSpPr>
        <p:spPr bwMode="auto">
          <a:xfrm>
            <a:off x="7751911" y="4246835"/>
            <a:ext cx="3335995" cy="612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300" dirty="0">
              <a:solidFill>
                <a:schemeClr val="tx1">
                  <a:lumMod val="50000"/>
                  <a:lumOff val="50000"/>
                </a:schemeClr>
              </a:solidFill>
              <a:latin typeface="微软雅黑" panose="020B0503020204020204" pitchFamily="34" charset="-122"/>
              <a:cs typeface="+mn-ea"/>
            </a:endParaRPr>
          </a:p>
          <a:p>
            <a:pP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300" dirty="0">
              <a:solidFill>
                <a:schemeClr val="tx1">
                  <a:lumMod val="50000"/>
                  <a:lumOff val="50000"/>
                </a:schemeClr>
              </a:solidFill>
              <a:latin typeface="微软雅黑" panose="020B0503020204020204" pitchFamily="34" charset="-122"/>
              <a:cs typeface="+mn-ea"/>
            </a:endParaRPr>
          </a:p>
        </p:txBody>
      </p:sp>
      <p:grpSp>
        <p:nvGrpSpPr>
          <p:cNvPr id="31" name="Group 22"/>
          <p:cNvGrpSpPr/>
          <p:nvPr/>
        </p:nvGrpSpPr>
        <p:grpSpPr bwMode="auto">
          <a:xfrm>
            <a:off x="6429234" y="5179611"/>
            <a:ext cx="1133327" cy="503239"/>
            <a:chOff x="0" y="0"/>
            <a:chExt cx="1131895" cy="504056"/>
          </a:xfrm>
        </p:grpSpPr>
        <p:sp>
          <p:nvSpPr>
            <p:cNvPr id="32" name="矩形 46"/>
            <p:cNvSpPr>
              <a:spLocks noChangeArrowheads="1"/>
            </p:cNvSpPr>
            <p:nvPr/>
          </p:nvSpPr>
          <p:spPr bwMode="auto">
            <a:xfrm>
              <a:off x="0" y="0"/>
              <a:ext cx="1080120" cy="504056"/>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mn-ea"/>
                <a:cs typeface="+mn-ea"/>
                <a:sym typeface="宋体" panose="02010600030101010101" pitchFamily="2" charset="-122"/>
              </a:endParaRPr>
            </a:p>
          </p:txBody>
        </p:sp>
        <p:sp>
          <p:nvSpPr>
            <p:cNvPr id="33" name="文本框 47"/>
            <p:cNvSpPr>
              <a:spLocks noChangeArrowheads="1"/>
            </p:cNvSpPr>
            <p:nvPr/>
          </p:nvSpPr>
          <p:spPr bwMode="auto">
            <a:xfrm>
              <a:off x="51774" y="41772"/>
              <a:ext cx="1080121" cy="400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cs typeface="+mn-ea"/>
                  <a:sym typeface="方正兰亭细黑_GBK" charset="-122"/>
                </a:rPr>
                <a:t>标题五</a:t>
              </a:r>
              <a:endParaRPr lang="zh-CN" altLang="en-US" sz="2000" b="1" dirty="0">
                <a:solidFill>
                  <a:schemeClr val="bg1"/>
                </a:solidFill>
                <a:latin typeface="+mj-ea"/>
                <a:cs typeface="+mn-ea"/>
                <a:sym typeface="方正兰亭细黑_GBK" charset="-122"/>
              </a:endParaRPr>
            </a:p>
          </p:txBody>
        </p:sp>
      </p:grpSp>
      <p:sp>
        <p:nvSpPr>
          <p:cNvPr id="34" name="矩形 60"/>
          <p:cNvSpPr>
            <a:spLocks noChangeArrowheads="1"/>
          </p:cNvSpPr>
          <p:nvPr/>
        </p:nvSpPr>
        <p:spPr bwMode="auto">
          <a:xfrm>
            <a:off x="7751911" y="5123851"/>
            <a:ext cx="3335995" cy="612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5" rIns="91431" bIns="45715">
            <a:spAutoFit/>
          </a:bodyPr>
          <a:lstStyle/>
          <a:p>
            <a:pP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300" dirty="0">
              <a:solidFill>
                <a:schemeClr val="tx1">
                  <a:lumMod val="50000"/>
                  <a:lumOff val="50000"/>
                </a:schemeClr>
              </a:solidFill>
              <a:latin typeface="微软雅黑" panose="020B0503020204020204" pitchFamily="34" charset="-122"/>
              <a:cs typeface="+mn-ea"/>
            </a:endParaRPr>
          </a:p>
          <a:p>
            <a:pPr>
              <a:lnSpc>
                <a:spcPct val="130000"/>
              </a:lnSpc>
            </a:pPr>
            <a:r>
              <a:rPr lang="zh-CN" altLang="en-US" sz="1300" dirty="0">
                <a:solidFill>
                  <a:schemeClr val="tx1">
                    <a:lumMod val="50000"/>
                    <a:lumOff val="50000"/>
                  </a:schemeClr>
                </a:solidFill>
                <a:latin typeface="微软雅黑" panose="020B0503020204020204" pitchFamily="34" charset="-122"/>
                <a:cs typeface="+mn-ea"/>
              </a:rPr>
              <a:t>单击此处添加文本单击此处添加文本</a:t>
            </a:r>
            <a:endParaRPr lang="en-US" altLang="zh-CN" sz="1300" dirty="0">
              <a:solidFill>
                <a:schemeClr val="tx1">
                  <a:lumMod val="50000"/>
                  <a:lumOff val="50000"/>
                </a:schemeClr>
              </a:solidFill>
              <a:latin typeface="微软雅黑" panose="020B0503020204020204" pitchFamily="34" charset="-122"/>
              <a:cs typeface="+mn-ea"/>
            </a:endParaRPr>
          </a:p>
        </p:txBody>
      </p:sp>
      <p:sp>
        <p:nvSpPr>
          <p:cNvPr id="35" name="标题 34"/>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par>
                          <p:cTn id="19" fill="hold">
                            <p:stCondLst>
                              <p:cond delay="2000"/>
                            </p:stCondLst>
                            <p:childTnLst>
                              <p:par>
                                <p:cTn id="20" presetID="2" presetClass="entr" presetSubtype="2" decel="10000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1+#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p:stCondLst>
                              <p:cond delay="3000"/>
                            </p:stCondLst>
                            <p:childTnLst>
                              <p:par>
                                <p:cTn id="29" presetID="2" presetClass="entr" presetSubtype="2" decel="10000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par>
                          <p:cTn id="37" fill="hold">
                            <p:stCondLst>
                              <p:cond delay="4000"/>
                            </p:stCondLst>
                            <p:childTnLst>
                              <p:par>
                                <p:cTn id="38" presetID="2" presetClass="entr" presetSubtype="2" decel="100000"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500" fill="hold"/>
                                        <p:tgtEl>
                                          <p:spTgt spid="26"/>
                                        </p:tgtEl>
                                        <p:attrNameLst>
                                          <p:attrName>ppt_x</p:attrName>
                                        </p:attrNameLst>
                                      </p:cBhvr>
                                      <p:tavLst>
                                        <p:tav tm="0">
                                          <p:val>
                                            <p:strVal val="1+#ppt_w/2"/>
                                          </p:val>
                                        </p:tav>
                                        <p:tav tm="100000">
                                          <p:val>
                                            <p:strVal val="#ppt_x"/>
                                          </p:val>
                                        </p:tav>
                                      </p:tavLst>
                                    </p:anim>
                                    <p:anim calcmode="lin" valueType="num">
                                      <p:cBhvr additive="base">
                                        <p:cTn id="41" dur="500" fill="hold"/>
                                        <p:tgtEl>
                                          <p:spTgt spid="26"/>
                                        </p:tgtEl>
                                        <p:attrNameLst>
                                          <p:attrName>ppt_y</p:attrName>
                                        </p:attrNameLst>
                                      </p:cBhvr>
                                      <p:tavLst>
                                        <p:tav tm="0">
                                          <p:val>
                                            <p:strVal val="#ppt_y"/>
                                          </p:val>
                                        </p:tav>
                                        <p:tav tm="100000">
                                          <p:val>
                                            <p:strVal val="#ppt_y"/>
                                          </p:val>
                                        </p:tav>
                                      </p:tavLst>
                                    </p:anim>
                                  </p:childTnLst>
                                </p:cTn>
                              </p:par>
                            </p:childTnLst>
                          </p:cTn>
                        </p:par>
                        <p:par>
                          <p:cTn id="42" fill="hold">
                            <p:stCondLst>
                              <p:cond delay="4500"/>
                            </p:stCondLst>
                            <p:childTnLst>
                              <p:par>
                                <p:cTn id="43" presetID="10" presetClass="entr" presetSubtype="0"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5000"/>
                            </p:stCondLst>
                            <p:childTnLst>
                              <p:par>
                                <p:cTn id="47" presetID="2" presetClass="entr" presetSubtype="2" decel="10000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1+#ppt_w/2"/>
                                          </p:val>
                                        </p:tav>
                                        <p:tav tm="100000">
                                          <p:val>
                                            <p:strVal val="#ppt_x"/>
                                          </p:val>
                                        </p:tav>
                                      </p:tavLst>
                                    </p:anim>
                                    <p:anim calcmode="lin" valueType="num">
                                      <p:cBhvr additive="base">
                                        <p:cTn id="50" dur="500" fill="hold"/>
                                        <p:tgtEl>
                                          <p:spTgt spid="30"/>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10" presetClass="entr" presetSubtype="0"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childTnLst>
                          </p:cTn>
                        </p:par>
                        <p:par>
                          <p:cTn id="55" fill="hold">
                            <p:stCondLst>
                              <p:cond delay="6000"/>
                            </p:stCondLst>
                            <p:childTnLst>
                              <p:par>
                                <p:cTn id="56" presetID="2" presetClass="entr" presetSubtype="2" decel="100000"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fill="hold"/>
                                        <p:tgtEl>
                                          <p:spTgt spid="34"/>
                                        </p:tgtEl>
                                        <p:attrNameLst>
                                          <p:attrName>ppt_x</p:attrName>
                                        </p:attrNameLst>
                                      </p:cBhvr>
                                      <p:tavLst>
                                        <p:tav tm="0">
                                          <p:val>
                                            <p:strVal val="1+#ppt_w/2"/>
                                          </p:val>
                                        </p:tav>
                                        <p:tav tm="100000">
                                          <p:val>
                                            <p:strVal val="#ppt_x"/>
                                          </p:val>
                                        </p:tav>
                                      </p:tavLst>
                                    </p:anim>
                                    <p:anim calcmode="lin" valueType="num">
                                      <p:cBhvr additive="base">
                                        <p:cTn id="59"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26" grpId="0"/>
      <p:bldP spid="30" grpId="0"/>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904111" y="4591259"/>
            <a:ext cx="4607807" cy="1526040"/>
            <a:chOff x="4355976" y="3299428"/>
            <a:chExt cx="3456305" cy="1144530"/>
          </a:xfrm>
        </p:grpSpPr>
        <p:grpSp>
          <p:nvGrpSpPr>
            <p:cNvPr id="5" name="Group 27"/>
            <p:cNvGrpSpPr/>
            <p:nvPr/>
          </p:nvGrpSpPr>
          <p:grpSpPr bwMode="auto">
            <a:xfrm>
              <a:off x="6930203" y="3299428"/>
              <a:ext cx="882078" cy="1144530"/>
              <a:chOff x="3600" y="3001"/>
              <a:chExt cx="779" cy="1007"/>
            </a:xfrm>
            <a:solidFill>
              <a:schemeClr val="accent5"/>
            </a:solidFill>
          </p:grpSpPr>
          <p:sp>
            <p:nvSpPr>
              <p:cNvPr id="15" name="Freeform 7"/>
              <p:cNvSpPr/>
              <p:nvPr/>
            </p:nvSpPr>
            <p:spPr bwMode="auto">
              <a:xfrm>
                <a:off x="3600" y="3072"/>
                <a:ext cx="779" cy="936"/>
              </a:xfrm>
              <a:custGeom>
                <a:avLst/>
                <a:gdLst/>
                <a:ahLst/>
                <a:cxnLst>
                  <a:cxn ang="0">
                    <a:pos x="3" y="159"/>
                  </a:cxn>
                  <a:cxn ang="0">
                    <a:pos x="90" y="130"/>
                  </a:cxn>
                  <a:cxn ang="0">
                    <a:pos x="360" y="128"/>
                  </a:cxn>
                  <a:cxn ang="0">
                    <a:pos x="451" y="116"/>
                  </a:cxn>
                  <a:cxn ang="0">
                    <a:pos x="602" y="40"/>
                  </a:cxn>
                  <a:cxn ang="0">
                    <a:pos x="693" y="26"/>
                  </a:cxn>
                  <a:cxn ang="0">
                    <a:pos x="648" y="98"/>
                  </a:cxn>
                  <a:cxn ang="0">
                    <a:pos x="586" y="139"/>
                  </a:cxn>
                  <a:cxn ang="0">
                    <a:pos x="483" y="221"/>
                  </a:cxn>
                  <a:cxn ang="0">
                    <a:pos x="465" y="306"/>
                  </a:cxn>
                  <a:cxn ang="0">
                    <a:pos x="571" y="786"/>
                  </a:cxn>
                  <a:cxn ang="0">
                    <a:pos x="541" y="843"/>
                  </a:cxn>
                  <a:cxn ang="0">
                    <a:pos x="483" y="816"/>
                  </a:cxn>
                  <a:cxn ang="0">
                    <a:pos x="389" y="557"/>
                  </a:cxn>
                  <a:cxn ang="0">
                    <a:pos x="366" y="518"/>
                  </a:cxn>
                  <a:cxn ang="0">
                    <a:pos x="355" y="518"/>
                  </a:cxn>
                  <a:cxn ang="0">
                    <a:pos x="334" y="557"/>
                  </a:cxn>
                  <a:cxn ang="0">
                    <a:pos x="239" y="816"/>
                  </a:cxn>
                  <a:cxn ang="0">
                    <a:pos x="182" y="843"/>
                  </a:cxn>
                  <a:cxn ang="0">
                    <a:pos x="152" y="786"/>
                  </a:cxn>
                  <a:cxn ang="0">
                    <a:pos x="257" y="306"/>
                  </a:cxn>
                  <a:cxn ang="0">
                    <a:pos x="241" y="235"/>
                  </a:cxn>
                  <a:cxn ang="0">
                    <a:pos x="165" y="211"/>
                  </a:cxn>
                  <a:cxn ang="0">
                    <a:pos x="75" y="203"/>
                  </a:cxn>
                  <a:cxn ang="0">
                    <a:pos x="3" y="159"/>
                  </a:cxn>
                </a:cxnLst>
                <a:rect l="0" t="0" r="r" b="b"/>
                <a:pathLst>
                  <a:path w="709" h="852">
                    <a:moveTo>
                      <a:pt x="3" y="159"/>
                    </a:moveTo>
                    <a:cubicBezTo>
                      <a:pt x="6" y="128"/>
                      <a:pt x="51" y="130"/>
                      <a:pt x="90" y="130"/>
                    </a:cubicBezTo>
                    <a:cubicBezTo>
                      <a:pt x="126" y="130"/>
                      <a:pt x="312" y="128"/>
                      <a:pt x="360" y="128"/>
                    </a:cubicBezTo>
                    <a:cubicBezTo>
                      <a:pt x="409" y="128"/>
                      <a:pt x="450" y="116"/>
                      <a:pt x="451" y="116"/>
                    </a:cubicBezTo>
                    <a:cubicBezTo>
                      <a:pt x="478" y="111"/>
                      <a:pt x="569" y="57"/>
                      <a:pt x="602" y="40"/>
                    </a:cubicBezTo>
                    <a:cubicBezTo>
                      <a:pt x="637" y="23"/>
                      <a:pt x="676" y="0"/>
                      <a:pt x="693" y="26"/>
                    </a:cubicBezTo>
                    <a:cubicBezTo>
                      <a:pt x="709" y="52"/>
                      <a:pt x="687" y="73"/>
                      <a:pt x="648" y="98"/>
                    </a:cubicBezTo>
                    <a:cubicBezTo>
                      <a:pt x="605" y="125"/>
                      <a:pt x="611" y="123"/>
                      <a:pt x="586" y="139"/>
                    </a:cubicBezTo>
                    <a:cubicBezTo>
                      <a:pt x="558" y="156"/>
                      <a:pt x="497" y="200"/>
                      <a:pt x="483" y="221"/>
                    </a:cubicBezTo>
                    <a:cubicBezTo>
                      <a:pt x="470" y="241"/>
                      <a:pt x="469" y="272"/>
                      <a:pt x="465" y="306"/>
                    </a:cubicBezTo>
                    <a:cubicBezTo>
                      <a:pt x="454" y="436"/>
                      <a:pt x="564" y="761"/>
                      <a:pt x="571" y="786"/>
                    </a:cubicBezTo>
                    <a:cubicBezTo>
                      <a:pt x="577" y="807"/>
                      <a:pt x="573" y="833"/>
                      <a:pt x="541" y="843"/>
                    </a:cubicBezTo>
                    <a:cubicBezTo>
                      <a:pt x="509" y="852"/>
                      <a:pt x="490" y="837"/>
                      <a:pt x="483" y="816"/>
                    </a:cubicBezTo>
                    <a:cubicBezTo>
                      <a:pt x="472" y="778"/>
                      <a:pt x="408" y="606"/>
                      <a:pt x="389" y="557"/>
                    </a:cubicBezTo>
                    <a:cubicBezTo>
                      <a:pt x="381" y="537"/>
                      <a:pt x="373" y="522"/>
                      <a:pt x="366" y="518"/>
                    </a:cubicBezTo>
                    <a:cubicBezTo>
                      <a:pt x="363" y="517"/>
                      <a:pt x="357" y="518"/>
                      <a:pt x="355" y="518"/>
                    </a:cubicBezTo>
                    <a:cubicBezTo>
                      <a:pt x="348" y="521"/>
                      <a:pt x="341" y="537"/>
                      <a:pt x="334" y="557"/>
                    </a:cubicBezTo>
                    <a:cubicBezTo>
                      <a:pt x="315" y="606"/>
                      <a:pt x="251" y="778"/>
                      <a:pt x="239" y="816"/>
                    </a:cubicBezTo>
                    <a:cubicBezTo>
                      <a:pt x="233" y="837"/>
                      <a:pt x="214" y="852"/>
                      <a:pt x="182" y="843"/>
                    </a:cubicBezTo>
                    <a:cubicBezTo>
                      <a:pt x="150" y="833"/>
                      <a:pt x="145" y="807"/>
                      <a:pt x="152" y="786"/>
                    </a:cubicBezTo>
                    <a:cubicBezTo>
                      <a:pt x="159" y="761"/>
                      <a:pt x="269" y="436"/>
                      <a:pt x="257" y="306"/>
                    </a:cubicBezTo>
                    <a:cubicBezTo>
                      <a:pt x="254" y="272"/>
                      <a:pt x="254" y="255"/>
                      <a:pt x="241" y="235"/>
                    </a:cubicBezTo>
                    <a:cubicBezTo>
                      <a:pt x="227" y="215"/>
                      <a:pt x="197" y="214"/>
                      <a:pt x="165" y="211"/>
                    </a:cubicBezTo>
                    <a:cubicBezTo>
                      <a:pt x="136" y="208"/>
                      <a:pt x="125" y="207"/>
                      <a:pt x="75" y="203"/>
                    </a:cubicBezTo>
                    <a:cubicBezTo>
                      <a:pt x="29" y="198"/>
                      <a:pt x="0" y="189"/>
                      <a:pt x="3" y="159"/>
                    </a:cubicBezTo>
                    <a:close/>
                  </a:path>
                </a:pathLst>
              </a:custGeom>
              <a:grpFill/>
              <a:ln w="9525">
                <a:noFill/>
                <a:round/>
              </a:ln>
            </p:spPr>
            <p:txBody>
              <a:bodyPr/>
              <a:lstStyle/>
              <a:p>
                <a:endParaRPr lang="zh-CN" altLang="zh-CN">
                  <a:cs typeface="+mn-ea"/>
                </a:endParaRPr>
              </a:p>
            </p:txBody>
          </p:sp>
          <p:sp>
            <p:nvSpPr>
              <p:cNvPr id="16" name="Oval 8"/>
              <p:cNvSpPr>
                <a:spLocks noChangeArrowheads="1"/>
              </p:cNvSpPr>
              <p:nvPr/>
            </p:nvSpPr>
            <p:spPr bwMode="auto">
              <a:xfrm>
                <a:off x="3899" y="3001"/>
                <a:ext cx="188" cy="189"/>
              </a:xfrm>
              <a:prstGeom prst="ellipse">
                <a:avLst/>
              </a:prstGeom>
              <a:grpFill/>
              <a:ln w="9525">
                <a:noFill/>
                <a:round/>
              </a:ln>
            </p:spPr>
            <p:txBody>
              <a:bodyPr/>
              <a:lstStyle/>
              <a:p>
                <a:endParaRPr lang="zh-CN" altLang="zh-CN">
                  <a:cs typeface="+mn-ea"/>
                </a:endParaRPr>
              </a:p>
            </p:txBody>
          </p:sp>
        </p:grpSp>
        <p:grpSp>
          <p:nvGrpSpPr>
            <p:cNvPr id="6" name="Group 29"/>
            <p:cNvGrpSpPr/>
            <p:nvPr/>
          </p:nvGrpSpPr>
          <p:grpSpPr bwMode="auto">
            <a:xfrm>
              <a:off x="5215552" y="3299428"/>
              <a:ext cx="891079" cy="1144530"/>
              <a:chOff x="2086" y="3001"/>
              <a:chExt cx="787" cy="1007"/>
            </a:xfrm>
            <a:solidFill>
              <a:schemeClr val="accent5"/>
            </a:solidFill>
          </p:grpSpPr>
          <p:sp>
            <p:nvSpPr>
              <p:cNvPr id="13" name="Freeform 9"/>
              <p:cNvSpPr/>
              <p:nvPr/>
            </p:nvSpPr>
            <p:spPr bwMode="auto">
              <a:xfrm>
                <a:off x="2086" y="3213"/>
                <a:ext cx="787" cy="795"/>
              </a:xfrm>
              <a:custGeom>
                <a:avLst/>
                <a:gdLst/>
                <a:ahLst/>
                <a:cxnLst>
                  <a:cxn ang="0">
                    <a:pos x="713" y="31"/>
                  </a:cxn>
                  <a:cxn ang="0">
                    <a:pos x="625" y="2"/>
                  </a:cxn>
                  <a:cxn ang="0">
                    <a:pos x="358" y="0"/>
                  </a:cxn>
                  <a:cxn ang="0">
                    <a:pos x="91" y="2"/>
                  </a:cxn>
                  <a:cxn ang="0">
                    <a:pos x="3" y="31"/>
                  </a:cxn>
                  <a:cxn ang="0">
                    <a:pos x="76" y="75"/>
                  </a:cxn>
                  <a:cxn ang="0">
                    <a:pos x="166" y="83"/>
                  </a:cxn>
                  <a:cxn ang="0">
                    <a:pos x="241" y="107"/>
                  </a:cxn>
                  <a:cxn ang="0">
                    <a:pos x="258" y="178"/>
                  </a:cxn>
                  <a:cxn ang="0">
                    <a:pos x="152" y="658"/>
                  </a:cxn>
                  <a:cxn ang="0">
                    <a:pos x="183" y="715"/>
                  </a:cxn>
                  <a:cxn ang="0">
                    <a:pos x="240" y="688"/>
                  </a:cxn>
                  <a:cxn ang="0">
                    <a:pos x="334" y="429"/>
                  </a:cxn>
                  <a:cxn ang="0">
                    <a:pos x="356" y="390"/>
                  </a:cxn>
                  <a:cxn ang="0">
                    <a:pos x="360" y="390"/>
                  </a:cxn>
                  <a:cxn ang="0">
                    <a:pos x="382" y="429"/>
                  </a:cxn>
                  <a:cxn ang="0">
                    <a:pos x="476" y="688"/>
                  </a:cxn>
                  <a:cxn ang="0">
                    <a:pos x="533" y="715"/>
                  </a:cxn>
                  <a:cxn ang="0">
                    <a:pos x="564" y="658"/>
                  </a:cxn>
                  <a:cxn ang="0">
                    <a:pos x="458" y="178"/>
                  </a:cxn>
                  <a:cxn ang="0">
                    <a:pos x="475" y="107"/>
                  </a:cxn>
                  <a:cxn ang="0">
                    <a:pos x="550" y="83"/>
                  </a:cxn>
                  <a:cxn ang="0">
                    <a:pos x="640" y="75"/>
                  </a:cxn>
                  <a:cxn ang="0">
                    <a:pos x="713" y="31"/>
                  </a:cxn>
                </a:cxnLst>
                <a:rect l="0" t="0" r="r" b="b"/>
                <a:pathLst>
                  <a:path w="716" h="724">
                    <a:moveTo>
                      <a:pt x="713" y="31"/>
                    </a:moveTo>
                    <a:cubicBezTo>
                      <a:pt x="710" y="0"/>
                      <a:pt x="664" y="2"/>
                      <a:pt x="625" y="2"/>
                    </a:cubicBezTo>
                    <a:cubicBezTo>
                      <a:pt x="591" y="2"/>
                      <a:pt x="410" y="0"/>
                      <a:pt x="358" y="0"/>
                    </a:cubicBezTo>
                    <a:cubicBezTo>
                      <a:pt x="306" y="0"/>
                      <a:pt x="125" y="2"/>
                      <a:pt x="91" y="2"/>
                    </a:cubicBezTo>
                    <a:cubicBezTo>
                      <a:pt x="51" y="2"/>
                      <a:pt x="6" y="0"/>
                      <a:pt x="3" y="31"/>
                    </a:cubicBezTo>
                    <a:cubicBezTo>
                      <a:pt x="0" y="61"/>
                      <a:pt x="29" y="70"/>
                      <a:pt x="76" y="75"/>
                    </a:cubicBezTo>
                    <a:cubicBezTo>
                      <a:pt x="126" y="79"/>
                      <a:pt x="136" y="80"/>
                      <a:pt x="166" y="83"/>
                    </a:cubicBezTo>
                    <a:cubicBezTo>
                      <a:pt x="198" y="86"/>
                      <a:pt x="228" y="87"/>
                      <a:pt x="241" y="107"/>
                    </a:cubicBezTo>
                    <a:cubicBezTo>
                      <a:pt x="254" y="127"/>
                      <a:pt x="255" y="144"/>
                      <a:pt x="258" y="178"/>
                    </a:cubicBezTo>
                    <a:cubicBezTo>
                      <a:pt x="269" y="308"/>
                      <a:pt x="159" y="633"/>
                      <a:pt x="152" y="658"/>
                    </a:cubicBezTo>
                    <a:cubicBezTo>
                      <a:pt x="146" y="679"/>
                      <a:pt x="150" y="705"/>
                      <a:pt x="183" y="715"/>
                    </a:cubicBezTo>
                    <a:cubicBezTo>
                      <a:pt x="215" y="724"/>
                      <a:pt x="234" y="709"/>
                      <a:pt x="240" y="688"/>
                    </a:cubicBezTo>
                    <a:cubicBezTo>
                      <a:pt x="251" y="650"/>
                      <a:pt x="315" y="478"/>
                      <a:pt x="334" y="429"/>
                    </a:cubicBezTo>
                    <a:cubicBezTo>
                      <a:pt x="342" y="409"/>
                      <a:pt x="348" y="393"/>
                      <a:pt x="356" y="390"/>
                    </a:cubicBezTo>
                    <a:cubicBezTo>
                      <a:pt x="360" y="390"/>
                      <a:pt x="360" y="390"/>
                      <a:pt x="360" y="390"/>
                    </a:cubicBezTo>
                    <a:cubicBezTo>
                      <a:pt x="368" y="393"/>
                      <a:pt x="374" y="409"/>
                      <a:pt x="382" y="429"/>
                    </a:cubicBezTo>
                    <a:cubicBezTo>
                      <a:pt x="401" y="478"/>
                      <a:pt x="465" y="650"/>
                      <a:pt x="476" y="688"/>
                    </a:cubicBezTo>
                    <a:cubicBezTo>
                      <a:pt x="482" y="709"/>
                      <a:pt x="501" y="724"/>
                      <a:pt x="533" y="715"/>
                    </a:cubicBezTo>
                    <a:cubicBezTo>
                      <a:pt x="566" y="705"/>
                      <a:pt x="570" y="679"/>
                      <a:pt x="564" y="658"/>
                    </a:cubicBezTo>
                    <a:cubicBezTo>
                      <a:pt x="556" y="633"/>
                      <a:pt x="447" y="308"/>
                      <a:pt x="458" y="178"/>
                    </a:cubicBezTo>
                    <a:cubicBezTo>
                      <a:pt x="461" y="144"/>
                      <a:pt x="462" y="127"/>
                      <a:pt x="475" y="107"/>
                    </a:cubicBezTo>
                    <a:cubicBezTo>
                      <a:pt x="488" y="87"/>
                      <a:pt x="518" y="86"/>
                      <a:pt x="550" y="83"/>
                    </a:cubicBezTo>
                    <a:cubicBezTo>
                      <a:pt x="580" y="80"/>
                      <a:pt x="590" y="79"/>
                      <a:pt x="640" y="75"/>
                    </a:cubicBezTo>
                    <a:cubicBezTo>
                      <a:pt x="687" y="70"/>
                      <a:pt x="716" y="61"/>
                      <a:pt x="713" y="31"/>
                    </a:cubicBezTo>
                    <a:close/>
                  </a:path>
                </a:pathLst>
              </a:custGeom>
              <a:grpFill/>
              <a:ln w="9525">
                <a:noFill/>
                <a:round/>
              </a:ln>
            </p:spPr>
            <p:txBody>
              <a:bodyPr/>
              <a:lstStyle/>
              <a:p>
                <a:endParaRPr lang="zh-CN" altLang="zh-CN">
                  <a:cs typeface="+mn-ea"/>
                </a:endParaRPr>
              </a:p>
            </p:txBody>
          </p:sp>
          <p:sp>
            <p:nvSpPr>
              <p:cNvPr id="14" name="Oval 10"/>
              <p:cNvSpPr>
                <a:spLocks noChangeArrowheads="1"/>
              </p:cNvSpPr>
              <p:nvPr/>
            </p:nvSpPr>
            <p:spPr bwMode="auto">
              <a:xfrm>
                <a:off x="2384" y="3001"/>
                <a:ext cx="189" cy="189"/>
              </a:xfrm>
              <a:prstGeom prst="ellipse">
                <a:avLst/>
              </a:prstGeom>
              <a:grpFill/>
              <a:ln w="9525">
                <a:noFill/>
                <a:round/>
              </a:ln>
            </p:spPr>
            <p:txBody>
              <a:bodyPr/>
              <a:lstStyle/>
              <a:p>
                <a:endParaRPr lang="zh-CN" altLang="zh-CN">
                  <a:cs typeface="+mn-ea"/>
                </a:endParaRPr>
              </a:p>
            </p:txBody>
          </p:sp>
        </p:grpSp>
        <p:grpSp>
          <p:nvGrpSpPr>
            <p:cNvPr id="7" name="Group 30"/>
            <p:cNvGrpSpPr/>
            <p:nvPr/>
          </p:nvGrpSpPr>
          <p:grpSpPr bwMode="auto">
            <a:xfrm>
              <a:off x="4355976" y="3299428"/>
              <a:ext cx="883578" cy="1144530"/>
              <a:chOff x="1327" y="3001"/>
              <a:chExt cx="780" cy="1007"/>
            </a:xfrm>
            <a:solidFill>
              <a:schemeClr val="accent5"/>
            </a:solidFill>
          </p:grpSpPr>
          <p:sp>
            <p:nvSpPr>
              <p:cNvPr id="11" name="Freeform 11"/>
              <p:cNvSpPr/>
              <p:nvPr/>
            </p:nvSpPr>
            <p:spPr bwMode="auto">
              <a:xfrm>
                <a:off x="1327" y="3072"/>
                <a:ext cx="780" cy="936"/>
              </a:xfrm>
              <a:custGeom>
                <a:avLst/>
                <a:gdLst/>
                <a:ahLst/>
                <a:cxnLst>
                  <a:cxn ang="0">
                    <a:pos x="706" y="159"/>
                  </a:cxn>
                  <a:cxn ang="0">
                    <a:pos x="618" y="130"/>
                  </a:cxn>
                  <a:cxn ang="0">
                    <a:pos x="348" y="128"/>
                  </a:cxn>
                  <a:cxn ang="0">
                    <a:pos x="258" y="116"/>
                  </a:cxn>
                  <a:cxn ang="0">
                    <a:pos x="107" y="40"/>
                  </a:cxn>
                  <a:cxn ang="0">
                    <a:pos x="16" y="26"/>
                  </a:cxn>
                  <a:cxn ang="0">
                    <a:pos x="61" y="98"/>
                  </a:cxn>
                  <a:cxn ang="0">
                    <a:pos x="123" y="139"/>
                  </a:cxn>
                  <a:cxn ang="0">
                    <a:pos x="225" y="221"/>
                  </a:cxn>
                  <a:cxn ang="0">
                    <a:pos x="243" y="306"/>
                  </a:cxn>
                  <a:cxn ang="0">
                    <a:pos x="138" y="786"/>
                  </a:cxn>
                  <a:cxn ang="0">
                    <a:pos x="168" y="843"/>
                  </a:cxn>
                  <a:cxn ang="0">
                    <a:pos x="225" y="816"/>
                  </a:cxn>
                  <a:cxn ang="0">
                    <a:pos x="319" y="557"/>
                  </a:cxn>
                  <a:cxn ang="0">
                    <a:pos x="343" y="518"/>
                  </a:cxn>
                  <a:cxn ang="0">
                    <a:pos x="354" y="518"/>
                  </a:cxn>
                  <a:cxn ang="0">
                    <a:pos x="375" y="557"/>
                  </a:cxn>
                  <a:cxn ang="0">
                    <a:pos x="469" y="816"/>
                  </a:cxn>
                  <a:cxn ang="0">
                    <a:pos x="527" y="843"/>
                  </a:cxn>
                  <a:cxn ang="0">
                    <a:pos x="557" y="786"/>
                  </a:cxn>
                  <a:cxn ang="0">
                    <a:pos x="451" y="306"/>
                  </a:cxn>
                  <a:cxn ang="0">
                    <a:pos x="468" y="235"/>
                  </a:cxn>
                  <a:cxn ang="0">
                    <a:pos x="543" y="211"/>
                  </a:cxn>
                  <a:cxn ang="0">
                    <a:pos x="633" y="203"/>
                  </a:cxn>
                  <a:cxn ang="0">
                    <a:pos x="706" y="159"/>
                  </a:cxn>
                </a:cxnLst>
                <a:rect l="0" t="0" r="r" b="b"/>
                <a:pathLst>
                  <a:path w="709" h="852">
                    <a:moveTo>
                      <a:pt x="706" y="159"/>
                    </a:moveTo>
                    <a:cubicBezTo>
                      <a:pt x="703" y="128"/>
                      <a:pt x="658" y="130"/>
                      <a:pt x="618" y="130"/>
                    </a:cubicBezTo>
                    <a:cubicBezTo>
                      <a:pt x="583" y="130"/>
                      <a:pt x="397" y="128"/>
                      <a:pt x="348" y="128"/>
                    </a:cubicBezTo>
                    <a:cubicBezTo>
                      <a:pt x="300" y="128"/>
                      <a:pt x="258" y="116"/>
                      <a:pt x="258" y="116"/>
                    </a:cubicBezTo>
                    <a:cubicBezTo>
                      <a:pt x="230" y="111"/>
                      <a:pt x="140" y="57"/>
                      <a:pt x="107" y="40"/>
                    </a:cubicBezTo>
                    <a:cubicBezTo>
                      <a:pt x="72" y="23"/>
                      <a:pt x="33" y="0"/>
                      <a:pt x="16" y="26"/>
                    </a:cubicBezTo>
                    <a:cubicBezTo>
                      <a:pt x="0" y="52"/>
                      <a:pt x="21" y="73"/>
                      <a:pt x="61" y="98"/>
                    </a:cubicBezTo>
                    <a:cubicBezTo>
                      <a:pt x="103" y="125"/>
                      <a:pt x="98" y="123"/>
                      <a:pt x="123" y="139"/>
                    </a:cubicBezTo>
                    <a:cubicBezTo>
                      <a:pt x="150" y="156"/>
                      <a:pt x="212" y="200"/>
                      <a:pt x="225" y="221"/>
                    </a:cubicBezTo>
                    <a:cubicBezTo>
                      <a:pt x="238" y="241"/>
                      <a:pt x="240" y="272"/>
                      <a:pt x="243" y="306"/>
                    </a:cubicBezTo>
                    <a:cubicBezTo>
                      <a:pt x="255" y="436"/>
                      <a:pt x="145" y="761"/>
                      <a:pt x="138" y="786"/>
                    </a:cubicBezTo>
                    <a:cubicBezTo>
                      <a:pt x="131" y="807"/>
                      <a:pt x="136" y="833"/>
                      <a:pt x="168" y="843"/>
                    </a:cubicBezTo>
                    <a:cubicBezTo>
                      <a:pt x="200" y="852"/>
                      <a:pt x="219" y="837"/>
                      <a:pt x="225" y="816"/>
                    </a:cubicBezTo>
                    <a:cubicBezTo>
                      <a:pt x="237" y="778"/>
                      <a:pt x="300" y="606"/>
                      <a:pt x="319" y="557"/>
                    </a:cubicBezTo>
                    <a:cubicBezTo>
                      <a:pt x="327" y="537"/>
                      <a:pt x="335" y="522"/>
                      <a:pt x="343" y="518"/>
                    </a:cubicBezTo>
                    <a:cubicBezTo>
                      <a:pt x="346" y="517"/>
                      <a:pt x="352" y="518"/>
                      <a:pt x="354" y="518"/>
                    </a:cubicBezTo>
                    <a:cubicBezTo>
                      <a:pt x="361" y="521"/>
                      <a:pt x="367" y="537"/>
                      <a:pt x="375" y="557"/>
                    </a:cubicBezTo>
                    <a:cubicBezTo>
                      <a:pt x="394" y="606"/>
                      <a:pt x="458" y="778"/>
                      <a:pt x="469" y="816"/>
                    </a:cubicBezTo>
                    <a:cubicBezTo>
                      <a:pt x="476" y="837"/>
                      <a:pt x="495" y="852"/>
                      <a:pt x="527" y="843"/>
                    </a:cubicBezTo>
                    <a:cubicBezTo>
                      <a:pt x="559" y="833"/>
                      <a:pt x="563" y="807"/>
                      <a:pt x="557" y="786"/>
                    </a:cubicBezTo>
                    <a:cubicBezTo>
                      <a:pt x="550" y="761"/>
                      <a:pt x="440" y="436"/>
                      <a:pt x="451" y="306"/>
                    </a:cubicBezTo>
                    <a:cubicBezTo>
                      <a:pt x="454" y="272"/>
                      <a:pt x="455" y="255"/>
                      <a:pt x="468" y="235"/>
                    </a:cubicBezTo>
                    <a:cubicBezTo>
                      <a:pt x="481" y="215"/>
                      <a:pt x="511" y="214"/>
                      <a:pt x="543" y="211"/>
                    </a:cubicBezTo>
                    <a:cubicBezTo>
                      <a:pt x="573" y="208"/>
                      <a:pt x="583" y="207"/>
                      <a:pt x="633" y="203"/>
                    </a:cubicBezTo>
                    <a:cubicBezTo>
                      <a:pt x="680" y="198"/>
                      <a:pt x="709" y="189"/>
                      <a:pt x="706" y="159"/>
                    </a:cubicBezTo>
                    <a:close/>
                  </a:path>
                </a:pathLst>
              </a:custGeom>
              <a:grpFill/>
              <a:ln w="9525">
                <a:noFill/>
                <a:round/>
              </a:ln>
            </p:spPr>
            <p:txBody>
              <a:bodyPr/>
              <a:lstStyle/>
              <a:p>
                <a:endParaRPr lang="zh-CN" altLang="zh-CN">
                  <a:cs typeface="+mn-ea"/>
                </a:endParaRPr>
              </a:p>
            </p:txBody>
          </p:sp>
          <p:sp>
            <p:nvSpPr>
              <p:cNvPr id="12" name="Oval 12"/>
              <p:cNvSpPr>
                <a:spLocks noChangeArrowheads="1"/>
              </p:cNvSpPr>
              <p:nvPr/>
            </p:nvSpPr>
            <p:spPr bwMode="auto">
              <a:xfrm>
                <a:off x="1617" y="3001"/>
                <a:ext cx="189" cy="189"/>
              </a:xfrm>
              <a:prstGeom prst="ellipse">
                <a:avLst/>
              </a:prstGeom>
              <a:grpFill/>
              <a:ln w="9525">
                <a:noFill/>
                <a:round/>
              </a:ln>
            </p:spPr>
            <p:txBody>
              <a:bodyPr/>
              <a:lstStyle/>
              <a:p>
                <a:endParaRPr lang="zh-CN" altLang="zh-CN">
                  <a:cs typeface="+mn-ea"/>
                </a:endParaRPr>
              </a:p>
            </p:txBody>
          </p:sp>
        </p:grpSp>
        <p:grpSp>
          <p:nvGrpSpPr>
            <p:cNvPr id="8" name="Group 28"/>
            <p:cNvGrpSpPr/>
            <p:nvPr/>
          </p:nvGrpSpPr>
          <p:grpSpPr bwMode="auto">
            <a:xfrm>
              <a:off x="6061627" y="3299428"/>
              <a:ext cx="889578" cy="1144530"/>
              <a:chOff x="2833" y="3001"/>
              <a:chExt cx="786" cy="1007"/>
            </a:xfrm>
            <a:solidFill>
              <a:schemeClr val="accent5"/>
            </a:solidFill>
          </p:grpSpPr>
          <p:sp>
            <p:nvSpPr>
              <p:cNvPr id="9" name="Freeform 13"/>
              <p:cNvSpPr/>
              <p:nvPr/>
            </p:nvSpPr>
            <p:spPr bwMode="auto">
              <a:xfrm>
                <a:off x="2833" y="3213"/>
                <a:ext cx="786" cy="795"/>
              </a:xfrm>
              <a:custGeom>
                <a:avLst/>
                <a:gdLst/>
                <a:ahLst/>
                <a:cxnLst>
                  <a:cxn ang="0">
                    <a:pos x="713" y="31"/>
                  </a:cxn>
                  <a:cxn ang="0">
                    <a:pos x="625" y="2"/>
                  </a:cxn>
                  <a:cxn ang="0">
                    <a:pos x="358" y="0"/>
                  </a:cxn>
                  <a:cxn ang="0">
                    <a:pos x="90" y="2"/>
                  </a:cxn>
                  <a:cxn ang="0">
                    <a:pos x="3" y="31"/>
                  </a:cxn>
                  <a:cxn ang="0">
                    <a:pos x="76" y="75"/>
                  </a:cxn>
                  <a:cxn ang="0">
                    <a:pos x="166" y="83"/>
                  </a:cxn>
                  <a:cxn ang="0">
                    <a:pos x="241" y="107"/>
                  </a:cxn>
                  <a:cxn ang="0">
                    <a:pos x="258" y="178"/>
                  </a:cxn>
                  <a:cxn ang="0">
                    <a:pos x="152" y="658"/>
                  </a:cxn>
                  <a:cxn ang="0">
                    <a:pos x="182" y="715"/>
                  </a:cxn>
                  <a:cxn ang="0">
                    <a:pos x="240" y="688"/>
                  </a:cxn>
                  <a:cxn ang="0">
                    <a:pos x="334" y="429"/>
                  </a:cxn>
                  <a:cxn ang="0">
                    <a:pos x="355" y="390"/>
                  </a:cxn>
                  <a:cxn ang="0">
                    <a:pos x="360" y="390"/>
                  </a:cxn>
                  <a:cxn ang="0">
                    <a:pos x="382" y="429"/>
                  </a:cxn>
                  <a:cxn ang="0">
                    <a:pos x="476" y="688"/>
                  </a:cxn>
                  <a:cxn ang="0">
                    <a:pos x="533" y="715"/>
                  </a:cxn>
                  <a:cxn ang="0">
                    <a:pos x="564" y="658"/>
                  </a:cxn>
                  <a:cxn ang="0">
                    <a:pos x="458" y="178"/>
                  </a:cxn>
                  <a:cxn ang="0">
                    <a:pos x="475" y="107"/>
                  </a:cxn>
                  <a:cxn ang="0">
                    <a:pos x="550" y="83"/>
                  </a:cxn>
                  <a:cxn ang="0">
                    <a:pos x="640" y="75"/>
                  </a:cxn>
                  <a:cxn ang="0">
                    <a:pos x="713" y="31"/>
                  </a:cxn>
                </a:cxnLst>
                <a:rect l="0" t="0" r="r" b="b"/>
                <a:pathLst>
                  <a:path w="715" h="724">
                    <a:moveTo>
                      <a:pt x="713" y="31"/>
                    </a:moveTo>
                    <a:cubicBezTo>
                      <a:pt x="710" y="0"/>
                      <a:pt x="664" y="2"/>
                      <a:pt x="625" y="2"/>
                    </a:cubicBezTo>
                    <a:cubicBezTo>
                      <a:pt x="590" y="2"/>
                      <a:pt x="410" y="0"/>
                      <a:pt x="358" y="0"/>
                    </a:cubicBezTo>
                    <a:cubicBezTo>
                      <a:pt x="306" y="0"/>
                      <a:pt x="125" y="2"/>
                      <a:pt x="90" y="2"/>
                    </a:cubicBezTo>
                    <a:cubicBezTo>
                      <a:pt x="51" y="2"/>
                      <a:pt x="6" y="0"/>
                      <a:pt x="3" y="31"/>
                    </a:cubicBezTo>
                    <a:cubicBezTo>
                      <a:pt x="0" y="61"/>
                      <a:pt x="29" y="70"/>
                      <a:pt x="76" y="75"/>
                    </a:cubicBezTo>
                    <a:cubicBezTo>
                      <a:pt x="126" y="79"/>
                      <a:pt x="136" y="80"/>
                      <a:pt x="166" y="83"/>
                    </a:cubicBezTo>
                    <a:cubicBezTo>
                      <a:pt x="198" y="86"/>
                      <a:pt x="228" y="87"/>
                      <a:pt x="241" y="107"/>
                    </a:cubicBezTo>
                    <a:cubicBezTo>
                      <a:pt x="254" y="127"/>
                      <a:pt x="254" y="144"/>
                      <a:pt x="258" y="178"/>
                    </a:cubicBezTo>
                    <a:cubicBezTo>
                      <a:pt x="269" y="308"/>
                      <a:pt x="159" y="633"/>
                      <a:pt x="152" y="658"/>
                    </a:cubicBezTo>
                    <a:cubicBezTo>
                      <a:pt x="146" y="679"/>
                      <a:pt x="150" y="705"/>
                      <a:pt x="182" y="715"/>
                    </a:cubicBezTo>
                    <a:cubicBezTo>
                      <a:pt x="214" y="724"/>
                      <a:pt x="233" y="709"/>
                      <a:pt x="240" y="688"/>
                    </a:cubicBezTo>
                    <a:cubicBezTo>
                      <a:pt x="251" y="650"/>
                      <a:pt x="315" y="478"/>
                      <a:pt x="334" y="429"/>
                    </a:cubicBezTo>
                    <a:cubicBezTo>
                      <a:pt x="342" y="409"/>
                      <a:pt x="348" y="393"/>
                      <a:pt x="355" y="390"/>
                    </a:cubicBezTo>
                    <a:cubicBezTo>
                      <a:pt x="360" y="390"/>
                      <a:pt x="360" y="390"/>
                      <a:pt x="360" y="390"/>
                    </a:cubicBezTo>
                    <a:cubicBezTo>
                      <a:pt x="368" y="393"/>
                      <a:pt x="374" y="409"/>
                      <a:pt x="382" y="429"/>
                    </a:cubicBezTo>
                    <a:cubicBezTo>
                      <a:pt x="401" y="478"/>
                      <a:pt x="464" y="650"/>
                      <a:pt x="476" y="688"/>
                    </a:cubicBezTo>
                    <a:cubicBezTo>
                      <a:pt x="482" y="709"/>
                      <a:pt x="501" y="724"/>
                      <a:pt x="533" y="715"/>
                    </a:cubicBezTo>
                    <a:cubicBezTo>
                      <a:pt x="565" y="705"/>
                      <a:pt x="570" y="679"/>
                      <a:pt x="564" y="658"/>
                    </a:cubicBezTo>
                    <a:cubicBezTo>
                      <a:pt x="556" y="633"/>
                      <a:pt x="446" y="308"/>
                      <a:pt x="458" y="178"/>
                    </a:cubicBezTo>
                    <a:cubicBezTo>
                      <a:pt x="461" y="144"/>
                      <a:pt x="462" y="127"/>
                      <a:pt x="475" y="107"/>
                    </a:cubicBezTo>
                    <a:cubicBezTo>
                      <a:pt x="488" y="87"/>
                      <a:pt x="518" y="86"/>
                      <a:pt x="550" y="83"/>
                    </a:cubicBezTo>
                    <a:cubicBezTo>
                      <a:pt x="580" y="80"/>
                      <a:pt x="590" y="79"/>
                      <a:pt x="640" y="75"/>
                    </a:cubicBezTo>
                    <a:cubicBezTo>
                      <a:pt x="687" y="70"/>
                      <a:pt x="715" y="61"/>
                      <a:pt x="713" y="31"/>
                    </a:cubicBezTo>
                    <a:close/>
                  </a:path>
                </a:pathLst>
              </a:custGeom>
              <a:grpFill/>
              <a:ln w="9525">
                <a:noFill/>
                <a:round/>
              </a:ln>
            </p:spPr>
            <p:txBody>
              <a:bodyPr/>
              <a:lstStyle/>
              <a:p>
                <a:endParaRPr lang="zh-CN" altLang="zh-CN">
                  <a:cs typeface="+mn-ea"/>
                </a:endParaRPr>
              </a:p>
            </p:txBody>
          </p:sp>
          <p:sp>
            <p:nvSpPr>
              <p:cNvPr id="10" name="Oval 14"/>
              <p:cNvSpPr>
                <a:spLocks noChangeArrowheads="1"/>
              </p:cNvSpPr>
              <p:nvPr/>
            </p:nvSpPr>
            <p:spPr bwMode="auto">
              <a:xfrm>
                <a:off x="3131" y="3001"/>
                <a:ext cx="188" cy="189"/>
              </a:xfrm>
              <a:prstGeom prst="ellipse">
                <a:avLst/>
              </a:prstGeom>
              <a:grpFill/>
              <a:ln w="9525">
                <a:noFill/>
                <a:round/>
              </a:ln>
            </p:spPr>
            <p:txBody>
              <a:bodyPr/>
              <a:lstStyle/>
              <a:p>
                <a:endParaRPr lang="zh-CN" altLang="zh-CN">
                  <a:cs typeface="+mn-ea"/>
                </a:endParaRPr>
              </a:p>
            </p:txBody>
          </p:sp>
        </p:grpSp>
      </p:grpSp>
      <p:grpSp>
        <p:nvGrpSpPr>
          <p:cNvPr id="17" name="组合 16"/>
          <p:cNvGrpSpPr/>
          <p:nvPr/>
        </p:nvGrpSpPr>
        <p:grpSpPr>
          <a:xfrm>
            <a:off x="6482086" y="3401229"/>
            <a:ext cx="3469856" cy="1524041"/>
            <a:chOff x="4789514" y="2406904"/>
            <a:chExt cx="2602731" cy="1143031"/>
          </a:xfrm>
        </p:grpSpPr>
        <p:grpSp>
          <p:nvGrpSpPr>
            <p:cNvPr id="18" name="Group 34"/>
            <p:cNvGrpSpPr/>
            <p:nvPr/>
          </p:nvGrpSpPr>
          <p:grpSpPr bwMode="auto">
            <a:xfrm>
              <a:off x="6508667" y="2406904"/>
              <a:ext cx="883578" cy="1143031"/>
              <a:chOff x="3228" y="2215"/>
              <a:chExt cx="780" cy="1006"/>
            </a:xfrm>
            <a:solidFill>
              <a:schemeClr val="accent3"/>
            </a:solidFill>
          </p:grpSpPr>
          <p:sp>
            <p:nvSpPr>
              <p:cNvPr id="25" name="Freeform 15"/>
              <p:cNvSpPr/>
              <p:nvPr/>
            </p:nvSpPr>
            <p:spPr bwMode="auto">
              <a:xfrm>
                <a:off x="3228" y="2286"/>
                <a:ext cx="780" cy="935"/>
              </a:xfrm>
              <a:custGeom>
                <a:avLst/>
                <a:gdLst/>
                <a:ahLst/>
                <a:cxnLst>
                  <a:cxn ang="0">
                    <a:pos x="3" y="159"/>
                  </a:cxn>
                  <a:cxn ang="0">
                    <a:pos x="90" y="130"/>
                  </a:cxn>
                  <a:cxn ang="0">
                    <a:pos x="360" y="128"/>
                  </a:cxn>
                  <a:cxn ang="0">
                    <a:pos x="451" y="116"/>
                  </a:cxn>
                  <a:cxn ang="0">
                    <a:pos x="602" y="40"/>
                  </a:cxn>
                  <a:cxn ang="0">
                    <a:pos x="692" y="26"/>
                  </a:cxn>
                  <a:cxn ang="0">
                    <a:pos x="648" y="98"/>
                  </a:cxn>
                  <a:cxn ang="0">
                    <a:pos x="586" y="139"/>
                  </a:cxn>
                  <a:cxn ang="0">
                    <a:pos x="483" y="221"/>
                  </a:cxn>
                  <a:cxn ang="0">
                    <a:pos x="465" y="306"/>
                  </a:cxn>
                  <a:cxn ang="0">
                    <a:pos x="571" y="785"/>
                  </a:cxn>
                  <a:cxn ang="0">
                    <a:pos x="541" y="842"/>
                  </a:cxn>
                  <a:cxn ang="0">
                    <a:pos x="483" y="816"/>
                  </a:cxn>
                  <a:cxn ang="0">
                    <a:pos x="389" y="557"/>
                  </a:cxn>
                  <a:cxn ang="0">
                    <a:pos x="366" y="518"/>
                  </a:cxn>
                  <a:cxn ang="0">
                    <a:pos x="355" y="518"/>
                  </a:cxn>
                  <a:cxn ang="0">
                    <a:pos x="333" y="557"/>
                  </a:cxn>
                  <a:cxn ang="0">
                    <a:pos x="239" y="816"/>
                  </a:cxn>
                  <a:cxn ang="0">
                    <a:pos x="182" y="842"/>
                  </a:cxn>
                  <a:cxn ang="0">
                    <a:pos x="151" y="785"/>
                  </a:cxn>
                  <a:cxn ang="0">
                    <a:pos x="257" y="306"/>
                  </a:cxn>
                  <a:cxn ang="0">
                    <a:pos x="241" y="235"/>
                  </a:cxn>
                  <a:cxn ang="0">
                    <a:pos x="165" y="211"/>
                  </a:cxn>
                  <a:cxn ang="0">
                    <a:pos x="75" y="202"/>
                  </a:cxn>
                  <a:cxn ang="0">
                    <a:pos x="3" y="159"/>
                  </a:cxn>
                </a:cxnLst>
                <a:rect l="0" t="0" r="r" b="b"/>
                <a:pathLst>
                  <a:path w="709" h="852">
                    <a:moveTo>
                      <a:pt x="3" y="159"/>
                    </a:moveTo>
                    <a:cubicBezTo>
                      <a:pt x="6" y="128"/>
                      <a:pt x="51" y="130"/>
                      <a:pt x="90" y="130"/>
                    </a:cubicBezTo>
                    <a:cubicBezTo>
                      <a:pt x="125" y="130"/>
                      <a:pt x="312" y="128"/>
                      <a:pt x="360" y="128"/>
                    </a:cubicBezTo>
                    <a:cubicBezTo>
                      <a:pt x="408" y="128"/>
                      <a:pt x="450" y="116"/>
                      <a:pt x="451" y="116"/>
                    </a:cubicBezTo>
                    <a:cubicBezTo>
                      <a:pt x="478" y="111"/>
                      <a:pt x="569" y="57"/>
                      <a:pt x="602" y="40"/>
                    </a:cubicBezTo>
                    <a:cubicBezTo>
                      <a:pt x="637" y="23"/>
                      <a:pt x="676" y="0"/>
                      <a:pt x="692" y="26"/>
                    </a:cubicBezTo>
                    <a:cubicBezTo>
                      <a:pt x="709" y="52"/>
                      <a:pt x="687" y="73"/>
                      <a:pt x="648" y="98"/>
                    </a:cubicBezTo>
                    <a:cubicBezTo>
                      <a:pt x="605" y="125"/>
                      <a:pt x="611" y="123"/>
                      <a:pt x="586" y="139"/>
                    </a:cubicBezTo>
                    <a:cubicBezTo>
                      <a:pt x="558" y="156"/>
                      <a:pt x="496" y="200"/>
                      <a:pt x="483" y="221"/>
                    </a:cubicBezTo>
                    <a:cubicBezTo>
                      <a:pt x="470" y="241"/>
                      <a:pt x="468" y="272"/>
                      <a:pt x="465" y="306"/>
                    </a:cubicBezTo>
                    <a:cubicBezTo>
                      <a:pt x="454" y="436"/>
                      <a:pt x="564" y="760"/>
                      <a:pt x="571" y="785"/>
                    </a:cubicBezTo>
                    <a:cubicBezTo>
                      <a:pt x="577" y="807"/>
                      <a:pt x="573" y="833"/>
                      <a:pt x="541" y="842"/>
                    </a:cubicBezTo>
                    <a:cubicBezTo>
                      <a:pt x="508" y="852"/>
                      <a:pt x="489" y="837"/>
                      <a:pt x="483" y="816"/>
                    </a:cubicBezTo>
                    <a:cubicBezTo>
                      <a:pt x="472" y="777"/>
                      <a:pt x="408" y="606"/>
                      <a:pt x="389" y="557"/>
                    </a:cubicBezTo>
                    <a:cubicBezTo>
                      <a:pt x="381" y="537"/>
                      <a:pt x="373" y="522"/>
                      <a:pt x="366" y="518"/>
                    </a:cubicBezTo>
                    <a:cubicBezTo>
                      <a:pt x="363" y="517"/>
                      <a:pt x="357" y="517"/>
                      <a:pt x="355" y="518"/>
                    </a:cubicBezTo>
                    <a:cubicBezTo>
                      <a:pt x="347" y="521"/>
                      <a:pt x="341" y="537"/>
                      <a:pt x="333" y="557"/>
                    </a:cubicBezTo>
                    <a:cubicBezTo>
                      <a:pt x="314" y="606"/>
                      <a:pt x="251" y="777"/>
                      <a:pt x="239" y="816"/>
                    </a:cubicBezTo>
                    <a:cubicBezTo>
                      <a:pt x="233" y="837"/>
                      <a:pt x="214" y="852"/>
                      <a:pt x="182" y="842"/>
                    </a:cubicBezTo>
                    <a:cubicBezTo>
                      <a:pt x="150" y="833"/>
                      <a:pt x="145" y="807"/>
                      <a:pt x="151" y="785"/>
                    </a:cubicBezTo>
                    <a:cubicBezTo>
                      <a:pt x="159" y="760"/>
                      <a:pt x="269" y="436"/>
                      <a:pt x="257" y="306"/>
                    </a:cubicBezTo>
                    <a:cubicBezTo>
                      <a:pt x="254" y="272"/>
                      <a:pt x="254" y="255"/>
                      <a:pt x="241" y="235"/>
                    </a:cubicBezTo>
                    <a:cubicBezTo>
                      <a:pt x="227" y="214"/>
                      <a:pt x="197" y="214"/>
                      <a:pt x="165" y="211"/>
                    </a:cubicBezTo>
                    <a:cubicBezTo>
                      <a:pt x="136" y="208"/>
                      <a:pt x="125" y="207"/>
                      <a:pt x="75" y="202"/>
                    </a:cubicBezTo>
                    <a:cubicBezTo>
                      <a:pt x="29" y="198"/>
                      <a:pt x="0" y="189"/>
                      <a:pt x="3" y="159"/>
                    </a:cubicBezTo>
                    <a:close/>
                  </a:path>
                </a:pathLst>
              </a:custGeom>
              <a:grpFill/>
              <a:ln w="9525">
                <a:noFill/>
                <a:round/>
              </a:ln>
            </p:spPr>
            <p:txBody>
              <a:bodyPr/>
              <a:lstStyle/>
              <a:p>
                <a:endParaRPr lang="zh-CN" altLang="zh-CN">
                  <a:cs typeface="+mn-ea"/>
                </a:endParaRPr>
              </a:p>
            </p:txBody>
          </p:sp>
          <p:sp>
            <p:nvSpPr>
              <p:cNvPr id="26" name="Oval 16"/>
              <p:cNvSpPr>
                <a:spLocks noChangeArrowheads="1"/>
              </p:cNvSpPr>
              <p:nvPr/>
            </p:nvSpPr>
            <p:spPr bwMode="auto">
              <a:xfrm>
                <a:off x="3527" y="2215"/>
                <a:ext cx="189" cy="187"/>
              </a:xfrm>
              <a:prstGeom prst="ellipse">
                <a:avLst/>
              </a:prstGeom>
              <a:grpFill/>
              <a:ln w="9525">
                <a:noFill/>
                <a:round/>
              </a:ln>
            </p:spPr>
            <p:txBody>
              <a:bodyPr/>
              <a:lstStyle/>
              <a:p>
                <a:endParaRPr lang="zh-CN" altLang="zh-CN">
                  <a:cs typeface="+mn-ea"/>
                </a:endParaRPr>
              </a:p>
            </p:txBody>
          </p:sp>
        </p:grpSp>
        <p:grpSp>
          <p:nvGrpSpPr>
            <p:cNvPr id="19" name="Group 33"/>
            <p:cNvGrpSpPr/>
            <p:nvPr/>
          </p:nvGrpSpPr>
          <p:grpSpPr bwMode="auto">
            <a:xfrm>
              <a:off x="5647590" y="2406904"/>
              <a:ext cx="892578" cy="1143031"/>
              <a:chOff x="2468" y="2215"/>
              <a:chExt cx="788" cy="1006"/>
            </a:xfrm>
            <a:solidFill>
              <a:schemeClr val="accent3"/>
            </a:solidFill>
          </p:grpSpPr>
          <p:sp>
            <p:nvSpPr>
              <p:cNvPr id="23" name="Freeform 17"/>
              <p:cNvSpPr/>
              <p:nvPr/>
            </p:nvSpPr>
            <p:spPr bwMode="auto">
              <a:xfrm>
                <a:off x="2468" y="2426"/>
                <a:ext cx="788" cy="795"/>
              </a:xfrm>
              <a:custGeom>
                <a:avLst/>
                <a:gdLst/>
                <a:ahLst/>
                <a:cxnLst>
                  <a:cxn ang="0">
                    <a:pos x="713" y="31"/>
                  </a:cxn>
                  <a:cxn ang="0">
                    <a:pos x="625" y="2"/>
                  </a:cxn>
                  <a:cxn ang="0">
                    <a:pos x="358" y="0"/>
                  </a:cxn>
                  <a:cxn ang="0">
                    <a:pos x="91" y="2"/>
                  </a:cxn>
                  <a:cxn ang="0">
                    <a:pos x="3" y="31"/>
                  </a:cxn>
                  <a:cxn ang="0">
                    <a:pos x="76" y="74"/>
                  </a:cxn>
                  <a:cxn ang="0">
                    <a:pos x="166" y="83"/>
                  </a:cxn>
                  <a:cxn ang="0">
                    <a:pos x="241" y="107"/>
                  </a:cxn>
                  <a:cxn ang="0">
                    <a:pos x="258" y="178"/>
                  </a:cxn>
                  <a:cxn ang="0">
                    <a:pos x="152" y="657"/>
                  </a:cxn>
                  <a:cxn ang="0">
                    <a:pos x="183" y="714"/>
                  </a:cxn>
                  <a:cxn ang="0">
                    <a:pos x="240" y="688"/>
                  </a:cxn>
                  <a:cxn ang="0">
                    <a:pos x="334" y="429"/>
                  </a:cxn>
                  <a:cxn ang="0">
                    <a:pos x="356" y="390"/>
                  </a:cxn>
                  <a:cxn ang="0">
                    <a:pos x="360" y="390"/>
                  </a:cxn>
                  <a:cxn ang="0">
                    <a:pos x="382" y="429"/>
                  </a:cxn>
                  <a:cxn ang="0">
                    <a:pos x="476" y="688"/>
                  </a:cxn>
                  <a:cxn ang="0">
                    <a:pos x="533" y="714"/>
                  </a:cxn>
                  <a:cxn ang="0">
                    <a:pos x="564" y="657"/>
                  </a:cxn>
                  <a:cxn ang="0">
                    <a:pos x="458" y="178"/>
                  </a:cxn>
                  <a:cxn ang="0">
                    <a:pos x="475" y="107"/>
                  </a:cxn>
                  <a:cxn ang="0">
                    <a:pos x="550" y="83"/>
                  </a:cxn>
                  <a:cxn ang="0">
                    <a:pos x="640" y="74"/>
                  </a:cxn>
                  <a:cxn ang="0">
                    <a:pos x="713" y="31"/>
                  </a:cxn>
                </a:cxnLst>
                <a:rect l="0" t="0" r="r" b="b"/>
                <a:pathLst>
                  <a:path w="716" h="724">
                    <a:moveTo>
                      <a:pt x="713" y="31"/>
                    </a:moveTo>
                    <a:cubicBezTo>
                      <a:pt x="710" y="0"/>
                      <a:pt x="665" y="2"/>
                      <a:pt x="625" y="2"/>
                    </a:cubicBezTo>
                    <a:cubicBezTo>
                      <a:pt x="591" y="2"/>
                      <a:pt x="410" y="0"/>
                      <a:pt x="358" y="0"/>
                    </a:cubicBezTo>
                    <a:cubicBezTo>
                      <a:pt x="306" y="0"/>
                      <a:pt x="125" y="2"/>
                      <a:pt x="91" y="2"/>
                    </a:cubicBezTo>
                    <a:cubicBezTo>
                      <a:pt x="52" y="2"/>
                      <a:pt x="6" y="0"/>
                      <a:pt x="3" y="31"/>
                    </a:cubicBezTo>
                    <a:cubicBezTo>
                      <a:pt x="0" y="61"/>
                      <a:pt x="29" y="70"/>
                      <a:pt x="76" y="74"/>
                    </a:cubicBezTo>
                    <a:cubicBezTo>
                      <a:pt x="126" y="79"/>
                      <a:pt x="136" y="80"/>
                      <a:pt x="166" y="83"/>
                    </a:cubicBezTo>
                    <a:cubicBezTo>
                      <a:pt x="198" y="86"/>
                      <a:pt x="228" y="86"/>
                      <a:pt x="241" y="107"/>
                    </a:cubicBezTo>
                    <a:cubicBezTo>
                      <a:pt x="254" y="127"/>
                      <a:pt x="255" y="144"/>
                      <a:pt x="258" y="178"/>
                    </a:cubicBezTo>
                    <a:cubicBezTo>
                      <a:pt x="269" y="308"/>
                      <a:pt x="160" y="632"/>
                      <a:pt x="152" y="657"/>
                    </a:cubicBezTo>
                    <a:cubicBezTo>
                      <a:pt x="146" y="679"/>
                      <a:pt x="150" y="705"/>
                      <a:pt x="183" y="714"/>
                    </a:cubicBezTo>
                    <a:cubicBezTo>
                      <a:pt x="215" y="724"/>
                      <a:pt x="234" y="709"/>
                      <a:pt x="240" y="688"/>
                    </a:cubicBezTo>
                    <a:cubicBezTo>
                      <a:pt x="251" y="649"/>
                      <a:pt x="315" y="478"/>
                      <a:pt x="334" y="429"/>
                    </a:cubicBezTo>
                    <a:cubicBezTo>
                      <a:pt x="342" y="409"/>
                      <a:pt x="348" y="393"/>
                      <a:pt x="356" y="390"/>
                    </a:cubicBezTo>
                    <a:cubicBezTo>
                      <a:pt x="360" y="390"/>
                      <a:pt x="360" y="390"/>
                      <a:pt x="360" y="390"/>
                    </a:cubicBezTo>
                    <a:cubicBezTo>
                      <a:pt x="368" y="393"/>
                      <a:pt x="374" y="409"/>
                      <a:pt x="382" y="429"/>
                    </a:cubicBezTo>
                    <a:cubicBezTo>
                      <a:pt x="401" y="478"/>
                      <a:pt x="465" y="649"/>
                      <a:pt x="476" y="688"/>
                    </a:cubicBezTo>
                    <a:cubicBezTo>
                      <a:pt x="482" y="709"/>
                      <a:pt x="501" y="724"/>
                      <a:pt x="533" y="714"/>
                    </a:cubicBezTo>
                    <a:cubicBezTo>
                      <a:pt x="566" y="705"/>
                      <a:pt x="570" y="679"/>
                      <a:pt x="564" y="657"/>
                    </a:cubicBezTo>
                    <a:cubicBezTo>
                      <a:pt x="557" y="632"/>
                      <a:pt x="447" y="308"/>
                      <a:pt x="458" y="178"/>
                    </a:cubicBezTo>
                    <a:cubicBezTo>
                      <a:pt x="461" y="144"/>
                      <a:pt x="462" y="127"/>
                      <a:pt x="475" y="107"/>
                    </a:cubicBezTo>
                    <a:cubicBezTo>
                      <a:pt x="488" y="86"/>
                      <a:pt x="518" y="86"/>
                      <a:pt x="550" y="83"/>
                    </a:cubicBezTo>
                    <a:cubicBezTo>
                      <a:pt x="580" y="80"/>
                      <a:pt x="590" y="79"/>
                      <a:pt x="640" y="74"/>
                    </a:cubicBezTo>
                    <a:cubicBezTo>
                      <a:pt x="687" y="70"/>
                      <a:pt x="716" y="61"/>
                      <a:pt x="713" y="31"/>
                    </a:cubicBezTo>
                    <a:close/>
                  </a:path>
                </a:pathLst>
              </a:custGeom>
              <a:grpFill/>
              <a:ln w="9525">
                <a:noFill/>
                <a:round/>
              </a:ln>
            </p:spPr>
            <p:txBody>
              <a:bodyPr/>
              <a:lstStyle/>
              <a:p>
                <a:endParaRPr lang="zh-CN" altLang="zh-CN">
                  <a:cs typeface="+mn-ea"/>
                </a:endParaRPr>
              </a:p>
            </p:txBody>
          </p:sp>
          <p:sp>
            <p:nvSpPr>
              <p:cNvPr id="24" name="Oval 18"/>
              <p:cNvSpPr>
                <a:spLocks noChangeArrowheads="1"/>
              </p:cNvSpPr>
              <p:nvPr/>
            </p:nvSpPr>
            <p:spPr bwMode="auto">
              <a:xfrm>
                <a:off x="2766" y="2215"/>
                <a:ext cx="189" cy="187"/>
              </a:xfrm>
              <a:prstGeom prst="ellipse">
                <a:avLst/>
              </a:prstGeom>
              <a:grpFill/>
              <a:ln w="9525">
                <a:noFill/>
                <a:round/>
              </a:ln>
            </p:spPr>
            <p:txBody>
              <a:bodyPr/>
              <a:lstStyle/>
              <a:p>
                <a:endParaRPr lang="zh-CN" altLang="zh-CN">
                  <a:cs typeface="+mn-ea"/>
                </a:endParaRPr>
              </a:p>
            </p:txBody>
          </p:sp>
        </p:grpSp>
        <p:grpSp>
          <p:nvGrpSpPr>
            <p:cNvPr id="20" name="Group 32"/>
            <p:cNvGrpSpPr/>
            <p:nvPr/>
          </p:nvGrpSpPr>
          <p:grpSpPr bwMode="auto">
            <a:xfrm>
              <a:off x="4789514" y="2406904"/>
              <a:ext cx="882078" cy="1143031"/>
              <a:chOff x="1710" y="2215"/>
              <a:chExt cx="779" cy="1006"/>
            </a:xfrm>
            <a:solidFill>
              <a:schemeClr val="accent3"/>
            </a:solidFill>
          </p:grpSpPr>
          <p:sp>
            <p:nvSpPr>
              <p:cNvPr id="21" name="Freeform 19"/>
              <p:cNvSpPr/>
              <p:nvPr/>
            </p:nvSpPr>
            <p:spPr bwMode="auto">
              <a:xfrm>
                <a:off x="1710" y="2286"/>
                <a:ext cx="779" cy="935"/>
              </a:xfrm>
              <a:custGeom>
                <a:avLst/>
                <a:gdLst/>
                <a:ahLst/>
                <a:cxnLst>
                  <a:cxn ang="0">
                    <a:pos x="706" y="159"/>
                  </a:cxn>
                  <a:cxn ang="0">
                    <a:pos x="619" y="130"/>
                  </a:cxn>
                  <a:cxn ang="0">
                    <a:pos x="348" y="128"/>
                  </a:cxn>
                  <a:cxn ang="0">
                    <a:pos x="258" y="116"/>
                  </a:cxn>
                  <a:cxn ang="0">
                    <a:pos x="107" y="40"/>
                  </a:cxn>
                  <a:cxn ang="0">
                    <a:pos x="16" y="26"/>
                  </a:cxn>
                  <a:cxn ang="0">
                    <a:pos x="61" y="98"/>
                  </a:cxn>
                  <a:cxn ang="0">
                    <a:pos x="123" y="139"/>
                  </a:cxn>
                  <a:cxn ang="0">
                    <a:pos x="226" y="221"/>
                  </a:cxn>
                  <a:cxn ang="0">
                    <a:pos x="243" y="306"/>
                  </a:cxn>
                  <a:cxn ang="0">
                    <a:pos x="138" y="785"/>
                  </a:cxn>
                  <a:cxn ang="0">
                    <a:pos x="168" y="842"/>
                  </a:cxn>
                  <a:cxn ang="0">
                    <a:pos x="225" y="816"/>
                  </a:cxn>
                  <a:cxn ang="0">
                    <a:pos x="320" y="557"/>
                  </a:cxn>
                  <a:cxn ang="0">
                    <a:pos x="343" y="518"/>
                  </a:cxn>
                  <a:cxn ang="0">
                    <a:pos x="354" y="518"/>
                  </a:cxn>
                  <a:cxn ang="0">
                    <a:pos x="375" y="557"/>
                  </a:cxn>
                  <a:cxn ang="0">
                    <a:pos x="469" y="816"/>
                  </a:cxn>
                  <a:cxn ang="0">
                    <a:pos x="527" y="842"/>
                  </a:cxn>
                  <a:cxn ang="0">
                    <a:pos x="557" y="785"/>
                  </a:cxn>
                  <a:cxn ang="0">
                    <a:pos x="451" y="306"/>
                  </a:cxn>
                  <a:cxn ang="0">
                    <a:pos x="468" y="235"/>
                  </a:cxn>
                  <a:cxn ang="0">
                    <a:pos x="543" y="211"/>
                  </a:cxn>
                  <a:cxn ang="0">
                    <a:pos x="633" y="202"/>
                  </a:cxn>
                  <a:cxn ang="0">
                    <a:pos x="706" y="159"/>
                  </a:cxn>
                </a:cxnLst>
                <a:rect l="0" t="0" r="r" b="b"/>
                <a:pathLst>
                  <a:path w="709" h="852">
                    <a:moveTo>
                      <a:pt x="706" y="159"/>
                    </a:moveTo>
                    <a:cubicBezTo>
                      <a:pt x="703" y="128"/>
                      <a:pt x="658" y="130"/>
                      <a:pt x="619" y="130"/>
                    </a:cubicBezTo>
                    <a:cubicBezTo>
                      <a:pt x="583" y="130"/>
                      <a:pt x="397" y="128"/>
                      <a:pt x="348" y="128"/>
                    </a:cubicBezTo>
                    <a:cubicBezTo>
                      <a:pt x="300" y="128"/>
                      <a:pt x="259" y="116"/>
                      <a:pt x="258" y="116"/>
                    </a:cubicBezTo>
                    <a:cubicBezTo>
                      <a:pt x="230" y="111"/>
                      <a:pt x="140" y="57"/>
                      <a:pt x="107" y="40"/>
                    </a:cubicBezTo>
                    <a:cubicBezTo>
                      <a:pt x="72" y="23"/>
                      <a:pt x="33" y="0"/>
                      <a:pt x="16" y="26"/>
                    </a:cubicBezTo>
                    <a:cubicBezTo>
                      <a:pt x="0" y="52"/>
                      <a:pt x="21" y="73"/>
                      <a:pt x="61" y="98"/>
                    </a:cubicBezTo>
                    <a:cubicBezTo>
                      <a:pt x="103" y="125"/>
                      <a:pt x="98" y="123"/>
                      <a:pt x="123" y="139"/>
                    </a:cubicBezTo>
                    <a:cubicBezTo>
                      <a:pt x="150" y="156"/>
                      <a:pt x="212" y="200"/>
                      <a:pt x="226" y="221"/>
                    </a:cubicBezTo>
                    <a:cubicBezTo>
                      <a:pt x="238" y="241"/>
                      <a:pt x="240" y="272"/>
                      <a:pt x="243" y="306"/>
                    </a:cubicBezTo>
                    <a:cubicBezTo>
                      <a:pt x="255" y="436"/>
                      <a:pt x="145" y="760"/>
                      <a:pt x="138" y="785"/>
                    </a:cubicBezTo>
                    <a:cubicBezTo>
                      <a:pt x="131" y="807"/>
                      <a:pt x="136" y="833"/>
                      <a:pt x="168" y="842"/>
                    </a:cubicBezTo>
                    <a:cubicBezTo>
                      <a:pt x="200" y="852"/>
                      <a:pt x="219" y="837"/>
                      <a:pt x="225" y="816"/>
                    </a:cubicBezTo>
                    <a:cubicBezTo>
                      <a:pt x="237" y="777"/>
                      <a:pt x="301" y="606"/>
                      <a:pt x="320" y="557"/>
                    </a:cubicBezTo>
                    <a:cubicBezTo>
                      <a:pt x="327" y="537"/>
                      <a:pt x="335" y="522"/>
                      <a:pt x="343" y="518"/>
                    </a:cubicBezTo>
                    <a:cubicBezTo>
                      <a:pt x="346" y="517"/>
                      <a:pt x="352" y="517"/>
                      <a:pt x="354" y="518"/>
                    </a:cubicBezTo>
                    <a:cubicBezTo>
                      <a:pt x="361" y="521"/>
                      <a:pt x="367" y="537"/>
                      <a:pt x="375" y="557"/>
                    </a:cubicBezTo>
                    <a:cubicBezTo>
                      <a:pt x="394" y="606"/>
                      <a:pt x="458" y="777"/>
                      <a:pt x="469" y="816"/>
                    </a:cubicBezTo>
                    <a:cubicBezTo>
                      <a:pt x="476" y="837"/>
                      <a:pt x="495" y="852"/>
                      <a:pt x="527" y="842"/>
                    </a:cubicBezTo>
                    <a:cubicBezTo>
                      <a:pt x="559" y="833"/>
                      <a:pt x="563" y="807"/>
                      <a:pt x="557" y="785"/>
                    </a:cubicBezTo>
                    <a:cubicBezTo>
                      <a:pt x="550" y="760"/>
                      <a:pt x="440" y="436"/>
                      <a:pt x="451" y="306"/>
                    </a:cubicBezTo>
                    <a:cubicBezTo>
                      <a:pt x="455" y="272"/>
                      <a:pt x="455" y="255"/>
                      <a:pt x="468" y="235"/>
                    </a:cubicBezTo>
                    <a:cubicBezTo>
                      <a:pt x="481" y="214"/>
                      <a:pt x="511" y="214"/>
                      <a:pt x="543" y="211"/>
                    </a:cubicBezTo>
                    <a:cubicBezTo>
                      <a:pt x="573" y="208"/>
                      <a:pt x="583" y="207"/>
                      <a:pt x="633" y="202"/>
                    </a:cubicBezTo>
                    <a:cubicBezTo>
                      <a:pt x="680" y="198"/>
                      <a:pt x="709" y="189"/>
                      <a:pt x="706" y="159"/>
                    </a:cubicBezTo>
                    <a:close/>
                  </a:path>
                </a:pathLst>
              </a:custGeom>
              <a:grpFill/>
              <a:ln w="9525">
                <a:noFill/>
                <a:round/>
              </a:ln>
            </p:spPr>
            <p:txBody>
              <a:bodyPr/>
              <a:lstStyle/>
              <a:p>
                <a:endParaRPr lang="zh-CN" altLang="zh-CN">
                  <a:cs typeface="+mn-ea"/>
                </a:endParaRPr>
              </a:p>
            </p:txBody>
          </p:sp>
          <p:sp>
            <p:nvSpPr>
              <p:cNvPr id="22" name="Oval 20"/>
              <p:cNvSpPr>
                <a:spLocks noChangeArrowheads="1"/>
              </p:cNvSpPr>
              <p:nvPr/>
            </p:nvSpPr>
            <p:spPr bwMode="auto">
              <a:xfrm>
                <a:off x="2001" y="2215"/>
                <a:ext cx="188" cy="187"/>
              </a:xfrm>
              <a:prstGeom prst="ellipse">
                <a:avLst/>
              </a:prstGeom>
              <a:grpFill/>
              <a:ln w="9525">
                <a:noFill/>
                <a:round/>
              </a:ln>
            </p:spPr>
            <p:txBody>
              <a:bodyPr/>
              <a:lstStyle/>
              <a:p>
                <a:endParaRPr lang="zh-CN" altLang="zh-CN">
                  <a:cs typeface="+mn-ea"/>
                </a:endParaRPr>
              </a:p>
            </p:txBody>
          </p:sp>
        </p:grpSp>
      </p:grpSp>
      <p:grpSp>
        <p:nvGrpSpPr>
          <p:cNvPr id="27" name="组合 26"/>
          <p:cNvGrpSpPr/>
          <p:nvPr/>
        </p:nvGrpSpPr>
        <p:grpSpPr>
          <a:xfrm>
            <a:off x="7066063" y="2207195"/>
            <a:ext cx="2311903" cy="1526040"/>
            <a:chOff x="5227553" y="1511380"/>
            <a:chExt cx="1734153" cy="1144530"/>
          </a:xfrm>
        </p:grpSpPr>
        <p:grpSp>
          <p:nvGrpSpPr>
            <p:cNvPr id="28" name="Group 35"/>
            <p:cNvGrpSpPr/>
            <p:nvPr/>
          </p:nvGrpSpPr>
          <p:grpSpPr bwMode="auto">
            <a:xfrm>
              <a:off x="6079628" y="1511380"/>
              <a:ext cx="882078" cy="1144530"/>
              <a:chOff x="2849" y="1428"/>
              <a:chExt cx="779" cy="1007"/>
            </a:xfrm>
            <a:solidFill>
              <a:schemeClr val="accent2"/>
            </a:solidFill>
          </p:grpSpPr>
          <p:sp>
            <p:nvSpPr>
              <p:cNvPr id="32" name="Freeform 21"/>
              <p:cNvSpPr/>
              <p:nvPr/>
            </p:nvSpPr>
            <p:spPr bwMode="auto">
              <a:xfrm>
                <a:off x="2849" y="1501"/>
                <a:ext cx="779" cy="934"/>
              </a:xfrm>
              <a:custGeom>
                <a:avLst/>
                <a:gdLst/>
                <a:ahLst/>
                <a:cxnLst>
                  <a:cxn ang="0">
                    <a:pos x="3" y="158"/>
                  </a:cxn>
                  <a:cxn ang="0">
                    <a:pos x="91" y="130"/>
                  </a:cxn>
                  <a:cxn ang="0">
                    <a:pos x="361" y="128"/>
                  </a:cxn>
                  <a:cxn ang="0">
                    <a:pos x="451" y="116"/>
                  </a:cxn>
                  <a:cxn ang="0">
                    <a:pos x="602" y="40"/>
                  </a:cxn>
                  <a:cxn ang="0">
                    <a:pos x="693" y="26"/>
                  </a:cxn>
                  <a:cxn ang="0">
                    <a:pos x="648" y="98"/>
                  </a:cxn>
                  <a:cxn ang="0">
                    <a:pos x="586" y="139"/>
                  </a:cxn>
                  <a:cxn ang="0">
                    <a:pos x="484" y="221"/>
                  </a:cxn>
                  <a:cxn ang="0">
                    <a:pos x="466" y="306"/>
                  </a:cxn>
                  <a:cxn ang="0">
                    <a:pos x="572" y="785"/>
                  </a:cxn>
                  <a:cxn ang="0">
                    <a:pos x="541" y="842"/>
                  </a:cxn>
                  <a:cxn ang="0">
                    <a:pos x="484" y="816"/>
                  </a:cxn>
                  <a:cxn ang="0">
                    <a:pos x="390" y="556"/>
                  </a:cxn>
                  <a:cxn ang="0">
                    <a:pos x="366" y="518"/>
                  </a:cxn>
                  <a:cxn ang="0">
                    <a:pos x="356" y="518"/>
                  </a:cxn>
                  <a:cxn ang="0">
                    <a:pos x="334" y="556"/>
                  </a:cxn>
                  <a:cxn ang="0">
                    <a:pos x="240" y="816"/>
                  </a:cxn>
                  <a:cxn ang="0">
                    <a:pos x="183" y="842"/>
                  </a:cxn>
                  <a:cxn ang="0">
                    <a:pos x="152" y="785"/>
                  </a:cxn>
                  <a:cxn ang="0">
                    <a:pos x="258" y="306"/>
                  </a:cxn>
                  <a:cxn ang="0">
                    <a:pos x="241" y="235"/>
                  </a:cxn>
                  <a:cxn ang="0">
                    <a:pos x="166" y="211"/>
                  </a:cxn>
                  <a:cxn ang="0">
                    <a:pos x="76" y="202"/>
                  </a:cxn>
                  <a:cxn ang="0">
                    <a:pos x="3" y="158"/>
                  </a:cxn>
                </a:cxnLst>
                <a:rect l="0" t="0" r="r" b="b"/>
                <a:pathLst>
                  <a:path w="709" h="852">
                    <a:moveTo>
                      <a:pt x="3" y="158"/>
                    </a:moveTo>
                    <a:cubicBezTo>
                      <a:pt x="6" y="128"/>
                      <a:pt x="52" y="130"/>
                      <a:pt x="91" y="130"/>
                    </a:cubicBezTo>
                    <a:cubicBezTo>
                      <a:pt x="126" y="130"/>
                      <a:pt x="312" y="128"/>
                      <a:pt x="361" y="128"/>
                    </a:cubicBezTo>
                    <a:cubicBezTo>
                      <a:pt x="409" y="128"/>
                      <a:pt x="451" y="116"/>
                      <a:pt x="451" y="116"/>
                    </a:cubicBezTo>
                    <a:cubicBezTo>
                      <a:pt x="479" y="111"/>
                      <a:pt x="569" y="57"/>
                      <a:pt x="602" y="40"/>
                    </a:cubicBezTo>
                    <a:cubicBezTo>
                      <a:pt x="637" y="22"/>
                      <a:pt x="677" y="0"/>
                      <a:pt x="693" y="26"/>
                    </a:cubicBezTo>
                    <a:cubicBezTo>
                      <a:pt x="709" y="51"/>
                      <a:pt x="688" y="73"/>
                      <a:pt x="648" y="98"/>
                    </a:cubicBezTo>
                    <a:cubicBezTo>
                      <a:pt x="606" y="125"/>
                      <a:pt x="611" y="123"/>
                      <a:pt x="586" y="139"/>
                    </a:cubicBezTo>
                    <a:cubicBezTo>
                      <a:pt x="559" y="156"/>
                      <a:pt x="497" y="200"/>
                      <a:pt x="484" y="221"/>
                    </a:cubicBezTo>
                    <a:cubicBezTo>
                      <a:pt x="471" y="241"/>
                      <a:pt x="469" y="272"/>
                      <a:pt x="466" y="306"/>
                    </a:cubicBezTo>
                    <a:cubicBezTo>
                      <a:pt x="454" y="436"/>
                      <a:pt x="564" y="760"/>
                      <a:pt x="572" y="785"/>
                    </a:cubicBezTo>
                    <a:cubicBezTo>
                      <a:pt x="578" y="807"/>
                      <a:pt x="573" y="833"/>
                      <a:pt x="541" y="842"/>
                    </a:cubicBezTo>
                    <a:cubicBezTo>
                      <a:pt x="509" y="852"/>
                      <a:pt x="490" y="837"/>
                      <a:pt x="484" y="816"/>
                    </a:cubicBezTo>
                    <a:cubicBezTo>
                      <a:pt x="472" y="777"/>
                      <a:pt x="409" y="606"/>
                      <a:pt x="390" y="556"/>
                    </a:cubicBezTo>
                    <a:cubicBezTo>
                      <a:pt x="382" y="536"/>
                      <a:pt x="374" y="521"/>
                      <a:pt x="366" y="518"/>
                    </a:cubicBezTo>
                    <a:cubicBezTo>
                      <a:pt x="363" y="517"/>
                      <a:pt x="358" y="517"/>
                      <a:pt x="356" y="518"/>
                    </a:cubicBezTo>
                    <a:cubicBezTo>
                      <a:pt x="348" y="521"/>
                      <a:pt x="342" y="536"/>
                      <a:pt x="334" y="556"/>
                    </a:cubicBezTo>
                    <a:cubicBezTo>
                      <a:pt x="315" y="606"/>
                      <a:pt x="251" y="777"/>
                      <a:pt x="240" y="816"/>
                    </a:cubicBezTo>
                    <a:cubicBezTo>
                      <a:pt x="234" y="837"/>
                      <a:pt x="215" y="852"/>
                      <a:pt x="183" y="842"/>
                    </a:cubicBezTo>
                    <a:cubicBezTo>
                      <a:pt x="150" y="833"/>
                      <a:pt x="146" y="807"/>
                      <a:pt x="152" y="785"/>
                    </a:cubicBezTo>
                    <a:cubicBezTo>
                      <a:pt x="160" y="760"/>
                      <a:pt x="269" y="436"/>
                      <a:pt x="258" y="306"/>
                    </a:cubicBezTo>
                    <a:cubicBezTo>
                      <a:pt x="255" y="272"/>
                      <a:pt x="254" y="255"/>
                      <a:pt x="241" y="235"/>
                    </a:cubicBezTo>
                    <a:cubicBezTo>
                      <a:pt x="228" y="214"/>
                      <a:pt x="198" y="214"/>
                      <a:pt x="166" y="211"/>
                    </a:cubicBezTo>
                    <a:cubicBezTo>
                      <a:pt x="136" y="208"/>
                      <a:pt x="126" y="207"/>
                      <a:pt x="76" y="202"/>
                    </a:cubicBezTo>
                    <a:cubicBezTo>
                      <a:pt x="29" y="198"/>
                      <a:pt x="0" y="189"/>
                      <a:pt x="3" y="158"/>
                    </a:cubicBezTo>
                    <a:close/>
                  </a:path>
                </a:pathLst>
              </a:custGeom>
              <a:grpFill/>
              <a:ln w="9525">
                <a:noFill/>
                <a:round/>
              </a:ln>
            </p:spPr>
            <p:txBody>
              <a:bodyPr/>
              <a:lstStyle/>
              <a:p>
                <a:endParaRPr lang="zh-CN" altLang="zh-CN">
                  <a:cs typeface="+mn-ea"/>
                </a:endParaRPr>
              </a:p>
            </p:txBody>
          </p:sp>
          <p:sp>
            <p:nvSpPr>
              <p:cNvPr id="33" name="Oval 22"/>
              <p:cNvSpPr>
                <a:spLocks noChangeArrowheads="1"/>
              </p:cNvSpPr>
              <p:nvPr/>
            </p:nvSpPr>
            <p:spPr bwMode="auto">
              <a:xfrm>
                <a:off x="3148" y="1428"/>
                <a:ext cx="189" cy="187"/>
              </a:xfrm>
              <a:prstGeom prst="ellipse">
                <a:avLst/>
              </a:prstGeom>
              <a:grpFill/>
              <a:ln w="9525">
                <a:noFill/>
                <a:round/>
              </a:ln>
            </p:spPr>
            <p:txBody>
              <a:bodyPr/>
              <a:lstStyle/>
              <a:p>
                <a:endParaRPr lang="zh-CN" altLang="zh-CN">
                  <a:cs typeface="+mn-ea"/>
                </a:endParaRPr>
              </a:p>
            </p:txBody>
          </p:sp>
        </p:grpSp>
        <p:grpSp>
          <p:nvGrpSpPr>
            <p:cNvPr id="29" name="Group 36"/>
            <p:cNvGrpSpPr/>
            <p:nvPr/>
          </p:nvGrpSpPr>
          <p:grpSpPr bwMode="auto">
            <a:xfrm>
              <a:off x="5227553" y="1511380"/>
              <a:ext cx="882078" cy="1144530"/>
              <a:chOff x="2097" y="1428"/>
              <a:chExt cx="779" cy="1007"/>
            </a:xfrm>
            <a:solidFill>
              <a:schemeClr val="accent2"/>
            </a:solidFill>
          </p:grpSpPr>
          <p:sp>
            <p:nvSpPr>
              <p:cNvPr id="30" name="Freeform 23"/>
              <p:cNvSpPr/>
              <p:nvPr/>
            </p:nvSpPr>
            <p:spPr bwMode="auto">
              <a:xfrm>
                <a:off x="2097" y="1501"/>
                <a:ext cx="779" cy="934"/>
              </a:xfrm>
              <a:custGeom>
                <a:avLst/>
                <a:gdLst/>
                <a:ahLst/>
                <a:cxnLst>
                  <a:cxn ang="0">
                    <a:pos x="706" y="158"/>
                  </a:cxn>
                  <a:cxn ang="0">
                    <a:pos x="619" y="130"/>
                  </a:cxn>
                  <a:cxn ang="0">
                    <a:pos x="349" y="128"/>
                  </a:cxn>
                  <a:cxn ang="0">
                    <a:pos x="259" y="116"/>
                  </a:cxn>
                  <a:cxn ang="0">
                    <a:pos x="107" y="40"/>
                  </a:cxn>
                  <a:cxn ang="0">
                    <a:pos x="17" y="26"/>
                  </a:cxn>
                  <a:cxn ang="0">
                    <a:pos x="61" y="98"/>
                  </a:cxn>
                  <a:cxn ang="0">
                    <a:pos x="124" y="139"/>
                  </a:cxn>
                  <a:cxn ang="0">
                    <a:pos x="226" y="221"/>
                  </a:cxn>
                  <a:cxn ang="0">
                    <a:pos x="244" y="306"/>
                  </a:cxn>
                  <a:cxn ang="0">
                    <a:pos x="138" y="785"/>
                  </a:cxn>
                  <a:cxn ang="0">
                    <a:pos x="169" y="842"/>
                  </a:cxn>
                  <a:cxn ang="0">
                    <a:pos x="226" y="816"/>
                  </a:cxn>
                  <a:cxn ang="0">
                    <a:pos x="320" y="556"/>
                  </a:cxn>
                  <a:cxn ang="0">
                    <a:pos x="344" y="518"/>
                  </a:cxn>
                  <a:cxn ang="0">
                    <a:pos x="354" y="518"/>
                  </a:cxn>
                  <a:cxn ang="0">
                    <a:pos x="376" y="556"/>
                  </a:cxn>
                  <a:cxn ang="0">
                    <a:pos x="470" y="816"/>
                  </a:cxn>
                  <a:cxn ang="0">
                    <a:pos x="527" y="842"/>
                  </a:cxn>
                  <a:cxn ang="0">
                    <a:pos x="558" y="785"/>
                  </a:cxn>
                  <a:cxn ang="0">
                    <a:pos x="452" y="306"/>
                  </a:cxn>
                  <a:cxn ang="0">
                    <a:pos x="468" y="235"/>
                  </a:cxn>
                  <a:cxn ang="0">
                    <a:pos x="544" y="211"/>
                  </a:cxn>
                  <a:cxn ang="0">
                    <a:pos x="634" y="202"/>
                  </a:cxn>
                  <a:cxn ang="0">
                    <a:pos x="706" y="158"/>
                  </a:cxn>
                </a:cxnLst>
                <a:rect l="0" t="0" r="r" b="b"/>
                <a:pathLst>
                  <a:path w="709" h="852">
                    <a:moveTo>
                      <a:pt x="706" y="158"/>
                    </a:moveTo>
                    <a:cubicBezTo>
                      <a:pt x="703" y="128"/>
                      <a:pt x="658" y="130"/>
                      <a:pt x="619" y="130"/>
                    </a:cubicBezTo>
                    <a:cubicBezTo>
                      <a:pt x="584" y="130"/>
                      <a:pt x="397" y="128"/>
                      <a:pt x="349" y="128"/>
                    </a:cubicBezTo>
                    <a:cubicBezTo>
                      <a:pt x="301" y="128"/>
                      <a:pt x="259" y="116"/>
                      <a:pt x="259" y="116"/>
                    </a:cubicBezTo>
                    <a:cubicBezTo>
                      <a:pt x="231" y="111"/>
                      <a:pt x="140" y="57"/>
                      <a:pt x="107" y="40"/>
                    </a:cubicBezTo>
                    <a:cubicBezTo>
                      <a:pt x="72" y="22"/>
                      <a:pt x="33" y="0"/>
                      <a:pt x="17" y="26"/>
                    </a:cubicBezTo>
                    <a:cubicBezTo>
                      <a:pt x="0" y="51"/>
                      <a:pt x="22" y="73"/>
                      <a:pt x="61" y="98"/>
                    </a:cubicBezTo>
                    <a:cubicBezTo>
                      <a:pt x="104" y="125"/>
                      <a:pt x="98" y="123"/>
                      <a:pt x="124" y="139"/>
                    </a:cubicBezTo>
                    <a:cubicBezTo>
                      <a:pt x="151" y="156"/>
                      <a:pt x="213" y="200"/>
                      <a:pt x="226" y="221"/>
                    </a:cubicBezTo>
                    <a:cubicBezTo>
                      <a:pt x="239" y="241"/>
                      <a:pt x="241" y="272"/>
                      <a:pt x="244" y="306"/>
                    </a:cubicBezTo>
                    <a:cubicBezTo>
                      <a:pt x="255" y="436"/>
                      <a:pt x="146" y="760"/>
                      <a:pt x="138" y="785"/>
                    </a:cubicBezTo>
                    <a:cubicBezTo>
                      <a:pt x="132" y="807"/>
                      <a:pt x="136" y="833"/>
                      <a:pt x="169" y="842"/>
                    </a:cubicBezTo>
                    <a:cubicBezTo>
                      <a:pt x="201" y="852"/>
                      <a:pt x="220" y="837"/>
                      <a:pt x="226" y="816"/>
                    </a:cubicBezTo>
                    <a:cubicBezTo>
                      <a:pt x="237" y="777"/>
                      <a:pt x="301" y="606"/>
                      <a:pt x="320" y="556"/>
                    </a:cubicBezTo>
                    <a:cubicBezTo>
                      <a:pt x="328" y="536"/>
                      <a:pt x="336" y="521"/>
                      <a:pt x="344" y="518"/>
                    </a:cubicBezTo>
                    <a:cubicBezTo>
                      <a:pt x="346" y="517"/>
                      <a:pt x="352" y="517"/>
                      <a:pt x="354" y="518"/>
                    </a:cubicBezTo>
                    <a:cubicBezTo>
                      <a:pt x="362" y="521"/>
                      <a:pt x="368" y="536"/>
                      <a:pt x="376" y="556"/>
                    </a:cubicBezTo>
                    <a:cubicBezTo>
                      <a:pt x="395" y="606"/>
                      <a:pt x="458" y="777"/>
                      <a:pt x="470" y="816"/>
                    </a:cubicBezTo>
                    <a:cubicBezTo>
                      <a:pt x="476" y="837"/>
                      <a:pt x="495" y="852"/>
                      <a:pt x="527" y="842"/>
                    </a:cubicBezTo>
                    <a:cubicBezTo>
                      <a:pt x="559" y="833"/>
                      <a:pt x="564" y="807"/>
                      <a:pt x="558" y="785"/>
                    </a:cubicBezTo>
                    <a:cubicBezTo>
                      <a:pt x="550" y="760"/>
                      <a:pt x="440" y="436"/>
                      <a:pt x="452" y="306"/>
                    </a:cubicBezTo>
                    <a:cubicBezTo>
                      <a:pt x="455" y="272"/>
                      <a:pt x="456" y="255"/>
                      <a:pt x="468" y="235"/>
                    </a:cubicBezTo>
                    <a:cubicBezTo>
                      <a:pt x="482" y="214"/>
                      <a:pt x="512" y="214"/>
                      <a:pt x="544" y="211"/>
                    </a:cubicBezTo>
                    <a:cubicBezTo>
                      <a:pt x="574" y="208"/>
                      <a:pt x="584" y="207"/>
                      <a:pt x="634" y="202"/>
                    </a:cubicBezTo>
                    <a:cubicBezTo>
                      <a:pt x="681" y="198"/>
                      <a:pt x="709" y="189"/>
                      <a:pt x="706" y="158"/>
                    </a:cubicBezTo>
                    <a:close/>
                  </a:path>
                </a:pathLst>
              </a:custGeom>
              <a:grpFill/>
              <a:ln w="9525">
                <a:noFill/>
                <a:round/>
              </a:ln>
            </p:spPr>
            <p:txBody>
              <a:bodyPr/>
              <a:lstStyle/>
              <a:p>
                <a:endParaRPr lang="zh-CN" altLang="zh-CN">
                  <a:cs typeface="+mn-ea"/>
                </a:endParaRPr>
              </a:p>
            </p:txBody>
          </p:sp>
          <p:sp>
            <p:nvSpPr>
              <p:cNvPr id="31" name="Oval 24"/>
              <p:cNvSpPr>
                <a:spLocks noChangeArrowheads="1"/>
              </p:cNvSpPr>
              <p:nvPr/>
            </p:nvSpPr>
            <p:spPr bwMode="auto">
              <a:xfrm>
                <a:off x="2388" y="1428"/>
                <a:ext cx="188" cy="187"/>
              </a:xfrm>
              <a:prstGeom prst="ellipse">
                <a:avLst/>
              </a:prstGeom>
              <a:grpFill/>
              <a:ln w="9525">
                <a:noFill/>
                <a:round/>
              </a:ln>
            </p:spPr>
            <p:txBody>
              <a:bodyPr/>
              <a:lstStyle/>
              <a:p>
                <a:endParaRPr lang="zh-CN" altLang="zh-CN">
                  <a:cs typeface="+mn-ea"/>
                </a:endParaRPr>
              </a:p>
            </p:txBody>
          </p:sp>
        </p:grpSp>
      </p:grpSp>
      <p:grpSp>
        <p:nvGrpSpPr>
          <p:cNvPr id="34" name="Group 31"/>
          <p:cNvGrpSpPr/>
          <p:nvPr/>
        </p:nvGrpSpPr>
        <p:grpSpPr bwMode="auto">
          <a:xfrm>
            <a:off x="7666037" y="1017165"/>
            <a:ext cx="1153951" cy="1526041"/>
            <a:chOff x="2494" y="642"/>
            <a:chExt cx="765" cy="1007"/>
          </a:xfrm>
          <a:solidFill>
            <a:schemeClr val="accent1"/>
          </a:solidFill>
        </p:grpSpPr>
        <p:sp>
          <p:nvSpPr>
            <p:cNvPr id="37" name="Freeform 25"/>
            <p:cNvSpPr/>
            <p:nvPr/>
          </p:nvSpPr>
          <p:spPr bwMode="auto">
            <a:xfrm>
              <a:off x="2494" y="715"/>
              <a:ext cx="765" cy="934"/>
            </a:xfrm>
            <a:custGeom>
              <a:avLst/>
              <a:gdLst/>
              <a:ahLst/>
              <a:cxnLst>
                <a:cxn ang="0">
                  <a:pos x="680" y="26"/>
                </a:cxn>
                <a:cxn ang="0">
                  <a:pos x="589" y="40"/>
                </a:cxn>
                <a:cxn ang="0">
                  <a:pos x="440" y="115"/>
                </a:cxn>
                <a:cxn ang="0">
                  <a:pos x="348" y="128"/>
                </a:cxn>
                <a:cxn ang="0">
                  <a:pos x="258" y="116"/>
                </a:cxn>
                <a:cxn ang="0">
                  <a:pos x="107" y="40"/>
                </a:cxn>
                <a:cxn ang="0">
                  <a:pos x="16" y="26"/>
                </a:cxn>
                <a:cxn ang="0">
                  <a:pos x="61" y="98"/>
                </a:cxn>
                <a:cxn ang="0">
                  <a:pos x="123" y="139"/>
                </a:cxn>
                <a:cxn ang="0">
                  <a:pos x="225" y="221"/>
                </a:cxn>
                <a:cxn ang="0">
                  <a:pos x="243" y="306"/>
                </a:cxn>
                <a:cxn ang="0">
                  <a:pos x="137" y="785"/>
                </a:cxn>
                <a:cxn ang="0">
                  <a:pos x="168" y="842"/>
                </a:cxn>
                <a:cxn ang="0">
                  <a:pos x="225" y="816"/>
                </a:cxn>
                <a:cxn ang="0">
                  <a:pos x="319" y="556"/>
                </a:cxn>
                <a:cxn ang="0">
                  <a:pos x="343" y="518"/>
                </a:cxn>
                <a:cxn ang="0">
                  <a:pos x="354" y="518"/>
                </a:cxn>
                <a:cxn ang="0">
                  <a:pos x="375" y="556"/>
                </a:cxn>
                <a:cxn ang="0">
                  <a:pos x="469" y="816"/>
                </a:cxn>
                <a:cxn ang="0">
                  <a:pos x="527" y="842"/>
                </a:cxn>
                <a:cxn ang="0">
                  <a:pos x="557" y="785"/>
                </a:cxn>
                <a:cxn ang="0">
                  <a:pos x="451" y="306"/>
                </a:cxn>
                <a:cxn ang="0">
                  <a:pos x="469" y="221"/>
                </a:cxn>
                <a:cxn ang="0">
                  <a:pos x="573" y="139"/>
                </a:cxn>
                <a:cxn ang="0">
                  <a:pos x="635" y="98"/>
                </a:cxn>
                <a:cxn ang="0">
                  <a:pos x="680" y="26"/>
                </a:cxn>
              </a:cxnLst>
              <a:rect l="0" t="0" r="r" b="b"/>
              <a:pathLst>
                <a:path w="696" h="852">
                  <a:moveTo>
                    <a:pt x="680" y="26"/>
                  </a:moveTo>
                  <a:cubicBezTo>
                    <a:pt x="663" y="0"/>
                    <a:pt x="624" y="22"/>
                    <a:pt x="589" y="40"/>
                  </a:cubicBezTo>
                  <a:cubicBezTo>
                    <a:pt x="557" y="56"/>
                    <a:pt x="471" y="107"/>
                    <a:pt x="440" y="115"/>
                  </a:cubicBezTo>
                  <a:cubicBezTo>
                    <a:pt x="439" y="115"/>
                    <a:pt x="397" y="128"/>
                    <a:pt x="348" y="128"/>
                  </a:cubicBezTo>
                  <a:cubicBezTo>
                    <a:pt x="300" y="128"/>
                    <a:pt x="258" y="116"/>
                    <a:pt x="258" y="116"/>
                  </a:cubicBezTo>
                  <a:cubicBezTo>
                    <a:pt x="230" y="111"/>
                    <a:pt x="140" y="57"/>
                    <a:pt x="107" y="40"/>
                  </a:cubicBezTo>
                  <a:cubicBezTo>
                    <a:pt x="72" y="22"/>
                    <a:pt x="33" y="0"/>
                    <a:pt x="16" y="26"/>
                  </a:cubicBezTo>
                  <a:cubicBezTo>
                    <a:pt x="0" y="51"/>
                    <a:pt x="21" y="73"/>
                    <a:pt x="61" y="98"/>
                  </a:cubicBezTo>
                  <a:cubicBezTo>
                    <a:pt x="103" y="125"/>
                    <a:pt x="98" y="123"/>
                    <a:pt x="123" y="139"/>
                  </a:cubicBezTo>
                  <a:cubicBezTo>
                    <a:pt x="150" y="156"/>
                    <a:pt x="212" y="200"/>
                    <a:pt x="225" y="221"/>
                  </a:cubicBezTo>
                  <a:cubicBezTo>
                    <a:pt x="238" y="241"/>
                    <a:pt x="240" y="272"/>
                    <a:pt x="243" y="306"/>
                  </a:cubicBezTo>
                  <a:cubicBezTo>
                    <a:pt x="255" y="436"/>
                    <a:pt x="145" y="760"/>
                    <a:pt x="137" y="785"/>
                  </a:cubicBezTo>
                  <a:cubicBezTo>
                    <a:pt x="131" y="807"/>
                    <a:pt x="136" y="833"/>
                    <a:pt x="168" y="842"/>
                  </a:cubicBezTo>
                  <a:cubicBezTo>
                    <a:pt x="200" y="852"/>
                    <a:pt x="219" y="837"/>
                    <a:pt x="225" y="816"/>
                  </a:cubicBezTo>
                  <a:cubicBezTo>
                    <a:pt x="237" y="777"/>
                    <a:pt x="300" y="606"/>
                    <a:pt x="319" y="556"/>
                  </a:cubicBezTo>
                  <a:cubicBezTo>
                    <a:pt x="327" y="536"/>
                    <a:pt x="335" y="521"/>
                    <a:pt x="343" y="518"/>
                  </a:cubicBezTo>
                  <a:cubicBezTo>
                    <a:pt x="346" y="517"/>
                    <a:pt x="351" y="517"/>
                    <a:pt x="354" y="518"/>
                  </a:cubicBezTo>
                  <a:cubicBezTo>
                    <a:pt x="361" y="521"/>
                    <a:pt x="367" y="536"/>
                    <a:pt x="375" y="556"/>
                  </a:cubicBezTo>
                  <a:cubicBezTo>
                    <a:pt x="394" y="606"/>
                    <a:pt x="458" y="777"/>
                    <a:pt x="469" y="816"/>
                  </a:cubicBezTo>
                  <a:cubicBezTo>
                    <a:pt x="476" y="837"/>
                    <a:pt x="494" y="852"/>
                    <a:pt x="527" y="842"/>
                  </a:cubicBezTo>
                  <a:cubicBezTo>
                    <a:pt x="559" y="833"/>
                    <a:pt x="563" y="807"/>
                    <a:pt x="557" y="785"/>
                  </a:cubicBezTo>
                  <a:cubicBezTo>
                    <a:pt x="550" y="760"/>
                    <a:pt x="440" y="436"/>
                    <a:pt x="451" y="306"/>
                  </a:cubicBezTo>
                  <a:cubicBezTo>
                    <a:pt x="454" y="272"/>
                    <a:pt x="456" y="241"/>
                    <a:pt x="469" y="221"/>
                  </a:cubicBezTo>
                  <a:cubicBezTo>
                    <a:pt x="482" y="200"/>
                    <a:pt x="545" y="156"/>
                    <a:pt x="573" y="139"/>
                  </a:cubicBezTo>
                  <a:cubicBezTo>
                    <a:pt x="598" y="123"/>
                    <a:pt x="592" y="125"/>
                    <a:pt x="635" y="98"/>
                  </a:cubicBezTo>
                  <a:cubicBezTo>
                    <a:pt x="674" y="73"/>
                    <a:pt x="696" y="51"/>
                    <a:pt x="680" y="26"/>
                  </a:cubicBezTo>
                  <a:close/>
                </a:path>
              </a:pathLst>
            </a:custGeom>
            <a:grpFill/>
            <a:ln w="9525">
              <a:noFill/>
              <a:round/>
            </a:ln>
          </p:spPr>
          <p:txBody>
            <a:bodyPr/>
            <a:lstStyle/>
            <a:p>
              <a:endParaRPr lang="zh-CN" altLang="zh-CN">
                <a:cs typeface="+mn-ea"/>
              </a:endParaRPr>
            </a:p>
          </p:txBody>
        </p:sp>
        <p:sp>
          <p:nvSpPr>
            <p:cNvPr id="38" name="Oval 26"/>
            <p:cNvSpPr>
              <a:spLocks noChangeArrowheads="1"/>
            </p:cNvSpPr>
            <p:nvPr/>
          </p:nvSpPr>
          <p:spPr bwMode="auto">
            <a:xfrm>
              <a:off x="2784" y="642"/>
              <a:ext cx="188" cy="187"/>
            </a:xfrm>
            <a:prstGeom prst="ellipse">
              <a:avLst/>
            </a:prstGeom>
            <a:grpFill/>
            <a:ln w="9525">
              <a:noFill/>
              <a:round/>
            </a:ln>
          </p:spPr>
          <p:txBody>
            <a:bodyPr/>
            <a:lstStyle/>
            <a:p>
              <a:endParaRPr lang="zh-CN" altLang="zh-CN">
                <a:cs typeface="+mn-ea"/>
              </a:endParaRPr>
            </a:p>
          </p:txBody>
        </p:sp>
      </p:grpSp>
      <p:grpSp>
        <p:nvGrpSpPr>
          <p:cNvPr id="43" name="组合 42"/>
          <p:cNvGrpSpPr/>
          <p:nvPr/>
        </p:nvGrpSpPr>
        <p:grpSpPr>
          <a:xfrm>
            <a:off x="1680085" y="2276872"/>
            <a:ext cx="3504136" cy="728256"/>
            <a:chOff x="5285584" y="1367721"/>
            <a:chExt cx="2628444" cy="546192"/>
          </a:xfrm>
          <a:solidFill>
            <a:schemeClr val="accent1"/>
          </a:solidFill>
        </p:grpSpPr>
        <p:sp>
          <p:nvSpPr>
            <p:cNvPr id="44" name="AutoShape 65"/>
            <p:cNvSpPr>
              <a:spLocks noChangeArrowheads="1"/>
            </p:cNvSpPr>
            <p:nvPr/>
          </p:nvSpPr>
          <p:spPr bwMode="auto">
            <a:xfrm>
              <a:off x="5285584" y="1367721"/>
              <a:ext cx="2628444" cy="546192"/>
            </a:xfrm>
            <a:prstGeom prst="homePlate">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cs typeface="+mn-ea"/>
              </a:endParaRPr>
            </a:p>
          </p:txBody>
        </p:sp>
        <p:sp>
          <p:nvSpPr>
            <p:cNvPr id="45" name="Text Box 66"/>
            <p:cNvSpPr txBox="1">
              <a:spLocks noChangeArrowheads="1"/>
            </p:cNvSpPr>
            <p:nvPr/>
          </p:nvSpPr>
          <p:spPr bwMode="auto">
            <a:xfrm>
              <a:off x="5924423" y="1471539"/>
              <a:ext cx="1177398" cy="276999"/>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a:solidFill>
                    <a:schemeClr val="bg1"/>
                  </a:solidFill>
                  <a:latin typeface="+mn-ea"/>
                  <a:cs typeface="+mn-ea"/>
                </a:rPr>
                <a:t>单击填加文字</a:t>
              </a:r>
              <a:endParaRPr lang="en-US" altLang="ko-KR" b="1" dirty="0">
                <a:solidFill>
                  <a:schemeClr val="bg1"/>
                </a:solidFill>
                <a:latin typeface="+mn-ea"/>
                <a:cs typeface="+mn-ea"/>
              </a:endParaRPr>
            </a:p>
          </p:txBody>
        </p:sp>
      </p:grpSp>
      <p:grpSp>
        <p:nvGrpSpPr>
          <p:cNvPr id="46" name="组合 45"/>
          <p:cNvGrpSpPr/>
          <p:nvPr/>
        </p:nvGrpSpPr>
        <p:grpSpPr>
          <a:xfrm>
            <a:off x="1680085" y="3286004"/>
            <a:ext cx="3504136" cy="728256"/>
            <a:chOff x="5285584" y="1367721"/>
            <a:chExt cx="2628444" cy="546192"/>
          </a:xfrm>
          <a:solidFill>
            <a:schemeClr val="accent2"/>
          </a:solidFill>
        </p:grpSpPr>
        <p:sp>
          <p:nvSpPr>
            <p:cNvPr id="47" name="AutoShape 65"/>
            <p:cNvSpPr>
              <a:spLocks noChangeArrowheads="1"/>
            </p:cNvSpPr>
            <p:nvPr/>
          </p:nvSpPr>
          <p:spPr bwMode="auto">
            <a:xfrm>
              <a:off x="5285584" y="1367721"/>
              <a:ext cx="2628444" cy="546192"/>
            </a:xfrm>
            <a:prstGeom prst="homePlate">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cs typeface="+mn-ea"/>
              </a:endParaRPr>
            </a:p>
          </p:txBody>
        </p:sp>
        <p:sp>
          <p:nvSpPr>
            <p:cNvPr id="48" name="Text Box 66"/>
            <p:cNvSpPr txBox="1">
              <a:spLocks noChangeArrowheads="1"/>
            </p:cNvSpPr>
            <p:nvPr/>
          </p:nvSpPr>
          <p:spPr bwMode="auto">
            <a:xfrm>
              <a:off x="5924423" y="1471539"/>
              <a:ext cx="1177398" cy="276999"/>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a:solidFill>
                    <a:schemeClr val="bg1"/>
                  </a:solidFill>
                  <a:latin typeface="+mn-ea"/>
                  <a:cs typeface="+mn-ea"/>
                </a:rPr>
                <a:t>单击填加文字</a:t>
              </a:r>
              <a:endParaRPr lang="en-US" altLang="ko-KR" b="1" dirty="0">
                <a:solidFill>
                  <a:schemeClr val="bg1"/>
                </a:solidFill>
                <a:latin typeface="+mn-ea"/>
                <a:cs typeface="+mn-ea"/>
              </a:endParaRPr>
            </a:p>
          </p:txBody>
        </p:sp>
      </p:grpSp>
      <p:grpSp>
        <p:nvGrpSpPr>
          <p:cNvPr id="49" name="组合 48"/>
          <p:cNvGrpSpPr/>
          <p:nvPr/>
        </p:nvGrpSpPr>
        <p:grpSpPr>
          <a:xfrm>
            <a:off x="1680085" y="4276409"/>
            <a:ext cx="3504136" cy="728256"/>
            <a:chOff x="5285584" y="1367721"/>
            <a:chExt cx="2628444" cy="546192"/>
          </a:xfrm>
          <a:solidFill>
            <a:schemeClr val="accent3"/>
          </a:solidFill>
        </p:grpSpPr>
        <p:sp>
          <p:nvSpPr>
            <p:cNvPr id="50" name="AutoShape 65"/>
            <p:cNvSpPr>
              <a:spLocks noChangeArrowheads="1"/>
            </p:cNvSpPr>
            <p:nvPr/>
          </p:nvSpPr>
          <p:spPr bwMode="auto">
            <a:xfrm>
              <a:off x="5285584" y="1367721"/>
              <a:ext cx="2628444" cy="546192"/>
            </a:xfrm>
            <a:prstGeom prst="homePlate">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cs typeface="+mn-ea"/>
              </a:endParaRPr>
            </a:p>
          </p:txBody>
        </p:sp>
        <p:sp>
          <p:nvSpPr>
            <p:cNvPr id="51" name="Text Box 66"/>
            <p:cNvSpPr txBox="1">
              <a:spLocks noChangeArrowheads="1"/>
            </p:cNvSpPr>
            <p:nvPr/>
          </p:nvSpPr>
          <p:spPr bwMode="auto">
            <a:xfrm>
              <a:off x="5924423" y="1471539"/>
              <a:ext cx="1177398" cy="276999"/>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a:solidFill>
                    <a:schemeClr val="bg1"/>
                  </a:solidFill>
                  <a:latin typeface="+mn-ea"/>
                  <a:cs typeface="+mn-ea"/>
                </a:rPr>
                <a:t>单击填加文字</a:t>
              </a:r>
              <a:endParaRPr lang="en-US" altLang="ko-KR" b="1" dirty="0">
                <a:solidFill>
                  <a:schemeClr val="bg1"/>
                </a:solidFill>
                <a:latin typeface="+mn-ea"/>
                <a:cs typeface="+mn-ea"/>
              </a:endParaRPr>
            </a:p>
          </p:txBody>
        </p:sp>
      </p:grpSp>
      <p:grpSp>
        <p:nvGrpSpPr>
          <p:cNvPr id="52" name="组合 51"/>
          <p:cNvGrpSpPr/>
          <p:nvPr/>
        </p:nvGrpSpPr>
        <p:grpSpPr>
          <a:xfrm>
            <a:off x="1680085" y="5262399"/>
            <a:ext cx="3504136" cy="728256"/>
            <a:chOff x="5285584" y="1367721"/>
            <a:chExt cx="2628444" cy="546192"/>
          </a:xfrm>
          <a:solidFill>
            <a:schemeClr val="accent5"/>
          </a:solidFill>
        </p:grpSpPr>
        <p:sp>
          <p:nvSpPr>
            <p:cNvPr id="53" name="AutoShape 65"/>
            <p:cNvSpPr>
              <a:spLocks noChangeArrowheads="1"/>
            </p:cNvSpPr>
            <p:nvPr/>
          </p:nvSpPr>
          <p:spPr bwMode="auto">
            <a:xfrm>
              <a:off x="5285584" y="1367721"/>
              <a:ext cx="2628444" cy="546192"/>
            </a:xfrm>
            <a:prstGeom prst="homePlate">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000000"/>
                </a:solidFill>
                <a:cs typeface="+mn-ea"/>
              </a:endParaRPr>
            </a:p>
          </p:txBody>
        </p:sp>
        <p:sp>
          <p:nvSpPr>
            <p:cNvPr id="54" name="Text Box 66"/>
            <p:cNvSpPr txBox="1">
              <a:spLocks noChangeArrowheads="1"/>
            </p:cNvSpPr>
            <p:nvPr/>
          </p:nvSpPr>
          <p:spPr bwMode="auto">
            <a:xfrm>
              <a:off x="5924423" y="1471539"/>
              <a:ext cx="1177398" cy="276999"/>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a:solidFill>
                    <a:schemeClr val="bg1"/>
                  </a:solidFill>
                  <a:latin typeface="+mn-ea"/>
                  <a:cs typeface="+mn-ea"/>
                </a:rPr>
                <a:t>单击填加文字</a:t>
              </a:r>
              <a:endParaRPr lang="en-US" altLang="ko-KR" b="1" dirty="0">
                <a:solidFill>
                  <a:schemeClr val="bg1"/>
                </a:solidFill>
                <a:latin typeface="+mn-ea"/>
                <a:cs typeface="+mn-ea"/>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750" fill="hold"/>
                                        <p:tgtEl>
                                          <p:spTgt spid="43"/>
                                        </p:tgtEl>
                                        <p:attrNameLst>
                                          <p:attrName>ppt_x</p:attrName>
                                        </p:attrNameLst>
                                      </p:cBhvr>
                                      <p:tavLst>
                                        <p:tav tm="0">
                                          <p:val>
                                            <p:strVal val="0-#ppt_w/2"/>
                                          </p:val>
                                        </p:tav>
                                        <p:tav tm="100000">
                                          <p:val>
                                            <p:strVal val="#ppt_x"/>
                                          </p:val>
                                        </p:tav>
                                      </p:tavLst>
                                    </p:anim>
                                    <p:anim calcmode="lin" valueType="num">
                                      <p:cBhvr additive="base">
                                        <p:cTn id="8" dur="750" fill="hold"/>
                                        <p:tgtEl>
                                          <p:spTgt spid="4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750" fill="hold"/>
                                        <p:tgtEl>
                                          <p:spTgt spid="46"/>
                                        </p:tgtEl>
                                        <p:attrNameLst>
                                          <p:attrName>ppt_x</p:attrName>
                                        </p:attrNameLst>
                                      </p:cBhvr>
                                      <p:tavLst>
                                        <p:tav tm="0">
                                          <p:val>
                                            <p:strVal val="0-#ppt_w/2"/>
                                          </p:val>
                                        </p:tav>
                                        <p:tav tm="100000">
                                          <p:val>
                                            <p:strVal val="#ppt_x"/>
                                          </p:val>
                                        </p:tav>
                                      </p:tavLst>
                                    </p:anim>
                                    <p:anim calcmode="lin" valueType="num">
                                      <p:cBhvr additive="base">
                                        <p:cTn id="12" dur="750" fill="hold"/>
                                        <p:tgtEl>
                                          <p:spTgt spid="4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750" fill="hold"/>
                                        <p:tgtEl>
                                          <p:spTgt spid="49"/>
                                        </p:tgtEl>
                                        <p:attrNameLst>
                                          <p:attrName>ppt_x</p:attrName>
                                        </p:attrNameLst>
                                      </p:cBhvr>
                                      <p:tavLst>
                                        <p:tav tm="0">
                                          <p:val>
                                            <p:strVal val="0-#ppt_w/2"/>
                                          </p:val>
                                        </p:tav>
                                        <p:tav tm="100000">
                                          <p:val>
                                            <p:strVal val="#ppt_x"/>
                                          </p:val>
                                        </p:tav>
                                      </p:tavLst>
                                    </p:anim>
                                    <p:anim calcmode="lin" valueType="num">
                                      <p:cBhvr additive="base">
                                        <p:cTn id="16" dur="750" fill="hold"/>
                                        <p:tgtEl>
                                          <p:spTgt spid="4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750" fill="hold"/>
                                        <p:tgtEl>
                                          <p:spTgt spid="52"/>
                                        </p:tgtEl>
                                        <p:attrNameLst>
                                          <p:attrName>ppt_x</p:attrName>
                                        </p:attrNameLst>
                                      </p:cBhvr>
                                      <p:tavLst>
                                        <p:tav tm="0">
                                          <p:val>
                                            <p:strVal val="0-#ppt_w/2"/>
                                          </p:val>
                                        </p:tav>
                                        <p:tav tm="100000">
                                          <p:val>
                                            <p:strVal val="#ppt_x"/>
                                          </p:val>
                                        </p:tav>
                                      </p:tavLst>
                                    </p:anim>
                                    <p:anim calcmode="lin" valueType="num">
                                      <p:cBhvr additive="base">
                                        <p:cTn id="20" dur="750" fill="hold"/>
                                        <p:tgtEl>
                                          <p:spTgt spid="5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42"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1000"/>
                                        <p:tgtEl>
                                          <p:spTgt spid="27"/>
                                        </p:tgtEl>
                                      </p:cBhvr>
                                    </p:animEffect>
                                    <p:anim calcmode="lin" valueType="num">
                                      <p:cBhvr>
                                        <p:cTn id="35" dur="1000" fill="hold"/>
                                        <p:tgtEl>
                                          <p:spTgt spid="27"/>
                                        </p:tgtEl>
                                        <p:attrNameLst>
                                          <p:attrName>ppt_x</p:attrName>
                                        </p:attrNameLst>
                                      </p:cBhvr>
                                      <p:tavLst>
                                        <p:tav tm="0">
                                          <p:val>
                                            <p:strVal val="#ppt_x"/>
                                          </p:val>
                                        </p:tav>
                                        <p:tav tm="100000">
                                          <p:val>
                                            <p:strVal val="#ppt_x"/>
                                          </p:val>
                                        </p:tav>
                                      </p:tavLst>
                                    </p:anim>
                                    <p:anim calcmode="lin" valueType="num">
                                      <p:cBhvr>
                                        <p:cTn id="36" dur="1000" fill="hold"/>
                                        <p:tgtEl>
                                          <p:spTgt spid="27"/>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1000"/>
                                        <p:tgtEl>
                                          <p:spTgt spid="34"/>
                                        </p:tgtEl>
                                      </p:cBhvr>
                                    </p:animEffect>
                                    <p:anim calcmode="lin" valueType="num">
                                      <p:cBhvr>
                                        <p:cTn id="40" dur="1000" fill="hold"/>
                                        <p:tgtEl>
                                          <p:spTgt spid="34"/>
                                        </p:tgtEl>
                                        <p:attrNameLst>
                                          <p:attrName>ppt_x</p:attrName>
                                        </p:attrNameLst>
                                      </p:cBhvr>
                                      <p:tavLst>
                                        <p:tav tm="0">
                                          <p:val>
                                            <p:strVal val="#ppt_x"/>
                                          </p:val>
                                        </p:tav>
                                        <p:tav tm="100000">
                                          <p:val>
                                            <p:strVal val="#ppt_x"/>
                                          </p:val>
                                        </p:tav>
                                      </p:tavLst>
                                    </p:anim>
                                    <p:anim calcmode="lin" valueType="num">
                                      <p:cBhvr>
                                        <p:cTn id="41"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p:cNvGrpSpPr/>
          <p:nvPr/>
        </p:nvGrpSpPr>
        <p:grpSpPr>
          <a:xfrm>
            <a:off x="3939656" y="2466644"/>
            <a:ext cx="4283981" cy="4284536"/>
            <a:chOff x="2965298" y="2181091"/>
            <a:chExt cx="3213404" cy="3213402"/>
          </a:xfrm>
          <a:solidFill>
            <a:schemeClr val="bg1">
              <a:lumMod val="65000"/>
            </a:schemeClr>
          </a:solidFill>
        </p:grpSpPr>
        <p:sp>
          <p:nvSpPr>
            <p:cNvPr id="62" name="Block Arc 61"/>
            <p:cNvSpPr/>
            <p:nvPr/>
          </p:nvSpPr>
          <p:spPr>
            <a:xfrm>
              <a:off x="2965298" y="2181091"/>
              <a:ext cx="3213404" cy="3213402"/>
            </a:xfrm>
            <a:prstGeom prst="blockArc">
              <a:avLst>
                <a:gd name="adj1" fmla="val 10800000"/>
                <a:gd name="adj2" fmla="val 16200004"/>
                <a:gd name="adj3" fmla="val 2113"/>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6" name="Block Arc 65"/>
            <p:cNvSpPr/>
            <p:nvPr/>
          </p:nvSpPr>
          <p:spPr>
            <a:xfrm>
              <a:off x="2965298" y="2181091"/>
              <a:ext cx="3213404" cy="3213402"/>
            </a:xfrm>
            <a:prstGeom prst="blockArc">
              <a:avLst>
                <a:gd name="adj1" fmla="val 16200000"/>
                <a:gd name="adj2" fmla="val 21589317"/>
                <a:gd name="adj3" fmla="val 2281"/>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sp>
        <p:nvSpPr>
          <p:cNvPr id="83" name="Oval 82"/>
          <p:cNvSpPr>
            <a:spLocks noChangeAspect="1"/>
          </p:cNvSpPr>
          <p:nvPr/>
        </p:nvSpPr>
        <p:spPr>
          <a:xfrm>
            <a:off x="5764761" y="2200052"/>
            <a:ext cx="633771" cy="633853"/>
          </a:xfrm>
          <a:prstGeom prst="ellipse">
            <a:avLst/>
          </a:prstGeom>
          <a:solidFill>
            <a:schemeClr val="accent1"/>
          </a:solidFill>
          <a:ln w="57150"/>
          <a:effectLst>
            <a:outerShdw blurRad="50800" dist="38100" dir="16200000"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03</a:t>
            </a:r>
            <a:endParaRPr lang="en-US" sz="1900" dirty="0">
              <a:latin typeface="+mn-ea"/>
            </a:endParaRPr>
          </a:p>
        </p:txBody>
      </p:sp>
      <p:sp>
        <p:nvSpPr>
          <p:cNvPr id="84" name="Oval 83"/>
          <p:cNvSpPr>
            <a:spLocks noChangeAspect="1"/>
          </p:cNvSpPr>
          <p:nvPr/>
        </p:nvSpPr>
        <p:spPr>
          <a:xfrm>
            <a:off x="7185548" y="2737717"/>
            <a:ext cx="633771" cy="633853"/>
          </a:xfrm>
          <a:prstGeom prst="ellipse">
            <a:avLst/>
          </a:prstGeom>
          <a:solidFill>
            <a:schemeClr val="accent3"/>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04</a:t>
            </a:r>
            <a:endParaRPr lang="en-US" sz="1900" dirty="0">
              <a:latin typeface="+mn-ea"/>
            </a:endParaRPr>
          </a:p>
        </p:txBody>
      </p:sp>
      <p:sp>
        <p:nvSpPr>
          <p:cNvPr id="85" name="Oval 84"/>
          <p:cNvSpPr>
            <a:spLocks noChangeAspect="1"/>
          </p:cNvSpPr>
          <p:nvPr/>
        </p:nvSpPr>
        <p:spPr>
          <a:xfrm>
            <a:off x="7828655" y="4139664"/>
            <a:ext cx="633771" cy="633853"/>
          </a:xfrm>
          <a:prstGeom prst="ellipse">
            <a:avLst/>
          </a:prstGeom>
          <a:solidFill>
            <a:schemeClr val="accent2"/>
          </a:solidFill>
          <a:ln w="57150"/>
          <a:effectLst>
            <a:outerShdw blurRad="50800" dist="38100" algn="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05</a:t>
            </a:r>
            <a:endParaRPr lang="en-US" sz="1900" dirty="0">
              <a:latin typeface="+mn-ea"/>
            </a:endParaRPr>
          </a:p>
        </p:txBody>
      </p:sp>
      <p:sp>
        <p:nvSpPr>
          <p:cNvPr id="86" name="Oval 85"/>
          <p:cNvSpPr>
            <a:spLocks noChangeAspect="1"/>
          </p:cNvSpPr>
          <p:nvPr/>
        </p:nvSpPr>
        <p:spPr>
          <a:xfrm>
            <a:off x="3729577" y="4139664"/>
            <a:ext cx="633771" cy="633853"/>
          </a:xfrm>
          <a:prstGeom prst="ellipse">
            <a:avLst/>
          </a:prstGeom>
          <a:solidFill>
            <a:schemeClr val="tx2">
              <a:lumMod val="75000"/>
            </a:schemeClr>
          </a:solidFill>
          <a:ln w="57150"/>
          <a:effectLst>
            <a:outerShdw blurRad="50800" dist="38100" dir="13500000" algn="b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600" dirty="0">
                <a:latin typeface="+mn-ea"/>
              </a:rPr>
              <a:t>01</a:t>
            </a:r>
            <a:endParaRPr lang="en-US" sz="1600" dirty="0">
              <a:latin typeface="+mn-ea"/>
            </a:endParaRPr>
          </a:p>
        </p:txBody>
      </p:sp>
      <p:sp>
        <p:nvSpPr>
          <p:cNvPr id="87" name="Oval 86"/>
          <p:cNvSpPr>
            <a:spLocks noChangeAspect="1"/>
          </p:cNvSpPr>
          <p:nvPr/>
        </p:nvSpPr>
        <p:spPr>
          <a:xfrm>
            <a:off x="4334637" y="2737717"/>
            <a:ext cx="633771" cy="633853"/>
          </a:xfrm>
          <a:prstGeom prst="ellipse">
            <a:avLst/>
          </a:prstGeom>
          <a:solidFill>
            <a:schemeClr val="accent4"/>
          </a:solidFill>
          <a:ln w="57150"/>
          <a:effectLst>
            <a:outerShdw blurRad="50800" dist="38100" dir="13500000" algn="b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r>
              <a:rPr lang="en-US" sz="1900" dirty="0">
                <a:latin typeface="+mn-ea"/>
              </a:rPr>
              <a:t>02</a:t>
            </a:r>
            <a:endParaRPr lang="en-US" sz="1900" dirty="0">
              <a:latin typeface="+mn-ea"/>
            </a:endParaRPr>
          </a:p>
        </p:txBody>
      </p:sp>
      <p:grpSp>
        <p:nvGrpSpPr>
          <p:cNvPr id="117" name="Group 116"/>
          <p:cNvGrpSpPr/>
          <p:nvPr/>
        </p:nvGrpSpPr>
        <p:grpSpPr>
          <a:xfrm>
            <a:off x="4793538" y="3329732"/>
            <a:ext cx="2576217" cy="2576547"/>
            <a:chOff x="3595025" y="2497298"/>
            <a:chExt cx="1932414" cy="1932410"/>
          </a:xfrm>
          <a:solidFill>
            <a:schemeClr val="accent3"/>
          </a:solidFill>
        </p:grpSpPr>
        <p:sp>
          <p:nvSpPr>
            <p:cNvPr id="89" name="Chord 88"/>
            <p:cNvSpPr/>
            <p:nvPr/>
          </p:nvSpPr>
          <p:spPr>
            <a:xfrm>
              <a:off x="3595025" y="2497298"/>
              <a:ext cx="1932414" cy="1932410"/>
            </a:xfrm>
            <a:prstGeom prst="chord">
              <a:avLst>
                <a:gd name="adj1" fmla="val 10841139"/>
                <a:gd name="adj2" fmla="val 2155198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226270" rIns="226270" bIns="226270" numCol="1" spcCol="1270" anchor="b" anchorCtr="0">
              <a:noAutofit/>
            </a:bodyPr>
            <a:lstStyle/>
            <a:p>
              <a:pPr algn="ctr" defTabSz="1718310">
                <a:lnSpc>
                  <a:spcPct val="90000"/>
                </a:lnSpc>
                <a:spcBef>
                  <a:spcPct val="0"/>
                </a:spcBef>
                <a:spcAft>
                  <a:spcPct val="35000"/>
                </a:spcAft>
              </a:pPr>
              <a:endParaRPr lang="en-US" sz="7200" dirty="0">
                <a:latin typeface="+mn-ea"/>
              </a:endParaRPr>
            </a:p>
          </p:txBody>
        </p:sp>
        <p:sp>
          <p:nvSpPr>
            <p:cNvPr id="91" name="Rectangle 90"/>
            <p:cNvSpPr/>
            <p:nvPr/>
          </p:nvSpPr>
          <p:spPr>
            <a:xfrm>
              <a:off x="4186771" y="2643891"/>
              <a:ext cx="138566" cy="750205"/>
            </a:xfrm>
            <a:prstGeom prst="rect">
              <a:avLst/>
            </a:prstGeom>
            <a:grpFill/>
          </p:spPr>
          <p:txBody>
            <a:bodyPr wrap="none">
              <a:spAutoFit/>
            </a:bodyPr>
            <a:lstStyle/>
            <a:p>
              <a:endParaRPr lang="en-US" sz="5900" dirty="0">
                <a:solidFill>
                  <a:schemeClr val="bg1"/>
                </a:solidFill>
                <a:latin typeface="+mn-ea"/>
              </a:endParaRPr>
            </a:p>
          </p:txBody>
        </p:sp>
      </p:grpSp>
      <p:sp>
        <p:nvSpPr>
          <p:cNvPr id="93" name="TextBox 92"/>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endParaRPr lang="zh-CN" altLang="en-US" sz="1300" dirty="0">
              <a:solidFill>
                <a:schemeClr val="tx1">
                  <a:lumMod val="50000"/>
                  <a:lumOff val="50000"/>
                </a:schemeClr>
              </a:solidFill>
              <a:latin typeface="+mn-ea"/>
            </a:endParaRPr>
          </a:p>
        </p:txBody>
      </p:sp>
      <p:cxnSp>
        <p:nvCxnSpPr>
          <p:cNvPr id="94" name="Straight Connector 93"/>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102" name="Group 72"/>
          <p:cNvGrpSpPr/>
          <p:nvPr/>
        </p:nvGrpSpPr>
        <p:grpSpPr>
          <a:xfrm>
            <a:off x="1502588" y="2557810"/>
            <a:ext cx="2596630" cy="734401"/>
            <a:chOff x="5603652" y="1704756"/>
            <a:chExt cx="1947726" cy="550801"/>
          </a:xfrm>
        </p:grpSpPr>
        <p:sp>
          <p:nvSpPr>
            <p:cNvPr id="103" name="Text Placeholder 3"/>
            <p:cNvSpPr txBox="1"/>
            <p:nvPr/>
          </p:nvSpPr>
          <p:spPr>
            <a:xfrm>
              <a:off x="6878029"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2"/>
                  </a:solidFill>
                  <a:latin typeface="+mn-ea"/>
                </a:rPr>
                <a:t>添加副标题</a:t>
              </a:r>
              <a:endParaRPr lang="en-US" dirty="0">
                <a:solidFill>
                  <a:schemeClr val="bg2"/>
                </a:solidFill>
                <a:latin typeface="+mn-ea"/>
              </a:endParaRPr>
            </a:p>
          </p:txBody>
        </p:sp>
        <p:sp>
          <p:nvSpPr>
            <p:cNvPr id="104"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endParaRPr lang="zh-CN" altLang="en-US" sz="1300" dirty="0">
                <a:solidFill>
                  <a:schemeClr val="tx1">
                    <a:lumMod val="50000"/>
                    <a:lumOff val="50000"/>
                  </a:schemeClr>
                </a:solidFill>
                <a:latin typeface="+mn-ea"/>
              </a:endParaRPr>
            </a:p>
          </p:txBody>
        </p:sp>
      </p:grpSp>
      <p:grpSp>
        <p:nvGrpSpPr>
          <p:cNvPr id="105" name="Group 72"/>
          <p:cNvGrpSpPr/>
          <p:nvPr/>
        </p:nvGrpSpPr>
        <p:grpSpPr>
          <a:xfrm>
            <a:off x="873646" y="4002573"/>
            <a:ext cx="2596630" cy="734401"/>
            <a:chOff x="5603652" y="1704756"/>
            <a:chExt cx="1947726" cy="550801"/>
          </a:xfrm>
        </p:grpSpPr>
        <p:sp>
          <p:nvSpPr>
            <p:cNvPr id="106" name="Text Placeholder 3"/>
            <p:cNvSpPr txBox="1"/>
            <p:nvPr/>
          </p:nvSpPr>
          <p:spPr>
            <a:xfrm>
              <a:off x="6878029"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tx2">
                      <a:lumMod val="75000"/>
                    </a:schemeClr>
                  </a:solidFill>
                  <a:latin typeface="+mn-ea"/>
                </a:rPr>
                <a:t>添加副标题</a:t>
              </a:r>
              <a:endParaRPr lang="en-US" dirty="0">
                <a:solidFill>
                  <a:schemeClr val="tx2">
                    <a:lumMod val="75000"/>
                  </a:schemeClr>
                </a:solidFill>
                <a:latin typeface="+mn-ea"/>
              </a:endParaRPr>
            </a:p>
          </p:txBody>
        </p:sp>
        <p:sp>
          <p:nvSpPr>
            <p:cNvPr id="107"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endParaRPr lang="zh-CN" altLang="en-US" sz="1300" dirty="0">
                <a:solidFill>
                  <a:schemeClr val="tx1">
                    <a:lumMod val="50000"/>
                    <a:lumOff val="50000"/>
                  </a:schemeClr>
                </a:solidFill>
                <a:latin typeface="+mn-ea"/>
              </a:endParaRPr>
            </a:p>
          </p:txBody>
        </p:sp>
      </p:grpSp>
      <p:grpSp>
        <p:nvGrpSpPr>
          <p:cNvPr id="108" name="Group 72"/>
          <p:cNvGrpSpPr/>
          <p:nvPr/>
        </p:nvGrpSpPr>
        <p:grpSpPr>
          <a:xfrm>
            <a:off x="8030531" y="2557810"/>
            <a:ext cx="2596630" cy="734401"/>
            <a:chOff x="5603652" y="1704756"/>
            <a:chExt cx="1947726" cy="550801"/>
          </a:xfrm>
        </p:grpSpPr>
        <p:sp>
          <p:nvSpPr>
            <p:cNvPr id="109" name="Text Placeholder 3"/>
            <p:cNvSpPr txBox="1"/>
            <p:nvPr/>
          </p:nvSpPr>
          <p:spPr>
            <a:xfrm>
              <a:off x="5603652"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110"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endParaRPr lang="zh-CN" altLang="en-US" sz="1300" dirty="0">
                <a:solidFill>
                  <a:schemeClr val="tx1">
                    <a:lumMod val="50000"/>
                    <a:lumOff val="50000"/>
                  </a:schemeClr>
                </a:solidFill>
                <a:latin typeface="+mn-ea"/>
              </a:endParaRPr>
            </a:p>
          </p:txBody>
        </p:sp>
      </p:grpSp>
      <p:grpSp>
        <p:nvGrpSpPr>
          <p:cNvPr id="111" name="Group 72"/>
          <p:cNvGrpSpPr/>
          <p:nvPr/>
        </p:nvGrpSpPr>
        <p:grpSpPr>
          <a:xfrm>
            <a:off x="8644926" y="4002573"/>
            <a:ext cx="2596630" cy="734401"/>
            <a:chOff x="5603652" y="1704756"/>
            <a:chExt cx="1947726" cy="550801"/>
          </a:xfrm>
        </p:grpSpPr>
        <p:sp>
          <p:nvSpPr>
            <p:cNvPr id="112" name="Text Placeholder 3"/>
            <p:cNvSpPr txBox="1"/>
            <p:nvPr/>
          </p:nvSpPr>
          <p:spPr>
            <a:xfrm>
              <a:off x="5603652"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2"/>
                  </a:solidFill>
                  <a:latin typeface="+mn-ea"/>
                </a:rPr>
                <a:t>添加副标题</a:t>
              </a:r>
              <a:endParaRPr lang="en-US" dirty="0">
                <a:solidFill>
                  <a:schemeClr val="accent2"/>
                </a:solidFill>
                <a:latin typeface="+mn-ea"/>
              </a:endParaRPr>
            </a:p>
          </p:txBody>
        </p:sp>
        <p:sp>
          <p:nvSpPr>
            <p:cNvPr id="113"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endParaRPr lang="zh-CN" altLang="en-US" sz="1300" dirty="0">
                <a:solidFill>
                  <a:schemeClr val="tx1">
                    <a:lumMod val="50000"/>
                    <a:lumOff val="50000"/>
                  </a:schemeClr>
                </a:solidFill>
                <a:latin typeface="+mn-ea"/>
              </a:endParaRPr>
            </a:p>
          </p:txBody>
        </p:sp>
      </p:grpSp>
      <p:grpSp>
        <p:nvGrpSpPr>
          <p:cNvPr id="114" name="Group 72"/>
          <p:cNvGrpSpPr/>
          <p:nvPr/>
        </p:nvGrpSpPr>
        <p:grpSpPr>
          <a:xfrm>
            <a:off x="4777104" y="1205718"/>
            <a:ext cx="2596630" cy="734401"/>
            <a:chOff x="5603652" y="1704756"/>
            <a:chExt cx="1947726" cy="550801"/>
          </a:xfrm>
        </p:grpSpPr>
        <p:sp>
          <p:nvSpPr>
            <p:cNvPr id="115" name="Text Placeholder 3"/>
            <p:cNvSpPr txBox="1"/>
            <p:nvPr/>
          </p:nvSpPr>
          <p:spPr>
            <a:xfrm>
              <a:off x="6240840" y="1704756"/>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116" name="Text Placeholder 3"/>
            <p:cNvSpPr txBox="1"/>
            <p:nvPr/>
          </p:nvSpPr>
          <p:spPr>
            <a:xfrm>
              <a:off x="5603652" y="1947780"/>
              <a:ext cx="194772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ts val="265"/>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33" name="组合 32"/>
          <p:cNvGrpSpPr/>
          <p:nvPr/>
        </p:nvGrpSpPr>
        <p:grpSpPr>
          <a:xfrm>
            <a:off x="5861665" y="3909206"/>
            <a:ext cx="427511" cy="400051"/>
            <a:chOff x="6661150" y="233363"/>
            <a:chExt cx="320675" cy="300038"/>
          </a:xfrm>
          <a:solidFill>
            <a:schemeClr val="bg1"/>
          </a:solidFill>
        </p:grpSpPr>
        <p:sp>
          <p:nvSpPr>
            <p:cNvPr id="34"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5"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6"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7"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additive="base">
                                        <p:cTn id="7" dur="500" fill="hold"/>
                                        <p:tgtEl>
                                          <p:spTgt spid="117"/>
                                        </p:tgtEl>
                                        <p:attrNameLst>
                                          <p:attrName>ppt_x</p:attrName>
                                        </p:attrNameLst>
                                      </p:cBhvr>
                                      <p:tavLst>
                                        <p:tav tm="0">
                                          <p:val>
                                            <p:strVal val="#ppt_x"/>
                                          </p:val>
                                        </p:tav>
                                        <p:tav tm="100000">
                                          <p:val>
                                            <p:strVal val="#ppt_x"/>
                                          </p:val>
                                        </p:tav>
                                      </p:tavLst>
                                    </p:anim>
                                    <p:anim calcmode="lin" valueType="num">
                                      <p:cBhvr additive="base">
                                        <p:cTn id="8" dur="500" fill="hold"/>
                                        <p:tgtEl>
                                          <p:spTgt spid="1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strips(downLeft)">
                                      <p:cBhvr>
                                        <p:cTn id="12" dur="500"/>
                                        <p:tgtEl>
                                          <p:spTgt spid="88"/>
                                        </p:tgtEl>
                                      </p:cBhvr>
                                    </p:animEffect>
                                  </p:childTnLst>
                                </p:cTn>
                              </p:par>
                            </p:childTnLst>
                          </p:cTn>
                        </p:par>
                        <p:par>
                          <p:cTn id="13" fill="hold">
                            <p:stCondLst>
                              <p:cond delay="1000"/>
                            </p:stCondLst>
                            <p:childTnLst>
                              <p:par>
                                <p:cTn id="14" presetID="2" presetClass="entr" presetSubtype="8" accel="50000" decel="50000" fill="hold" grpId="0" nodeType="afterEffect">
                                  <p:stCondLst>
                                    <p:cond delay="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500" fill="hold"/>
                                        <p:tgtEl>
                                          <p:spTgt spid="86"/>
                                        </p:tgtEl>
                                        <p:attrNameLst>
                                          <p:attrName>ppt_x</p:attrName>
                                        </p:attrNameLst>
                                      </p:cBhvr>
                                      <p:tavLst>
                                        <p:tav tm="0">
                                          <p:val>
                                            <p:strVal val="0-#ppt_w/2"/>
                                          </p:val>
                                        </p:tav>
                                        <p:tav tm="100000">
                                          <p:val>
                                            <p:strVal val="#ppt_x"/>
                                          </p:val>
                                        </p:tav>
                                      </p:tavLst>
                                    </p:anim>
                                    <p:anim calcmode="lin" valueType="num">
                                      <p:cBhvr additive="base">
                                        <p:cTn id="17" dur="500" fill="hold"/>
                                        <p:tgtEl>
                                          <p:spTgt spid="8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2" presetClass="entr" presetSubtype="2" fill="hold" nodeType="afterEffect">
                                  <p:stCondLst>
                                    <p:cond delay="0"/>
                                  </p:stCondLst>
                                  <p:childTnLst>
                                    <p:set>
                                      <p:cBhvr>
                                        <p:cTn id="20" dur="1" fill="hold">
                                          <p:stCondLst>
                                            <p:cond delay="0"/>
                                          </p:stCondLst>
                                        </p:cTn>
                                        <p:tgtEl>
                                          <p:spTgt spid="105"/>
                                        </p:tgtEl>
                                        <p:attrNameLst>
                                          <p:attrName>style.visibility</p:attrName>
                                        </p:attrNameLst>
                                      </p:cBhvr>
                                      <p:to>
                                        <p:strVal val="visible"/>
                                      </p:to>
                                    </p:set>
                                    <p:animEffect transition="in" filter="slide(fromRight)">
                                      <p:cBhvr>
                                        <p:cTn id="21" dur="500"/>
                                        <p:tgtEl>
                                          <p:spTgt spid="105"/>
                                        </p:tgtEl>
                                      </p:cBhvr>
                                    </p:animEffect>
                                  </p:childTnLst>
                                </p:cTn>
                              </p:par>
                            </p:childTnLst>
                          </p:cTn>
                        </p:par>
                        <p:par>
                          <p:cTn id="22" fill="hold">
                            <p:stCondLst>
                              <p:cond delay="2000"/>
                            </p:stCondLst>
                            <p:childTnLst>
                              <p:par>
                                <p:cTn id="23" presetID="2" presetClass="entr" presetSubtype="8" accel="50000" decel="50000" fill="hold" grpId="0" nodeType="afterEffect">
                                  <p:stCondLst>
                                    <p:cond delay="0"/>
                                  </p:stCondLst>
                                  <p:childTnLst>
                                    <p:set>
                                      <p:cBhvr>
                                        <p:cTn id="24" dur="1" fill="hold">
                                          <p:stCondLst>
                                            <p:cond delay="0"/>
                                          </p:stCondLst>
                                        </p:cTn>
                                        <p:tgtEl>
                                          <p:spTgt spid="87"/>
                                        </p:tgtEl>
                                        <p:attrNameLst>
                                          <p:attrName>style.visibility</p:attrName>
                                        </p:attrNameLst>
                                      </p:cBhvr>
                                      <p:to>
                                        <p:strVal val="visible"/>
                                      </p:to>
                                    </p:set>
                                    <p:anim calcmode="lin" valueType="num">
                                      <p:cBhvr additive="base">
                                        <p:cTn id="25" dur="500" fill="hold"/>
                                        <p:tgtEl>
                                          <p:spTgt spid="87"/>
                                        </p:tgtEl>
                                        <p:attrNameLst>
                                          <p:attrName>ppt_x</p:attrName>
                                        </p:attrNameLst>
                                      </p:cBhvr>
                                      <p:tavLst>
                                        <p:tav tm="0">
                                          <p:val>
                                            <p:strVal val="0-#ppt_w/2"/>
                                          </p:val>
                                        </p:tav>
                                        <p:tav tm="100000">
                                          <p:val>
                                            <p:strVal val="#ppt_x"/>
                                          </p:val>
                                        </p:tav>
                                      </p:tavLst>
                                    </p:anim>
                                    <p:anim calcmode="lin" valueType="num">
                                      <p:cBhvr additive="base">
                                        <p:cTn id="26" dur="500" fill="hold"/>
                                        <p:tgtEl>
                                          <p:spTgt spid="87"/>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2" presetClass="entr" presetSubtype="2" fill="hold" nodeType="afterEffect">
                                  <p:stCondLst>
                                    <p:cond delay="0"/>
                                  </p:stCondLst>
                                  <p:childTnLst>
                                    <p:set>
                                      <p:cBhvr>
                                        <p:cTn id="29" dur="1" fill="hold">
                                          <p:stCondLst>
                                            <p:cond delay="0"/>
                                          </p:stCondLst>
                                        </p:cTn>
                                        <p:tgtEl>
                                          <p:spTgt spid="102"/>
                                        </p:tgtEl>
                                        <p:attrNameLst>
                                          <p:attrName>style.visibility</p:attrName>
                                        </p:attrNameLst>
                                      </p:cBhvr>
                                      <p:to>
                                        <p:strVal val="visible"/>
                                      </p:to>
                                    </p:set>
                                    <p:animEffect transition="in" filter="slide(fromRight)">
                                      <p:cBhvr>
                                        <p:cTn id="30" dur="500"/>
                                        <p:tgtEl>
                                          <p:spTgt spid="102"/>
                                        </p:tgtEl>
                                      </p:cBhvr>
                                    </p:animEffect>
                                  </p:childTnLst>
                                </p:cTn>
                              </p:par>
                            </p:childTnLst>
                          </p:cTn>
                        </p:par>
                        <p:par>
                          <p:cTn id="31" fill="hold">
                            <p:stCondLst>
                              <p:cond delay="3000"/>
                            </p:stCondLst>
                            <p:childTnLst>
                              <p:par>
                                <p:cTn id="32" presetID="23" presetClass="entr" presetSubtype="16" fill="hold" grpId="0" nodeType="afterEffect">
                                  <p:stCondLst>
                                    <p:cond delay="0"/>
                                  </p:stCondLst>
                                  <p:childTnLst>
                                    <p:set>
                                      <p:cBhvr>
                                        <p:cTn id="33" dur="1" fill="hold">
                                          <p:stCondLst>
                                            <p:cond delay="0"/>
                                          </p:stCondLst>
                                        </p:cTn>
                                        <p:tgtEl>
                                          <p:spTgt spid="83"/>
                                        </p:tgtEl>
                                        <p:attrNameLst>
                                          <p:attrName>style.visibility</p:attrName>
                                        </p:attrNameLst>
                                      </p:cBhvr>
                                      <p:to>
                                        <p:strVal val="visible"/>
                                      </p:to>
                                    </p:set>
                                    <p:anim calcmode="lin" valueType="num">
                                      <p:cBhvr>
                                        <p:cTn id="34" dur="500" fill="hold"/>
                                        <p:tgtEl>
                                          <p:spTgt spid="83"/>
                                        </p:tgtEl>
                                        <p:attrNameLst>
                                          <p:attrName>ppt_w</p:attrName>
                                        </p:attrNameLst>
                                      </p:cBhvr>
                                      <p:tavLst>
                                        <p:tav tm="0">
                                          <p:val>
                                            <p:fltVal val="0"/>
                                          </p:val>
                                        </p:tav>
                                        <p:tav tm="100000">
                                          <p:val>
                                            <p:strVal val="#ppt_w"/>
                                          </p:val>
                                        </p:tav>
                                      </p:tavLst>
                                    </p:anim>
                                    <p:anim calcmode="lin" valueType="num">
                                      <p:cBhvr>
                                        <p:cTn id="35" dur="500" fill="hold"/>
                                        <p:tgtEl>
                                          <p:spTgt spid="83"/>
                                        </p:tgtEl>
                                        <p:attrNameLst>
                                          <p:attrName>ppt_h</p:attrName>
                                        </p:attrNameLst>
                                      </p:cBhvr>
                                      <p:tavLst>
                                        <p:tav tm="0">
                                          <p:val>
                                            <p:fltVal val="0"/>
                                          </p:val>
                                        </p:tav>
                                        <p:tav tm="100000">
                                          <p:val>
                                            <p:strVal val="#ppt_h"/>
                                          </p:val>
                                        </p:tav>
                                      </p:tavLst>
                                    </p:anim>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114"/>
                                        </p:tgtEl>
                                        <p:attrNameLst>
                                          <p:attrName>style.visibility</p:attrName>
                                        </p:attrNameLst>
                                      </p:cBhvr>
                                      <p:to>
                                        <p:strVal val="visible"/>
                                      </p:to>
                                    </p:set>
                                    <p:animEffect transition="in" filter="slide(fromBottom)">
                                      <p:cBhvr>
                                        <p:cTn id="39" dur="500"/>
                                        <p:tgtEl>
                                          <p:spTgt spid="114"/>
                                        </p:tgtEl>
                                      </p:cBhvr>
                                    </p:animEffect>
                                  </p:childTnLst>
                                </p:cTn>
                              </p:par>
                            </p:childTnLst>
                          </p:cTn>
                        </p:par>
                        <p:par>
                          <p:cTn id="40" fill="hold">
                            <p:stCondLst>
                              <p:cond delay="4000"/>
                            </p:stCondLst>
                            <p:childTnLst>
                              <p:par>
                                <p:cTn id="41" presetID="2" presetClass="entr" presetSubtype="2" accel="50000" decel="50000" fill="hold" grpId="0" nodeType="afterEffect">
                                  <p:stCondLst>
                                    <p:cond delay="0"/>
                                  </p:stCondLst>
                                  <p:childTnLst>
                                    <p:set>
                                      <p:cBhvr>
                                        <p:cTn id="42" dur="1" fill="hold">
                                          <p:stCondLst>
                                            <p:cond delay="0"/>
                                          </p:stCondLst>
                                        </p:cTn>
                                        <p:tgtEl>
                                          <p:spTgt spid="84"/>
                                        </p:tgtEl>
                                        <p:attrNameLst>
                                          <p:attrName>style.visibility</p:attrName>
                                        </p:attrNameLst>
                                      </p:cBhvr>
                                      <p:to>
                                        <p:strVal val="visible"/>
                                      </p:to>
                                    </p:set>
                                    <p:anim calcmode="lin" valueType="num">
                                      <p:cBhvr additive="base">
                                        <p:cTn id="43" dur="500" fill="hold"/>
                                        <p:tgtEl>
                                          <p:spTgt spid="84"/>
                                        </p:tgtEl>
                                        <p:attrNameLst>
                                          <p:attrName>ppt_x</p:attrName>
                                        </p:attrNameLst>
                                      </p:cBhvr>
                                      <p:tavLst>
                                        <p:tav tm="0">
                                          <p:val>
                                            <p:strVal val="1+#ppt_w/2"/>
                                          </p:val>
                                        </p:tav>
                                        <p:tav tm="100000">
                                          <p:val>
                                            <p:strVal val="#ppt_x"/>
                                          </p:val>
                                        </p:tav>
                                      </p:tavLst>
                                    </p:anim>
                                    <p:anim calcmode="lin" valueType="num">
                                      <p:cBhvr additive="base">
                                        <p:cTn id="44" dur="500" fill="hold"/>
                                        <p:tgtEl>
                                          <p:spTgt spid="84"/>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12" presetClass="entr" presetSubtype="8" fill="hold" nodeType="afterEffect">
                                  <p:stCondLst>
                                    <p:cond delay="0"/>
                                  </p:stCondLst>
                                  <p:childTnLst>
                                    <p:set>
                                      <p:cBhvr>
                                        <p:cTn id="47" dur="1" fill="hold">
                                          <p:stCondLst>
                                            <p:cond delay="0"/>
                                          </p:stCondLst>
                                        </p:cTn>
                                        <p:tgtEl>
                                          <p:spTgt spid="108"/>
                                        </p:tgtEl>
                                        <p:attrNameLst>
                                          <p:attrName>style.visibility</p:attrName>
                                        </p:attrNameLst>
                                      </p:cBhvr>
                                      <p:to>
                                        <p:strVal val="visible"/>
                                      </p:to>
                                    </p:set>
                                    <p:animEffect transition="in" filter="slide(fromLeft)">
                                      <p:cBhvr>
                                        <p:cTn id="48" dur="500"/>
                                        <p:tgtEl>
                                          <p:spTgt spid="108"/>
                                        </p:tgtEl>
                                      </p:cBhvr>
                                    </p:animEffect>
                                  </p:childTnLst>
                                </p:cTn>
                              </p:par>
                            </p:childTnLst>
                          </p:cTn>
                        </p:par>
                        <p:par>
                          <p:cTn id="49" fill="hold">
                            <p:stCondLst>
                              <p:cond delay="5000"/>
                            </p:stCondLst>
                            <p:childTnLst>
                              <p:par>
                                <p:cTn id="50" presetID="2" presetClass="entr" presetSubtype="2" accel="50000" decel="50000" fill="hold" grpId="0" nodeType="afterEffect">
                                  <p:stCondLst>
                                    <p:cond delay="0"/>
                                  </p:stCondLst>
                                  <p:childTnLst>
                                    <p:set>
                                      <p:cBhvr>
                                        <p:cTn id="51" dur="1" fill="hold">
                                          <p:stCondLst>
                                            <p:cond delay="0"/>
                                          </p:stCondLst>
                                        </p:cTn>
                                        <p:tgtEl>
                                          <p:spTgt spid="85"/>
                                        </p:tgtEl>
                                        <p:attrNameLst>
                                          <p:attrName>style.visibility</p:attrName>
                                        </p:attrNameLst>
                                      </p:cBhvr>
                                      <p:to>
                                        <p:strVal val="visible"/>
                                      </p:to>
                                    </p:set>
                                    <p:anim calcmode="lin" valueType="num">
                                      <p:cBhvr additive="base">
                                        <p:cTn id="52" dur="500" fill="hold"/>
                                        <p:tgtEl>
                                          <p:spTgt spid="85"/>
                                        </p:tgtEl>
                                        <p:attrNameLst>
                                          <p:attrName>ppt_x</p:attrName>
                                        </p:attrNameLst>
                                      </p:cBhvr>
                                      <p:tavLst>
                                        <p:tav tm="0">
                                          <p:val>
                                            <p:strVal val="1+#ppt_w/2"/>
                                          </p:val>
                                        </p:tav>
                                        <p:tav tm="100000">
                                          <p:val>
                                            <p:strVal val="#ppt_x"/>
                                          </p:val>
                                        </p:tav>
                                      </p:tavLst>
                                    </p:anim>
                                    <p:anim calcmode="lin" valueType="num">
                                      <p:cBhvr additive="base">
                                        <p:cTn id="53" dur="500" fill="hold"/>
                                        <p:tgtEl>
                                          <p:spTgt spid="85"/>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12" presetClass="entr" presetSubtype="8" fill="hold" nodeType="afterEffect">
                                  <p:stCondLst>
                                    <p:cond delay="0"/>
                                  </p:stCondLst>
                                  <p:childTnLst>
                                    <p:set>
                                      <p:cBhvr>
                                        <p:cTn id="56" dur="1" fill="hold">
                                          <p:stCondLst>
                                            <p:cond delay="0"/>
                                          </p:stCondLst>
                                        </p:cTn>
                                        <p:tgtEl>
                                          <p:spTgt spid="111"/>
                                        </p:tgtEl>
                                        <p:attrNameLst>
                                          <p:attrName>style.visibility</p:attrName>
                                        </p:attrNameLst>
                                      </p:cBhvr>
                                      <p:to>
                                        <p:strVal val="visible"/>
                                      </p:to>
                                    </p:set>
                                    <p:animEffect transition="in" filter="slide(fromLeft)">
                                      <p:cBhvr>
                                        <p:cTn id="57" dur="500"/>
                                        <p:tgtEl>
                                          <p:spTgt spid="111"/>
                                        </p:tgtEl>
                                      </p:cBhvr>
                                    </p:animEffect>
                                  </p:childTnLst>
                                </p:cTn>
                              </p:par>
                            </p:childTnLst>
                          </p:cTn>
                        </p:par>
                        <p:par>
                          <p:cTn id="58" fill="hold">
                            <p:stCondLst>
                              <p:cond delay="6000"/>
                            </p:stCondLst>
                            <p:childTnLst>
                              <p:par>
                                <p:cTn id="59" presetID="18" presetClass="entr" presetSubtype="3" fill="hold" nodeType="afterEffect">
                                  <p:stCondLst>
                                    <p:cond delay="0"/>
                                  </p:stCondLst>
                                  <p:childTnLst>
                                    <p:set>
                                      <p:cBhvr>
                                        <p:cTn id="60" dur="1" fill="hold">
                                          <p:stCondLst>
                                            <p:cond delay="0"/>
                                          </p:stCondLst>
                                        </p:cTn>
                                        <p:tgtEl>
                                          <p:spTgt spid="94"/>
                                        </p:tgtEl>
                                        <p:attrNameLst>
                                          <p:attrName>style.visibility</p:attrName>
                                        </p:attrNameLst>
                                      </p:cBhvr>
                                      <p:to>
                                        <p:strVal val="visible"/>
                                      </p:to>
                                    </p:set>
                                    <p:animEffect transition="in" filter="strips(upRight)">
                                      <p:cBhvr>
                                        <p:cTn id="61" dur="500"/>
                                        <p:tgtEl>
                                          <p:spTgt spid="94"/>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fade">
                                      <p:cBhvr>
                                        <p:cTn id="65"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animBg="1"/>
      <p:bldP spid="86" grpId="0" animBg="1"/>
      <p:bldP spid="87" grpId="0" animBg="1"/>
      <p:bldP spid="9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051264" y="1915554"/>
            <a:ext cx="1218283" cy="292388"/>
          </a:xfrm>
          <a:prstGeom prst="rect">
            <a:avLst/>
          </a:prstGeom>
          <a:noFill/>
        </p:spPr>
        <p:txBody>
          <a:bodyPr wrap="none" lIns="0" tIns="0" rIns="0" bIns="0" rtlCol="0" anchor="ctr">
            <a:spAutoFit/>
          </a:bodyPr>
          <a:lstStyle/>
          <a:p>
            <a:r>
              <a:rPr lang="zh-CN" altLang="en-US" sz="1900" b="1" dirty="0">
                <a:solidFill>
                  <a:schemeClr val="tx1">
                    <a:lumMod val="75000"/>
                    <a:lumOff val="25000"/>
                  </a:schemeClr>
                </a:solidFill>
                <a:latin typeface="+mn-ea"/>
              </a:rPr>
              <a:t>全球化业务</a:t>
            </a:r>
            <a:endParaRPr lang="en-US" sz="1900" b="1" dirty="0">
              <a:solidFill>
                <a:schemeClr val="tx1">
                  <a:lumMod val="75000"/>
                  <a:lumOff val="25000"/>
                </a:schemeClr>
              </a:solidFill>
              <a:latin typeface="+mn-ea"/>
            </a:endParaRPr>
          </a:p>
        </p:txBody>
      </p:sp>
      <p:sp>
        <p:nvSpPr>
          <p:cNvPr id="8" name="TextBox 7"/>
          <p:cNvSpPr txBox="1"/>
          <p:nvPr/>
        </p:nvSpPr>
        <p:spPr>
          <a:xfrm>
            <a:off x="2051264" y="2199616"/>
            <a:ext cx="3495081" cy="446276"/>
          </a:xfrm>
          <a:prstGeom prst="rect">
            <a:avLst/>
          </a:prstGeom>
          <a:noFill/>
        </p:spPr>
        <p:txBody>
          <a:bodyPr wrap="square" lIns="0" tIns="0" rtlCol="0" anchor="t">
            <a:spAutoFit/>
          </a:body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29" name="TextBox 28"/>
          <p:cNvSpPr txBox="1"/>
          <p:nvPr/>
        </p:nvSpPr>
        <p:spPr>
          <a:xfrm>
            <a:off x="2051264" y="3271458"/>
            <a:ext cx="3264681" cy="292388"/>
          </a:xfrm>
          <a:prstGeom prst="rect">
            <a:avLst/>
          </a:prstGeom>
          <a:noFill/>
        </p:spPr>
        <p:txBody>
          <a:bodyPr wrap="square" lIns="0" tIns="0" rIns="0" bIns="0" rtlCol="0" anchor="ctr">
            <a:spAutoFit/>
          </a:bodyPr>
          <a:lstStyle/>
          <a:p>
            <a:r>
              <a:rPr lang="zh-CN" altLang="en-US" sz="1900" b="1" dirty="0">
                <a:solidFill>
                  <a:schemeClr val="tx1">
                    <a:lumMod val="75000"/>
                    <a:lumOff val="25000"/>
                  </a:schemeClr>
                </a:solidFill>
                <a:latin typeface="+mn-ea"/>
              </a:rPr>
              <a:t>市场规划</a:t>
            </a:r>
            <a:endParaRPr lang="en-US" sz="1900" b="1" dirty="0">
              <a:solidFill>
                <a:schemeClr val="tx1">
                  <a:lumMod val="75000"/>
                  <a:lumOff val="25000"/>
                </a:schemeClr>
              </a:solidFill>
              <a:latin typeface="+mn-ea"/>
            </a:endParaRPr>
          </a:p>
        </p:txBody>
      </p:sp>
      <p:sp>
        <p:nvSpPr>
          <p:cNvPr id="30" name="TextBox 29"/>
          <p:cNvSpPr txBox="1"/>
          <p:nvPr/>
        </p:nvSpPr>
        <p:spPr>
          <a:xfrm>
            <a:off x="2051262" y="3545693"/>
            <a:ext cx="3495082" cy="446276"/>
          </a:xfrm>
          <a:prstGeom prst="rect">
            <a:avLst/>
          </a:prstGeom>
          <a:noFill/>
        </p:spPr>
        <p:txBody>
          <a:bodyPr wrap="square" lIns="0" tIns="0" rtlCol="0" anchor="t">
            <a:spAutoFit/>
          </a:body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34" name="TextBox 33"/>
          <p:cNvSpPr txBox="1"/>
          <p:nvPr/>
        </p:nvSpPr>
        <p:spPr>
          <a:xfrm>
            <a:off x="2051264" y="4615621"/>
            <a:ext cx="1461939" cy="292388"/>
          </a:xfrm>
          <a:prstGeom prst="rect">
            <a:avLst/>
          </a:prstGeom>
          <a:noFill/>
        </p:spPr>
        <p:txBody>
          <a:bodyPr wrap="none" lIns="0" tIns="0" rIns="0" bIns="0" rtlCol="0" anchor="ctr">
            <a:spAutoFit/>
          </a:bodyPr>
          <a:lstStyle/>
          <a:p>
            <a:r>
              <a:rPr lang="zh-CN" altLang="en-US" sz="1900" b="1" dirty="0">
                <a:solidFill>
                  <a:schemeClr val="tx1">
                    <a:lumMod val="75000"/>
                    <a:lumOff val="25000"/>
                  </a:schemeClr>
                </a:solidFill>
                <a:latin typeface="+mn-ea"/>
              </a:rPr>
              <a:t>创意解决方案</a:t>
            </a:r>
            <a:endParaRPr lang="en-US" sz="1900" b="1" dirty="0">
              <a:solidFill>
                <a:schemeClr val="tx1">
                  <a:lumMod val="75000"/>
                  <a:lumOff val="25000"/>
                </a:schemeClr>
              </a:solidFill>
              <a:latin typeface="+mn-ea"/>
            </a:endParaRPr>
          </a:p>
        </p:txBody>
      </p:sp>
      <p:sp>
        <p:nvSpPr>
          <p:cNvPr id="35" name="TextBox 34"/>
          <p:cNvSpPr txBox="1"/>
          <p:nvPr/>
        </p:nvSpPr>
        <p:spPr>
          <a:xfrm>
            <a:off x="2051262" y="4902555"/>
            <a:ext cx="3495082" cy="446276"/>
          </a:xfrm>
          <a:prstGeom prst="rect">
            <a:avLst/>
          </a:prstGeom>
          <a:noFill/>
        </p:spPr>
        <p:txBody>
          <a:bodyPr wrap="square" lIns="0" tIns="0" rtlCol="0" anchor="t">
            <a:spAutoFit/>
          </a:body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32" name="TextBox 31"/>
          <p:cNvSpPr txBox="1"/>
          <p:nvPr/>
        </p:nvSpPr>
        <p:spPr>
          <a:xfrm>
            <a:off x="5750101" y="1892815"/>
            <a:ext cx="5398269" cy="3693319"/>
          </a:xfrm>
          <a:prstGeom prst="rect">
            <a:avLst/>
          </a:prstGeom>
          <a:noFill/>
        </p:spPr>
        <p:txBody>
          <a:bodyPr wrap="square" lIns="0" tIns="0" rIns="0" bIns="0" rtlCol="0">
            <a:spAutoFit/>
          </a:bodyPr>
          <a:lstStyle/>
          <a:p>
            <a:pPr algn="just"/>
            <a:r>
              <a:rPr lang="zh-CN" altLang="en-US" sz="1300" dirty="0">
                <a:solidFill>
                  <a:schemeClr val="tx2">
                    <a:lumMod val="75000"/>
                  </a:schemeClr>
                </a:solidFill>
                <a:latin typeface="+mn-ea"/>
              </a:rPr>
              <a:t>此处添加详细文本描述，建议与标题相关并符合整体语言风格</a:t>
            </a:r>
            <a:r>
              <a:rPr lang="en-US" sz="1300" dirty="0">
                <a:solidFill>
                  <a:schemeClr val="tx1">
                    <a:lumMod val="50000"/>
                    <a:lumOff val="50000"/>
                  </a:schemeClr>
                </a:solidFill>
                <a:latin typeface="+mn-ea"/>
              </a:rPr>
              <a:t>,</a:t>
            </a: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endParaRPr lang="zh-CN" altLang="en-US" sz="1300" dirty="0">
              <a:solidFill>
                <a:schemeClr val="tx1">
                  <a:lumMod val="50000"/>
                  <a:lumOff val="50000"/>
                </a:schemeClr>
              </a:solidFill>
              <a:latin typeface="+mn-ea"/>
            </a:endParaRPr>
          </a:p>
          <a:p>
            <a:pPr algn="just"/>
            <a:endParaRPr lang="en-US" sz="1300" dirty="0">
              <a:solidFill>
                <a:srgbClr val="92D050"/>
              </a:solidFill>
              <a:latin typeface="+mn-ea"/>
            </a:endParaRPr>
          </a:p>
          <a:p>
            <a:pPr algn="just"/>
            <a:r>
              <a:rPr lang="zh-CN" altLang="en-US" sz="1300" dirty="0">
                <a:solidFill>
                  <a:schemeClr val="bg2"/>
                </a:solidFill>
                <a:latin typeface="+mn-ea"/>
              </a:rPr>
              <a:t>此处添加详细文本描述，建议与标题相关并符合整体语言风格</a:t>
            </a:r>
            <a:r>
              <a:rPr lang="en-US" sz="1300" dirty="0">
                <a:solidFill>
                  <a:schemeClr val="tx1">
                    <a:lumMod val="50000"/>
                    <a:lumOff val="50000"/>
                  </a:schemeClr>
                </a:solidFill>
                <a:latin typeface="+mn-ea"/>
              </a:rPr>
              <a:t>,</a:t>
            </a: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endParaRPr lang="zh-CN" altLang="en-US" sz="1300" dirty="0">
              <a:solidFill>
                <a:schemeClr val="tx1">
                  <a:lumMod val="50000"/>
                  <a:lumOff val="50000"/>
                </a:schemeClr>
              </a:solidFill>
              <a:latin typeface="+mn-ea"/>
            </a:endParaRPr>
          </a:p>
          <a:p>
            <a:pPr algn="just"/>
            <a:endParaRPr lang="en-US" sz="1300" dirty="0">
              <a:solidFill>
                <a:schemeClr val="tx1">
                  <a:lumMod val="50000"/>
                  <a:lumOff val="50000"/>
                </a:schemeClr>
              </a:solidFill>
              <a:latin typeface="+mn-ea"/>
            </a:endParaRPr>
          </a:p>
          <a:p>
            <a:pPr algn="just"/>
            <a:r>
              <a:rPr lang="zh-CN" altLang="en-US" sz="1300" dirty="0">
                <a:solidFill>
                  <a:schemeClr val="accent1"/>
                </a:solidFill>
                <a:latin typeface="+mn-ea"/>
              </a:rPr>
              <a:t>此处添加详细文本描述，建议与标题相关并符合整体语言风格</a:t>
            </a:r>
            <a:r>
              <a:rPr lang="en-US" sz="1300" dirty="0">
                <a:solidFill>
                  <a:schemeClr val="tx1">
                    <a:lumMod val="50000"/>
                    <a:lumOff val="50000"/>
                  </a:schemeClr>
                </a:solidFill>
                <a:latin typeface="+mn-ea"/>
              </a:rPr>
              <a:t>,</a:t>
            </a: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endParaRPr lang="zh-CN" altLang="en-US" sz="1300" dirty="0">
              <a:solidFill>
                <a:schemeClr val="tx1">
                  <a:lumMod val="50000"/>
                  <a:lumOff val="50000"/>
                </a:schemeClr>
              </a:solidFill>
              <a:latin typeface="+mn-ea"/>
            </a:endParaRPr>
          </a:p>
        </p:txBody>
      </p:sp>
      <p:cxnSp>
        <p:nvCxnSpPr>
          <p:cNvPr id="33" name="Straight Connector 32"/>
          <p:cNvCxnSpPr/>
          <p:nvPr/>
        </p:nvCxnSpPr>
        <p:spPr>
          <a:xfrm flipV="1">
            <a:off x="5546343" y="1918120"/>
            <a:ext cx="0" cy="3661543"/>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013762" y="1918119"/>
            <a:ext cx="964937" cy="937433"/>
            <a:chOff x="1012967" y="1918118"/>
            <a:chExt cx="964937" cy="937433"/>
          </a:xfrm>
        </p:grpSpPr>
        <p:sp>
          <p:nvSpPr>
            <p:cNvPr id="25" name="Oval 24"/>
            <p:cNvSpPr/>
            <p:nvPr/>
          </p:nvSpPr>
          <p:spPr>
            <a:xfrm>
              <a:off x="1012967" y="1918118"/>
              <a:ext cx="964937" cy="93743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3700" b="1" dirty="0">
                <a:solidFill>
                  <a:schemeClr val="bg1"/>
                </a:solidFill>
                <a:latin typeface="+mn-ea"/>
              </a:endParaRPr>
            </a:p>
          </p:txBody>
        </p:sp>
        <p:sp>
          <p:nvSpPr>
            <p:cNvPr id="19" name="Freeform 143"/>
            <p:cNvSpPr>
              <a:spLocks noEditPoints="1"/>
            </p:cNvSpPr>
            <p:nvPr/>
          </p:nvSpPr>
          <p:spPr bwMode="auto">
            <a:xfrm>
              <a:off x="1266649" y="2138954"/>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grpSp>
        <p:nvGrpSpPr>
          <p:cNvPr id="3" name="组合 2"/>
          <p:cNvGrpSpPr/>
          <p:nvPr/>
        </p:nvGrpSpPr>
        <p:grpSpPr>
          <a:xfrm>
            <a:off x="1013762" y="3260372"/>
            <a:ext cx="964937" cy="937437"/>
            <a:chOff x="1012967" y="3260371"/>
            <a:chExt cx="964937" cy="937437"/>
          </a:xfrm>
        </p:grpSpPr>
        <p:sp>
          <p:nvSpPr>
            <p:cNvPr id="31" name="Oval 30"/>
            <p:cNvSpPr/>
            <p:nvPr/>
          </p:nvSpPr>
          <p:spPr>
            <a:xfrm>
              <a:off x="1012967" y="3260371"/>
              <a:ext cx="964937" cy="9374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sp>
          <p:nvSpPr>
            <p:cNvPr id="20" name="Freeform 150"/>
            <p:cNvSpPr>
              <a:spLocks noEditPoints="1"/>
            </p:cNvSpPr>
            <p:nvPr/>
          </p:nvSpPr>
          <p:spPr bwMode="auto">
            <a:xfrm>
              <a:off x="1316384" y="3456149"/>
              <a:ext cx="383067" cy="493184"/>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grpSp>
        <p:nvGrpSpPr>
          <p:cNvPr id="6" name="组合 5"/>
          <p:cNvGrpSpPr/>
          <p:nvPr/>
        </p:nvGrpSpPr>
        <p:grpSpPr>
          <a:xfrm>
            <a:off x="1013762" y="4604534"/>
            <a:ext cx="964937" cy="937436"/>
            <a:chOff x="1012967" y="4604534"/>
            <a:chExt cx="964937" cy="937436"/>
          </a:xfrm>
        </p:grpSpPr>
        <p:sp>
          <p:nvSpPr>
            <p:cNvPr id="36" name="Oval 35"/>
            <p:cNvSpPr/>
            <p:nvPr/>
          </p:nvSpPr>
          <p:spPr>
            <a:xfrm>
              <a:off x="1012967" y="4604534"/>
              <a:ext cx="964937" cy="93743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sp>
          <p:nvSpPr>
            <p:cNvPr id="21" name="Freeform 160"/>
            <p:cNvSpPr/>
            <p:nvPr/>
          </p:nvSpPr>
          <p:spPr bwMode="auto">
            <a:xfrm>
              <a:off x="1280636" y="4888470"/>
              <a:ext cx="501585" cy="319617"/>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sp>
        <p:nvSpPr>
          <p:cNvPr id="4" name="标题 3"/>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0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4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1+#ppt_w/2"/>
                                          </p:val>
                                        </p:tav>
                                        <p:tav tm="100000">
                                          <p:val>
                                            <p:strVal val="#ppt_x"/>
                                          </p:val>
                                        </p:tav>
                                      </p:tavLst>
                                    </p:anim>
                                    <p:anim calcmode="lin" valueType="num">
                                      <p:cBhvr additive="base">
                                        <p:cTn id="33" dur="500" fill="hold"/>
                                        <p:tgtEl>
                                          <p:spTgt spid="2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6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80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fill="hold"/>
                                        <p:tgtEl>
                                          <p:spTgt spid="34"/>
                                        </p:tgtEl>
                                        <p:attrNameLst>
                                          <p:attrName>ppt_x</p:attrName>
                                        </p:attrNameLst>
                                      </p:cBhvr>
                                      <p:tavLst>
                                        <p:tav tm="0">
                                          <p:val>
                                            <p:strVal val="1+#ppt_w/2"/>
                                          </p:val>
                                        </p:tav>
                                        <p:tav tm="100000">
                                          <p:val>
                                            <p:strVal val="#ppt_x"/>
                                          </p:val>
                                        </p:tav>
                                      </p:tavLst>
                                    </p:anim>
                                    <p:anim calcmode="lin" valueType="num">
                                      <p:cBhvr additive="base">
                                        <p:cTn id="41" dur="500" fill="hold"/>
                                        <p:tgtEl>
                                          <p:spTgt spid="34"/>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100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1+#ppt_w/2"/>
                                          </p:val>
                                        </p:tav>
                                        <p:tav tm="100000">
                                          <p:val>
                                            <p:strVal val="#ppt_x"/>
                                          </p:val>
                                        </p:tav>
                                      </p:tavLst>
                                    </p:anim>
                                    <p:anim calcmode="lin" valueType="num">
                                      <p:cBhvr additive="base">
                                        <p:cTn id="45" dur="500" fill="hold"/>
                                        <p:tgtEl>
                                          <p:spTgt spid="35"/>
                                        </p:tgtEl>
                                        <p:attrNameLst>
                                          <p:attrName>ppt_y</p:attrName>
                                        </p:attrNameLst>
                                      </p:cBhvr>
                                      <p:tavLst>
                                        <p:tav tm="0">
                                          <p:val>
                                            <p:strVal val="#ppt_y"/>
                                          </p:val>
                                        </p:tav>
                                        <p:tav tm="100000">
                                          <p:val>
                                            <p:strVal val="#ppt_y"/>
                                          </p:val>
                                        </p:tav>
                                      </p:tavLst>
                                    </p:anim>
                                  </p:childTnLst>
                                </p:cTn>
                              </p:par>
                            </p:childTnLst>
                          </p:cTn>
                        </p:par>
                        <p:par>
                          <p:cTn id="46" fill="hold">
                            <p:stCondLst>
                              <p:cond delay="500"/>
                            </p:stCondLst>
                            <p:childTnLst>
                              <p:par>
                                <p:cTn id="47" presetID="18" presetClass="entr" presetSubtype="3" fill="hold"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strips(upRight)">
                                      <p:cBhvr>
                                        <p:cTn id="49" dur="500"/>
                                        <p:tgtEl>
                                          <p:spTgt spid="33"/>
                                        </p:tgtEl>
                                      </p:cBhvr>
                                    </p:animEffect>
                                  </p:childTnLst>
                                </p:cTn>
                              </p:par>
                            </p:childTnLst>
                          </p:cTn>
                        </p:par>
                        <p:par>
                          <p:cTn id="50" fill="hold">
                            <p:stCondLst>
                              <p:cond delay="1000"/>
                            </p:stCondLst>
                            <p:childTnLst>
                              <p:par>
                                <p:cTn id="51" presetID="10"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9" grpId="0"/>
      <p:bldP spid="30" grpId="0"/>
      <p:bldP spid="34" grpId="0"/>
      <p:bldP spid="35" grpId="0"/>
      <p:bldP spid="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Group 70"/>
          <p:cNvGrpSpPr/>
          <p:nvPr/>
        </p:nvGrpSpPr>
        <p:grpSpPr>
          <a:xfrm>
            <a:off x="796" y="2166178"/>
            <a:ext cx="3991139" cy="3025705"/>
            <a:chOff x="262396" y="1733961"/>
            <a:chExt cx="1256433" cy="2269279"/>
          </a:xfrm>
        </p:grpSpPr>
        <p:sp>
          <p:nvSpPr>
            <p:cNvPr id="65" name="Rectangle 64"/>
            <p:cNvSpPr/>
            <p:nvPr/>
          </p:nvSpPr>
          <p:spPr>
            <a:xfrm>
              <a:off x="262396" y="1733961"/>
              <a:ext cx="1256433" cy="56732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6" name="Rectangle 65"/>
            <p:cNvSpPr/>
            <p:nvPr/>
          </p:nvSpPr>
          <p:spPr>
            <a:xfrm>
              <a:off x="262396" y="2301281"/>
              <a:ext cx="1256433" cy="567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7" name="Rectangle 66"/>
            <p:cNvSpPr/>
            <p:nvPr/>
          </p:nvSpPr>
          <p:spPr>
            <a:xfrm>
              <a:off x="262396" y="2868601"/>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0" name="Rectangle 69"/>
            <p:cNvSpPr/>
            <p:nvPr/>
          </p:nvSpPr>
          <p:spPr>
            <a:xfrm>
              <a:off x="262396" y="3435920"/>
              <a:ext cx="1256433" cy="5673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5" name="Group 51"/>
          <p:cNvGrpSpPr/>
          <p:nvPr/>
        </p:nvGrpSpPr>
        <p:grpSpPr>
          <a:xfrm>
            <a:off x="6334593" y="4526034"/>
            <a:ext cx="4753369" cy="871033"/>
            <a:chOff x="4033795" y="1107758"/>
            <a:chExt cx="3565491" cy="653275"/>
          </a:xfrm>
        </p:grpSpPr>
        <p:grpSp>
          <p:nvGrpSpPr>
            <p:cNvPr id="6" name="Group 29"/>
            <p:cNvGrpSpPr/>
            <p:nvPr/>
          </p:nvGrpSpPr>
          <p:grpSpPr>
            <a:xfrm>
              <a:off x="4399178" y="1196788"/>
              <a:ext cx="3200108" cy="564245"/>
              <a:chOff x="798970" y="1885623"/>
              <a:chExt cx="1765107" cy="564245"/>
            </a:xfrm>
          </p:grpSpPr>
          <p:sp>
            <p:nvSpPr>
              <p:cNvPr id="55" name="Text Placeholder 3"/>
              <p:cNvSpPr txBox="1"/>
              <p:nvPr/>
            </p:nvSpPr>
            <p:spPr>
              <a:xfrm>
                <a:off x="798970" y="1885623"/>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3"/>
                    </a:solidFill>
                    <a:latin typeface="+mn-ea"/>
                  </a:rPr>
                  <a:t>添加副标题</a:t>
                </a:r>
                <a:r>
                  <a:rPr lang="en-US" sz="2100" dirty="0">
                    <a:solidFill>
                      <a:schemeClr val="accent3"/>
                    </a:solidFill>
                    <a:latin typeface="+mn-ea"/>
                  </a:rPr>
                  <a:t> 04</a:t>
                </a:r>
                <a:endParaRPr lang="en-US" sz="2100" dirty="0">
                  <a:solidFill>
                    <a:schemeClr val="accent3"/>
                  </a:solidFill>
                  <a:latin typeface="+mn-ea"/>
                </a:endParaRPr>
              </a:p>
            </p:txBody>
          </p:sp>
          <p:sp>
            <p:nvSpPr>
              <p:cNvPr id="56" name="Text Placeholder 3"/>
              <p:cNvSpPr txBox="1"/>
              <p:nvPr/>
            </p:nvSpPr>
            <p:spPr>
              <a:xfrm>
                <a:off x="798971" y="2142091"/>
                <a:ext cx="176510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54" name="Rectangle 53"/>
            <p:cNvSpPr/>
            <p:nvPr/>
          </p:nvSpPr>
          <p:spPr>
            <a:xfrm>
              <a:off x="4033795" y="1107758"/>
              <a:ext cx="49" cy="427040"/>
            </a:xfrm>
            <a:prstGeom prst="rect">
              <a:avLst/>
            </a:prstGeom>
          </p:spPr>
          <p:txBody>
            <a:bodyPr wrap="none" lIns="0" tIns="0" rIns="0" bIns="0">
              <a:spAutoFit/>
            </a:bodyPr>
            <a:lstStyle/>
            <a:p>
              <a:endParaRPr lang="en-US" sz="3700" dirty="0">
                <a:solidFill>
                  <a:schemeClr val="accent3"/>
                </a:solidFill>
                <a:latin typeface="+mn-ea"/>
              </a:endParaRPr>
            </a:p>
          </p:txBody>
        </p:sp>
      </p:grpSp>
      <p:grpSp>
        <p:nvGrpSpPr>
          <p:cNvPr id="7" name="Group 61"/>
          <p:cNvGrpSpPr/>
          <p:nvPr/>
        </p:nvGrpSpPr>
        <p:grpSpPr>
          <a:xfrm>
            <a:off x="6334591" y="2247857"/>
            <a:ext cx="4746302" cy="770507"/>
            <a:chOff x="4033795" y="1131919"/>
            <a:chExt cx="3560190" cy="577880"/>
          </a:xfrm>
        </p:grpSpPr>
        <p:grpSp>
          <p:nvGrpSpPr>
            <p:cNvPr id="8" name="Group 29"/>
            <p:cNvGrpSpPr/>
            <p:nvPr/>
          </p:nvGrpSpPr>
          <p:grpSpPr>
            <a:xfrm>
              <a:off x="4393879" y="1173733"/>
              <a:ext cx="3200106" cy="536066"/>
              <a:chOff x="796047" y="1862568"/>
              <a:chExt cx="1765106" cy="536066"/>
            </a:xfrm>
          </p:grpSpPr>
          <p:sp>
            <p:nvSpPr>
              <p:cNvPr id="68" name="Text Placeholder 3"/>
              <p:cNvSpPr txBox="1"/>
              <p:nvPr/>
            </p:nvSpPr>
            <p:spPr>
              <a:xfrm>
                <a:off x="798970" y="1862568"/>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tx2">
                        <a:lumMod val="75000"/>
                      </a:schemeClr>
                    </a:solidFill>
                    <a:latin typeface="+mn-ea"/>
                  </a:rPr>
                  <a:t>添加副标题</a:t>
                </a:r>
                <a:r>
                  <a:rPr lang="en-US" sz="2100" dirty="0">
                    <a:solidFill>
                      <a:schemeClr val="tx2">
                        <a:lumMod val="75000"/>
                      </a:schemeClr>
                    </a:solidFill>
                    <a:latin typeface="+mn-ea"/>
                  </a:rPr>
                  <a:t> 01</a:t>
                </a:r>
                <a:endParaRPr lang="en-US" sz="2100" dirty="0">
                  <a:solidFill>
                    <a:schemeClr val="tx2">
                      <a:lumMod val="75000"/>
                    </a:schemeClr>
                  </a:solidFill>
                  <a:latin typeface="+mn-ea"/>
                </a:endParaRPr>
              </a:p>
            </p:txBody>
          </p:sp>
          <p:sp>
            <p:nvSpPr>
              <p:cNvPr id="69" name="Text Placeholder 3"/>
              <p:cNvSpPr txBox="1"/>
              <p:nvPr/>
            </p:nvSpPr>
            <p:spPr>
              <a:xfrm>
                <a:off x="796047" y="2090857"/>
                <a:ext cx="176510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64" name="Rectangle 63"/>
            <p:cNvSpPr/>
            <p:nvPr/>
          </p:nvSpPr>
          <p:spPr>
            <a:xfrm>
              <a:off x="4033795" y="1131919"/>
              <a:ext cx="49" cy="427040"/>
            </a:xfrm>
            <a:prstGeom prst="rect">
              <a:avLst/>
            </a:prstGeom>
          </p:spPr>
          <p:txBody>
            <a:bodyPr wrap="none" lIns="0" tIns="0" rIns="0" bIns="0">
              <a:spAutoFit/>
            </a:bodyPr>
            <a:lstStyle/>
            <a:p>
              <a:endParaRPr lang="en-US" sz="3700" dirty="0">
                <a:solidFill>
                  <a:schemeClr val="tx2">
                    <a:lumMod val="75000"/>
                  </a:schemeClr>
                </a:solidFill>
                <a:latin typeface="+mn-ea"/>
              </a:endParaRPr>
            </a:p>
          </p:txBody>
        </p:sp>
      </p:grpSp>
      <p:grpSp>
        <p:nvGrpSpPr>
          <p:cNvPr id="9" name="Group 69"/>
          <p:cNvGrpSpPr/>
          <p:nvPr/>
        </p:nvGrpSpPr>
        <p:grpSpPr>
          <a:xfrm>
            <a:off x="6334593" y="2975991"/>
            <a:ext cx="4753369" cy="794416"/>
            <a:chOff x="4033795" y="1964293"/>
            <a:chExt cx="3565491" cy="595812"/>
          </a:xfrm>
        </p:grpSpPr>
        <p:grpSp>
          <p:nvGrpSpPr>
            <p:cNvPr id="10" name="Group 29"/>
            <p:cNvGrpSpPr/>
            <p:nvPr/>
          </p:nvGrpSpPr>
          <p:grpSpPr>
            <a:xfrm>
              <a:off x="4399178" y="2006107"/>
              <a:ext cx="3200108" cy="553998"/>
              <a:chOff x="798970" y="1872651"/>
              <a:chExt cx="1765107" cy="553998"/>
            </a:xfrm>
          </p:grpSpPr>
          <p:sp>
            <p:nvSpPr>
              <p:cNvPr id="76" name="Text Placeholder 3"/>
              <p:cNvSpPr txBox="1"/>
              <p:nvPr/>
            </p:nvSpPr>
            <p:spPr>
              <a:xfrm>
                <a:off x="798970" y="1872651"/>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2"/>
                    </a:solidFill>
                    <a:latin typeface="+mn-ea"/>
                  </a:rPr>
                  <a:t>添加副标题</a:t>
                </a:r>
                <a:r>
                  <a:rPr lang="en-US" sz="2100" dirty="0">
                    <a:solidFill>
                      <a:schemeClr val="accent2"/>
                    </a:solidFill>
                    <a:latin typeface="+mn-ea"/>
                  </a:rPr>
                  <a:t> 02</a:t>
                </a:r>
                <a:endParaRPr lang="en-US" sz="2100" dirty="0">
                  <a:solidFill>
                    <a:schemeClr val="accent2"/>
                  </a:solidFill>
                  <a:latin typeface="+mn-ea"/>
                </a:endParaRPr>
              </a:p>
            </p:txBody>
          </p:sp>
          <p:sp>
            <p:nvSpPr>
              <p:cNvPr id="77" name="Text Placeholder 3"/>
              <p:cNvSpPr txBox="1"/>
              <p:nvPr/>
            </p:nvSpPr>
            <p:spPr>
              <a:xfrm>
                <a:off x="798971" y="2118872"/>
                <a:ext cx="176510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74" name="Rectangle 73"/>
            <p:cNvSpPr/>
            <p:nvPr/>
          </p:nvSpPr>
          <p:spPr>
            <a:xfrm>
              <a:off x="4033795" y="1964293"/>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11" name="Group 82"/>
          <p:cNvGrpSpPr/>
          <p:nvPr/>
        </p:nvGrpSpPr>
        <p:grpSpPr>
          <a:xfrm>
            <a:off x="6334591" y="3744085"/>
            <a:ext cx="4753368" cy="837283"/>
            <a:chOff x="4033795" y="1941976"/>
            <a:chExt cx="3565490" cy="627962"/>
          </a:xfrm>
        </p:grpSpPr>
        <p:grpSp>
          <p:nvGrpSpPr>
            <p:cNvPr id="12" name="Group 29"/>
            <p:cNvGrpSpPr/>
            <p:nvPr/>
          </p:nvGrpSpPr>
          <p:grpSpPr>
            <a:xfrm>
              <a:off x="4399178" y="2020365"/>
              <a:ext cx="3200107" cy="549573"/>
              <a:chOff x="798970" y="1886909"/>
              <a:chExt cx="1765107" cy="549573"/>
            </a:xfrm>
          </p:grpSpPr>
          <p:sp>
            <p:nvSpPr>
              <p:cNvPr id="89" name="Text Placeholder 3"/>
              <p:cNvSpPr txBox="1"/>
              <p:nvPr/>
            </p:nvSpPr>
            <p:spPr>
              <a:xfrm>
                <a:off x="798970" y="1886909"/>
                <a:ext cx="739175"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1"/>
                    </a:solidFill>
                    <a:latin typeface="+mn-ea"/>
                  </a:rPr>
                  <a:t>添加副标题</a:t>
                </a:r>
                <a:r>
                  <a:rPr lang="en-US" sz="2100" dirty="0">
                    <a:solidFill>
                      <a:schemeClr val="accent1"/>
                    </a:solidFill>
                    <a:latin typeface="+mn-ea"/>
                  </a:rPr>
                  <a:t> 03</a:t>
                </a:r>
                <a:endParaRPr lang="en-US" sz="2100" dirty="0">
                  <a:solidFill>
                    <a:schemeClr val="accent1"/>
                  </a:solidFill>
                  <a:latin typeface="+mn-ea"/>
                </a:endParaRPr>
              </a:p>
            </p:txBody>
          </p:sp>
          <p:sp>
            <p:nvSpPr>
              <p:cNvPr id="90" name="Text Placeholder 3"/>
              <p:cNvSpPr txBox="1"/>
              <p:nvPr/>
            </p:nvSpPr>
            <p:spPr>
              <a:xfrm>
                <a:off x="798970" y="2128705"/>
                <a:ext cx="176510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8" name="Rectangle 87"/>
            <p:cNvSpPr/>
            <p:nvPr/>
          </p:nvSpPr>
          <p:spPr>
            <a:xfrm>
              <a:off x="4033795" y="1941976"/>
              <a:ext cx="49" cy="427040"/>
            </a:xfrm>
            <a:prstGeom prst="rect">
              <a:avLst/>
            </a:prstGeom>
          </p:spPr>
          <p:txBody>
            <a:bodyPr wrap="none" lIns="0" tIns="0" rIns="0" bIns="0">
              <a:spAutoFit/>
            </a:bodyPr>
            <a:lstStyle/>
            <a:p>
              <a:endParaRPr lang="en-US" sz="3700" dirty="0">
                <a:solidFill>
                  <a:schemeClr val="accent1"/>
                </a:solidFill>
                <a:latin typeface="+mn-ea"/>
              </a:endParaRPr>
            </a:p>
          </p:txBody>
        </p:sp>
      </p:grpSp>
      <p:grpSp>
        <p:nvGrpSpPr>
          <p:cNvPr id="120" name="Group 119"/>
          <p:cNvGrpSpPr/>
          <p:nvPr/>
        </p:nvGrpSpPr>
        <p:grpSpPr>
          <a:xfrm>
            <a:off x="3991935" y="2166178"/>
            <a:ext cx="2101641" cy="3025705"/>
            <a:chOff x="2993745" y="1682239"/>
            <a:chExt cx="1576436" cy="2269279"/>
          </a:xfrm>
        </p:grpSpPr>
        <p:sp>
          <p:nvSpPr>
            <p:cNvPr id="73" name="Rectangle 72"/>
            <p:cNvSpPr/>
            <p:nvPr/>
          </p:nvSpPr>
          <p:spPr>
            <a:xfrm>
              <a:off x="2993745" y="1682239"/>
              <a:ext cx="1576436" cy="567320"/>
            </a:xfrm>
            <a:prstGeom prst="homePlate">
              <a:avLst/>
            </a:prstGeom>
            <a:gradFill>
              <a:gsLst>
                <a:gs pos="0">
                  <a:schemeClr val="tx2">
                    <a:lumMod val="50000"/>
                  </a:schemeClr>
                </a:gs>
                <a:gs pos="50000">
                  <a:schemeClr val="tx2">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5" name="Rectangle 74"/>
            <p:cNvSpPr/>
            <p:nvPr/>
          </p:nvSpPr>
          <p:spPr>
            <a:xfrm>
              <a:off x="2993745" y="2249559"/>
              <a:ext cx="1576436" cy="56732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8" name="Rectangle 77"/>
            <p:cNvSpPr/>
            <p:nvPr/>
          </p:nvSpPr>
          <p:spPr>
            <a:xfrm>
              <a:off x="2993745" y="2816879"/>
              <a:ext cx="1576436" cy="56732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9" name="Rectangle 78"/>
            <p:cNvSpPr/>
            <p:nvPr/>
          </p:nvSpPr>
          <p:spPr>
            <a:xfrm>
              <a:off x="2993745" y="3384198"/>
              <a:ext cx="1576436" cy="56732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1" name="Group 80"/>
          <p:cNvGrpSpPr/>
          <p:nvPr/>
        </p:nvGrpSpPr>
        <p:grpSpPr>
          <a:xfrm>
            <a:off x="2009949" y="1585578"/>
            <a:ext cx="1966299" cy="4155551"/>
            <a:chOff x="1518829" y="1246789"/>
            <a:chExt cx="1474916" cy="3116663"/>
          </a:xfrm>
        </p:grpSpPr>
        <p:grpSp>
          <p:nvGrpSpPr>
            <p:cNvPr id="82" name="Group 29"/>
            <p:cNvGrpSpPr/>
            <p:nvPr/>
          </p:nvGrpSpPr>
          <p:grpSpPr>
            <a:xfrm>
              <a:off x="1518829" y="1246789"/>
              <a:ext cx="1474916" cy="3116663"/>
              <a:chOff x="3189614" y="1562392"/>
              <a:chExt cx="1474916" cy="3116662"/>
            </a:xfrm>
            <a:effectLst/>
          </p:grpSpPr>
          <p:sp>
            <p:nvSpPr>
              <p:cNvPr id="87" name="Freeform 86"/>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91" name="Group 20"/>
              <p:cNvGrpSpPr/>
              <p:nvPr/>
            </p:nvGrpSpPr>
            <p:grpSpPr>
              <a:xfrm>
                <a:off x="3189614" y="1991493"/>
                <a:ext cx="23662" cy="645898"/>
                <a:chOff x="3392428" y="1951545"/>
                <a:chExt cx="27432" cy="735419"/>
              </a:xfrm>
            </p:grpSpPr>
            <p:sp>
              <p:nvSpPr>
                <p:cNvPr id="109" name="Rectangle 108"/>
                <p:cNvSpPr/>
                <p:nvPr/>
              </p:nvSpPr>
              <p:spPr>
                <a:xfrm>
                  <a:off x="3392428" y="1951545"/>
                  <a:ext cx="18288" cy="17282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18" name="Rectangle 117"/>
                <p:cNvSpPr/>
                <p:nvPr/>
              </p:nvSpPr>
              <p:spPr>
                <a:xfrm>
                  <a:off x="3401572" y="2289545"/>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19" name="Rectangle 118"/>
                <p:cNvSpPr/>
                <p:nvPr/>
              </p:nvSpPr>
              <p:spPr>
                <a:xfrm>
                  <a:off x="3401572" y="2568092"/>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94" name="Freeform 93"/>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97" name="Freeform 96"/>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00" name="Freeform 99"/>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04" name="Freeform 103"/>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05" name="Freeform 104"/>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83" name="Rectangle 82"/>
            <p:cNvSpPr/>
            <p:nvPr/>
          </p:nvSpPr>
          <p:spPr>
            <a:xfrm>
              <a:off x="1635957" y="1682239"/>
              <a:ext cx="1256433" cy="56732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n-ea"/>
              </a:endParaRPr>
            </a:p>
          </p:txBody>
        </p:sp>
        <p:sp>
          <p:nvSpPr>
            <p:cNvPr id="84" name="Rectangle 83"/>
            <p:cNvSpPr/>
            <p:nvPr/>
          </p:nvSpPr>
          <p:spPr>
            <a:xfrm>
              <a:off x="1635957" y="2249559"/>
              <a:ext cx="1256433" cy="567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n-ea"/>
              </a:endParaRPr>
            </a:p>
          </p:txBody>
        </p:sp>
        <p:sp>
          <p:nvSpPr>
            <p:cNvPr id="85" name="Rectangle 84"/>
            <p:cNvSpPr/>
            <p:nvPr/>
          </p:nvSpPr>
          <p:spPr>
            <a:xfrm>
              <a:off x="1635957" y="2816879"/>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n-ea"/>
              </a:endParaRPr>
            </a:p>
          </p:txBody>
        </p:sp>
        <p:sp>
          <p:nvSpPr>
            <p:cNvPr id="86" name="Rectangle 85"/>
            <p:cNvSpPr/>
            <p:nvPr/>
          </p:nvSpPr>
          <p:spPr>
            <a:xfrm>
              <a:off x="1635957" y="3384198"/>
              <a:ext cx="1256433" cy="5673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n-ea"/>
              </a:endParaRPr>
            </a:p>
          </p:txBody>
        </p:sp>
      </p:grpSp>
      <p:grpSp>
        <p:nvGrpSpPr>
          <p:cNvPr id="51" name="组合 50"/>
          <p:cNvGrpSpPr/>
          <p:nvPr/>
        </p:nvGrpSpPr>
        <p:grpSpPr>
          <a:xfrm>
            <a:off x="6274696" y="2407441"/>
            <a:ext cx="402121" cy="401104"/>
            <a:chOff x="-959970" y="1422605"/>
            <a:chExt cx="596900" cy="595313"/>
          </a:xfrm>
        </p:grpSpPr>
        <p:sp>
          <p:nvSpPr>
            <p:cNvPr id="52" name="Oval 77"/>
            <p:cNvSpPr>
              <a:spLocks noChangeArrowheads="1"/>
            </p:cNvSpPr>
            <p:nvPr/>
          </p:nvSpPr>
          <p:spPr bwMode="auto">
            <a:xfrm>
              <a:off x="-959970" y="1422605"/>
              <a:ext cx="596900" cy="595313"/>
            </a:xfrm>
            <a:prstGeom prst="ellipse">
              <a:avLst/>
            </a:prstGeom>
            <a:solidFill>
              <a:schemeClr val="tx2">
                <a:lumMod val="75000"/>
              </a:schemeClr>
            </a:solidFill>
            <a:ln>
              <a:noFill/>
            </a:ln>
          </p:spPr>
          <p:txBody>
            <a:bodyPr vert="horz" wrap="square" lIns="91440" tIns="45720" rIns="91440" bIns="45720" numCol="1" anchor="t" anchorCtr="0" compatLnSpc="1"/>
            <a:lstStyle/>
            <a:p>
              <a:endParaRPr lang="en-US">
                <a:latin typeface="+mn-ea"/>
              </a:endParaRPr>
            </a:p>
          </p:txBody>
        </p:sp>
        <p:sp>
          <p:nvSpPr>
            <p:cNvPr id="53"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57" name="组合 56"/>
          <p:cNvGrpSpPr/>
          <p:nvPr/>
        </p:nvGrpSpPr>
        <p:grpSpPr>
          <a:xfrm>
            <a:off x="6279662" y="3121429"/>
            <a:ext cx="402121" cy="401104"/>
            <a:chOff x="-959970" y="1422605"/>
            <a:chExt cx="596900" cy="595313"/>
          </a:xfrm>
        </p:grpSpPr>
        <p:sp>
          <p:nvSpPr>
            <p:cNvPr id="58" name="Oval 77"/>
            <p:cNvSpPr>
              <a:spLocks noChangeArrowheads="1"/>
            </p:cNvSpPr>
            <p:nvPr/>
          </p:nvSpPr>
          <p:spPr bwMode="auto">
            <a:xfrm>
              <a:off x="-959970" y="1422605"/>
              <a:ext cx="596900" cy="595313"/>
            </a:xfrm>
            <a:prstGeom prst="ellipse">
              <a:avLst/>
            </a:prstGeom>
            <a:solidFill>
              <a:schemeClr val="accent2"/>
            </a:solidFill>
            <a:ln>
              <a:noFill/>
            </a:ln>
          </p:spPr>
          <p:txBody>
            <a:bodyPr vert="horz" wrap="square" lIns="91440" tIns="45720" rIns="91440" bIns="45720" numCol="1" anchor="t" anchorCtr="0" compatLnSpc="1"/>
            <a:lstStyle/>
            <a:p>
              <a:endParaRPr lang="en-US">
                <a:latin typeface="+mn-ea"/>
              </a:endParaRPr>
            </a:p>
          </p:txBody>
        </p:sp>
        <p:sp>
          <p:nvSpPr>
            <p:cNvPr id="59"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60" name="组合 59"/>
          <p:cNvGrpSpPr/>
          <p:nvPr/>
        </p:nvGrpSpPr>
        <p:grpSpPr>
          <a:xfrm>
            <a:off x="6276989" y="3848603"/>
            <a:ext cx="402121" cy="401104"/>
            <a:chOff x="-959970" y="1422605"/>
            <a:chExt cx="596900" cy="595313"/>
          </a:xfrm>
        </p:grpSpPr>
        <p:sp>
          <p:nvSpPr>
            <p:cNvPr id="61" name="Oval 77"/>
            <p:cNvSpPr>
              <a:spLocks noChangeArrowheads="1"/>
            </p:cNvSpPr>
            <p:nvPr/>
          </p:nvSpPr>
          <p:spPr bwMode="auto">
            <a:xfrm>
              <a:off x="-959970" y="1422605"/>
              <a:ext cx="596900" cy="595313"/>
            </a:xfrm>
            <a:prstGeom prst="ellipse">
              <a:avLst/>
            </a:prstGeom>
            <a:solidFill>
              <a:schemeClr val="accent1"/>
            </a:solidFill>
            <a:ln>
              <a:noFill/>
            </a:ln>
          </p:spPr>
          <p:txBody>
            <a:bodyPr vert="horz" wrap="square" lIns="91440" tIns="45720" rIns="91440" bIns="45720" numCol="1" anchor="t" anchorCtr="0" compatLnSpc="1"/>
            <a:lstStyle/>
            <a:p>
              <a:endParaRPr lang="en-US">
                <a:latin typeface="+mn-ea"/>
              </a:endParaRPr>
            </a:p>
          </p:txBody>
        </p:sp>
        <p:sp>
          <p:nvSpPr>
            <p:cNvPr id="62"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63" name="组合 62"/>
          <p:cNvGrpSpPr/>
          <p:nvPr/>
        </p:nvGrpSpPr>
        <p:grpSpPr>
          <a:xfrm>
            <a:off x="6276989" y="4654196"/>
            <a:ext cx="402121" cy="401104"/>
            <a:chOff x="-959970" y="1422605"/>
            <a:chExt cx="596900" cy="595313"/>
          </a:xfrm>
        </p:grpSpPr>
        <p:sp>
          <p:nvSpPr>
            <p:cNvPr id="72" name="Oval 77"/>
            <p:cNvSpPr>
              <a:spLocks noChangeArrowheads="1"/>
            </p:cNvSpPr>
            <p:nvPr/>
          </p:nvSpPr>
          <p:spPr bwMode="auto">
            <a:xfrm>
              <a:off x="-959970" y="1422605"/>
              <a:ext cx="596900" cy="595313"/>
            </a:xfrm>
            <a:prstGeom prst="ellipse">
              <a:avLst/>
            </a:prstGeom>
            <a:solidFill>
              <a:schemeClr val="accent3"/>
            </a:solidFill>
            <a:ln>
              <a:noFill/>
            </a:ln>
          </p:spPr>
          <p:txBody>
            <a:bodyPr vert="horz" wrap="square" lIns="91440" tIns="45720" rIns="91440" bIns="45720" numCol="1" anchor="t" anchorCtr="0" compatLnSpc="1"/>
            <a:lstStyle/>
            <a:p>
              <a:endParaRPr lang="en-US">
                <a:latin typeface="+mn-ea"/>
              </a:endParaRPr>
            </a:p>
          </p:txBody>
        </p:sp>
        <p:sp>
          <p:nvSpPr>
            <p:cNvPr id="80"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500" fill="hold"/>
                                        <p:tgtEl>
                                          <p:spTgt spid="81"/>
                                        </p:tgtEl>
                                        <p:attrNameLst>
                                          <p:attrName>ppt_x</p:attrName>
                                        </p:attrNameLst>
                                      </p:cBhvr>
                                      <p:tavLst>
                                        <p:tav tm="0">
                                          <p:val>
                                            <p:strVal val="#ppt_x"/>
                                          </p:val>
                                        </p:tav>
                                        <p:tav tm="100000">
                                          <p:val>
                                            <p:strVal val="#ppt_x"/>
                                          </p:val>
                                        </p:tav>
                                      </p:tavLst>
                                    </p:anim>
                                    <p:anim calcmode="lin" valueType="num">
                                      <p:cBhvr additive="base">
                                        <p:cTn id="8" dur="500" fill="hold"/>
                                        <p:tgtEl>
                                          <p:spTgt spid="8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slide(fromLeft)">
                                      <p:cBhvr>
                                        <p:cTn id="12" dur="500"/>
                                        <p:tgtEl>
                                          <p:spTgt spid="71"/>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120"/>
                                        </p:tgtEl>
                                        <p:attrNameLst>
                                          <p:attrName>style.visibility</p:attrName>
                                        </p:attrNameLst>
                                      </p:cBhvr>
                                      <p:to>
                                        <p:strVal val="visible"/>
                                      </p:to>
                                    </p:set>
                                    <p:animEffect transition="in" filter="slide(fromLeft)">
                                      <p:cBhvr>
                                        <p:cTn id="16" dur="500"/>
                                        <p:tgtEl>
                                          <p:spTgt spid="120"/>
                                        </p:tgtEl>
                                      </p:cBhvr>
                                    </p:animEffect>
                                  </p:childTnLst>
                                </p:cTn>
                              </p:par>
                            </p:childTnLst>
                          </p:cTn>
                        </p:par>
                        <p:par>
                          <p:cTn id="17" fill="hold">
                            <p:stCondLst>
                              <p:cond delay="1500"/>
                            </p:stCondLst>
                            <p:childTnLst>
                              <p:par>
                                <p:cTn id="18" presetID="2" presetClass="entr" presetSubtype="2" accel="50000" decel="5000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1+#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par>
                                <p:cTn id="22" presetID="2" presetClass="entr" presetSubtype="8" accel="50000" decel="50000" fill="hold" nodeType="with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additive="base">
                                        <p:cTn id="24" dur="500" fill="hold"/>
                                        <p:tgtEl>
                                          <p:spTgt spid="51"/>
                                        </p:tgtEl>
                                        <p:attrNameLst>
                                          <p:attrName>ppt_x</p:attrName>
                                        </p:attrNameLst>
                                      </p:cBhvr>
                                      <p:tavLst>
                                        <p:tav tm="0">
                                          <p:val>
                                            <p:strVal val="0-#ppt_w/2"/>
                                          </p:val>
                                        </p:tav>
                                        <p:tav tm="100000">
                                          <p:val>
                                            <p:strVal val="#ppt_x"/>
                                          </p:val>
                                        </p:tav>
                                      </p:tavLst>
                                    </p:anim>
                                    <p:anim calcmode="lin" valueType="num">
                                      <p:cBhvr additive="base">
                                        <p:cTn id="25" dur="500" fill="hold"/>
                                        <p:tgtEl>
                                          <p:spTgt spid="51"/>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accel="50000" decel="5000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1+#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2" presetClass="entr" presetSubtype="8" accel="50000" decel="50000" fill="hold" nodeType="with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additive="base">
                                        <p:cTn id="33" dur="500" fill="hold"/>
                                        <p:tgtEl>
                                          <p:spTgt spid="57"/>
                                        </p:tgtEl>
                                        <p:attrNameLst>
                                          <p:attrName>ppt_x</p:attrName>
                                        </p:attrNameLst>
                                      </p:cBhvr>
                                      <p:tavLst>
                                        <p:tav tm="0">
                                          <p:val>
                                            <p:strVal val="0-#ppt_w/2"/>
                                          </p:val>
                                        </p:tav>
                                        <p:tav tm="100000">
                                          <p:val>
                                            <p:strVal val="#ppt_x"/>
                                          </p:val>
                                        </p:tav>
                                      </p:tavLst>
                                    </p:anim>
                                    <p:anim calcmode="lin" valueType="num">
                                      <p:cBhvr additive="base">
                                        <p:cTn id="34" dur="500" fill="hold"/>
                                        <p:tgtEl>
                                          <p:spTgt spid="57"/>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accel="50000" decel="50000"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1+#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8" accel="50000" decel="50000" fill="hold" nodeType="withEffect">
                                  <p:stCondLst>
                                    <p:cond delay="0"/>
                                  </p:stCondLst>
                                  <p:childTnLst>
                                    <p:set>
                                      <p:cBhvr>
                                        <p:cTn id="41" dur="1" fill="hold">
                                          <p:stCondLst>
                                            <p:cond delay="0"/>
                                          </p:stCondLst>
                                        </p:cTn>
                                        <p:tgtEl>
                                          <p:spTgt spid="60"/>
                                        </p:tgtEl>
                                        <p:attrNameLst>
                                          <p:attrName>style.visibility</p:attrName>
                                        </p:attrNameLst>
                                      </p:cBhvr>
                                      <p:to>
                                        <p:strVal val="visible"/>
                                      </p:to>
                                    </p:set>
                                    <p:anim calcmode="lin" valueType="num">
                                      <p:cBhvr additive="base">
                                        <p:cTn id="42" dur="500" fill="hold"/>
                                        <p:tgtEl>
                                          <p:spTgt spid="60"/>
                                        </p:tgtEl>
                                        <p:attrNameLst>
                                          <p:attrName>ppt_x</p:attrName>
                                        </p:attrNameLst>
                                      </p:cBhvr>
                                      <p:tavLst>
                                        <p:tav tm="0">
                                          <p:val>
                                            <p:strVal val="0-#ppt_w/2"/>
                                          </p:val>
                                        </p:tav>
                                        <p:tav tm="100000">
                                          <p:val>
                                            <p:strVal val="#ppt_x"/>
                                          </p:val>
                                        </p:tav>
                                      </p:tavLst>
                                    </p:anim>
                                    <p:anim calcmode="lin" valueType="num">
                                      <p:cBhvr additive="base">
                                        <p:cTn id="43" dur="500" fill="hold"/>
                                        <p:tgtEl>
                                          <p:spTgt spid="60"/>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2" accel="50000" decel="50000"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1+#ppt_w/2"/>
                                          </p:val>
                                        </p:tav>
                                        <p:tav tm="100000">
                                          <p:val>
                                            <p:strVal val="#ppt_x"/>
                                          </p:val>
                                        </p:tav>
                                      </p:tavLst>
                                    </p:anim>
                                    <p:anim calcmode="lin" valueType="num">
                                      <p:cBhvr additive="base">
                                        <p:cTn id="48" dur="500" fill="hold"/>
                                        <p:tgtEl>
                                          <p:spTgt spid="5"/>
                                        </p:tgtEl>
                                        <p:attrNameLst>
                                          <p:attrName>ppt_y</p:attrName>
                                        </p:attrNameLst>
                                      </p:cBhvr>
                                      <p:tavLst>
                                        <p:tav tm="0">
                                          <p:val>
                                            <p:strVal val="#ppt_y"/>
                                          </p:val>
                                        </p:tav>
                                        <p:tav tm="100000">
                                          <p:val>
                                            <p:strVal val="#ppt_y"/>
                                          </p:val>
                                        </p:tav>
                                      </p:tavLst>
                                    </p:anim>
                                  </p:childTnLst>
                                </p:cTn>
                              </p:par>
                              <p:par>
                                <p:cTn id="49" presetID="2" presetClass="entr" presetSubtype="8" accel="50000" decel="50000" fill="hold" nodeType="withEffect">
                                  <p:stCondLst>
                                    <p:cond delay="0"/>
                                  </p:stCondLst>
                                  <p:childTnLst>
                                    <p:set>
                                      <p:cBhvr>
                                        <p:cTn id="50" dur="1" fill="hold">
                                          <p:stCondLst>
                                            <p:cond delay="0"/>
                                          </p:stCondLst>
                                        </p:cTn>
                                        <p:tgtEl>
                                          <p:spTgt spid="63"/>
                                        </p:tgtEl>
                                        <p:attrNameLst>
                                          <p:attrName>style.visibility</p:attrName>
                                        </p:attrNameLst>
                                      </p:cBhvr>
                                      <p:to>
                                        <p:strVal val="visible"/>
                                      </p:to>
                                    </p:set>
                                    <p:anim calcmode="lin" valueType="num">
                                      <p:cBhvr additive="base">
                                        <p:cTn id="51" dur="500" fill="hold"/>
                                        <p:tgtEl>
                                          <p:spTgt spid="63"/>
                                        </p:tgtEl>
                                        <p:attrNameLst>
                                          <p:attrName>ppt_x</p:attrName>
                                        </p:attrNameLst>
                                      </p:cBhvr>
                                      <p:tavLst>
                                        <p:tav tm="0">
                                          <p:val>
                                            <p:strVal val="0-#ppt_w/2"/>
                                          </p:val>
                                        </p:tav>
                                        <p:tav tm="100000">
                                          <p:val>
                                            <p:strVal val="#ppt_x"/>
                                          </p:val>
                                        </p:tav>
                                      </p:tavLst>
                                    </p:anim>
                                    <p:anim calcmode="lin" valueType="num">
                                      <p:cBhvr additive="base">
                                        <p:cTn id="52" dur="500" fill="hold"/>
                                        <p:tgtEl>
                                          <p:spTgt spid="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空心弧 40"/>
          <p:cNvSpPr/>
          <p:nvPr/>
        </p:nvSpPr>
        <p:spPr>
          <a:xfrm rot="5400000">
            <a:off x="862235" y="1930234"/>
            <a:ext cx="4091171" cy="4090640"/>
          </a:xfrm>
          <a:prstGeom prst="blockArc">
            <a:avLst>
              <a:gd name="adj1" fmla="val 1080000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2" name="椭圆 41"/>
          <p:cNvSpPr/>
          <p:nvPr/>
        </p:nvSpPr>
        <p:spPr>
          <a:xfrm>
            <a:off x="3690331" y="1992327"/>
            <a:ext cx="512741" cy="5128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3" name="椭圆 42"/>
          <p:cNvSpPr/>
          <p:nvPr/>
        </p:nvSpPr>
        <p:spPr>
          <a:xfrm>
            <a:off x="4553051" y="3078700"/>
            <a:ext cx="512741" cy="5128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4" name="椭圆 43"/>
          <p:cNvSpPr/>
          <p:nvPr/>
        </p:nvSpPr>
        <p:spPr>
          <a:xfrm>
            <a:off x="4563750" y="4345977"/>
            <a:ext cx="512741" cy="5128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5" name="椭圆 44"/>
          <p:cNvSpPr/>
          <p:nvPr/>
        </p:nvSpPr>
        <p:spPr>
          <a:xfrm>
            <a:off x="3694456" y="5462244"/>
            <a:ext cx="512741" cy="51280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52" name="组合 51"/>
          <p:cNvGrpSpPr/>
          <p:nvPr/>
        </p:nvGrpSpPr>
        <p:grpSpPr>
          <a:xfrm>
            <a:off x="4199898" y="1767992"/>
            <a:ext cx="2390644" cy="956128"/>
            <a:chOff x="4340951" y="1564822"/>
            <a:chExt cx="2390955" cy="956128"/>
          </a:xfrm>
        </p:grpSpPr>
        <p:cxnSp>
          <p:nvCxnSpPr>
            <p:cNvPr id="53" name="直接连接符 52"/>
            <p:cNvCxnSpPr/>
            <p:nvPr/>
          </p:nvCxnSpPr>
          <p:spPr>
            <a:xfrm>
              <a:off x="4340951" y="2045561"/>
              <a:ext cx="1440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5775778" y="1564822"/>
              <a:ext cx="956128" cy="95612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55" name="组合 54"/>
            <p:cNvGrpSpPr>
              <a:grpSpLocks noChangeAspect="1"/>
            </p:cNvGrpSpPr>
            <p:nvPr/>
          </p:nvGrpSpPr>
          <p:grpSpPr>
            <a:xfrm>
              <a:off x="6044150" y="1775120"/>
              <a:ext cx="419385" cy="504000"/>
              <a:chOff x="5072479" y="2378340"/>
              <a:chExt cx="239649" cy="288000"/>
            </a:xfrm>
          </p:grpSpPr>
          <p:sp>
            <p:nvSpPr>
              <p:cNvPr id="56" name="Freeform 846"/>
              <p:cNvSpPr/>
              <p:nvPr/>
            </p:nvSpPr>
            <p:spPr bwMode="auto">
              <a:xfrm>
                <a:off x="5072479" y="2432997"/>
                <a:ext cx="239649" cy="233343"/>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E5E5E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847"/>
              <p:cNvSpPr/>
              <p:nvPr/>
            </p:nvSpPr>
            <p:spPr bwMode="auto">
              <a:xfrm>
                <a:off x="5167078" y="2378340"/>
                <a:ext cx="44147" cy="138744"/>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E5E5E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8" name="组合 57"/>
          <p:cNvGrpSpPr/>
          <p:nvPr/>
        </p:nvGrpSpPr>
        <p:grpSpPr>
          <a:xfrm>
            <a:off x="4207203" y="5240584"/>
            <a:ext cx="2383343" cy="956128"/>
            <a:chOff x="4348253" y="4975681"/>
            <a:chExt cx="2383653" cy="956128"/>
          </a:xfrm>
        </p:grpSpPr>
        <p:cxnSp>
          <p:nvCxnSpPr>
            <p:cNvPr id="59" name="直接连接符 58"/>
            <p:cNvCxnSpPr/>
            <p:nvPr/>
          </p:nvCxnSpPr>
          <p:spPr>
            <a:xfrm>
              <a:off x="4348253" y="5453745"/>
              <a:ext cx="1440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60" name="椭圆 59"/>
            <p:cNvSpPr/>
            <p:nvPr/>
          </p:nvSpPr>
          <p:spPr>
            <a:xfrm>
              <a:off x="5775778" y="4975681"/>
              <a:ext cx="956128" cy="95612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61" name="Freeform 110"/>
            <p:cNvSpPr>
              <a:spLocks noChangeAspect="1" noEditPoints="1"/>
            </p:cNvSpPr>
            <p:nvPr/>
          </p:nvSpPr>
          <p:spPr bwMode="auto">
            <a:xfrm>
              <a:off x="6046029" y="5239979"/>
              <a:ext cx="447158" cy="396000"/>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2" name="组合 61"/>
          <p:cNvGrpSpPr/>
          <p:nvPr/>
        </p:nvGrpSpPr>
        <p:grpSpPr>
          <a:xfrm>
            <a:off x="5052914" y="2857040"/>
            <a:ext cx="3364164" cy="956128"/>
            <a:chOff x="5471876" y="2623003"/>
            <a:chExt cx="3364602" cy="956128"/>
          </a:xfrm>
        </p:grpSpPr>
        <p:cxnSp>
          <p:nvCxnSpPr>
            <p:cNvPr id="63" name="直接连接符 62"/>
            <p:cNvCxnSpPr>
              <a:stCxn id="43" idx="6"/>
              <a:endCxn id="64" idx="2"/>
            </p:cNvCxnSpPr>
            <p:nvPr/>
          </p:nvCxnSpPr>
          <p:spPr>
            <a:xfrm>
              <a:off x="5471876" y="3101067"/>
              <a:ext cx="2408474"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64" name="椭圆 63"/>
            <p:cNvSpPr/>
            <p:nvPr/>
          </p:nvSpPr>
          <p:spPr>
            <a:xfrm>
              <a:off x="7880350" y="2623003"/>
              <a:ext cx="956128" cy="95612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Freeform 168"/>
            <p:cNvSpPr>
              <a:spLocks noChangeAspect="1" noEditPoints="1"/>
            </p:cNvSpPr>
            <p:nvPr/>
          </p:nvSpPr>
          <p:spPr bwMode="auto">
            <a:xfrm>
              <a:off x="8127242" y="2903067"/>
              <a:ext cx="462345" cy="396000"/>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5065793" y="4124317"/>
            <a:ext cx="3351285" cy="956128"/>
            <a:chOff x="5484757" y="3890281"/>
            <a:chExt cx="3351721" cy="956128"/>
          </a:xfrm>
        </p:grpSpPr>
        <p:cxnSp>
          <p:nvCxnSpPr>
            <p:cNvPr id="67" name="直接连接符 66"/>
            <p:cNvCxnSpPr/>
            <p:nvPr/>
          </p:nvCxnSpPr>
          <p:spPr>
            <a:xfrm>
              <a:off x="5484757" y="4384386"/>
              <a:ext cx="2372336"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68" name="椭圆 67"/>
            <p:cNvSpPr/>
            <p:nvPr/>
          </p:nvSpPr>
          <p:spPr>
            <a:xfrm>
              <a:off x="7880350" y="3890281"/>
              <a:ext cx="956128" cy="9561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69" name="Freeform 203"/>
            <p:cNvSpPr>
              <a:spLocks noChangeAspect="1" noEditPoints="1"/>
            </p:cNvSpPr>
            <p:nvPr/>
          </p:nvSpPr>
          <p:spPr bwMode="auto">
            <a:xfrm>
              <a:off x="8167654" y="4154579"/>
              <a:ext cx="413052" cy="396000"/>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6641736" y="1644626"/>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添加文字</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3" name="矩形 47"/>
          <p:cNvSpPr>
            <a:spLocks noChangeArrowheads="1"/>
          </p:cNvSpPr>
          <p:nvPr/>
        </p:nvSpPr>
        <p:spPr bwMode="auto">
          <a:xfrm>
            <a:off x="6644535" y="2012062"/>
            <a:ext cx="3042722"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50000"/>
                    <a:lumOff val="50000"/>
                  </a:schemeClr>
                </a:solidFill>
                <a:sym typeface="微软雅黑" panose="020B0503020204020204" pitchFamily="34" charset="-122"/>
              </a:rPr>
              <a:t>在此录入图表的描述说明，在此录入图表的描述说明，在此录入上述图表的描述说明。</a:t>
            </a:r>
            <a:endParaRPr lang="zh-CN" altLang="en-US" sz="1400" dirty="0">
              <a:solidFill>
                <a:schemeClr val="tx1">
                  <a:lumMod val="50000"/>
                  <a:lumOff val="50000"/>
                </a:schemeClr>
              </a:solidFill>
              <a:sym typeface="微软雅黑" panose="020B0503020204020204" pitchFamily="34" charset="-122"/>
            </a:endParaRPr>
          </a:p>
        </p:txBody>
      </p:sp>
      <p:sp>
        <p:nvSpPr>
          <p:cNvPr id="74" name="矩形 73"/>
          <p:cNvSpPr/>
          <p:nvPr/>
        </p:nvSpPr>
        <p:spPr>
          <a:xfrm>
            <a:off x="6641736" y="5195052"/>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添加文字</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5" name="矩形 47"/>
          <p:cNvSpPr>
            <a:spLocks noChangeArrowheads="1"/>
          </p:cNvSpPr>
          <p:nvPr/>
        </p:nvSpPr>
        <p:spPr bwMode="auto">
          <a:xfrm>
            <a:off x="6644535" y="5562488"/>
            <a:ext cx="3042722"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50000"/>
                    <a:lumOff val="50000"/>
                  </a:schemeClr>
                </a:solidFill>
                <a:sym typeface="微软雅黑" panose="020B0503020204020204" pitchFamily="34" charset="-122"/>
              </a:rPr>
              <a:t>在此录入图表的描述说明，在此录入上述图表的描述说明，在此录入上述图表的描述说明。</a:t>
            </a:r>
            <a:endParaRPr lang="zh-CN" altLang="en-US" sz="1400" dirty="0">
              <a:solidFill>
                <a:schemeClr val="tx1">
                  <a:lumMod val="50000"/>
                  <a:lumOff val="50000"/>
                </a:schemeClr>
              </a:solidFill>
              <a:sym typeface="微软雅黑" panose="020B0503020204020204" pitchFamily="34" charset="-122"/>
            </a:endParaRPr>
          </a:p>
        </p:txBody>
      </p:sp>
      <p:sp>
        <p:nvSpPr>
          <p:cNvPr id="76" name="矩形 75"/>
          <p:cNvSpPr/>
          <p:nvPr/>
        </p:nvSpPr>
        <p:spPr>
          <a:xfrm>
            <a:off x="8476845" y="2746097"/>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添加文字</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7" name="矩形 47"/>
          <p:cNvSpPr>
            <a:spLocks noChangeArrowheads="1"/>
          </p:cNvSpPr>
          <p:nvPr/>
        </p:nvSpPr>
        <p:spPr bwMode="auto">
          <a:xfrm>
            <a:off x="8479646" y="3113531"/>
            <a:ext cx="2549614"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50000"/>
                    <a:lumOff val="50000"/>
                  </a:schemeClr>
                </a:solidFill>
                <a:sym typeface="微软雅黑" panose="020B0503020204020204" pitchFamily="34" charset="-122"/>
              </a:rPr>
              <a:t>在此录入图表的描述说明，在此录入图表的描述说明。</a:t>
            </a:r>
            <a:endParaRPr lang="zh-CN" altLang="en-US" sz="1400" dirty="0">
              <a:solidFill>
                <a:schemeClr val="tx1">
                  <a:lumMod val="50000"/>
                  <a:lumOff val="50000"/>
                </a:schemeClr>
              </a:solidFill>
              <a:sym typeface="微软雅黑" panose="020B0503020204020204" pitchFamily="34" charset="-122"/>
            </a:endParaRPr>
          </a:p>
        </p:txBody>
      </p:sp>
      <p:sp>
        <p:nvSpPr>
          <p:cNvPr id="78" name="矩形 77"/>
          <p:cNvSpPr/>
          <p:nvPr/>
        </p:nvSpPr>
        <p:spPr>
          <a:xfrm>
            <a:off x="8476845" y="4050928"/>
            <a:ext cx="1210570"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添加文字</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9" name="矩形 47"/>
          <p:cNvSpPr>
            <a:spLocks noChangeArrowheads="1"/>
          </p:cNvSpPr>
          <p:nvPr/>
        </p:nvSpPr>
        <p:spPr bwMode="auto">
          <a:xfrm>
            <a:off x="8479646" y="4418363"/>
            <a:ext cx="2549614"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50000"/>
                    <a:lumOff val="50000"/>
                  </a:schemeClr>
                </a:solidFill>
                <a:sym typeface="微软雅黑" panose="020B0503020204020204" pitchFamily="34" charset="-122"/>
              </a:rPr>
              <a:t>在此录入图表的描述说明，在此录入图表的描述说明。</a:t>
            </a:r>
            <a:endParaRPr lang="zh-CN" altLang="en-US" sz="1400" dirty="0">
              <a:solidFill>
                <a:schemeClr val="tx1">
                  <a:lumMod val="50000"/>
                  <a:lumOff val="50000"/>
                </a:schemeClr>
              </a:solidFill>
              <a:sym typeface="微软雅黑" panose="020B0503020204020204" pitchFamily="34" charset="-122"/>
            </a:endParaRPr>
          </a:p>
        </p:txBody>
      </p:sp>
      <p:grpSp>
        <p:nvGrpSpPr>
          <p:cNvPr id="80" name="组合 79"/>
          <p:cNvGrpSpPr/>
          <p:nvPr/>
        </p:nvGrpSpPr>
        <p:grpSpPr>
          <a:xfrm>
            <a:off x="1339397" y="2392776"/>
            <a:ext cx="3159661" cy="3160072"/>
            <a:chOff x="1103084" y="2155824"/>
            <a:chExt cx="3176815" cy="3176815"/>
          </a:xfrm>
        </p:grpSpPr>
        <p:sp>
          <p:nvSpPr>
            <p:cNvPr id="81" name="椭圆 80"/>
            <p:cNvSpPr/>
            <p:nvPr/>
          </p:nvSpPr>
          <p:spPr>
            <a:xfrm>
              <a:off x="1103084" y="2155824"/>
              <a:ext cx="3176815" cy="31768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2" name="椭圆 81"/>
            <p:cNvSpPr/>
            <p:nvPr/>
          </p:nvSpPr>
          <p:spPr>
            <a:xfrm>
              <a:off x="1281199" y="2333939"/>
              <a:ext cx="2820586" cy="2820584"/>
            </a:xfrm>
            <a:prstGeom prst="ellipse">
              <a:avLst/>
            </a:prstGeom>
            <a:blipFill>
              <a:blip r:embed="rId1" cstate="print"/>
              <a:stretch>
                <a:fillRect l="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 name="标题 2"/>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80"/>
                                        </p:tgtEl>
                                        <p:attrNameLst>
                                          <p:attrName>style.visibility</p:attrName>
                                        </p:attrNameLst>
                                      </p:cBhvr>
                                      <p:to>
                                        <p:strVal val="visible"/>
                                      </p:to>
                                    </p:set>
                                    <p:anim calcmode="lin" valueType="num">
                                      <p:cBhvr>
                                        <p:cTn id="7" dur="400" fill="hold"/>
                                        <p:tgtEl>
                                          <p:spTgt spid="80"/>
                                        </p:tgtEl>
                                        <p:attrNameLst>
                                          <p:attrName>ppt_w</p:attrName>
                                        </p:attrNameLst>
                                      </p:cBhvr>
                                      <p:tavLst>
                                        <p:tav tm="0">
                                          <p:val>
                                            <p:fltVal val="0"/>
                                          </p:val>
                                        </p:tav>
                                        <p:tav tm="100000">
                                          <p:val>
                                            <p:strVal val="#ppt_w"/>
                                          </p:val>
                                        </p:tav>
                                      </p:tavLst>
                                    </p:anim>
                                    <p:anim calcmode="lin" valueType="num">
                                      <p:cBhvr>
                                        <p:cTn id="8" dur="400" fill="hold"/>
                                        <p:tgtEl>
                                          <p:spTgt spid="80"/>
                                        </p:tgtEl>
                                        <p:attrNameLst>
                                          <p:attrName>ppt_h</p:attrName>
                                        </p:attrNameLst>
                                      </p:cBhvr>
                                      <p:tavLst>
                                        <p:tav tm="0">
                                          <p:val>
                                            <p:fltVal val="0"/>
                                          </p:val>
                                        </p:tav>
                                        <p:tav tm="100000">
                                          <p:val>
                                            <p:strVal val="#ppt_h"/>
                                          </p:val>
                                        </p:tav>
                                      </p:tavLst>
                                    </p:anim>
                                    <p:animEffect transition="in" filter="fade">
                                      <p:cBhvr>
                                        <p:cTn id="9" dur="400"/>
                                        <p:tgtEl>
                                          <p:spTgt spid="80"/>
                                        </p:tgtEl>
                                      </p:cBhvr>
                                    </p:animEffect>
                                  </p:childTnLst>
                                </p:cTn>
                              </p:par>
                              <p:par>
                                <p:cTn id="10" presetID="22" presetClass="entr" presetSubtype="1" fill="hold" grpId="0" nodeType="withEffect">
                                  <p:stCondLst>
                                    <p:cond delay="750"/>
                                  </p:stCondLst>
                                  <p:childTnLst>
                                    <p:set>
                                      <p:cBhvr>
                                        <p:cTn id="11" dur="1" fill="hold">
                                          <p:stCondLst>
                                            <p:cond delay="0"/>
                                          </p:stCondLst>
                                        </p:cTn>
                                        <p:tgtEl>
                                          <p:spTgt spid="41"/>
                                        </p:tgtEl>
                                        <p:attrNameLst>
                                          <p:attrName>style.visibility</p:attrName>
                                        </p:attrNameLst>
                                      </p:cBhvr>
                                      <p:to>
                                        <p:strVal val="visible"/>
                                      </p:to>
                                    </p:set>
                                    <p:animEffect transition="in" filter="wipe(up)">
                                      <p:cBhvr>
                                        <p:cTn id="12" dur="350"/>
                                        <p:tgtEl>
                                          <p:spTgt spid="41"/>
                                        </p:tgtEl>
                                      </p:cBhvr>
                                    </p:animEffect>
                                  </p:childTnLst>
                                </p:cTn>
                              </p:par>
                              <p:par>
                                <p:cTn id="13" presetID="53" presetClass="entr" presetSubtype="16" fill="hold" grpId="0" nodeType="withEffect">
                                  <p:stCondLst>
                                    <p:cond delay="1500"/>
                                  </p:stCondLst>
                                  <p:childTnLst>
                                    <p:set>
                                      <p:cBhvr>
                                        <p:cTn id="14" dur="1" fill="hold">
                                          <p:stCondLst>
                                            <p:cond delay="0"/>
                                          </p:stCondLst>
                                        </p:cTn>
                                        <p:tgtEl>
                                          <p:spTgt spid="42"/>
                                        </p:tgtEl>
                                        <p:attrNameLst>
                                          <p:attrName>style.visibility</p:attrName>
                                        </p:attrNameLst>
                                      </p:cBhvr>
                                      <p:to>
                                        <p:strVal val="visible"/>
                                      </p:to>
                                    </p:set>
                                    <p:anim calcmode="lin" valueType="num">
                                      <p:cBhvr>
                                        <p:cTn id="15" dur="400" fill="hold"/>
                                        <p:tgtEl>
                                          <p:spTgt spid="42"/>
                                        </p:tgtEl>
                                        <p:attrNameLst>
                                          <p:attrName>ppt_w</p:attrName>
                                        </p:attrNameLst>
                                      </p:cBhvr>
                                      <p:tavLst>
                                        <p:tav tm="0">
                                          <p:val>
                                            <p:fltVal val="0"/>
                                          </p:val>
                                        </p:tav>
                                        <p:tav tm="100000">
                                          <p:val>
                                            <p:strVal val="#ppt_w"/>
                                          </p:val>
                                        </p:tav>
                                      </p:tavLst>
                                    </p:anim>
                                    <p:anim calcmode="lin" valueType="num">
                                      <p:cBhvr>
                                        <p:cTn id="16" dur="400" fill="hold"/>
                                        <p:tgtEl>
                                          <p:spTgt spid="42"/>
                                        </p:tgtEl>
                                        <p:attrNameLst>
                                          <p:attrName>ppt_h</p:attrName>
                                        </p:attrNameLst>
                                      </p:cBhvr>
                                      <p:tavLst>
                                        <p:tav tm="0">
                                          <p:val>
                                            <p:fltVal val="0"/>
                                          </p:val>
                                        </p:tav>
                                        <p:tav tm="100000">
                                          <p:val>
                                            <p:strVal val="#ppt_h"/>
                                          </p:val>
                                        </p:tav>
                                      </p:tavLst>
                                    </p:anim>
                                    <p:animEffect transition="in" filter="fade">
                                      <p:cBhvr>
                                        <p:cTn id="17" dur="400"/>
                                        <p:tgtEl>
                                          <p:spTgt spid="42"/>
                                        </p:tgtEl>
                                      </p:cBhvr>
                                    </p:animEffect>
                                  </p:childTnLst>
                                </p:cTn>
                              </p:par>
                              <p:par>
                                <p:cTn id="18" presetID="53" presetClass="entr" presetSubtype="16" fill="hold" grpId="0" nodeType="withEffect">
                                  <p:stCondLst>
                                    <p:cond delay="2000"/>
                                  </p:stCondLst>
                                  <p:childTnLst>
                                    <p:set>
                                      <p:cBhvr>
                                        <p:cTn id="19" dur="1" fill="hold">
                                          <p:stCondLst>
                                            <p:cond delay="0"/>
                                          </p:stCondLst>
                                        </p:cTn>
                                        <p:tgtEl>
                                          <p:spTgt spid="43"/>
                                        </p:tgtEl>
                                        <p:attrNameLst>
                                          <p:attrName>style.visibility</p:attrName>
                                        </p:attrNameLst>
                                      </p:cBhvr>
                                      <p:to>
                                        <p:strVal val="visible"/>
                                      </p:to>
                                    </p:set>
                                    <p:anim calcmode="lin" valueType="num">
                                      <p:cBhvr>
                                        <p:cTn id="20" dur="400" fill="hold"/>
                                        <p:tgtEl>
                                          <p:spTgt spid="43"/>
                                        </p:tgtEl>
                                        <p:attrNameLst>
                                          <p:attrName>ppt_w</p:attrName>
                                        </p:attrNameLst>
                                      </p:cBhvr>
                                      <p:tavLst>
                                        <p:tav tm="0">
                                          <p:val>
                                            <p:fltVal val="0"/>
                                          </p:val>
                                        </p:tav>
                                        <p:tav tm="100000">
                                          <p:val>
                                            <p:strVal val="#ppt_w"/>
                                          </p:val>
                                        </p:tav>
                                      </p:tavLst>
                                    </p:anim>
                                    <p:anim calcmode="lin" valueType="num">
                                      <p:cBhvr>
                                        <p:cTn id="21" dur="400" fill="hold"/>
                                        <p:tgtEl>
                                          <p:spTgt spid="43"/>
                                        </p:tgtEl>
                                        <p:attrNameLst>
                                          <p:attrName>ppt_h</p:attrName>
                                        </p:attrNameLst>
                                      </p:cBhvr>
                                      <p:tavLst>
                                        <p:tav tm="0">
                                          <p:val>
                                            <p:fltVal val="0"/>
                                          </p:val>
                                        </p:tav>
                                        <p:tav tm="100000">
                                          <p:val>
                                            <p:strVal val="#ppt_h"/>
                                          </p:val>
                                        </p:tav>
                                      </p:tavLst>
                                    </p:anim>
                                    <p:animEffect transition="in" filter="fade">
                                      <p:cBhvr>
                                        <p:cTn id="22" dur="400"/>
                                        <p:tgtEl>
                                          <p:spTgt spid="43"/>
                                        </p:tgtEl>
                                      </p:cBhvr>
                                    </p:animEffect>
                                  </p:childTnLst>
                                </p:cTn>
                              </p:par>
                              <p:par>
                                <p:cTn id="23" presetID="53" presetClass="entr" presetSubtype="16" fill="hold" grpId="0" nodeType="withEffect">
                                  <p:stCondLst>
                                    <p:cond delay="2500"/>
                                  </p:stCondLst>
                                  <p:childTnLst>
                                    <p:set>
                                      <p:cBhvr>
                                        <p:cTn id="24" dur="1" fill="hold">
                                          <p:stCondLst>
                                            <p:cond delay="0"/>
                                          </p:stCondLst>
                                        </p:cTn>
                                        <p:tgtEl>
                                          <p:spTgt spid="44"/>
                                        </p:tgtEl>
                                        <p:attrNameLst>
                                          <p:attrName>style.visibility</p:attrName>
                                        </p:attrNameLst>
                                      </p:cBhvr>
                                      <p:to>
                                        <p:strVal val="visible"/>
                                      </p:to>
                                    </p:set>
                                    <p:anim calcmode="lin" valueType="num">
                                      <p:cBhvr>
                                        <p:cTn id="25" dur="400" fill="hold"/>
                                        <p:tgtEl>
                                          <p:spTgt spid="44"/>
                                        </p:tgtEl>
                                        <p:attrNameLst>
                                          <p:attrName>ppt_w</p:attrName>
                                        </p:attrNameLst>
                                      </p:cBhvr>
                                      <p:tavLst>
                                        <p:tav tm="0">
                                          <p:val>
                                            <p:fltVal val="0"/>
                                          </p:val>
                                        </p:tav>
                                        <p:tav tm="100000">
                                          <p:val>
                                            <p:strVal val="#ppt_w"/>
                                          </p:val>
                                        </p:tav>
                                      </p:tavLst>
                                    </p:anim>
                                    <p:anim calcmode="lin" valueType="num">
                                      <p:cBhvr>
                                        <p:cTn id="26" dur="400" fill="hold"/>
                                        <p:tgtEl>
                                          <p:spTgt spid="44"/>
                                        </p:tgtEl>
                                        <p:attrNameLst>
                                          <p:attrName>ppt_h</p:attrName>
                                        </p:attrNameLst>
                                      </p:cBhvr>
                                      <p:tavLst>
                                        <p:tav tm="0">
                                          <p:val>
                                            <p:fltVal val="0"/>
                                          </p:val>
                                        </p:tav>
                                        <p:tav tm="100000">
                                          <p:val>
                                            <p:strVal val="#ppt_h"/>
                                          </p:val>
                                        </p:tav>
                                      </p:tavLst>
                                    </p:anim>
                                    <p:animEffect transition="in" filter="fade">
                                      <p:cBhvr>
                                        <p:cTn id="27" dur="400"/>
                                        <p:tgtEl>
                                          <p:spTgt spid="44"/>
                                        </p:tgtEl>
                                      </p:cBhvr>
                                    </p:animEffect>
                                  </p:childTnLst>
                                </p:cTn>
                              </p:par>
                              <p:par>
                                <p:cTn id="28" presetID="53" presetClass="entr" presetSubtype="16" fill="hold" grpId="0" nodeType="withEffect">
                                  <p:stCondLst>
                                    <p:cond delay="3000"/>
                                  </p:stCondLst>
                                  <p:childTnLst>
                                    <p:set>
                                      <p:cBhvr>
                                        <p:cTn id="29" dur="1" fill="hold">
                                          <p:stCondLst>
                                            <p:cond delay="0"/>
                                          </p:stCondLst>
                                        </p:cTn>
                                        <p:tgtEl>
                                          <p:spTgt spid="45"/>
                                        </p:tgtEl>
                                        <p:attrNameLst>
                                          <p:attrName>style.visibility</p:attrName>
                                        </p:attrNameLst>
                                      </p:cBhvr>
                                      <p:to>
                                        <p:strVal val="visible"/>
                                      </p:to>
                                    </p:set>
                                    <p:anim calcmode="lin" valueType="num">
                                      <p:cBhvr>
                                        <p:cTn id="30" dur="400" fill="hold"/>
                                        <p:tgtEl>
                                          <p:spTgt spid="45"/>
                                        </p:tgtEl>
                                        <p:attrNameLst>
                                          <p:attrName>ppt_w</p:attrName>
                                        </p:attrNameLst>
                                      </p:cBhvr>
                                      <p:tavLst>
                                        <p:tav tm="0">
                                          <p:val>
                                            <p:fltVal val="0"/>
                                          </p:val>
                                        </p:tav>
                                        <p:tav tm="100000">
                                          <p:val>
                                            <p:strVal val="#ppt_w"/>
                                          </p:val>
                                        </p:tav>
                                      </p:tavLst>
                                    </p:anim>
                                    <p:anim calcmode="lin" valueType="num">
                                      <p:cBhvr>
                                        <p:cTn id="31" dur="400" fill="hold"/>
                                        <p:tgtEl>
                                          <p:spTgt spid="45"/>
                                        </p:tgtEl>
                                        <p:attrNameLst>
                                          <p:attrName>ppt_h</p:attrName>
                                        </p:attrNameLst>
                                      </p:cBhvr>
                                      <p:tavLst>
                                        <p:tav tm="0">
                                          <p:val>
                                            <p:fltVal val="0"/>
                                          </p:val>
                                        </p:tav>
                                        <p:tav tm="100000">
                                          <p:val>
                                            <p:strVal val="#ppt_h"/>
                                          </p:val>
                                        </p:tav>
                                      </p:tavLst>
                                    </p:anim>
                                    <p:animEffect transition="in" filter="fade">
                                      <p:cBhvr>
                                        <p:cTn id="32" dur="400"/>
                                        <p:tgtEl>
                                          <p:spTgt spid="45"/>
                                        </p:tgtEl>
                                      </p:cBhvr>
                                    </p:animEffect>
                                  </p:childTnLst>
                                </p:cTn>
                              </p:par>
                              <p:par>
                                <p:cTn id="33" presetID="2" presetClass="entr" presetSubtype="2" fill="hold" nodeType="withEffect">
                                  <p:stCondLst>
                                    <p:cond delay="375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fill="hold"/>
                                        <p:tgtEl>
                                          <p:spTgt spid="52"/>
                                        </p:tgtEl>
                                        <p:attrNameLst>
                                          <p:attrName>ppt_x</p:attrName>
                                        </p:attrNameLst>
                                      </p:cBhvr>
                                      <p:tavLst>
                                        <p:tav tm="0">
                                          <p:val>
                                            <p:strVal val="1+#ppt_w/2"/>
                                          </p:val>
                                        </p:tav>
                                        <p:tav tm="100000">
                                          <p:val>
                                            <p:strVal val="#ppt_x"/>
                                          </p:val>
                                        </p:tav>
                                      </p:tavLst>
                                    </p:anim>
                                    <p:anim calcmode="lin" valueType="num">
                                      <p:cBhvr additive="base">
                                        <p:cTn id="36" dur="500" fill="hold"/>
                                        <p:tgtEl>
                                          <p:spTgt spid="52"/>
                                        </p:tgtEl>
                                        <p:attrNameLst>
                                          <p:attrName>ppt_y</p:attrName>
                                        </p:attrNameLst>
                                      </p:cBhvr>
                                      <p:tavLst>
                                        <p:tav tm="0">
                                          <p:val>
                                            <p:strVal val="#ppt_y"/>
                                          </p:val>
                                        </p:tav>
                                        <p:tav tm="100000">
                                          <p:val>
                                            <p:strVal val="#ppt_y"/>
                                          </p:val>
                                        </p:tav>
                                      </p:tavLst>
                                    </p:anim>
                                  </p:childTnLst>
                                </p:cTn>
                              </p:par>
                            </p:childTnLst>
                          </p:cTn>
                        </p:par>
                        <p:par>
                          <p:cTn id="37" fill="hold">
                            <p:stCondLst>
                              <p:cond delay="750"/>
                            </p:stCondLst>
                            <p:childTnLst>
                              <p:par>
                                <p:cTn id="38" presetID="22" presetClass="entr" presetSubtype="8" fill="hold" grpId="0" nodeType="afterEffect">
                                  <p:stCondLst>
                                    <p:cond delay="0"/>
                                  </p:stCondLst>
                                  <p:childTnLst>
                                    <p:set>
                                      <p:cBhvr>
                                        <p:cTn id="39" dur="1" fill="hold">
                                          <p:stCondLst>
                                            <p:cond delay="0"/>
                                          </p:stCondLst>
                                        </p:cTn>
                                        <p:tgtEl>
                                          <p:spTgt spid="72"/>
                                        </p:tgtEl>
                                        <p:attrNameLst>
                                          <p:attrName>style.visibility</p:attrName>
                                        </p:attrNameLst>
                                      </p:cBhvr>
                                      <p:to>
                                        <p:strVal val="visible"/>
                                      </p:to>
                                    </p:set>
                                    <p:animEffect transition="in" filter="wipe(left)">
                                      <p:cBhvr>
                                        <p:cTn id="40" dur="500"/>
                                        <p:tgtEl>
                                          <p:spTgt spid="7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animEffect transition="in" filter="wipe(left)">
                                      <p:cBhvr>
                                        <p:cTn id="43" dur="500"/>
                                        <p:tgtEl>
                                          <p:spTgt spid="73"/>
                                        </p:tgtEl>
                                      </p:cBhvr>
                                    </p:animEffect>
                                  </p:childTnLst>
                                </p:cTn>
                              </p:par>
                            </p:childTnLst>
                          </p:cTn>
                        </p:par>
                        <p:par>
                          <p:cTn id="44" fill="hold">
                            <p:stCondLst>
                              <p:cond delay="1250"/>
                            </p:stCondLst>
                            <p:childTnLst>
                              <p:par>
                                <p:cTn id="45" presetID="2" presetClass="entr" presetSubtype="2" fill="hold" nodeType="afterEffect">
                                  <p:stCondLst>
                                    <p:cond delay="250"/>
                                  </p:stCondLst>
                                  <p:childTnLst>
                                    <p:set>
                                      <p:cBhvr>
                                        <p:cTn id="46" dur="1" fill="hold">
                                          <p:stCondLst>
                                            <p:cond delay="0"/>
                                          </p:stCondLst>
                                        </p:cTn>
                                        <p:tgtEl>
                                          <p:spTgt spid="62"/>
                                        </p:tgtEl>
                                        <p:attrNameLst>
                                          <p:attrName>style.visibility</p:attrName>
                                        </p:attrNameLst>
                                      </p:cBhvr>
                                      <p:to>
                                        <p:strVal val="visible"/>
                                      </p:to>
                                    </p:set>
                                    <p:anim calcmode="lin" valueType="num">
                                      <p:cBhvr additive="base">
                                        <p:cTn id="47" dur="500" fill="hold"/>
                                        <p:tgtEl>
                                          <p:spTgt spid="62"/>
                                        </p:tgtEl>
                                        <p:attrNameLst>
                                          <p:attrName>ppt_x</p:attrName>
                                        </p:attrNameLst>
                                      </p:cBhvr>
                                      <p:tavLst>
                                        <p:tav tm="0">
                                          <p:val>
                                            <p:strVal val="1+#ppt_w/2"/>
                                          </p:val>
                                        </p:tav>
                                        <p:tav tm="100000">
                                          <p:val>
                                            <p:strVal val="#ppt_x"/>
                                          </p:val>
                                        </p:tav>
                                      </p:tavLst>
                                    </p:anim>
                                    <p:anim calcmode="lin" valueType="num">
                                      <p:cBhvr additive="base">
                                        <p:cTn id="48" dur="500" fill="hold"/>
                                        <p:tgtEl>
                                          <p:spTgt spid="62"/>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wipe(left)">
                                      <p:cBhvr>
                                        <p:cTn id="52" dur="500"/>
                                        <p:tgtEl>
                                          <p:spTgt spid="7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left)">
                                      <p:cBhvr>
                                        <p:cTn id="55" dur="500"/>
                                        <p:tgtEl>
                                          <p:spTgt spid="77"/>
                                        </p:tgtEl>
                                      </p:cBhvr>
                                    </p:animEffect>
                                  </p:childTnLst>
                                </p:cTn>
                              </p:par>
                            </p:childTnLst>
                          </p:cTn>
                        </p:par>
                        <p:par>
                          <p:cTn id="56" fill="hold">
                            <p:stCondLst>
                              <p:cond delay="2500"/>
                            </p:stCondLst>
                            <p:childTnLst>
                              <p:par>
                                <p:cTn id="57" presetID="2" presetClass="entr" presetSubtype="2" fill="hold" nodeType="afterEffect">
                                  <p:stCondLst>
                                    <p:cond delay="250"/>
                                  </p:stCondLst>
                                  <p:childTnLst>
                                    <p:set>
                                      <p:cBhvr>
                                        <p:cTn id="58" dur="1" fill="hold">
                                          <p:stCondLst>
                                            <p:cond delay="0"/>
                                          </p:stCondLst>
                                        </p:cTn>
                                        <p:tgtEl>
                                          <p:spTgt spid="66"/>
                                        </p:tgtEl>
                                        <p:attrNameLst>
                                          <p:attrName>style.visibility</p:attrName>
                                        </p:attrNameLst>
                                      </p:cBhvr>
                                      <p:to>
                                        <p:strVal val="visible"/>
                                      </p:to>
                                    </p:set>
                                    <p:anim calcmode="lin" valueType="num">
                                      <p:cBhvr additive="base">
                                        <p:cTn id="59" dur="500" fill="hold"/>
                                        <p:tgtEl>
                                          <p:spTgt spid="66"/>
                                        </p:tgtEl>
                                        <p:attrNameLst>
                                          <p:attrName>ppt_x</p:attrName>
                                        </p:attrNameLst>
                                      </p:cBhvr>
                                      <p:tavLst>
                                        <p:tav tm="0">
                                          <p:val>
                                            <p:strVal val="1+#ppt_w/2"/>
                                          </p:val>
                                        </p:tav>
                                        <p:tav tm="100000">
                                          <p:val>
                                            <p:strVal val="#ppt_x"/>
                                          </p:val>
                                        </p:tav>
                                      </p:tavLst>
                                    </p:anim>
                                    <p:anim calcmode="lin" valueType="num">
                                      <p:cBhvr additive="base">
                                        <p:cTn id="60" dur="500" fill="hold"/>
                                        <p:tgtEl>
                                          <p:spTgt spid="66"/>
                                        </p:tgtEl>
                                        <p:attrNameLst>
                                          <p:attrName>ppt_y</p:attrName>
                                        </p:attrNameLst>
                                      </p:cBhvr>
                                      <p:tavLst>
                                        <p:tav tm="0">
                                          <p:val>
                                            <p:strVal val="#ppt_y"/>
                                          </p:val>
                                        </p:tav>
                                        <p:tav tm="100000">
                                          <p:val>
                                            <p:strVal val="#ppt_y"/>
                                          </p:val>
                                        </p:tav>
                                      </p:tavLst>
                                    </p:anim>
                                  </p:childTnLst>
                                </p:cTn>
                              </p:par>
                            </p:childTnLst>
                          </p:cTn>
                        </p:par>
                        <p:par>
                          <p:cTn id="61" fill="hold">
                            <p:stCondLst>
                              <p:cond delay="3250"/>
                            </p:stCondLst>
                            <p:childTnLst>
                              <p:par>
                                <p:cTn id="62" presetID="22" presetClass="entr" presetSubtype="8"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wipe(left)">
                                      <p:cBhvr>
                                        <p:cTn id="64" dur="500"/>
                                        <p:tgtEl>
                                          <p:spTgt spid="7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9"/>
                                        </p:tgtEl>
                                        <p:attrNameLst>
                                          <p:attrName>style.visibility</p:attrName>
                                        </p:attrNameLst>
                                      </p:cBhvr>
                                      <p:to>
                                        <p:strVal val="visible"/>
                                      </p:to>
                                    </p:set>
                                    <p:animEffect transition="in" filter="wipe(left)">
                                      <p:cBhvr>
                                        <p:cTn id="67" dur="500"/>
                                        <p:tgtEl>
                                          <p:spTgt spid="79"/>
                                        </p:tgtEl>
                                      </p:cBhvr>
                                    </p:animEffect>
                                  </p:childTnLst>
                                </p:cTn>
                              </p:par>
                            </p:childTnLst>
                          </p:cTn>
                        </p:par>
                        <p:par>
                          <p:cTn id="68" fill="hold">
                            <p:stCondLst>
                              <p:cond delay="3750"/>
                            </p:stCondLst>
                            <p:childTnLst>
                              <p:par>
                                <p:cTn id="69" presetID="2" presetClass="entr" presetSubtype="2" fill="hold" nodeType="afterEffect">
                                  <p:stCondLst>
                                    <p:cond delay="250"/>
                                  </p:stCondLst>
                                  <p:childTnLst>
                                    <p:set>
                                      <p:cBhvr>
                                        <p:cTn id="70" dur="1" fill="hold">
                                          <p:stCondLst>
                                            <p:cond delay="0"/>
                                          </p:stCondLst>
                                        </p:cTn>
                                        <p:tgtEl>
                                          <p:spTgt spid="58"/>
                                        </p:tgtEl>
                                        <p:attrNameLst>
                                          <p:attrName>style.visibility</p:attrName>
                                        </p:attrNameLst>
                                      </p:cBhvr>
                                      <p:to>
                                        <p:strVal val="visible"/>
                                      </p:to>
                                    </p:set>
                                    <p:anim calcmode="lin" valueType="num">
                                      <p:cBhvr additive="base">
                                        <p:cTn id="71" dur="500" fill="hold"/>
                                        <p:tgtEl>
                                          <p:spTgt spid="58"/>
                                        </p:tgtEl>
                                        <p:attrNameLst>
                                          <p:attrName>ppt_x</p:attrName>
                                        </p:attrNameLst>
                                      </p:cBhvr>
                                      <p:tavLst>
                                        <p:tav tm="0">
                                          <p:val>
                                            <p:strVal val="1+#ppt_w/2"/>
                                          </p:val>
                                        </p:tav>
                                        <p:tav tm="100000">
                                          <p:val>
                                            <p:strVal val="#ppt_x"/>
                                          </p:val>
                                        </p:tav>
                                      </p:tavLst>
                                    </p:anim>
                                    <p:anim calcmode="lin" valueType="num">
                                      <p:cBhvr additive="base">
                                        <p:cTn id="72" dur="500" fill="hold"/>
                                        <p:tgtEl>
                                          <p:spTgt spid="58"/>
                                        </p:tgtEl>
                                        <p:attrNameLst>
                                          <p:attrName>ppt_y</p:attrName>
                                        </p:attrNameLst>
                                      </p:cBhvr>
                                      <p:tavLst>
                                        <p:tav tm="0">
                                          <p:val>
                                            <p:strVal val="#ppt_y"/>
                                          </p:val>
                                        </p:tav>
                                        <p:tav tm="100000">
                                          <p:val>
                                            <p:strVal val="#ppt_y"/>
                                          </p:val>
                                        </p:tav>
                                      </p:tavLst>
                                    </p:anim>
                                  </p:childTnLst>
                                </p:cTn>
                              </p:par>
                            </p:childTnLst>
                          </p:cTn>
                        </p:par>
                        <p:par>
                          <p:cTn id="73" fill="hold">
                            <p:stCondLst>
                              <p:cond delay="4500"/>
                            </p:stCondLst>
                            <p:childTnLst>
                              <p:par>
                                <p:cTn id="74" presetID="22" presetClass="entr" presetSubtype="8" fill="hold" grpId="0" nodeType="afterEffect">
                                  <p:stCondLst>
                                    <p:cond delay="0"/>
                                  </p:stCondLst>
                                  <p:childTnLst>
                                    <p:set>
                                      <p:cBhvr>
                                        <p:cTn id="75" dur="1" fill="hold">
                                          <p:stCondLst>
                                            <p:cond delay="0"/>
                                          </p:stCondLst>
                                        </p:cTn>
                                        <p:tgtEl>
                                          <p:spTgt spid="74"/>
                                        </p:tgtEl>
                                        <p:attrNameLst>
                                          <p:attrName>style.visibility</p:attrName>
                                        </p:attrNameLst>
                                      </p:cBhvr>
                                      <p:to>
                                        <p:strVal val="visible"/>
                                      </p:to>
                                    </p:set>
                                    <p:animEffect transition="in" filter="wipe(left)">
                                      <p:cBhvr>
                                        <p:cTn id="76" dur="500"/>
                                        <p:tgtEl>
                                          <p:spTgt spid="74"/>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75"/>
                                        </p:tgtEl>
                                        <p:attrNameLst>
                                          <p:attrName>style.visibility</p:attrName>
                                        </p:attrNameLst>
                                      </p:cBhvr>
                                      <p:to>
                                        <p:strVal val="visible"/>
                                      </p:to>
                                    </p:set>
                                    <p:animEffect transition="in" filter="wipe(left)">
                                      <p:cBhvr>
                                        <p:cTn id="79"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5" grpId="0" animBg="1"/>
      <p:bldP spid="72" grpId="0"/>
      <p:bldP spid="73" grpId="0"/>
      <p:bldP spid="74" grpId="0"/>
      <p:bldP spid="75" grpId="0"/>
      <p:bldP spid="76" grpId="0"/>
      <p:bldP spid="77" grpId="0"/>
      <p:bldP spid="78" grpId="0"/>
      <p:bldP spid="7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ounded Rectangle 6"/>
          <p:cNvSpPr/>
          <p:nvPr/>
        </p:nvSpPr>
        <p:spPr>
          <a:xfrm>
            <a:off x="2924886" y="1857470"/>
            <a:ext cx="1240966" cy="1199492"/>
          </a:xfrm>
          <a:prstGeom prst="roundRect">
            <a:avLst>
              <a:gd name="adj" fmla="val 744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p>
        </p:txBody>
      </p:sp>
      <p:sp>
        <p:nvSpPr>
          <p:cNvPr id="45" name="Rounded Rectangle 7"/>
          <p:cNvSpPr/>
          <p:nvPr/>
        </p:nvSpPr>
        <p:spPr>
          <a:xfrm>
            <a:off x="2946811" y="4341743"/>
            <a:ext cx="1240966" cy="1199492"/>
          </a:xfrm>
          <a:prstGeom prst="roundRect">
            <a:avLst>
              <a:gd name="adj" fmla="val 744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p>
        </p:txBody>
      </p:sp>
      <p:sp>
        <p:nvSpPr>
          <p:cNvPr id="46" name="Rounded Rectangle 8"/>
          <p:cNvSpPr/>
          <p:nvPr/>
        </p:nvSpPr>
        <p:spPr>
          <a:xfrm>
            <a:off x="7924563" y="1857470"/>
            <a:ext cx="1240966" cy="1199492"/>
          </a:xfrm>
          <a:prstGeom prst="roundRect">
            <a:avLst>
              <a:gd name="adj" fmla="val 74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p>
        </p:txBody>
      </p:sp>
      <p:sp>
        <p:nvSpPr>
          <p:cNvPr id="47" name="Rounded Rectangle 9"/>
          <p:cNvSpPr/>
          <p:nvPr/>
        </p:nvSpPr>
        <p:spPr>
          <a:xfrm>
            <a:off x="7924563" y="4341743"/>
            <a:ext cx="1240966" cy="1199492"/>
          </a:xfrm>
          <a:prstGeom prst="roundRect">
            <a:avLst>
              <a:gd name="adj" fmla="val 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p>
        </p:txBody>
      </p:sp>
      <p:sp>
        <p:nvSpPr>
          <p:cNvPr id="48" name="Rectangle 10"/>
          <p:cNvSpPr/>
          <p:nvPr/>
        </p:nvSpPr>
        <p:spPr>
          <a:xfrm>
            <a:off x="9245193" y="4249113"/>
            <a:ext cx="2438083" cy="1200328"/>
          </a:xfrm>
          <a:prstGeom prst="rect">
            <a:avLst/>
          </a:prstGeom>
        </p:spPr>
        <p:txBody>
          <a:bodyPr wrap="square" lIns="121908" tIns="60954" rIns="121908" bIns="60954">
            <a:spAutoFit/>
          </a:bodyPr>
          <a:lstStyle/>
          <a:p>
            <a:pPr>
              <a:lnSpc>
                <a:spcPct val="150000"/>
              </a:lnSpc>
            </a:pPr>
            <a:r>
              <a:rPr lang="zh-CN" altLang="en-US" sz="1900" b="1" dirty="0">
                <a:solidFill>
                  <a:schemeClr val="accent4"/>
                </a:solidFill>
                <a:latin typeface="+mj-ea"/>
                <a:ea typeface="+mj-ea"/>
                <a:cs typeface="Open Sans" panose="020B0606030504020204" pitchFamily="34" charset="0"/>
              </a:rPr>
              <a:t>单击此处添加标题</a:t>
            </a:r>
            <a:endParaRPr lang="zh-CN" altLang="en-US" sz="1900" b="1" dirty="0">
              <a:solidFill>
                <a:schemeClr val="accent4"/>
              </a:solidFill>
              <a:latin typeface="+mj-ea"/>
              <a:ea typeface="+mj-ea"/>
              <a:cs typeface="Open Sans" panose="020B0606030504020204" pitchFamily="34" charset="0"/>
            </a:endParaRPr>
          </a:p>
          <a:p>
            <a:pPr>
              <a:lnSpc>
                <a:spcPct val="150000"/>
              </a:lnSpc>
            </a:pPr>
            <a:r>
              <a:rPr lang="zh-CN" altLang="en-US" sz="1400" dirty="0">
                <a:solidFill>
                  <a:schemeClr val="tx1">
                    <a:lumMod val="50000"/>
                    <a:lumOff val="50000"/>
                  </a:schemeClr>
                </a:solidFill>
                <a:latin typeface="+mj-ea"/>
                <a:ea typeface="+mj-ea"/>
                <a:cs typeface="Open Sans" panose="020B0606030504020204" pitchFamily="34" charset="0"/>
              </a:rPr>
              <a:t>此处添加详细文本描述，建议与标题相关整体语言风格</a:t>
            </a:r>
            <a:endParaRPr lang="en-US" altLang="zh-CN" sz="1400" dirty="0">
              <a:solidFill>
                <a:schemeClr val="tx1">
                  <a:lumMod val="50000"/>
                  <a:lumOff val="50000"/>
                </a:schemeClr>
              </a:solidFill>
              <a:latin typeface="+mj-ea"/>
              <a:ea typeface="+mj-ea"/>
              <a:cs typeface="Open Sans" panose="020B0606030504020204" pitchFamily="34" charset="0"/>
            </a:endParaRPr>
          </a:p>
        </p:txBody>
      </p:sp>
      <p:cxnSp>
        <p:nvCxnSpPr>
          <p:cNvPr id="49" name="Straight Connector 12"/>
          <p:cNvCxnSpPr/>
          <p:nvPr/>
        </p:nvCxnSpPr>
        <p:spPr>
          <a:xfrm flipH="1" flipV="1">
            <a:off x="4165853" y="3056963"/>
            <a:ext cx="865725" cy="641185"/>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0" name="Straight Connector 14"/>
          <p:cNvCxnSpPr/>
          <p:nvPr/>
        </p:nvCxnSpPr>
        <p:spPr>
          <a:xfrm flipH="1">
            <a:off x="4187778" y="3698147"/>
            <a:ext cx="843799" cy="643596"/>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1" name="Straight Connector 16"/>
          <p:cNvCxnSpPr/>
          <p:nvPr/>
        </p:nvCxnSpPr>
        <p:spPr>
          <a:xfrm flipV="1">
            <a:off x="7058839" y="3056963"/>
            <a:ext cx="865725" cy="641185"/>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2" name="Straight Connector 18"/>
          <p:cNvCxnSpPr/>
          <p:nvPr/>
        </p:nvCxnSpPr>
        <p:spPr>
          <a:xfrm>
            <a:off x="7058839" y="3698147"/>
            <a:ext cx="865725" cy="643596"/>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53" name="Rectangle 19"/>
          <p:cNvSpPr/>
          <p:nvPr/>
        </p:nvSpPr>
        <p:spPr>
          <a:xfrm>
            <a:off x="9245193" y="1810713"/>
            <a:ext cx="2438083" cy="1200328"/>
          </a:xfrm>
          <a:prstGeom prst="rect">
            <a:avLst/>
          </a:prstGeom>
        </p:spPr>
        <p:txBody>
          <a:bodyPr wrap="square" lIns="121908" tIns="60954" rIns="121908" bIns="60954">
            <a:spAutoFit/>
          </a:bodyPr>
          <a:lstStyle/>
          <a:p>
            <a:pPr>
              <a:lnSpc>
                <a:spcPct val="150000"/>
              </a:lnSpc>
            </a:pPr>
            <a:r>
              <a:rPr lang="zh-CN" altLang="en-US" sz="1900" b="1" dirty="0">
                <a:solidFill>
                  <a:schemeClr val="accent2"/>
                </a:solidFill>
                <a:latin typeface="+mj-ea"/>
                <a:ea typeface="+mj-ea"/>
                <a:cs typeface="Open Sans" panose="020B0606030504020204" pitchFamily="34" charset="0"/>
              </a:rPr>
              <a:t>单击此处添加标题</a:t>
            </a:r>
            <a:endParaRPr lang="zh-CN" altLang="en-US" sz="1900" b="1" dirty="0">
              <a:solidFill>
                <a:schemeClr val="accent2"/>
              </a:solidFill>
              <a:latin typeface="+mj-ea"/>
              <a:ea typeface="+mj-ea"/>
              <a:cs typeface="Open Sans" panose="020B0606030504020204" pitchFamily="34" charset="0"/>
            </a:endParaRPr>
          </a:p>
          <a:p>
            <a:pPr>
              <a:lnSpc>
                <a:spcPct val="150000"/>
              </a:lnSpc>
            </a:pPr>
            <a:r>
              <a:rPr lang="zh-CN" altLang="en-US" sz="1400" dirty="0">
                <a:solidFill>
                  <a:schemeClr val="tx1">
                    <a:lumMod val="50000"/>
                    <a:lumOff val="50000"/>
                  </a:schemeClr>
                </a:solidFill>
                <a:latin typeface="+mj-ea"/>
                <a:ea typeface="+mj-ea"/>
                <a:cs typeface="Open Sans" panose="020B0606030504020204" pitchFamily="34" charset="0"/>
              </a:rPr>
              <a:t>此处添加详细文本描述，建议与标题相关整体语言风格</a:t>
            </a:r>
            <a:endParaRPr lang="en-US" altLang="zh-CN" sz="1400" dirty="0">
              <a:solidFill>
                <a:schemeClr val="tx1">
                  <a:lumMod val="50000"/>
                  <a:lumOff val="50000"/>
                </a:schemeClr>
              </a:solidFill>
              <a:latin typeface="+mj-ea"/>
              <a:ea typeface="+mj-ea"/>
              <a:cs typeface="Open Sans" panose="020B0606030504020204" pitchFamily="34" charset="0"/>
            </a:endParaRPr>
          </a:p>
        </p:txBody>
      </p:sp>
      <p:sp>
        <p:nvSpPr>
          <p:cNvPr id="54" name="Rectangle 20"/>
          <p:cNvSpPr/>
          <p:nvPr/>
        </p:nvSpPr>
        <p:spPr>
          <a:xfrm>
            <a:off x="407142" y="4249113"/>
            <a:ext cx="2438083" cy="1200328"/>
          </a:xfrm>
          <a:prstGeom prst="rect">
            <a:avLst/>
          </a:prstGeom>
        </p:spPr>
        <p:txBody>
          <a:bodyPr wrap="square" lIns="121908" tIns="60954" rIns="121908" bIns="60954">
            <a:spAutoFit/>
          </a:bodyPr>
          <a:lstStyle/>
          <a:p>
            <a:pPr algn="r">
              <a:lnSpc>
                <a:spcPct val="150000"/>
              </a:lnSpc>
            </a:pPr>
            <a:r>
              <a:rPr lang="zh-CN" altLang="en-US" sz="1900" b="1" dirty="0">
                <a:solidFill>
                  <a:schemeClr val="accent3"/>
                </a:solidFill>
                <a:latin typeface="+mj-ea"/>
                <a:ea typeface="+mj-ea"/>
                <a:cs typeface="Open Sans" panose="020B0606030504020204" pitchFamily="34" charset="0"/>
              </a:rPr>
              <a:t>单击此处添加标题</a:t>
            </a:r>
            <a:endParaRPr lang="zh-CN" altLang="en-US" sz="1900" b="1" dirty="0">
              <a:solidFill>
                <a:schemeClr val="accent3"/>
              </a:solidFill>
              <a:latin typeface="+mj-ea"/>
              <a:ea typeface="+mj-ea"/>
              <a:cs typeface="Open Sans" panose="020B0606030504020204" pitchFamily="34" charset="0"/>
            </a:endParaRPr>
          </a:p>
          <a:p>
            <a:pPr algn="r">
              <a:lnSpc>
                <a:spcPct val="150000"/>
              </a:lnSpc>
            </a:pPr>
            <a:r>
              <a:rPr lang="zh-CN" altLang="en-US" sz="1400" dirty="0">
                <a:solidFill>
                  <a:schemeClr val="tx1">
                    <a:lumMod val="50000"/>
                    <a:lumOff val="50000"/>
                  </a:schemeClr>
                </a:solidFill>
                <a:latin typeface="+mj-ea"/>
                <a:ea typeface="+mj-ea"/>
                <a:cs typeface="Open Sans" panose="020B0606030504020204" pitchFamily="34" charset="0"/>
              </a:rPr>
              <a:t>此处添加详细文本描述，建议与标题相关整体语言风格</a:t>
            </a:r>
            <a:endParaRPr lang="en-US" altLang="zh-CN" sz="1400" dirty="0">
              <a:solidFill>
                <a:schemeClr val="tx1">
                  <a:lumMod val="50000"/>
                  <a:lumOff val="50000"/>
                </a:schemeClr>
              </a:solidFill>
              <a:latin typeface="+mj-ea"/>
              <a:ea typeface="+mj-ea"/>
              <a:cs typeface="Open Sans" panose="020B0606030504020204" pitchFamily="34" charset="0"/>
            </a:endParaRPr>
          </a:p>
        </p:txBody>
      </p:sp>
      <p:sp>
        <p:nvSpPr>
          <p:cNvPr id="55" name="Rectangle 21"/>
          <p:cNvSpPr/>
          <p:nvPr/>
        </p:nvSpPr>
        <p:spPr>
          <a:xfrm>
            <a:off x="407142" y="1810713"/>
            <a:ext cx="2438083" cy="1200328"/>
          </a:xfrm>
          <a:prstGeom prst="rect">
            <a:avLst/>
          </a:prstGeom>
        </p:spPr>
        <p:txBody>
          <a:bodyPr wrap="square" lIns="121908" tIns="60954" rIns="121908" bIns="60954">
            <a:spAutoFit/>
          </a:bodyPr>
          <a:lstStyle/>
          <a:p>
            <a:pPr algn="r">
              <a:lnSpc>
                <a:spcPct val="150000"/>
              </a:lnSpc>
            </a:pPr>
            <a:r>
              <a:rPr lang="zh-CN" altLang="en-US" sz="1900" b="1" dirty="0">
                <a:solidFill>
                  <a:schemeClr val="accent1"/>
                </a:solidFill>
                <a:latin typeface="+mj-ea"/>
                <a:ea typeface="+mj-ea"/>
                <a:cs typeface="Open Sans" panose="020B0606030504020204" pitchFamily="34" charset="0"/>
              </a:rPr>
              <a:t>单击此处添加标题</a:t>
            </a:r>
            <a:endParaRPr lang="zh-CN" altLang="en-US" sz="1900" b="1" dirty="0">
              <a:solidFill>
                <a:schemeClr val="accent1"/>
              </a:solidFill>
              <a:latin typeface="+mj-ea"/>
              <a:ea typeface="+mj-ea"/>
              <a:cs typeface="Open Sans" panose="020B0606030504020204" pitchFamily="34" charset="0"/>
            </a:endParaRPr>
          </a:p>
          <a:p>
            <a:pPr algn="r">
              <a:lnSpc>
                <a:spcPct val="150000"/>
              </a:lnSpc>
            </a:pPr>
            <a:r>
              <a:rPr lang="zh-CN" altLang="en-US" sz="1400" dirty="0">
                <a:solidFill>
                  <a:schemeClr val="tx1">
                    <a:lumMod val="50000"/>
                    <a:lumOff val="50000"/>
                  </a:schemeClr>
                </a:solidFill>
                <a:latin typeface="+mj-ea"/>
                <a:ea typeface="+mj-ea"/>
                <a:cs typeface="Open Sans" panose="020B0606030504020204" pitchFamily="34" charset="0"/>
              </a:rPr>
              <a:t>此处添加详细文本描述，建议与标题相关整体语言风格</a:t>
            </a:r>
            <a:endParaRPr lang="en-US" altLang="zh-CN" sz="1400" dirty="0">
              <a:solidFill>
                <a:schemeClr val="tx1">
                  <a:lumMod val="50000"/>
                  <a:lumOff val="50000"/>
                </a:schemeClr>
              </a:solidFill>
              <a:latin typeface="+mj-ea"/>
              <a:ea typeface="+mj-ea"/>
              <a:cs typeface="Open Sans" panose="020B0606030504020204" pitchFamily="34" charset="0"/>
            </a:endParaRPr>
          </a:p>
        </p:txBody>
      </p:sp>
      <p:grpSp>
        <p:nvGrpSpPr>
          <p:cNvPr id="56" name="Group 23"/>
          <p:cNvGrpSpPr/>
          <p:nvPr/>
        </p:nvGrpSpPr>
        <p:grpSpPr>
          <a:xfrm>
            <a:off x="8096929" y="2201998"/>
            <a:ext cx="936946" cy="510436"/>
            <a:chOff x="6750050" y="3321051"/>
            <a:chExt cx="195263" cy="106363"/>
          </a:xfrm>
          <a:solidFill>
            <a:schemeClr val="bg1"/>
          </a:solidFill>
        </p:grpSpPr>
        <p:sp>
          <p:nvSpPr>
            <p:cNvPr id="57"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91440" tIns="45720" rIns="91440" bIns="45720" numCol="1" anchor="t" anchorCtr="0" compatLnSpc="1"/>
            <a:lstStyle/>
            <a:p>
              <a:endParaRPr lang="en-US"/>
            </a:p>
          </p:txBody>
        </p:sp>
        <p:sp>
          <p:nvSpPr>
            <p:cNvPr id="58"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91440" tIns="45720" rIns="91440" bIns="45720" numCol="1" anchor="t" anchorCtr="0" compatLnSpc="1"/>
            <a:lstStyle/>
            <a:p>
              <a:endParaRPr lang="en-US"/>
            </a:p>
          </p:txBody>
        </p:sp>
        <p:sp>
          <p:nvSpPr>
            <p:cNvPr id="59"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91440" tIns="45720" rIns="91440" bIns="45720" numCol="1" anchor="t" anchorCtr="0" compatLnSpc="1"/>
            <a:lstStyle/>
            <a:p>
              <a:endParaRPr lang="en-US"/>
            </a:p>
          </p:txBody>
        </p:sp>
      </p:grpSp>
      <p:grpSp>
        <p:nvGrpSpPr>
          <p:cNvPr id="60" name="Group 27"/>
          <p:cNvGrpSpPr/>
          <p:nvPr/>
        </p:nvGrpSpPr>
        <p:grpSpPr>
          <a:xfrm>
            <a:off x="3221007" y="2113089"/>
            <a:ext cx="692574" cy="688253"/>
            <a:chOff x="744538" y="3198813"/>
            <a:chExt cx="249237" cy="247650"/>
          </a:xfrm>
          <a:solidFill>
            <a:schemeClr val="bg1"/>
          </a:solidFill>
        </p:grpSpPr>
        <p:sp>
          <p:nvSpPr>
            <p:cNvPr id="61" name="Freeform 8"/>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9"/>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10"/>
            <p:cNvSpPr/>
            <p:nvPr/>
          </p:nvSpPr>
          <p:spPr bwMode="auto">
            <a:xfrm>
              <a:off x="804863" y="3244851"/>
              <a:ext cx="165100" cy="165100"/>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11"/>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65" name="Group 32"/>
          <p:cNvGrpSpPr/>
          <p:nvPr/>
        </p:nvGrpSpPr>
        <p:grpSpPr>
          <a:xfrm>
            <a:off x="3227260" y="4600635"/>
            <a:ext cx="686321" cy="681711"/>
            <a:chOff x="1979613" y="3067051"/>
            <a:chExt cx="231775" cy="230188"/>
          </a:xfrm>
          <a:solidFill>
            <a:schemeClr val="bg1"/>
          </a:solidFill>
        </p:grpSpPr>
        <p:sp>
          <p:nvSpPr>
            <p:cNvPr id="66"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69" name="Group 36"/>
          <p:cNvGrpSpPr/>
          <p:nvPr/>
        </p:nvGrpSpPr>
        <p:grpSpPr>
          <a:xfrm>
            <a:off x="8203264" y="4565072"/>
            <a:ext cx="741914" cy="752835"/>
            <a:chOff x="2360613" y="2686051"/>
            <a:chExt cx="217488" cy="220662"/>
          </a:xfrm>
          <a:solidFill>
            <a:schemeClr val="bg1"/>
          </a:solidFill>
        </p:grpSpPr>
        <p:sp>
          <p:nvSpPr>
            <p:cNvPr id="70"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5"/>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6"/>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73" name="Rounded Rectangle 3"/>
          <p:cNvSpPr/>
          <p:nvPr/>
        </p:nvSpPr>
        <p:spPr>
          <a:xfrm>
            <a:off x="4865254" y="2558925"/>
            <a:ext cx="2365132" cy="2286085"/>
          </a:xfrm>
          <a:prstGeom prst="roundRect">
            <a:avLst>
              <a:gd name="adj" fmla="val 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latin typeface="+mj-ea"/>
              <a:ea typeface="+mj-ea"/>
            </a:endParaRPr>
          </a:p>
        </p:txBody>
      </p:sp>
      <p:sp>
        <p:nvSpPr>
          <p:cNvPr id="74" name="Freeform 10"/>
          <p:cNvSpPr>
            <a:spLocks noEditPoints="1"/>
          </p:cNvSpPr>
          <p:nvPr/>
        </p:nvSpPr>
        <p:spPr bwMode="auto">
          <a:xfrm>
            <a:off x="5490071" y="2823386"/>
            <a:ext cx="1115501" cy="1101403"/>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121908" tIns="60954" rIns="121908" bIns="60954" numCol="1" anchor="t" anchorCtr="0" compatLnSpc="1"/>
          <a:lstStyle/>
          <a:p>
            <a:endParaRPr lang="en-US">
              <a:latin typeface="+mj-ea"/>
              <a:ea typeface="+mj-ea"/>
            </a:endParaRPr>
          </a:p>
        </p:txBody>
      </p:sp>
      <p:sp>
        <p:nvSpPr>
          <p:cNvPr id="75" name="Rectangle 43"/>
          <p:cNvSpPr/>
          <p:nvPr/>
        </p:nvSpPr>
        <p:spPr>
          <a:xfrm>
            <a:off x="5208454" y="4134469"/>
            <a:ext cx="1678735" cy="533480"/>
          </a:xfrm>
          <a:prstGeom prst="rect">
            <a:avLst/>
          </a:prstGeom>
        </p:spPr>
        <p:txBody>
          <a:bodyPr wrap="square" lIns="121908" tIns="60954" rIns="121908" bIns="60954">
            <a:spAutoFit/>
          </a:bodyPr>
          <a:lstStyle/>
          <a:p>
            <a:pPr algn="ctr"/>
            <a:r>
              <a:rPr lang="zh-CN" altLang="en-US" sz="2700" b="1" dirty="0">
                <a:solidFill>
                  <a:schemeClr val="bg1"/>
                </a:solidFill>
                <a:latin typeface="+mj-ea"/>
                <a:ea typeface="+mj-ea"/>
                <a:cs typeface="Open Sans" panose="020B0606030504020204" pitchFamily="34" charset="0"/>
              </a:rPr>
              <a:t>解决方案</a:t>
            </a:r>
            <a:endParaRPr lang="zh-CN" altLang="en-US" sz="2700" b="1" dirty="0">
              <a:solidFill>
                <a:schemeClr val="bg1"/>
              </a:solidFill>
              <a:latin typeface="+mj-ea"/>
              <a:ea typeface="+mj-ea"/>
              <a:cs typeface="Open Sans" panose="020B0606030504020204" pitchFamily="34" charset="0"/>
            </a:endParaRPr>
          </a:p>
        </p:txBody>
      </p:sp>
      <p:sp>
        <p:nvSpPr>
          <p:cNvPr id="3" name="标题 2"/>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250" fill="hold"/>
                                        <p:tgtEl>
                                          <p:spTgt spid="73"/>
                                        </p:tgtEl>
                                        <p:attrNameLst>
                                          <p:attrName>ppt_x</p:attrName>
                                        </p:attrNameLst>
                                      </p:cBhvr>
                                      <p:tavLst>
                                        <p:tav tm="0">
                                          <p:val>
                                            <p:strVal val="#ppt_x"/>
                                          </p:val>
                                        </p:tav>
                                        <p:tav tm="100000">
                                          <p:val>
                                            <p:strVal val="#ppt_x"/>
                                          </p:val>
                                        </p:tav>
                                      </p:tavLst>
                                    </p:anim>
                                    <p:anim calcmode="lin" valueType="num">
                                      <p:cBhvr additive="base">
                                        <p:cTn id="8" dur="250" fill="hold"/>
                                        <p:tgtEl>
                                          <p:spTgt spid="7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4"/>
                                        </p:tgtEl>
                                        <p:attrNameLst>
                                          <p:attrName>style.visibility</p:attrName>
                                        </p:attrNameLst>
                                      </p:cBhvr>
                                      <p:to>
                                        <p:strVal val="visible"/>
                                      </p:to>
                                    </p:set>
                                    <p:anim calcmode="lin" valueType="num">
                                      <p:cBhvr additive="base">
                                        <p:cTn id="12" dur="250" fill="hold"/>
                                        <p:tgtEl>
                                          <p:spTgt spid="74"/>
                                        </p:tgtEl>
                                        <p:attrNameLst>
                                          <p:attrName>ppt_x</p:attrName>
                                        </p:attrNameLst>
                                      </p:cBhvr>
                                      <p:tavLst>
                                        <p:tav tm="0">
                                          <p:val>
                                            <p:strVal val="#ppt_x"/>
                                          </p:val>
                                        </p:tav>
                                        <p:tav tm="100000">
                                          <p:val>
                                            <p:strVal val="#ppt_x"/>
                                          </p:val>
                                        </p:tav>
                                      </p:tavLst>
                                    </p:anim>
                                    <p:anim calcmode="lin" valueType="num">
                                      <p:cBhvr additive="base">
                                        <p:cTn id="13" dur="250" fill="hold"/>
                                        <p:tgtEl>
                                          <p:spTgt spid="7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5"/>
                                        </p:tgtEl>
                                        <p:attrNameLst>
                                          <p:attrName>style.visibility</p:attrName>
                                        </p:attrNameLst>
                                      </p:cBhvr>
                                      <p:to>
                                        <p:strVal val="visible"/>
                                      </p:to>
                                    </p:set>
                                    <p:anim calcmode="lin" valueType="num">
                                      <p:cBhvr additive="base">
                                        <p:cTn id="17" dur="250" fill="hold"/>
                                        <p:tgtEl>
                                          <p:spTgt spid="75"/>
                                        </p:tgtEl>
                                        <p:attrNameLst>
                                          <p:attrName>ppt_x</p:attrName>
                                        </p:attrNameLst>
                                      </p:cBhvr>
                                      <p:tavLst>
                                        <p:tav tm="0">
                                          <p:val>
                                            <p:strVal val="#ppt_x"/>
                                          </p:val>
                                        </p:tav>
                                        <p:tav tm="100000">
                                          <p:val>
                                            <p:strVal val="#ppt_x"/>
                                          </p:val>
                                        </p:tav>
                                      </p:tavLst>
                                    </p:anim>
                                    <p:anim calcmode="lin" valueType="num">
                                      <p:cBhvr additive="base">
                                        <p:cTn id="18" dur="250" fill="hold"/>
                                        <p:tgtEl>
                                          <p:spTgt spid="7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250" fill="hold"/>
                                        <p:tgtEl>
                                          <p:spTgt spid="49"/>
                                        </p:tgtEl>
                                        <p:attrNameLst>
                                          <p:attrName>ppt_x</p:attrName>
                                        </p:attrNameLst>
                                      </p:cBhvr>
                                      <p:tavLst>
                                        <p:tav tm="0">
                                          <p:val>
                                            <p:strVal val="#ppt_x"/>
                                          </p:val>
                                        </p:tav>
                                        <p:tav tm="100000">
                                          <p:val>
                                            <p:strVal val="#ppt_x"/>
                                          </p:val>
                                        </p:tav>
                                      </p:tavLst>
                                    </p:anim>
                                    <p:anim calcmode="lin" valueType="num">
                                      <p:cBhvr additive="base">
                                        <p:cTn id="23" dur="250" fill="hold"/>
                                        <p:tgtEl>
                                          <p:spTgt spid="4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250" fill="hold"/>
                                        <p:tgtEl>
                                          <p:spTgt spid="44"/>
                                        </p:tgtEl>
                                        <p:attrNameLst>
                                          <p:attrName>ppt_x</p:attrName>
                                        </p:attrNameLst>
                                      </p:cBhvr>
                                      <p:tavLst>
                                        <p:tav tm="0">
                                          <p:val>
                                            <p:strVal val="#ppt_x"/>
                                          </p:val>
                                        </p:tav>
                                        <p:tav tm="100000">
                                          <p:val>
                                            <p:strVal val="#ppt_x"/>
                                          </p:val>
                                        </p:tav>
                                      </p:tavLst>
                                    </p:anim>
                                    <p:anim calcmode="lin" valueType="num">
                                      <p:cBhvr additive="base">
                                        <p:cTn id="28" dur="250" fill="hold"/>
                                        <p:tgtEl>
                                          <p:spTgt spid="4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250" fill="hold"/>
                                        <p:tgtEl>
                                          <p:spTgt spid="60"/>
                                        </p:tgtEl>
                                        <p:attrNameLst>
                                          <p:attrName>ppt_x</p:attrName>
                                        </p:attrNameLst>
                                      </p:cBhvr>
                                      <p:tavLst>
                                        <p:tav tm="0">
                                          <p:val>
                                            <p:strVal val="#ppt_x"/>
                                          </p:val>
                                        </p:tav>
                                        <p:tav tm="100000">
                                          <p:val>
                                            <p:strVal val="#ppt_x"/>
                                          </p:val>
                                        </p:tav>
                                      </p:tavLst>
                                    </p:anim>
                                    <p:anim calcmode="lin" valueType="num">
                                      <p:cBhvr additive="base">
                                        <p:cTn id="33" dur="250" fill="hold"/>
                                        <p:tgtEl>
                                          <p:spTgt spid="6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250" fill="hold"/>
                                        <p:tgtEl>
                                          <p:spTgt spid="55"/>
                                        </p:tgtEl>
                                        <p:attrNameLst>
                                          <p:attrName>ppt_x</p:attrName>
                                        </p:attrNameLst>
                                      </p:cBhvr>
                                      <p:tavLst>
                                        <p:tav tm="0">
                                          <p:val>
                                            <p:strVal val="#ppt_x"/>
                                          </p:val>
                                        </p:tav>
                                        <p:tav tm="100000">
                                          <p:val>
                                            <p:strVal val="#ppt_x"/>
                                          </p:val>
                                        </p:tav>
                                      </p:tavLst>
                                    </p:anim>
                                    <p:anim calcmode="lin" valueType="num">
                                      <p:cBhvr additive="base">
                                        <p:cTn id="38" dur="250" fill="hold"/>
                                        <p:tgtEl>
                                          <p:spTgt spid="55"/>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250" fill="hold"/>
                                        <p:tgtEl>
                                          <p:spTgt spid="50"/>
                                        </p:tgtEl>
                                        <p:attrNameLst>
                                          <p:attrName>ppt_x</p:attrName>
                                        </p:attrNameLst>
                                      </p:cBhvr>
                                      <p:tavLst>
                                        <p:tav tm="0">
                                          <p:val>
                                            <p:strVal val="#ppt_x"/>
                                          </p:val>
                                        </p:tav>
                                        <p:tav tm="100000">
                                          <p:val>
                                            <p:strVal val="#ppt_x"/>
                                          </p:val>
                                        </p:tav>
                                      </p:tavLst>
                                    </p:anim>
                                    <p:anim calcmode="lin" valueType="num">
                                      <p:cBhvr additive="base">
                                        <p:cTn id="43" dur="250" fill="hold"/>
                                        <p:tgtEl>
                                          <p:spTgt spid="50"/>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additive="base">
                                        <p:cTn id="47" dur="250" fill="hold"/>
                                        <p:tgtEl>
                                          <p:spTgt spid="45"/>
                                        </p:tgtEl>
                                        <p:attrNameLst>
                                          <p:attrName>ppt_x</p:attrName>
                                        </p:attrNameLst>
                                      </p:cBhvr>
                                      <p:tavLst>
                                        <p:tav tm="0">
                                          <p:val>
                                            <p:strVal val="#ppt_x"/>
                                          </p:val>
                                        </p:tav>
                                        <p:tav tm="100000">
                                          <p:val>
                                            <p:strVal val="#ppt_x"/>
                                          </p:val>
                                        </p:tav>
                                      </p:tavLst>
                                    </p:anim>
                                    <p:anim calcmode="lin" valueType="num">
                                      <p:cBhvr additive="base">
                                        <p:cTn id="48" dur="250" fill="hold"/>
                                        <p:tgtEl>
                                          <p:spTgt spid="45"/>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cBhvr additive="base">
                                        <p:cTn id="52" dur="250" fill="hold"/>
                                        <p:tgtEl>
                                          <p:spTgt spid="65"/>
                                        </p:tgtEl>
                                        <p:attrNameLst>
                                          <p:attrName>ppt_x</p:attrName>
                                        </p:attrNameLst>
                                      </p:cBhvr>
                                      <p:tavLst>
                                        <p:tav tm="0">
                                          <p:val>
                                            <p:strVal val="#ppt_x"/>
                                          </p:val>
                                        </p:tav>
                                        <p:tav tm="100000">
                                          <p:val>
                                            <p:strVal val="#ppt_x"/>
                                          </p:val>
                                        </p:tav>
                                      </p:tavLst>
                                    </p:anim>
                                    <p:anim calcmode="lin" valueType="num">
                                      <p:cBhvr additive="base">
                                        <p:cTn id="53" dur="250" fill="hold"/>
                                        <p:tgtEl>
                                          <p:spTgt spid="6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54"/>
                                        </p:tgtEl>
                                        <p:attrNameLst>
                                          <p:attrName>style.visibility</p:attrName>
                                        </p:attrNameLst>
                                      </p:cBhvr>
                                      <p:to>
                                        <p:strVal val="visible"/>
                                      </p:to>
                                    </p:set>
                                    <p:anim calcmode="lin" valueType="num">
                                      <p:cBhvr additive="base">
                                        <p:cTn id="57" dur="250" fill="hold"/>
                                        <p:tgtEl>
                                          <p:spTgt spid="54"/>
                                        </p:tgtEl>
                                        <p:attrNameLst>
                                          <p:attrName>ppt_x</p:attrName>
                                        </p:attrNameLst>
                                      </p:cBhvr>
                                      <p:tavLst>
                                        <p:tav tm="0">
                                          <p:val>
                                            <p:strVal val="#ppt_x"/>
                                          </p:val>
                                        </p:tav>
                                        <p:tav tm="100000">
                                          <p:val>
                                            <p:strVal val="#ppt_x"/>
                                          </p:val>
                                        </p:tav>
                                      </p:tavLst>
                                    </p:anim>
                                    <p:anim calcmode="lin" valueType="num">
                                      <p:cBhvr additive="base">
                                        <p:cTn id="58" dur="250" fill="hold"/>
                                        <p:tgtEl>
                                          <p:spTgt spid="54"/>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250" fill="hold"/>
                                        <p:tgtEl>
                                          <p:spTgt spid="51"/>
                                        </p:tgtEl>
                                        <p:attrNameLst>
                                          <p:attrName>ppt_x</p:attrName>
                                        </p:attrNameLst>
                                      </p:cBhvr>
                                      <p:tavLst>
                                        <p:tav tm="0">
                                          <p:val>
                                            <p:strVal val="#ppt_x"/>
                                          </p:val>
                                        </p:tav>
                                        <p:tav tm="100000">
                                          <p:val>
                                            <p:strVal val="#ppt_x"/>
                                          </p:val>
                                        </p:tav>
                                      </p:tavLst>
                                    </p:anim>
                                    <p:anim calcmode="lin" valueType="num">
                                      <p:cBhvr additive="base">
                                        <p:cTn id="63" dur="250" fill="hold"/>
                                        <p:tgtEl>
                                          <p:spTgt spid="51"/>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46"/>
                                        </p:tgtEl>
                                        <p:attrNameLst>
                                          <p:attrName>style.visibility</p:attrName>
                                        </p:attrNameLst>
                                      </p:cBhvr>
                                      <p:to>
                                        <p:strVal val="visible"/>
                                      </p:to>
                                    </p:set>
                                    <p:anim calcmode="lin" valueType="num">
                                      <p:cBhvr additive="base">
                                        <p:cTn id="67" dur="250" fill="hold"/>
                                        <p:tgtEl>
                                          <p:spTgt spid="46"/>
                                        </p:tgtEl>
                                        <p:attrNameLst>
                                          <p:attrName>ppt_x</p:attrName>
                                        </p:attrNameLst>
                                      </p:cBhvr>
                                      <p:tavLst>
                                        <p:tav tm="0">
                                          <p:val>
                                            <p:strVal val="#ppt_x"/>
                                          </p:val>
                                        </p:tav>
                                        <p:tav tm="100000">
                                          <p:val>
                                            <p:strVal val="#ppt_x"/>
                                          </p:val>
                                        </p:tav>
                                      </p:tavLst>
                                    </p:anim>
                                    <p:anim calcmode="lin" valueType="num">
                                      <p:cBhvr additive="base">
                                        <p:cTn id="68" dur="250" fill="hold"/>
                                        <p:tgtEl>
                                          <p:spTgt spid="46"/>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nodeType="afterEffect">
                                  <p:stCondLst>
                                    <p:cond delay="0"/>
                                  </p:stCondLst>
                                  <p:childTnLst>
                                    <p:set>
                                      <p:cBhvr>
                                        <p:cTn id="71" dur="1" fill="hold">
                                          <p:stCondLst>
                                            <p:cond delay="0"/>
                                          </p:stCondLst>
                                        </p:cTn>
                                        <p:tgtEl>
                                          <p:spTgt spid="56"/>
                                        </p:tgtEl>
                                        <p:attrNameLst>
                                          <p:attrName>style.visibility</p:attrName>
                                        </p:attrNameLst>
                                      </p:cBhvr>
                                      <p:to>
                                        <p:strVal val="visible"/>
                                      </p:to>
                                    </p:set>
                                    <p:anim calcmode="lin" valueType="num">
                                      <p:cBhvr additive="base">
                                        <p:cTn id="72" dur="250" fill="hold"/>
                                        <p:tgtEl>
                                          <p:spTgt spid="56"/>
                                        </p:tgtEl>
                                        <p:attrNameLst>
                                          <p:attrName>ppt_x</p:attrName>
                                        </p:attrNameLst>
                                      </p:cBhvr>
                                      <p:tavLst>
                                        <p:tav tm="0">
                                          <p:val>
                                            <p:strVal val="#ppt_x"/>
                                          </p:val>
                                        </p:tav>
                                        <p:tav tm="100000">
                                          <p:val>
                                            <p:strVal val="#ppt_x"/>
                                          </p:val>
                                        </p:tav>
                                      </p:tavLst>
                                    </p:anim>
                                    <p:anim calcmode="lin" valueType="num">
                                      <p:cBhvr additive="base">
                                        <p:cTn id="73" dur="250" fill="hold"/>
                                        <p:tgtEl>
                                          <p:spTgt spid="56"/>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 calcmode="lin" valueType="num">
                                      <p:cBhvr additive="base">
                                        <p:cTn id="77" dur="250" fill="hold"/>
                                        <p:tgtEl>
                                          <p:spTgt spid="53"/>
                                        </p:tgtEl>
                                        <p:attrNameLst>
                                          <p:attrName>ppt_x</p:attrName>
                                        </p:attrNameLst>
                                      </p:cBhvr>
                                      <p:tavLst>
                                        <p:tav tm="0">
                                          <p:val>
                                            <p:strVal val="#ppt_x"/>
                                          </p:val>
                                        </p:tav>
                                        <p:tav tm="100000">
                                          <p:val>
                                            <p:strVal val="#ppt_x"/>
                                          </p:val>
                                        </p:tav>
                                      </p:tavLst>
                                    </p:anim>
                                    <p:anim calcmode="lin" valueType="num">
                                      <p:cBhvr additive="base">
                                        <p:cTn id="78" dur="250" fill="hold"/>
                                        <p:tgtEl>
                                          <p:spTgt spid="53"/>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nodeType="afterEffect">
                                  <p:stCondLst>
                                    <p:cond delay="0"/>
                                  </p:stCondLst>
                                  <p:childTnLst>
                                    <p:set>
                                      <p:cBhvr>
                                        <p:cTn id="81" dur="1" fill="hold">
                                          <p:stCondLst>
                                            <p:cond delay="0"/>
                                          </p:stCondLst>
                                        </p:cTn>
                                        <p:tgtEl>
                                          <p:spTgt spid="52"/>
                                        </p:tgtEl>
                                        <p:attrNameLst>
                                          <p:attrName>style.visibility</p:attrName>
                                        </p:attrNameLst>
                                      </p:cBhvr>
                                      <p:to>
                                        <p:strVal val="visible"/>
                                      </p:to>
                                    </p:set>
                                    <p:anim calcmode="lin" valueType="num">
                                      <p:cBhvr additive="base">
                                        <p:cTn id="82" dur="250" fill="hold"/>
                                        <p:tgtEl>
                                          <p:spTgt spid="52"/>
                                        </p:tgtEl>
                                        <p:attrNameLst>
                                          <p:attrName>ppt_x</p:attrName>
                                        </p:attrNameLst>
                                      </p:cBhvr>
                                      <p:tavLst>
                                        <p:tav tm="0">
                                          <p:val>
                                            <p:strVal val="#ppt_x"/>
                                          </p:val>
                                        </p:tav>
                                        <p:tav tm="100000">
                                          <p:val>
                                            <p:strVal val="#ppt_x"/>
                                          </p:val>
                                        </p:tav>
                                      </p:tavLst>
                                    </p:anim>
                                    <p:anim calcmode="lin" valueType="num">
                                      <p:cBhvr additive="base">
                                        <p:cTn id="83" dur="250" fill="hold"/>
                                        <p:tgtEl>
                                          <p:spTgt spid="52"/>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grpId="0" nodeType="afterEffect">
                                  <p:stCondLst>
                                    <p:cond delay="0"/>
                                  </p:stCondLst>
                                  <p:childTnLst>
                                    <p:set>
                                      <p:cBhvr>
                                        <p:cTn id="86" dur="1" fill="hold">
                                          <p:stCondLst>
                                            <p:cond delay="0"/>
                                          </p:stCondLst>
                                        </p:cTn>
                                        <p:tgtEl>
                                          <p:spTgt spid="47"/>
                                        </p:tgtEl>
                                        <p:attrNameLst>
                                          <p:attrName>style.visibility</p:attrName>
                                        </p:attrNameLst>
                                      </p:cBhvr>
                                      <p:to>
                                        <p:strVal val="visible"/>
                                      </p:to>
                                    </p:set>
                                    <p:anim calcmode="lin" valueType="num">
                                      <p:cBhvr additive="base">
                                        <p:cTn id="87" dur="250" fill="hold"/>
                                        <p:tgtEl>
                                          <p:spTgt spid="47"/>
                                        </p:tgtEl>
                                        <p:attrNameLst>
                                          <p:attrName>ppt_x</p:attrName>
                                        </p:attrNameLst>
                                      </p:cBhvr>
                                      <p:tavLst>
                                        <p:tav tm="0">
                                          <p:val>
                                            <p:strVal val="#ppt_x"/>
                                          </p:val>
                                        </p:tav>
                                        <p:tav tm="100000">
                                          <p:val>
                                            <p:strVal val="#ppt_x"/>
                                          </p:val>
                                        </p:tav>
                                      </p:tavLst>
                                    </p:anim>
                                    <p:anim calcmode="lin" valueType="num">
                                      <p:cBhvr additive="base">
                                        <p:cTn id="88" dur="250" fill="hold"/>
                                        <p:tgtEl>
                                          <p:spTgt spid="47"/>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fill="hold" nodeType="afterEffect">
                                  <p:stCondLst>
                                    <p:cond delay="0"/>
                                  </p:stCondLst>
                                  <p:childTnLst>
                                    <p:set>
                                      <p:cBhvr>
                                        <p:cTn id="91" dur="1" fill="hold">
                                          <p:stCondLst>
                                            <p:cond delay="0"/>
                                          </p:stCondLst>
                                        </p:cTn>
                                        <p:tgtEl>
                                          <p:spTgt spid="69"/>
                                        </p:tgtEl>
                                        <p:attrNameLst>
                                          <p:attrName>style.visibility</p:attrName>
                                        </p:attrNameLst>
                                      </p:cBhvr>
                                      <p:to>
                                        <p:strVal val="visible"/>
                                      </p:to>
                                    </p:set>
                                    <p:anim calcmode="lin" valueType="num">
                                      <p:cBhvr additive="base">
                                        <p:cTn id="92" dur="250" fill="hold"/>
                                        <p:tgtEl>
                                          <p:spTgt spid="69"/>
                                        </p:tgtEl>
                                        <p:attrNameLst>
                                          <p:attrName>ppt_x</p:attrName>
                                        </p:attrNameLst>
                                      </p:cBhvr>
                                      <p:tavLst>
                                        <p:tav tm="0">
                                          <p:val>
                                            <p:strVal val="#ppt_x"/>
                                          </p:val>
                                        </p:tav>
                                        <p:tav tm="100000">
                                          <p:val>
                                            <p:strVal val="#ppt_x"/>
                                          </p:val>
                                        </p:tav>
                                      </p:tavLst>
                                    </p:anim>
                                    <p:anim calcmode="lin" valueType="num">
                                      <p:cBhvr additive="base">
                                        <p:cTn id="93" dur="250" fill="hold"/>
                                        <p:tgtEl>
                                          <p:spTgt spid="69"/>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fill="hold" grpId="0" nodeType="afterEffect">
                                  <p:stCondLst>
                                    <p:cond delay="0"/>
                                  </p:stCondLst>
                                  <p:childTnLst>
                                    <p:set>
                                      <p:cBhvr>
                                        <p:cTn id="96" dur="1" fill="hold">
                                          <p:stCondLst>
                                            <p:cond delay="0"/>
                                          </p:stCondLst>
                                        </p:cTn>
                                        <p:tgtEl>
                                          <p:spTgt spid="48"/>
                                        </p:tgtEl>
                                        <p:attrNameLst>
                                          <p:attrName>style.visibility</p:attrName>
                                        </p:attrNameLst>
                                      </p:cBhvr>
                                      <p:to>
                                        <p:strVal val="visible"/>
                                      </p:to>
                                    </p:set>
                                    <p:anim calcmode="lin" valueType="num">
                                      <p:cBhvr additive="base">
                                        <p:cTn id="97" dur="250" fill="hold"/>
                                        <p:tgtEl>
                                          <p:spTgt spid="48"/>
                                        </p:tgtEl>
                                        <p:attrNameLst>
                                          <p:attrName>ppt_x</p:attrName>
                                        </p:attrNameLst>
                                      </p:cBhvr>
                                      <p:tavLst>
                                        <p:tav tm="0">
                                          <p:val>
                                            <p:strVal val="#ppt_x"/>
                                          </p:val>
                                        </p:tav>
                                        <p:tav tm="100000">
                                          <p:val>
                                            <p:strVal val="#ppt_x"/>
                                          </p:val>
                                        </p:tav>
                                      </p:tavLst>
                                    </p:anim>
                                    <p:anim calcmode="lin" valueType="num">
                                      <p:cBhvr additive="base">
                                        <p:cTn id="98" dur="25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p:bldP spid="53" grpId="0"/>
      <p:bldP spid="54" grpId="0"/>
      <p:bldP spid="55" grpId="0"/>
      <p:bldP spid="73" grpId="0" animBg="1"/>
      <p:bldP spid="74" grpId="0" animBg="1"/>
      <p:bldP spid="7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p:cNvSpPr txBox="1"/>
          <p:nvPr/>
        </p:nvSpPr>
        <p:spPr>
          <a:xfrm>
            <a:off x="7697580" y="2368248"/>
            <a:ext cx="3580020" cy="492635"/>
          </a:xfrm>
          <a:prstGeom prst="rect">
            <a:avLst/>
          </a:prstGeom>
          <a:noFill/>
        </p:spPr>
        <p:txBody>
          <a:bodyPr wrap="square" lIns="0" tIns="0" rIns="0" bIns="0" rtlCol="0">
            <a:spAutoFit/>
          </a:bodyPr>
          <a:lstStyle/>
          <a:p>
            <a:r>
              <a:rPr lang="zh-CN" altLang="en-US" sz="1065" dirty="0">
                <a:solidFill>
                  <a:srgbClr val="1F3744"/>
                </a:solidFill>
                <a:latin typeface="+mn-ea"/>
              </a:rPr>
              <a:t>此处添加详细文本描述，建议与标题相关并符合整体语言风格，语言描述尽量简洁生动。尽量将每页幻灯片的字数控制在</a:t>
            </a:r>
            <a:r>
              <a:rPr lang="en-US" altLang="zh-CN" sz="1065" dirty="0">
                <a:solidFill>
                  <a:srgbClr val="1F3744"/>
                </a:solidFill>
                <a:latin typeface="+mn-ea"/>
              </a:rPr>
              <a:t>200</a:t>
            </a:r>
            <a:r>
              <a:rPr lang="zh-CN" altLang="en-US" sz="1065" dirty="0">
                <a:solidFill>
                  <a:srgbClr val="1F3744"/>
                </a:solidFill>
                <a:latin typeface="+mn-ea"/>
              </a:rPr>
              <a:t>字</a:t>
            </a:r>
            <a:r>
              <a:rPr lang="zh-CN" altLang="en-US" sz="1065" dirty="0" smtClean="0">
                <a:solidFill>
                  <a:srgbClr val="1F3744"/>
                </a:solidFill>
                <a:latin typeface="+mn-ea"/>
              </a:rPr>
              <a:t>以内</a:t>
            </a:r>
            <a:endParaRPr lang="zh-CN" altLang="en-US" sz="1065" dirty="0">
              <a:solidFill>
                <a:srgbClr val="1F3744"/>
              </a:solidFill>
              <a:latin typeface="+mn-ea"/>
            </a:endParaRPr>
          </a:p>
        </p:txBody>
      </p:sp>
      <p:sp>
        <p:nvSpPr>
          <p:cNvPr id="3" name="Rectangle 39"/>
          <p:cNvSpPr/>
          <p:nvPr/>
        </p:nvSpPr>
        <p:spPr>
          <a:xfrm>
            <a:off x="7596357" y="1766683"/>
            <a:ext cx="2646878" cy="584775"/>
          </a:xfrm>
          <a:prstGeom prst="rect">
            <a:avLst/>
          </a:prstGeom>
        </p:spPr>
        <p:txBody>
          <a:bodyPr wrap="none">
            <a:spAutoFit/>
          </a:bodyPr>
          <a:lstStyle/>
          <a:p>
            <a:pPr algn="ctr"/>
            <a:r>
              <a:rPr lang="zh-CN" altLang="en-US" sz="3200" b="1" dirty="0">
                <a:solidFill>
                  <a:srgbClr val="1F3744"/>
                </a:solidFill>
                <a:latin typeface="+mn-ea"/>
              </a:rPr>
              <a:t>此处添加标题</a:t>
            </a:r>
            <a:endParaRPr lang="en-US" sz="3200" b="1" dirty="0">
              <a:solidFill>
                <a:srgbClr val="1F3744"/>
              </a:solidFill>
              <a:latin typeface="+mn-ea"/>
            </a:endParaRPr>
          </a:p>
        </p:txBody>
      </p:sp>
      <p:sp>
        <p:nvSpPr>
          <p:cNvPr id="4" name="Oval 23"/>
          <p:cNvSpPr/>
          <p:nvPr/>
        </p:nvSpPr>
        <p:spPr>
          <a:xfrm>
            <a:off x="6054913" y="1659487"/>
            <a:ext cx="1324136" cy="1324136"/>
          </a:xfrm>
          <a:prstGeom prst="ellipse">
            <a:avLst/>
          </a:prstGeom>
          <a:noFill/>
          <a:ln w="38100">
            <a:solidFill>
              <a:srgbClr val="1F374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5" b="1" dirty="0">
              <a:solidFill>
                <a:srgbClr val="1F3744"/>
              </a:solidFill>
              <a:latin typeface="+mj-ea"/>
              <a:ea typeface="+mj-ea"/>
            </a:endParaRPr>
          </a:p>
        </p:txBody>
      </p:sp>
      <p:sp>
        <p:nvSpPr>
          <p:cNvPr id="5" name="矩形 4"/>
          <p:cNvSpPr/>
          <p:nvPr/>
        </p:nvSpPr>
        <p:spPr>
          <a:xfrm>
            <a:off x="6379796" y="1598280"/>
            <a:ext cx="674371" cy="1446550"/>
          </a:xfrm>
          <a:prstGeom prst="rect">
            <a:avLst/>
          </a:prstGeom>
        </p:spPr>
        <p:txBody>
          <a:bodyPr wrap="square">
            <a:spAutoFit/>
          </a:bodyPr>
          <a:lstStyle/>
          <a:p>
            <a:pPr algn="ctr"/>
            <a:r>
              <a:rPr lang="en-US" altLang="zh-CN" sz="8800" b="1" dirty="0" smtClean="0">
                <a:solidFill>
                  <a:srgbClr val="1F3744"/>
                </a:solidFill>
                <a:latin typeface="+mj-ea"/>
                <a:ea typeface="+mj-ea"/>
              </a:rPr>
              <a:t>4</a:t>
            </a:r>
            <a:endParaRPr lang="zh-CN" altLang="en-US" sz="8800" b="1" dirty="0">
              <a:solidFill>
                <a:srgbClr val="1F3744"/>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p:cNvSpPr txBox="1"/>
          <p:nvPr/>
        </p:nvSpPr>
        <p:spPr>
          <a:xfrm>
            <a:off x="7697580" y="2368248"/>
            <a:ext cx="3580020" cy="492635"/>
          </a:xfrm>
          <a:prstGeom prst="rect">
            <a:avLst/>
          </a:prstGeom>
          <a:noFill/>
        </p:spPr>
        <p:txBody>
          <a:bodyPr wrap="square" lIns="0" tIns="0" rIns="0" bIns="0" rtlCol="0">
            <a:spAutoFit/>
          </a:bodyPr>
          <a:lstStyle/>
          <a:p>
            <a:r>
              <a:rPr lang="zh-CN" altLang="en-US" sz="1065" dirty="0">
                <a:solidFill>
                  <a:srgbClr val="1F3744"/>
                </a:solidFill>
                <a:latin typeface="+mn-ea"/>
              </a:rPr>
              <a:t>此处添加详细文本描述，建议与标题相关并符合整体语言风格，语言描述尽量简洁生动。尽量将每页幻灯片的字数控制在</a:t>
            </a:r>
            <a:r>
              <a:rPr lang="en-US" altLang="zh-CN" sz="1065" dirty="0">
                <a:solidFill>
                  <a:srgbClr val="1F3744"/>
                </a:solidFill>
                <a:latin typeface="+mn-ea"/>
              </a:rPr>
              <a:t>200</a:t>
            </a:r>
            <a:r>
              <a:rPr lang="zh-CN" altLang="en-US" sz="1065" dirty="0">
                <a:solidFill>
                  <a:srgbClr val="1F3744"/>
                </a:solidFill>
                <a:latin typeface="+mn-ea"/>
              </a:rPr>
              <a:t>字</a:t>
            </a:r>
            <a:r>
              <a:rPr lang="zh-CN" altLang="en-US" sz="1065" dirty="0" smtClean="0">
                <a:solidFill>
                  <a:srgbClr val="1F3744"/>
                </a:solidFill>
                <a:latin typeface="+mn-ea"/>
              </a:rPr>
              <a:t>以内</a:t>
            </a:r>
            <a:endParaRPr lang="zh-CN" altLang="en-US" sz="1065" dirty="0">
              <a:solidFill>
                <a:srgbClr val="1F3744"/>
              </a:solidFill>
              <a:latin typeface="+mn-ea"/>
            </a:endParaRPr>
          </a:p>
        </p:txBody>
      </p:sp>
      <p:sp>
        <p:nvSpPr>
          <p:cNvPr id="3" name="Rectangle 39"/>
          <p:cNvSpPr/>
          <p:nvPr/>
        </p:nvSpPr>
        <p:spPr>
          <a:xfrm>
            <a:off x="7596357" y="1766683"/>
            <a:ext cx="2646878" cy="584775"/>
          </a:xfrm>
          <a:prstGeom prst="rect">
            <a:avLst/>
          </a:prstGeom>
        </p:spPr>
        <p:txBody>
          <a:bodyPr wrap="none">
            <a:spAutoFit/>
          </a:bodyPr>
          <a:lstStyle/>
          <a:p>
            <a:pPr algn="ctr"/>
            <a:r>
              <a:rPr lang="zh-CN" altLang="en-US" sz="3200" b="1" dirty="0">
                <a:solidFill>
                  <a:srgbClr val="1F3744"/>
                </a:solidFill>
                <a:latin typeface="+mn-ea"/>
              </a:rPr>
              <a:t>此处添加标题</a:t>
            </a:r>
            <a:endParaRPr lang="en-US" sz="3200" b="1" dirty="0">
              <a:solidFill>
                <a:srgbClr val="1F3744"/>
              </a:solidFill>
              <a:latin typeface="+mn-ea"/>
            </a:endParaRPr>
          </a:p>
        </p:txBody>
      </p:sp>
      <p:sp>
        <p:nvSpPr>
          <p:cNvPr id="4" name="Oval 23"/>
          <p:cNvSpPr/>
          <p:nvPr/>
        </p:nvSpPr>
        <p:spPr>
          <a:xfrm>
            <a:off x="6054913" y="1659487"/>
            <a:ext cx="1324136" cy="1324136"/>
          </a:xfrm>
          <a:prstGeom prst="ellipse">
            <a:avLst/>
          </a:prstGeom>
          <a:noFill/>
          <a:ln w="38100">
            <a:solidFill>
              <a:srgbClr val="1F374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5" b="1" dirty="0">
              <a:solidFill>
                <a:srgbClr val="1F3744"/>
              </a:solidFill>
              <a:latin typeface="+mj-ea"/>
              <a:ea typeface="+mj-ea"/>
            </a:endParaRPr>
          </a:p>
        </p:txBody>
      </p:sp>
      <p:sp>
        <p:nvSpPr>
          <p:cNvPr id="5" name="矩形 4"/>
          <p:cNvSpPr/>
          <p:nvPr/>
        </p:nvSpPr>
        <p:spPr>
          <a:xfrm>
            <a:off x="6379796" y="1598280"/>
            <a:ext cx="674371" cy="1446550"/>
          </a:xfrm>
          <a:prstGeom prst="rect">
            <a:avLst/>
          </a:prstGeom>
        </p:spPr>
        <p:txBody>
          <a:bodyPr wrap="square">
            <a:spAutoFit/>
          </a:bodyPr>
          <a:lstStyle/>
          <a:p>
            <a:pPr algn="ctr"/>
            <a:r>
              <a:rPr lang="en-US" altLang="zh-CN" sz="8800" b="1" dirty="0">
                <a:solidFill>
                  <a:srgbClr val="1F3744"/>
                </a:solidFill>
                <a:latin typeface="+mj-ea"/>
                <a:ea typeface="+mj-ea"/>
              </a:rPr>
              <a:t>1</a:t>
            </a:r>
            <a:endParaRPr lang="zh-CN" altLang="en-US" sz="8800" b="1" dirty="0">
              <a:solidFill>
                <a:srgbClr val="1F3744"/>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p:nvPr/>
        </p:nvSpPr>
        <p:spPr bwMode="auto">
          <a:xfrm>
            <a:off x="4034108" y="5713412"/>
            <a:ext cx="3152365" cy="1144588"/>
          </a:xfrm>
          <a:custGeom>
            <a:avLst/>
            <a:gdLst>
              <a:gd name="T0" fmla="*/ 25 w 443"/>
              <a:gd name="T1" fmla="*/ 161 h 161"/>
              <a:gd name="T2" fmla="*/ 0 w 443"/>
              <a:gd name="T3" fmla="*/ 50 h 161"/>
              <a:gd name="T4" fmla="*/ 129 w 443"/>
              <a:gd name="T5" fmla="*/ 8 h 161"/>
              <a:gd name="T6" fmla="*/ 172 w 443"/>
              <a:gd name="T7" fmla="*/ 3 h 161"/>
              <a:gd name="T8" fmla="*/ 273 w 443"/>
              <a:gd name="T9" fmla="*/ 44 h 161"/>
              <a:gd name="T10" fmla="*/ 285 w 443"/>
              <a:gd name="T11" fmla="*/ 48 h 161"/>
              <a:gd name="T12" fmla="*/ 267 w 443"/>
              <a:gd name="T13" fmla="*/ 95 h 161"/>
              <a:gd name="T14" fmla="*/ 233 w 443"/>
              <a:gd name="T15" fmla="*/ 84 h 161"/>
              <a:gd name="T16" fmla="*/ 222 w 443"/>
              <a:gd name="T17" fmla="*/ 90 h 161"/>
              <a:gd name="T18" fmla="*/ 263 w 443"/>
              <a:gd name="T19" fmla="*/ 103 h 161"/>
              <a:gd name="T20" fmla="*/ 279 w 443"/>
              <a:gd name="T21" fmla="*/ 106 h 161"/>
              <a:gd name="T22" fmla="*/ 308 w 443"/>
              <a:gd name="T23" fmla="*/ 58 h 161"/>
              <a:gd name="T24" fmla="*/ 386 w 443"/>
              <a:gd name="T25" fmla="*/ 20 h 161"/>
              <a:gd name="T26" fmla="*/ 412 w 443"/>
              <a:gd name="T27" fmla="*/ 63 h 161"/>
              <a:gd name="T28" fmla="*/ 293 w 443"/>
              <a:gd name="T29" fmla="*/ 132 h 161"/>
              <a:gd name="T30" fmla="*/ 269 w 443"/>
              <a:gd name="T31" fmla="*/ 136 h 161"/>
              <a:gd name="T32" fmla="*/ 144 w 443"/>
              <a:gd name="T33" fmla="*/ 110 h 161"/>
              <a:gd name="T34" fmla="*/ 102 w 443"/>
              <a:gd name="T35" fmla="*/ 116 h 161"/>
              <a:gd name="T36" fmla="*/ 25 w 443"/>
              <a:gd name="T37"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3" h="161">
                <a:moveTo>
                  <a:pt x="25" y="161"/>
                </a:moveTo>
                <a:cubicBezTo>
                  <a:pt x="0" y="50"/>
                  <a:pt x="0" y="50"/>
                  <a:pt x="0" y="50"/>
                </a:cubicBezTo>
                <a:cubicBezTo>
                  <a:pt x="129" y="8"/>
                  <a:pt x="129" y="8"/>
                  <a:pt x="129" y="8"/>
                </a:cubicBezTo>
                <a:cubicBezTo>
                  <a:pt x="144" y="1"/>
                  <a:pt x="158" y="0"/>
                  <a:pt x="172" y="3"/>
                </a:cubicBezTo>
                <a:cubicBezTo>
                  <a:pt x="273" y="44"/>
                  <a:pt x="273" y="44"/>
                  <a:pt x="273" y="44"/>
                </a:cubicBezTo>
                <a:cubicBezTo>
                  <a:pt x="285" y="48"/>
                  <a:pt x="285" y="48"/>
                  <a:pt x="285" y="48"/>
                </a:cubicBezTo>
                <a:cubicBezTo>
                  <a:pt x="312" y="58"/>
                  <a:pt x="305" y="107"/>
                  <a:pt x="267" y="95"/>
                </a:cubicBezTo>
                <a:cubicBezTo>
                  <a:pt x="233" y="84"/>
                  <a:pt x="233" y="84"/>
                  <a:pt x="233" y="84"/>
                </a:cubicBezTo>
                <a:cubicBezTo>
                  <a:pt x="213" y="77"/>
                  <a:pt x="212" y="86"/>
                  <a:pt x="222" y="90"/>
                </a:cubicBezTo>
                <a:cubicBezTo>
                  <a:pt x="263" y="103"/>
                  <a:pt x="263" y="103"/>
                  <a:pt x="263" y="103"/>
                </a:cubicBezTo>
                <a:cubicBezTo>
                  <a:pt x="269" y="105"/>
                  <a:pt x="272" y="106"/>
                  <a:pt x="279" y="106"/>
                </a:cubicBezTo>
                <a:cubicBezTo>
                  <a:pt x="299" y="105"/>
                  <a:pt x="318" y="86"/>
                  <a:pt x="308" y="58"/>
                </a:cubicBezTo>
                <a:cubicBezTo>
                  <a:pt x="386" y="20"/>
                  <a:pt x="386" y="20"/>
                  <a:pt x="386" y="20"/>
                </a:cubicBezTo>
                <a:cubicBezTo>
                  <a:pt x="417" y="3"/>
                  <a:pt x="443" y="45"/>
                  <a:pt x="412" y="63"/>
                </a:cubicBezTo>
                <a:cubicBezTo>
                  <a:pt x="293" y="132"/>
                  <a:pt x="293" y="132"/>
                  <a:pt x="293" y="132"/>
                </a:cubicBezTo>
                <a:cubicBezTo>
                  <a:pt x="284" y="137"/>
                  <a:pt x="276" y="139"/>
                  <a:pt x="269" y="136"/>
                </a:cubicBezTo>
                <a:cubicBezTo>
                  <a:pt x="144" y="110"/>
                  <a:pt x="144" y="110"/>
                  <a:pt x="144" y="110"/>
                </a:cubicBezTo>
                <a:cubicBezTo>
                  <a:pt x="123" y="106"/>
                  <a:pt x="122" y="105"/>
                  <a:pt x="102" y="116"/>
                </a:cubicBezTo>
                <a:cubicBezTo>
                  <a:pt x="25" y="161"/>
                  <a:pt x="25" y="161"/>
                  <a:pt x="25" y="161"/>
                </a:cubicBezTo>
                <a:close/>
              </a:path>
            </a:pathLst>
          </a:custGeom>
          <a:solidFill>
            <a:srgbClr val="FFCC99"/>
          </a:solidFill>
          <a:ln>
            <a:noFill/>
          </a:ln>
        </p:spPr>
        <p:txBody>
          <a:bodyPr vert="horz" wrap="square" lIns="91440" tIns="45720" rIns="91440" bIns="45720" numCol="1" anchor="t" anchorCtr="0" compatLnSpc="1"/>
          <a:lstStyle/>
          <a:p>
            <a:endParaRPr lang="id-ID"/>
          </a:p>
        </p:txBody>
      </p:sp>
      <p:sp>
        <p:nvSpPr>
          <p:cNvPr id="7" name="Freeform 7"/>
          <p:cNvSpPr/>
          <p:nvPr/>
        </p:nvSpPr>
        <p:spPr bwMode="auto">
          <a:xfrm>
            <a:off x="5294418" y="5245100"/>
            <a:ext cx="1473008" cy="846138"/>
          </a:xfrm>
          <a:custGeom>
            <a:avLst/>
            <a:gdLst>
              <a:gd name="T0" fmla="*/ 167 w 207"/>
              <a:gd name="T1" fmla="*/ 48 h 119"/>
              <a:gd name="T2" fmla="*/ 150 w 207"/>
              <a:gd name="T3" fmla="*/ 39 h 119"/>
              <a:gd name="T4" fmla="*/ 113 w 207"/>
              <a:gd name="T5" fmla="*/ 20 h 119"/>
              <a:gd name="T6" fmla="*/ 101 w 207"/>
              <a:gd name="T7" fmla="*/ 16 h 119"/>
              <a:gd name="T8" fmla="*/ 99 w 207"/>
              <a:gd name="T9" fmla="*/ 18 h 119"/>
              <a:gd name="T10" fmla="*/ 73 w 207"/>
              <a:gd name="T11" fmla="*/ 26 h 119"/>
              <a:gd name="T12" fmla="*/ 37 w 207"/>
              <a:gd name="T13" fmla="*/ 36 h 119"/>
              <a:gd name="T14" fmla="*/ 9 w 207"/>
              <a:gd name="T15" fmla="*/ 55 h 119"/>
              <a:gd name="T16" fmla="*/ 110 w 207"/>
              <a:gd name="T17" fmla="*/ 107 h 119"/>
              <a:gd name="T18" fmla="*/ 126 w 207"/>
              <a:gd name="T19" fmla="*/ 118 h 119"/>
              <a:gd name="T20" fmla="*/ 206 w 207"/>
              <a:gd name="T21" fmla="*/ 80 h 119"/>
              <a:gd name="T22" fmla="*/ 206 w 207"/>
              <a:gd name="T23" fmla="*/ 80 h 119"/>
              <a:gd name="T24" fmla="*/ 206 w 207"/>
              <a:gd name="T25" fmla="*/ 80 h 119"/>
              <a:gd name="T26" fmla="*/ 206 w 207"/>
              <a:gd name="T27" fmla="*/ 80 h 119"/>
              <a:gd name="T28" fmla="*/ 206 w 207"/>
              <a:gd name="T29" fmla="*/ 80 h 119"/>
              <a:gd name="T30" fmla="*/ 206 w 207"/>
              <a:gd name="T31" fmla="*/ 80 h 119"/>
              <a:gd name="T32" fmla="*/ 206 w 207"/>
              <a:gd name="T33" fmla="*/ 80 h 119"/>
              <a:gd name="T34" fmla="*/ 207 w 207"/>
              <a:gd name="T35" fmla="*/ 80 h 119"/>
              <a:gd name="T36" fmla="*/ 207 w 207"/>
              <a:gd name="T37" fmla="*/ 80 h 119"/>
              <a:gd name="T38" fmla="*/ 207 w 207"/>
              <a:gd name="T39" fmla="*/ 80 h 119"/>
              <a:gd name="T40" fmla="*/ 207 w 207"/>
              <a:gd name="T41" fmla="*/ 80 h 119"/>
              <a:gd name="T42" fmla="*/ 207 w 207"/>
              <a:gd name="T43" fmla="*/ 80 h 119"/>
              <a:gd name="T44" fmla="*/ 207 w 207"/>
              <a:gd name="T45" fmla="*/ 79 h 119"/>
              <a:gd name="T46" fmla="*/ 207 w 207"/>
              <a:gd name="T47" fmla="*/ 79 h 119"/>
              <a:gd name="T48" fmla="*/ 207 w 207"/>
              <a:gd name="T49" fmla="*/ 79 h 119"/>
              <a:gd name="T50" fmla="*/ 207 w 207"/>
              <a:gd name="T51" fmla="*/ 79 h 119"/>
              <a:gd name="T52" fmla="*/ 207 w 207"/>
              <a:gd name="T53" fmla="*/ 79 h 119"/>
              <a:gd name="T54" fmla="*/ 207 w 207"/>
              <a:gd name="T55" fmla="*/ 79 h 119"/>
              <a:gd name="T56" fmla="*/ 207 w 207"/>
              <a:gd name="T57" fmla="*/ 79 h 119"/>
              <a:gd name="T58" fmla="*/ 207 w 207"/>
              <a:gd name="T59" fmla="*/ 79 h 119"/>
              <a:gd name="T60" fmla="*/ 207 w 207"/>
              <a:gd name="T61" fmla="*/ 79 h 119"/>
              <a:gd name="T62" fmla="*/ 207 w 207"/>
              <a:gd name="T63" fmla="*/ 79 h 119"/>
              <a:gd name="T64" fmla="*/ 207 w 207"/>
              <a:gd name="T65" fmla="*/ 79 h 119"/>
              <a:gd name="T66" fmla="*/ 207 w 207"/>
              <a:gd name="T67" fmla="*/ 79 h 119"/>
              <a:gd name="T68" fmla="*/ 207 w 207"/>
              <a:gd name="T69" fmla="*/ 79 h 119"/>
              <a:gd name="T70" fmla="*/ 207 w 207"/>
              <a:gd name="T71" fmla="*/ 79 h 119"/>
              <a:gd name="T72" fmla="*/ 207 w 207"/>
              <a:gd name="T73" fmla="*/ 79 h 119"/>
              <a:gd name="T74" fmla="*/ 207 w 207"/>
              <a:gd name="T75" fmla="*/ 79 h 119"/>
              <a:gd name="T76" fmla="*/ 207 w 207"/>
              <a:gd name="T77" fmla="*/ 79 h 119"/>
              <a:gd name="T78" fmla="*/ 207 w 207"/>
              <a:gd name="T79" fmla="*/ 79 h 119"/>
              <a:gd name="T80" fmla="*/ 207 w 207"/>
              <a:gd name="T81" fmla="*/ 79 h 119"/>
              <a:gd name="T82" fmla="*/ 207 w 207"/>
              <a:gd name="T83" fmla="*/ 79 h 119"/>
              <a:gd name="T84" fmla="*/ 207 w 207"/>
              <a:gd name="T85" fmla="*/ 79 h 119"/>
              <a:gd name="T86" fmla="*/ 186 w 207"/>
              <a:gd name="T87" fmla="*/ 6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7" h="119">
                <a:moveTo>
                  <a:pt x="186" y="60"/>
                </a:moveTo>
                <a:cubicBezTo>
                  <a:pt x="180" y="51"/>
                  <a:pt x="171" y="49"/>
                  <a:pt x="167" y="48"/>
                </a:cubicBezTo>
                <a:cubicBezTo>
                  <a:pt x="165" y="48"/>
                  <a:pt x="165" y="48"/>
                  <a:pt x="164" y="46"/>
                </a:cubicBezTo>
                <a:cubicBezTo>
                  <a:pt x="159" y="42"/>
                  <a:pt x="155" y="39"/>
                  <a:pt x="150" y="39"/>
                </a:cubicBezTo>
                <a:cubicBezTo>
                  <a:pt x="144" y="39"/>
                  <a:pt x="136" y="36"/>
                  <a:pt x="130" y="32"/>
                </a:cubicBezTo>
                <a:cubicBezTo>
                  <a:pt x="125" y="27"/>
                  <a:pt x="120" y="22"/>
                  <a:pt x="113" y="20"/>
                </a:cubicBezTo>
                <a:cubicBezTo>
                  <a:pt x="115" y="16"/>
                  <a:pt x="110" y="0"/>
                  <a:pt x="107" y="4"/>
                </a:cubicBezTo>
                <a:cubicBezTo>
                  <a:pt x="103" y="12"/>
                  <a:pt x="101" y="16"/>
                  <a:pt x="101" y="16"/>
                </a:cubicBezTo>
                <a:cubicBezTo>
                  <a:pt x="101" y="17"/>
                  <a:pt x="100" y="17"/>
                  <a:pt x="100" y="18"/>
                </a:cubicBezTo>
                <a:cubicBezTo>
                  <a:pt x="99" y="18"/>
                  <a:pt x="99" y="18"/>
                  <a:pt x="99" y="18"/>
                </a:cubicBezTo>
                <a:cubicBezTo>
                  <a:pt x="96" y="18"/>
                  <a:pt x="92" y="19"/>
                  <a:pt x="87" y="19"/>
                </a:cubicBezTo>
                <a:cubicBezTo>
                  <a:pt x="82" y="20"/>
                  <a:pt x="79" y="24"/>
                  <a:pt x="73" y="26"/>
                </a:cubicBezTo>
                <a:cubicBezTo>
                  <a:pt x="67" y="27"/>
                  <a:pt x="58" y="27"/>
                  <a:pt x="54" y="30"/>
                </a:cubicBezTo>
                <a:cubicBezTo>
                  <a:pt x="44" y="38"/>
                  <a:pt x="46" y="33"/>
                  <a:pt x="37" y="36"/>
                </a:cubicBezTo>
                <a:cubicBezTo>
                  <a:pt x="28" y="38"/>
                  <a:pt x="33" y="39"/>
                  <a:pt x="23" y="46"/>
                </a:cubicBezTo>
                <a:cubicBezTo>
                  <a:pt x="13" y="54"/>
                  <a:pt x="17" y="52"/>
                  <a:pt x="9" y="55"/>
                </a:cubicBezTo>
                <a:cubicBezTo>
                  <a:pt x="6" y="56"/>
                  <a:pt x="3" y="60"/>
                  <a:pt x="0" y="63"/>
                </a:cubicBezTo>
                <a:cubicBezTo>
                  <a:pt x="110" y="107"/>
                  <a:pt x="110" y="107"/>
                  <a:pt x="110" y="107"/>
                </a:cubicBezTo>
                <a:cubicBezTo>
                  <a:pt x="116" y="110"/>
                  <a:pt x="121" y="113"/>
                  <a:pt x="125" y="119"/>
                </a:cubicBezTo>
                <a:cubicBezTo>
                  <a:pt x="126" y="118"/>
                  <a:pt x="126" y="118"/>
                  <a:pt x="126" y="118"/>
                </a:cubicBezTo>
                <a:cubicBezTo>
                  <a:pt x="206" y="80"/>
                  <a:pt x="206" y="80"/>
                  <a:pt x="206" y="80"/>
                </a:cubicBezTo>
                <a:cubicBezTo>
                  <a:pt x="206" y="80"/>
                  <a:pt x="206" y="80"/>
                  <a:pt x="206" y="80"/>
                </a:cubicBezTo>
                <a:cubicBezTo>
                  <a:pt x="206" y="80"/>
                  <a:pt x="206" y="80"/>
                  <a:pt x="206" y="80"/>
                </a:cubicBezTo>
                <a:cubicBezTo>
                  <a:pt x="206" y="80"/>
                  <a:pt x="206" y="80"/>
                  <a:pt x="206" y="80"/>
                </a:cubicBezTo>
                <a:cubicBezTo>
                  <a:pt x="206" y="80"/>
                  <a:pt x="206" y="80"/>
                  <a:pt x="206" y="80"/>
                </a:cubicBezTo>
                <a:cubicBezTo>
                  <a:pt x="206" y="80"/>
                  <a:pt x="206" y="80"/>
                  <a:pt x="206" y="80"/>
                </a:cubicBezTo>
                <a:cubicBezTo>
                  <a:pt x="206" y="80"/>
                  <a:pt x="206" y="80"/>
                  <a:pt x="206" y="80"/>
                </a:cubicBezTo>
                <a:cubicBezTo>
                  <a:pt x="206" y="80"/>
                  <a:pt x="206" y="80"/>
                  <a:pt x="206" y="80"/>
                </a:cubicBezTo>
                <a:cubicBezTo>
                  <a:pt x="206" y="80"/>
                  <a:pt x="206" y="80"/>
                  <a:pt x="206" y="80"/>
                </a:cubicBezTo>
                <a:cubicBezTo>
                  <a:pt x="206" y="80"/>
                  <a:pt x="206" y="80"/>
                  <a:pt x="206" y="80"/>
                </a:cubicBezTo>
                <a:cubicBezTo>
                  <a:pt x="206" y="80"/>
                  <a:pt x="206" y="80"/>
                  <a:pt x="206" y="80"/>
                </a:cubicBezTo>
                <a:cubicBezTo>
                  <a:pt x="206" y="80"/>
                  <a:pt x="206" y="80"/>
                  <a:pt x="206" y="80"/>
                </a:cubicBezTo>
                <a:cubicBezTo>
                  <a:pt x="206" y="80"/>
                  <a:pt x="206" y="80"/>
                  <a:pt x="206" y="80"/>
                </a:cubicBezTo>
                <a:cubicBezTo>
                  <a:pt x="206" y="80"/>
                  <a:pt x="206" y="80"/>
                  <a:pt x="206" y="80"/>
                </a:cubicBezTo>
                <a:cubicBezTo>
                  <a:pt x="206" y="80"/>
                  <a:pt x="206" y="80"/>
                  <a:pt x="206" y="80"/>
                </a:cubicBezTo>
                <a:cubicBezTo>
                  <a:pt x="207" y="80"/>
                  <a:pt x="207" y="80"/>
                  <a:pt x="207" y="80"/>
                </a:cubicBezTo>
                <a:cubicBezTo>
                  <a:pt x="207" y="80"/>
                  <a:pt x="207" y="80"/>
                  <a:pt x="207" y="80"/>
                </a:cubicBezTo>
                <a:cubicBezTo>
                  <a:pt x="207" y="80"/>
                  <a:pt x="207" y="80"/>
                  <a:pt x="207" y="80"/>
                </a:cubicBezTo>
                <a:cubicBezTo>
                  <a:pt x="207" y="80"/>
                  <a:pt x="207" y="80"/>
                  <a:pt x="207" y="80"/>
                </a:cubicBezTo>
                <a:cubicBezTo>
                  <a:pt x="207" y="80"/>
                  <a:pt x="207" y="80"/>
                  <a:pt x="207" y="80"/>
                </a:cubicBezTo>
                <a:cubicBezTo>
                  <a:pt x="207" y="80"/>
                  <a:pt x="207" y="80"/>
                  <a:pt x="207" y="80"/>
                </a:cubicBezTo>
                <a:cubicBezTo>
                  <a:pt x="207" y="80"/>
                  <a:pt x="207" y="80"/>
                  <a:pt x="207" y="80"/>
                </a:cubicBezTo>
                <a:cubicBezTo>
                  <a:pt x="207" y="80"/>
                  <a:pt x="207" y="80"/>
                  <a:pt x="207" y="80"/>
                </a:cubicBezTo>
                <a:cubicBezTo>
                  <a:pt x="207" y="80"/>
                  <a:pt x="207" y="80"/>
                  <a:pt x="207" y="80"/>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7" y="79"/>
                  <a:pt x="207" y="79"/>
                  <a:pt x="207" y="79"/>
                </a:cubicBezTo>
                <a:cubicBezTo>
                  <a:pt x="205" y="76"/>
                  <a:pt x="201" y="73"/>
                  <a:pt x="200" y="71"/>
                </a:cubicBezTo>
                <a:cubicBezTo>
                  <a:pt x="196" y="65"/>
                  <a:pt x="190" y="66"/>
                  <a:pt x="186" y="60"/>
                </a:cubicBezTo>
                <a:close/>
              </a:path>
            </a:pathLst>
          </a:custGeom>
          <a:solidFill>
            <a:schemeClr val="tx2"/>
          </a:solidFill>
          <a:ln>
            <a:noFill/>
          </a:ln>
        </p:spPr>
        <p:txBody>
          <a:bodyPr vert="horz" wrap="square" lIns="91440" tIns="45720" rIns="91440" bIns="45720" numCol="1" anchor="t" anchorCtr="0" compatLnSpc="1"/>
          <a:lstStyle/>
          <a:p>
            <a:endParaRPr lang="id-ID"/>
          </a:p>
        </p:txBody>
      </p:sp>
      <p:sp>
        <p:nvSpPr>
          <p:cNvPr id="8" name="Freeform 5"/>
          <p:cNvSpPr/>
          <p:nvPr/>
        </p:nvSpPr>
        <p:spPr bwMode="auto">
          <a:xfrm>
            <a:off x="5656405" y="1711418"/>
            <a:ext cx="761587" cy="1226211"/>
          </a:xfrm>
          <a:custGeom>
            <a:avLst/>
            <a:gdLst>
              <a:gd name="T0" fmla="*/ 21 w 93"/>
              <a:gd name="T1" fmla="*/ 101 h 151"/>
              <a:gd name="T2" fmla="*/ 34 w 93"/>
              <a:gd name="T3" fmla="*/ 124 h 151"/>
              <a:gd name="T4" fmla="*/ 47 w 93"/>
              <a:gd name="T5" fmla="*/ 147 h 151"/>
              <a:gd name="T6" fmla="*/ 56 w 93"/>
              <a:gd name="T7" fmla="*/ 146 h 151"/>
              <a:gd name="T8" fmla="*/ 75 w 93"/>
              <a:gd name="T9" fmla="*/ 117 h 151"/>
              <a:gd name="T10" fmla="*/ 90 w 93"/>
              <a:gd name="T11" fmla="*/ 65 h 151"/>
              <a:gd name="T12" fmla="*/ 67 w 93"/>
              <a:gd name="T13" fmla="*/ 23 h 151"/>
              <a:gd name="T14" fmla="*/ 52 w 93"/>
              <a:gd name="T15" fmla="*/ 3 h 151"/>
              <a:gd name="T16" fmla="*/ 51 w 93"/>
              <a:gd name="T17" fmla="*/ 2 h 151"/>
              <a:gd name="T18" fmla="*/ 47 w 93"/>
              <a:gd name="T19" fmla="*/ 2 h 151"/>
              <a:gd name="T20" fmla="*/ 46 w 93"/>
              <a:gd name="T21" fmla="*/ 4 h 151"/>
              <a:gd name="T22" fmla="*/ 21 w 93"/>
              <a:gd name="T23" fmla="*/ 10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151">
                <a:moveTo>
                  <a:pt x="21" y="101"/>
                </a:moveTo>
                <a:cubicBezTo>
                  <a:pt x="25" y="111"/>
                  <a:pt x="30" y="119"/>
                  <a:pt x="34" y="124"/>
                </a:cubicBezTo>
                <a:cubicBezTo>
                  <a:pt x="38" y="132"/>
                  <a:pt x="44" y="141"/>
                  <a:pt x="47" y="147"/>
                </a:cubicBezTo>
                <a:cubicBezTo>
                  <a:pt x="50" y="151"/>
                  <a:pt x="53" y="151"/>
                  <a:pt x="56" y="146"/>
                </a:cubicBezTo>
                <a:cubicBezTo>
                  <a:pt x="61" y="138"/>
                  <a:pt x="70" y="125"/>
                  <a:pt x="75" y="117"/>
                </a:cubicBezTo>
                <a:cubicBezTo>
                  <a:pt x="82" y="105"/>
                  <a:pt x="93" y="85"/>
                  <a:pt x="90" y="65"/>
                </a:cubicBezTo>
                <a:cubicBezTo>
                  <a:pt x="86" y="46"/>
                  <a:pt x="72" y="29"/>
                  <a:pt x="67" y="23"/>
                </a:cubicBezTo>
                <a:cubicBezTo>
                  <a:pt x="64" y="18"/>
                  <a:pt x="56" y="8"/>
                  <a:pt x="52" y="3"/>
                </a:cubicBezTo>
                <a:cubicBezTo>
                  <a:pt x="51" y="3"/>
                  <a:pt x="51" y="2"/>
                  <a:pt x="51" y="2"/>
                </a:cubicBezTo>
                <a:cubicBezTo>
                  <a:pt x="49" y="0"/>
                  <a:pt x="48" y="0"/>
                  <a:pt x="47" y="2"/>
                </a:cubicBezTo>
                <a:cubicBezTo>
                  <a:pt x="46" y="3"/>
                  <a:pt x="46" y="3"/>
                  <a:pt x="46" y="4"/>
                </a:cubicBezTo>
                <a:cubicBezTo>
                  <a:pt x="25" y="41"/>
                  <a:pt x="0" y="54"/>
                  <a:pt x="21" y="101"/>
                </a:cubicBezTo>
                <a:close/>
              </a:path>
            </a:pathLst>
          </a:custGeom>
          <a:solidFill>
            <a:schemeClr val="accent6">
              <a:lumMod val="60000"/>
              <a:lumOff val="40000"/>
            </a:schemeClr>
          </a:solidFill>
          <a:ln>
            <a:noFill/>
          </a:ln>
        </p:spPr>
        <p:txBody>
          <a:bodyPr vert="horz" wrap="square" lIns="91440" tIns="45720" rIns="91440" bIns="45720" numCol="1" anchor="t" anchorCtr="0" compatLnSpc="1"/>
          <a:lstStyle/>
          <a:p>
            <a:endParaRPr lang="id-ID"/>
          </a:p>
        </p:txBody>
      </p:sp>
      <p:sp>
        <p:nvSpPr>
          <p:cNvPr id="9" name="Freeform 6"/>
          <p:cNvSpPr/>
          <p:nvPr/>
        </p:nvSpPr>
        <p:spPr bwMode="auto">
          <a:xfrm>
            <a:off x="5215847" y="2442360"/>
            <a:ext cx="850381" cy="1188638"/>
          </a:xfrm>
          <a:custGeom>
            <a:avLst/>
            <a:gdLst>
              <a:gd name="T0" fmla="*/ 97 w 104"/>
              <a:gd name="T1" fmla="*/ 145 h 146"/>
              <a:gd name="T2" fmla="*/ 82 w 104"/>
              <a:gd name="T3" fmla="*/ 54 h 146"/>
              <a:gd name="T4" fmla="*/ 45 w 104"/>
              <a:gd name="T5" fmla="*/ 28 h 146"/>
              <a:gd name="T6" fmla="*/ 11 w 104"/>
              <a:gd name="T7" fmla="*/ 4 h 146"/>
              <a:gd name="T8" fmla="*/ 9 w 104"/>
              <a:gd name="T9" fmla="*/ 4 h 146"/>
              <a:gd name="T10" fmla="*/ 9 w 104"/>
              <a:gd name="T11" fmla="*/ 76 h 146"/>
              <a:gd name="T12" fmla="*/ 48 w 104"/>
              <a:gd name="T13" fmla="*/ 118 h 146"/>
              <a:gd name="T14" fmla="*/ 95 w 104"/>
              <a:gd name="T15" fmla="*/ 145 h 146"/>
              <a:gd name="T16" fmla="*/ 97 w 104"/>
              <a:gd name="T17"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46">
                <a:moveTo>
                  <a:pt x="97" y="145"/>
                </a:moveTo>
                <a:cubicBezTo>
                  <a:pt x="104" y="119"/>
                  <a:pt x="99" y="78"/>
                  <a:pt x="82" y="54"/>
                </a:cubicBezTo>
                <a:cubicBezTo>
                  <a:pt x="72" y="41"/>
                  <a:pt x="59" y="35"/>
                  <a:pt x="45" y="28"/>
                </a:cubicBezTo>
                <a:cubicBezTo>
                  <a:pt x="33" y="23"/>
                  <a:pt x="17" y="16"/>
                  <a:pt x="11" y="4"/>
                </a:cubicBezTo>
                <a:cubicBezTo>
                  <a:pt x="11" y="3"/>
                  <a:pt x="9" y="0"/>
                  <a:pt x="9" y="4"/>
                </a:cubicBezTo>
                <a:cubicBezTo>
                  <a:pt x="2" y="29"/>
                  <a:pt x="0" y="52"/>
                  <a:pt x="9" y="76"/>
                </a:cubicBezTo>
                <a:cubicBezTo>
                  <a:pt x="16" y="96"/>
                  <a:pt x="28" y="107"/>
                  <a:pt x="48" y="118"/>
                </a:cubicBezTo>
                <a:cubicBezTo>
                  <a:pt x="64" y="127"/>
                  <a:pt x="82" y="129"/>
                  <a:pt x="95" y="145"/>
                </a:cubicBezTo>
                <a:cubicBezTo>
                  <a:pt x="96" y="146"/>
                  <a:pt x="97" y="146"/>
                  <a:pt x="97" y="145"/>
                </a:cubicBezTo>
                <a:close/>
              </a:path>
            </a:pathLst>
          </a:custGeom>
          <a:solidFill>
            <a:schemeClr val="accent6"/>
          </a:solidFill>
          <a:ln>
            <a:noFill/>
          </a:ln>
        </p:spPr>
        <p:txBody>
          <a:bodyPr vert="horz" wrap="square" lIns="91440" tIns="45720" rIns="91440" bIns="45720" numCol="1" anchor="t" anchorCtr="0" compatLnSpc="1"/>
          <a:lstStyle/>
          <a:p>
            <a:endParaRPr lang="id-ID"/>
          </a:p>
        </p:txBody>
      </p:sp>
      <p:sp>
        <p:nvSpPr>
          <p:cNvPr id="10" name="Freeform 7"/>
          <p:cNvSpPr/>
          <p:nvPr/>
        </p:nvSpPr>
        <p:spPr bwMode="auto">
          <a:xfrm>
            <a:off x="5215847" y="3262110"/>
            <a:ext cx="850381" cy="1188638"/>
          </a:xfrm>
          <a:custGeom>
            <a:avLst/>
            <a:gdLst>
              <a:gd name="T0" fmla="*/ 97 w 104"/>
              <a:gd name="T1" fmla="*/ 145 h 146"/>
              <a:gd name="T2" fmla="*/ 82 w 104"/>
              <a:gd name="T3" fmla="*/ 54 h 146"/>
              <a:gd name="T4" fmla="*/ 45 w 104"/>
              <a:gd name="T5" fmla="*/ 28 h 146"/>
              <a:gd name="T6" fmla="*/ 11 w 104"/>
              <a:gd name="T7" fmla="*/ 4 h 146"/>
              <a:gd name="T8" fmla="*/ 9 w 104"/>
              <a:gd name="T9" fmla="*/ 4 h 146"/>
              <a:gd name="T10" fmla="*/ 9 w 104"/>
              <a:gd name="T11" fmla="*/ 76 h 146"/>
              <a:gd name="T12" fmla="*/ 48 w 104"/>
              <a:gd name="T13" fmla="*/ 118 h 146"/>
              <a:gd name="T14" fmla="*/ 95 w 104"/>
              <a:gd name="T15" fmla="*/ 145 h 146"/>
              <a:gd name="T16" fmla="*/ 97 w 104"/>
              <a:gd name="T17"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46">
                <a:moveTo>
                  <a:pt x="97" y="145"/>
                </a:moveTo>
                <a:cubicBezTo>
                  <a:pt x="104" y="119"/>
                  <a:pt x="99" y="78"/>
                  <a:pt x="82" y="54"/>
                </a:cubicBezTo>
                <a:cubicBezTo>
                  <a:pt x="72" y="41"/>
                  <a:pt x="59" y="35"/>
                  <a:pt x="45" y="28"/>
                </a:cubicBezTo>
                <a:cubicBezTo>
                  <a:pt x="33" y="23"/>
                  <a:pt x="17" y="16"/>
                  <a:pt x="11" y="4"/>
                </a:cubicBezTo>
                <a:cubicBezTo>
                  <a:pt x="11" y="3"/>
                  <a:pt x="9" y="0"/>
                  <a:pt x="9" y="4"/>
                </a:cubicBezTo>
                <a:cubicBezTo>
                  <a:pt x="2" y="29"/>
                  <a:pt x="0" y="52"/>
                  <a:pt x="9" y="76"/>
                </a:cubicBezTo>
                <a:cubicBezTo>
                  <a:pt x="16" y="96"/>
                  <a:pt x="28" y="107"/>
                  <a:pt x="48" y="118"/>
                </a:cubicBezTo>
                <a:cubicBezTo>
                  <a:pt x="64" y="127"/>
                  <a:pt x="82" y="129"/>
                  <a:pt x="95" y="145"/>
                </a:cubicBezTo>
                <a:cubicBezTo>
                  <a:pt x="96" y="146"/>
                  <a:pt x="97" y="146"/>
                  <a:pt x="97" y="145"/>
                </a:cubicBezTo>
                <a:close/>
              </a:path>
            </a:pathLst>
          </a:custGeom>
          <a:solidFill>
            <a:schemeClr val="accent4"/>
          </a:solidFill>
          <a:ln>
            <a:noFill/>
          </a:ln>
        </p:spPr>
        <p:txBody>
          <a:bodyPr vert="horz" wrap="square" lIns="91440" tIns="45720" rIns="91440" bIns="45720" numCol="1" anchor="t" anchorCtr="0" compatLnSpc="1"/>
          <a:lstStyle/>
          <a:p>
            <a:endParaRPr lang="id-ID"/>
          </a:p>
        </p:txBody>
      </p:sp>
      <p:sp>
        <p:nvSpPr>
          <p:cNvPr id="11" name="Freeform 8"/>
          <p:cNvSpPr/>
          <p:nvPr/>
        </p:nvSpPr>
        <p:spPr bwMode="auto">
          <a:xfrm>
            <a:off x="5215847" y="4085279"/>
            <a:ext cx="850381" cy="1185223"/>
          </a:xfrm>
          <a:custGeom>
            <a:avLst/>
            <a:gdLst>
              <a:gd name="T0" fmla="*/ 97 w 104"/>
              <a:gd name="T1" fmla="*/ 145 h 146"/>
              <a:gd name="T2" fmla="*/ 82 w 104"/>
              <a:gd name="T3" fmla="*/ 54 h 146"/>
              <a:gd name="T4" fmla="*/ 45 w 104"/>
              <a:gd name="T5" fmla="*/ 28 h 146"/>
              <a:gd name="T6" fmla="*/ 11 w 104"/>
              <a:gd name="T7" fmla="*/ 4 h 146"/>
              <a:gd name="T8" fmla="*/ 9 w 104"/>
              <a:gd name="T9" fmla="*/ 4 h 146"/>
              <a:gd name="T10" fmla="*/ 9 w 104"/>
              <a:gd name="T11" fmla="*/ 76 h 146"/>
              <a:gd name="T12" fmla="*/ 48 w 104"/>
              <a:gd name="T13" fmla="*/ 118 h 146"/>
              <a:gd name="T14" fmla="*/ 95 w 104"/>
              <a:gd name="T15" fmla="*/ 145 h 146"/>
              <a:gd name="T16" fmla="*/ 97 w 104"/>
              <a:gd name="T17"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46">
                <a:moveTo>
                  <a:pt x="97" y="145"/>
                </a:moveTo>
                <a:cubicBezTo>
                  <a:pt x="104" y="118"/>
                  <a:pt x="99" y="78"/>
                  <a:pt x="82" y="54"/>
                </a:cubicBezTo>
                <a:cubicBezTo>
                  <a:pt x="72" y="41"/>
                  <a:pt x="59" y="35"/>
                  <a:pt x="45" y="28"/>
                </a:cubicBezTo>
                <a:cubicBezTo>
                  <a:pt x="33" y="23"/>
                  <a:pt x="17" y="16"/>
                  <a:pt x="11" y="4"/>
                </a:cubicBezTo>
                <a:cubicBezTo>
                  <a:pt x="11" y="3"/>
                  <a:pt x="9" y="0"/>
                  <a:pt x="9" y="4"/>
                </a:cubicBezTo>
                <a:cubicBezTo>
                  <a:pt x="2" y="29"/>
                  <a:pt x="0" y="52"/>
                  <a:pt x="9" y="76"/>
                </a:cubicBezTo>
                <a:cubicBezTo>
                  <a:pt x="16" y="96"/>
                  <a:pt x="28" y="107"/>
                  <a:pt x="48" y="118"/>
                </a:cubicBezTo>
                <a:cubicBezTo>
                  <a:pt x="64" y="127"/>
                  <a:pt x="82" y="129"/>
                  <a:pt x="95" y="145"/>
                </a:cubicBezTo>
                <a:cubicBezTo>
                  <a:pt x="96" y="146"/>
                  <a:pt x="97" y="146"/>
                  <a:pt x="97" y="145"/>
                </a:cubicBezTo>
                <a:close/>
              </a:path>
            </a:pathLst>
          </a:custGeom>
          <a:solidFill>
            <a:schemeClr val="accent2"/>
          </a:solidFill>
          <a:ln>
            <a:noFill/>
          </a:ln>
        </p:spPr>
        <p:txBody>
          <a:bodyPr vert="horz" wrap="square" lIns="91440" tIns="45720" rIns="91440" bIns="45720" numCol="1" anchor="t" anchorCtr="0" compatLnSpc="1"/>
          <a:lstStyle/>
          <a:p>
            <a:endParaRPr lang="id-ID"/>
          </a:p>
        </p:txBody>
      </p:sp>
      <p:sp>
        <p:nvSpPr>
          <p:cNvPr id="12" name="Freeform 9"/>
          <p:cNvSpPr/>
          <p:nvPr/>
        </p:nvSpPr>
        <p:spPr bwMode="auto">
          <a:xfrm>
            <a:off x="6100378" y="2442360"/>
            <a:ext cx="850381" cy="1188638"/>
          </a:xfrm>
          <a:custGeom>
            <a:avLst/>
            <a:gdLst>
              <a:gd name="T0" fmla="*/ 6 w 104"/>
              <a:gd name="T1" fmla="*/ 145 h 146"/>
              <a:gd name="T2" fmla="*/ 22 w 104"/>
              <a:gd name="T3" fmla="*/ 54 h 146"/>
              <a:gd name="T4" fmla="*/ 59 w 104"/>
              <a:gd name="T5" fmla="*/ 28 h 146"/>
              <a:gd name="T6" fmla="*/ 92 w 104"/>
              <a:gd name="T7" fmla="*/ 4 h 146"/>
              <a:gd name="T8" fmla="*/ 95 w 104"/>
              <a:gd name="T9" fmla="*/ 4 h 146"/>
              <a:gd name="T10" fmla="*/ 95 w 104"/>
              <a:gd name="T11" fmla="*/ 76 h 146"/>
              <a:gd name="T12" fmla="*/ 55 w 104"/>
              <a:gd name="T13" fmla="*/ 118 h 146"/>
              <a:gd name="T14" fmla="*/ 8 w 104"/>
              <a:gd name="T15" fmla="*/ 145 h 146"/>
              <a:gd name="T16" fmla="*/ 6 w 104"/>
              <a:gd name="T17"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46">
                <a:moveTo>
                  <a:pt x="6" y="145"/>
                </a:moveTo>
                <a:cubicBezTo>
                  <a:pt x="0" y="119"/>
                  <a:pt x="5" y="78"/>
                  <a:pt x="22" y="54"/>
                </a:cubicBezTo>
                <a:cubicBezTo>
                  <a:pt x="32" y="41"/>
                  <a:pt x="45" y="35"/>
                  <a:pt x="59" y="28"/>
                </a:cubicBezTo>
                <a:cubicBezTo>
                  <a:pt x="70" y="23"/>
                  <a:pt x="86" y="16"/>
                  <a:pt x="92" y="4"/>
                </a:cubicBezTo>
                <a:cubicBezTo>
                  <a:pt x="93" y="3"/>
                  <a:pt x="94" y="0"/>
                  <a:pt x="95" y="4"/>
                </a:cubicBezTo>
                <a:cubicBezTo>
                  <a:pt x="101" y="29"/>
                  <a:pt x="104" y="52"/>
                  <a:pt x="95" y="76"/>
                </a:cubicBezTo>
                <a:cubicBezTo>
                  <a:pt x="88" y="96"/>
                  <a:pt x="75" y="107"/>
                  <a:pt x="55" y="118"/>
                </a:cubicBezTo>
                <a:cubicBezTo>
                  <a:pt x="40" y="127"/>
                  <a:pt x="22" y="129"/>
                  <a:pt x="8" y="145"/>
                </a:cubicBezTo>
                <a:cubicBezTo>
                  <a:pt x="7" y="146"/>
                  <a:pt x="7" y="146"/>
                  <a:pt x="6" y="145"/>
                </a:cubicBezTo>
                <a:close/>
              </a:path>
            </a:pathLst>
          </a:custGeom>
          <a:solidFill>
            <a:schemeClr val="accent5"/>
          </a:solidFill>
          <a:ln>
            <a:noFill/>
          </a:ln>
        </p:spPr>
        <p:txBody>
          <a:bodyPr vert="horz" wrap="square" lIns="91440" tIns="45720" rIns="91440" bIns="45720" numCol="1" anchor="t" anchorCtr="0" compatLnSpc="1"/>
          <a:lstStyle/>
          <a:p>
            <a:endParaRPr lang="id-ID"/>
          </a:p>
        </p:txBody>
      </p:sp>
      <p:sp>
        <p:nvSpPr>
          <p:cNvPr id="13" name="Freeform 10"/>
          <p:cNvSpPr/>
          <p:nvPr/>
        </p:nvSpPr>
        <p:spPr bwMode="auto">
          <a:xfrm>
            <a:off x="6100378" y="3262110"/>
            <a:ext cx="850381" cy="1188638"/>
          </a:xfrm>
          <a:custGeom>
            <a:avLst/>
            <a:gdLst>
              <a:gd name="T0" fmla="*/ 6 w 104"/>
              <a:gd name="T1" fmla="*/ 145 h 146"/>
              <a:gd name="T2" fmla="*/ 22 w 104"/>
              <a:gd name="T3" fmla="*/ 54 h 146"/>
              <a:gd name="T4" fmla="*/ 59 w 104"/>
              <a:gd name="T5" fmla="*/ 28 h 146"/>
              <a:gd name="T6" fmla="*/ 92 w 104"/>
              <a:gd name="T7" fmla="*/ 4 h 146"/>
              <a:gd name="T8" fmla="*/ 95 w 104"/>
              <a:gd name="T9" fmla="*/ 4 h 146"/>
              <a:gd name="T10" fmla="*/ 95 w 104"/>
              <a:gd name="T11" fmla="*/ 76 h 146"/>
              <a:gd name="T12" fmla="*/ 55 w 104"/>
              <a:gd name="T13" fmla="*/ 118 h 146"/>
              <a:gd name="T14" fmla="*/ 8 w 104"/>
              <a:gd name="T15" fmla="*/ 145 h 146"/>
              <a:gd name="T16" fmla="*/ 6 w 104"/>
              <a:gd name="T17"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46">
                <a:moveTo>
                  <a:pt x="6" y="145"/>
                </a:moveTo>
                <a:cubicBezTo>
                  <a:pt x="0" y="119"/>
                  <a:pt x="5" y="78"/>
                  <a:pt x="22" y="54"/>
                </a:cubicBezTo>
                <a:cubicBezTo>
                  <a:pt x="32" y="41"/>
                  <a:pt x="45" y="35"/>
                  <a:pt x="59" y="28"/>
                </a:cubicBezTo>
                <a:cubicBezTo>
                  <a:pt x="70" y="23"/>
                  <a:pt x="86" y="16"/>
                  <a:pt x="92" y="4"/>
                </a:cubicBezTo>
                <a:cubicBezTo>
                  <a:pt x="93" y="3"/>
                  <a:pt x="94" y="0"/>
                  <a:pt x="95" y="4"/>
                </a:cubicBezTo>
                <a:cubicBezTo>
                  <a:pt x="101" y="29"/>
                  <a:pt x="104" y="52"/>
                  <a:pt x="95" y="76"/>
                </a:cubicBezTo>
                <a:cubicBezTo>
                  <a:pt x="88" y="96"/>
                  <a:pt x="75" y="107"/>
                  <a:pt x="55" y="118"/>
                </a:cubicBezTo>
                <a:cubicBezTo>
                  <a:pt x="40" y="127"/>
                  <a:pt x="22" y="129"/>
                  <a:pt x="8" y="145"/>
                </a:cubicBezTo>
                <a:cubicBezTo>
                  <a:pt x="7" y="146"/>
                  <a:pt x="7" y="146"/>
                  <a:pt x="6" y="145"/>
                </a:cubicBezTo>
                <a:close/>
              </a:path>
            </a:pathLst>
          </a:custGeom>
          <a:solidFill>
            <a:schemeClr val="accent3"/>
          </a:solidFill>
          <a:ln>
            <a:noFill/>
          </a:ln>
        </p:spPr>
        <p:txBody>
          <a:bodyPr vert="horz" wrap="square" lIns="91440" tIns="45720" rIns="91440" bIns="45720" numCol="1" anchor="t" anchorCtr="0" compatLnSpc="1"/>
          <a:lstStyle/>
          <a:p>
            <a:endParaRPr lang="id-ID"/>
          </a:p>
        </p:txBody>
      </p:sp>
      <p:sp>
        <p:nvSpPr>
          <p:cNvPr id="14" name="Freeform 11"/>
          <p:cNvSpPr/>
          <p:nvPr/>
        </p:nvSpPr>
        <p:spPr bwMode="auto">
          <a:xfrm>
            <a:off x="6100378" y="4085279"/>
            <a:ext cx="850381" cy="1185223"/>
          </a:xfrm>
          <a:custGeom>
            <a:avLst/>
            <a:gdLst>
              <a:gd name="T0" fmla="*/ 6 w 104"/>
              <a:gd name="T1" fmla="*/ 145 h 146"/>
              <a:gd name="T2" fmla="*/ 22 w 104"/>
              <a:gd name="T3" fmla="*/ 54 h 146"/>
              <a:gd name="T4" fmla="*/ 59 w 104"/>
              <a:gd name="T5" fmla="*/ 28 h 146"/>
              <a:gd name="T6" fmla="*/ 92 w 104"/>
              <a:gd name="T7" fmla="*/ 4 h 146"/>
              <a:gd name="T8" fmla="*/ 95 w 104"/>
              <a:gd name="T9" fmla="*/ 4 h 146"/>
              <a:gd name="T10" fmla="*/ 95 w 104"/>
              <a:gd name="T11" fmla="*/ 76 h 146"/>
              <a:gd name="T12" fmla="*/ 55 w 104"/>
              <a:gd name="T13" fmla="*/ 118 h 146"/>
              <a:gd name="T14" fmla="*/ 8 w 104"/>
              <a:gd name="T15" fmla="*/ 145 h 146"/>
              <a:gd name="T16" fmla="*/ 6 w 104"/>
              <a:gd name="T17"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46">
                <a:moveTo>
                  <a:pt x="6" y="145"/>
                </a:moveTo>
                <a:cubicBezTo>
                  <a:pt x="0" y="118"/>
                  <a:pt x="5" y="78"/>
                  <a:pt x="22" y="54"/>
                </a:cubicBezTo>
                <a:cubicBezTo>
                  <a:pt x="32" y="41"/>
                  <a:pt x="45" y="35"/>
                  <a:pt x="59" y="28"/>
                </a:cubicBezTo>
                <a:cubicBezTo>
                  <a:pt x="70" y="23"/>
                  <a:pt x="86" y="16"/>
                  <a:pt x="92" y="4"/>
                </a:cubicBezTo>
                <a:cubicBezTo>
                  <a:pt x="93" y="3"/>
                  <a:pt x="94" y="0"/>
                  <a:pt x="95" y="4"/>
                </a:cubicBezTo>
                <a:cubicBezTo>
                  <a:pt x="101" y="29"/>
                  <a:pt x="104" y="52"/>
                  <a:pt x="95" y="76"/>
                </a:cubicBezTo>
                <a:cubicBezTo>
                  <a:pt x="88" y="96"/>
                  <a:pt x="75" y="107"/>
                  <a:pt x="55" y="118"/>
                </a:cubicBezTo>
                <a:cubicBezTo>
                  <a:pt x="40" y="127"/>
                  <a:pt x="22" y="129"/>
                  <a:pt x="8" y="145"/>
                </a:cubicBezTo>
                <a:cubicBezTo>
                  <a:pt x="7" y="146"/>
                  <a:pt x="7" y="146"/>
                  <a:pt x="6" y="145"/>
                </a:cubicBezTo>
                <a:close/>
              </a:path>
            </a:pathLst>
          </a:custGeom>
          <a:solidFill>
            <a:schemeClr val="accent1"/>
          </a:solidFill>
          <a:ln>
            <a:noFill/>
          </a:ln>
        </p:spPr>
        <p:txBody>
          <a:bodyPr vert="horz" wrap="square" lIns="91440" tIns="45720" rIns="91440" bIns="45720" numCol="1" anchor="t" anchorCtr="0" compatLnSpc="1"/>
          <a:lstStyle/>
          <a:p>
            <a:endParaRPr lang="id-ID"/>
          </a:p>
        </p:txBody>
      </p:sp>
      <p:sp>
        <p:nvSpPr>
          <p:cNvPr id="15" name="Freeform 139"/>
          <p:cNvSpPr>
            <a:spLocks noEditPoints="1"/>
          </p:cNvSpPr>
          <p:nvPr/>
        </p:nvSpPr>
        <p:spPr bwMode="auto">
          <a:xfrm>
            <a:off x="5902352" y="2075650"/>
            <a:ext cx="328356" cy="531027"/>
          </a:xfrm>
          <a:custGeom>
            <a:avLst/>
            <a:gdLst>
              <a:gd name="T0" fmla="*/ 40 w 40"/>
              <a:gd name="T1" fmla="*/ 20 h 64"/>
              <a:gd name="T2" fmla="*/ 20 w 40"/>
              <a:gd name="T3" fmla="*/ 0 h 64"/>
              <a:gd name="T4" fmla="*/ 0 w 40"/>
              <a:gd name="T5" fmla="*/ 20 h 64"/>
              <a:gd name="T6" fmla="*/ 16 w 40"/>
              <a:gd name="T7" fmla="*/ 40 h 64"/>
              <a:gd name="T8" fmla="*/ 16 w 40"/>
              <a:gd name="T9" fmla="*/ 48 h 64"/>
              <a:gd name="T10" fmla="*/ 8 w 40"/>
              <a:gd name="T11" fmla="*/ 48 h 64"/>
              <a:gd name="T12" fmla="*/ 8 w 40"/>
              <a:gd name="T13" fmla="*/ 56 h 64"/>
              <a:gd name="T14" fmla="*/ 16 w 40"/>
              <a:gd name="T15" fmla="*/ 56 h 64"/>
              <a:gd name="T16" fmla="*/ 16 w 40"/>
              <a:gd name="T17" fmla="*/ 64 h 64"/>
              <a:gd name="T18" fmla="*/ 24 w 40"/>
              <a:gd name="T19" fmla="*/ 64 h 64"/>
              <a:gd name="T20" fmla="*/ 24 w 40"/>
              <a:gd name="T21" fmla="*/ 56 h 64"/>
              <a:gd name="T22" fmla="*/ 32 w 40"/>
              <a:gd name="T23" fmla="*/ 56 h 64"/>
              <a:gd name="T24" fmla="*/ 32 w 40"/>
              <a:gd name="T25" fmla="*/ 48 h 64"/>
              <a:gd name="T26" fmla="*/ 24 w 40"/>
              <a:gd name="T27" fmla="*/ 48 h 64"/>
              <a:gd name="T28" fmla="*/ 24 w 40"/>
              <a:gd name="T29" fmla="*/ 40 h 64"/>
              <a:gd name="T30" fmla="*/ 40 w 40"/>
              <a:gd name="T31" fmla="*/ 20 h 64"/>
              <a:gd name="T32" fmla="*/ 20 w 40"/>
              <a:gd name="T33" fmla="*/ 32 h 64"/>
              <a:gd name="T34" fmla="*/ 8 w 40"/>
              <a:gd name="T35" fmla="*/ 20 h 64"/>
              <a:gd name="T36" fmla="*/ 20 w 40"/>
              <a:gd name="T37" fmla="*/ 8 h 64"/>
              <a:gd name="T38" fmla="*/ 32 w 40"/>
              <a:gd name="T39" fmla="*/ 20 h 64"/>
              <a:gd name="T40" fmla="*/ 20 w 40"/>
              <a:gd name="T4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64">
                <a:moveTo>
                  <a:pt x="40" y="20"/>
                </a:moveTo>
                <a:cubicBezTo>
                  <a:pt x="40" y="9"/>
                  <a:pt x="31" y="0"/>
                  <a:pt x="20" y="0"/>
                </a:cubicBezTo>
                <a:cubicBezTo>
                  <a:pt x="9" y="0"/>
                  <a:pt x="0" y="9"/>
                  <a:pt x="0" y="20"/>
                </a:cubicBezTo>
                <a:cubicBezTo>
                  <a:pt x="0" y="30"/>
                  <a:pt x="7" y="38"/>
                  <a:pt x="16" y="40"/>
                </a:cubicBezTo>
                <a:cubicBezTo>
                  <a:pt x="16" y="48"/>
                  <a:pt x="16" y="48"/>
                  <a:pt x="16" y="48"/>
                </a:cubicBezTo>
                <a:cubicBezTo>
                  <a:pt x="8" y="48"/>
                  <a:pt x="8" y="48"/>
                  <a:pt x="8" y="48"/>
                </a:cubicBezTo>
                <a:cubicBezTo>
                  <a:pt x="8" y="56"/>
                  <a:pt x="8" y="56"/>
                  <a:pt x="8" y="56"/>
                </a:cubicBezTo>
                <a:cubicBezTo>
                  <a:pt x="16" y="56"/>
                  <a:pt x="16" y="56"/>
                  <a:pt x="16" y="56"/>
                </a:cubicBezTo>
                <a:cubicBezTo>
                  <a:pt x="16" y="64"/>
                  <a:pt x="16" y="64"/>
                  <a:pt x="16" y="64"/>
                </a:cubicBezTo>
                <a:cubicBezTo>
                  <a:pt x="24" y="64"/>
                  <a:pt x="24" y="64"/>
                  <a:pt x="24" y="64"/>
                </a:cubicBezTo>
                <a:cubicBezTo>
                  <a:pt x="24" y="56"/>
                  <a:pt x="24" y="56"/>
                  <a:pt x="24" y="56"/>
                </a:cubicBezTo>
                <a:cubicBezTo>
                  <a:pt x="32" y="56"/>
                  <a:pt x="32" y="56"/>
                  <a:pt x="32" y="56"/>
                </a:cubicBezTo>
                <a:cubicBezTo>
                  <a:pt x="32" y="48"/>
                  <a:pt x="32" y="48"/>
                  <a:pt x="32" y="48"/>
                </a:cubicBezTo>
                <a:cubicBezTo>
                  <a:pt x="24" y="48"/>
                  <a:pt x="24" y="48"/>
                  <a:pt x="24" y="48"/>
                </a:cubicBezTo>
                <a:cubicBezTo>
                  <a:pt x="24" y="40"/>
                  <a:pt x="24" y="40"/>
                  <a:pt x="24" y="40"/>
                </a:cubicBezTo>
                <a:cubicBezTo>
                  <a:pt x="33" y="38"/>
                  <a:pt x="40" y="30"/>
                  <a:pt x="40" y="20"/>
                </a:cubicBezTo>
                <a:close/>
                <a:moveTo>
                  <a:pt x="20" y="32"/>
                </a:moveTo>
                <a:cubicBezTo>
                  <a:pt x="13" y="32"/>
                  <a:pt x="8" y="27"/>
                  <a:pt x="8" y="20"/>
                </a:cubicBezTo>
                <a:cubicBezTo>
                  <a:pt x="8" y="13"/>
                  <a:pt x="13" y="8"/>
                  <a:pt x="20" y="8"/>
                </a:cubicBezTo>
                <a:cubicBezTo>
                  <a:pt x="27" y="8"/>
                  <a:pt x="32" y="13"/>
                  <a:pt x="32" y="20"/>
                </a:cubicBezTo>
                <a:cubicBezTo>
                  <a:pt x="32" y="27"/>
                  <a:pt x="27" y="32"/>
                  <a:pt x="20" y="32"/>
                </a:cubicBezTo>
                <a:close/>
              </a:path>
            </a:pathLst>
          </a:custGeom>
          <a:solidFill>
            <a:schemeClr val="bg1"/>
          </a:solidFill>
          <a:ln>
            <a:noFill/>
          </a:ln>
        </p:spPr>
        <p:txBody>
          <a:bodyPr vert="horz" wrap="square" lIns="91440" tIns="45720" rIns="91440" bIns="45720" numCol="1" anchor="t" anchorCtr="0" compatLnSpc="1"/>
          <a:lstStyle/>
          <a:p>
            <a:endParaRPr lang="id-ID"/>
          </a:p>
        </p:txBody>
      </p:sp>
      <p:sp>
        <p:nvSpPr>
          <p:cNvPr id="16" name="Freeform 170"/>
          <p:cNvSpPr/>
          <p:nvPr/>
        </p:nvSpPr>
        <p:spPr bwMode="auto">
          <a:xfrm>
            <a:off x="6354178" y="4491040"/>
            <a:ext cx="400551" cy="400603"/>
          </a:xfrm>
          <a:custGeom>
            <a:avLst/>
            <a:gdLst>
              <a:gd name="T0" fmla="*/ 56 w 64"/>
              <a:gd name="T1" fmla="*/ 17 h 64"/>
              <a:gd name="T2" fmla="*/ 56 w 64"/>
              <a:gd name="T3" fmla="*/ 16 h 64"/>
              <a:gd name="T4" fmla="*/ 45 w 64"/>
              <a:gd name="T5" fmla="*/ 4 h 64"/>
              <a:gd name="T6" fmla="*/ 36 w 64"/>
              <a:gd name="T7" fmla="*/ 0 h 64"/>
              <a:gd name="T8" fmla="*/ 26 w 64"/>
              <a:gd name="T9" fmla="*/ 6 h 64"/>
              <a:gd name="T10" fmla="*/ 20 w 64"/>
              <a:gd name="T11" fmla="*/ 4 h 64"/>
              <a:gd name="T12" fmla="*/ 8 w 64"/>
              <a:gd name="T13" fmla="*/ 16 h 64"/>
              <a:gd name="T14" fmla="*/ 8 w 64"/>
              <a:gd name="T15" fmla="*/ 17 h 64"/>
              <a:gd name="T16" fmla="*/ 0 w 64"/>
              <a:gd name="T17" fmla="*/ 28 h 64"/>
              <a:gd name="T18" fmla="*/ 12 w 64"/>
              <a:gd name="T19" fmla="*/ 40 h 64"/>
              <a:gd name="T20" fmla="*/ 18 w 64"/>
              <a:gd name="T21" fmla="*/ 38 h 64"/>
              <a:gd name="T22" fmla="*/ 24 w 64"/>
              <a:gd name="T23" fmla="*/ 40 h 64"/>
              <a:gd name="T24" fmla="*/ 28 w 64"/>
              <a:gd name="T25" fmla="*/ 39 h 64"/>
              <a:gd name="T26" fmla="*/ 28 w 64"/>
              <a:gd name="T27" fmla="*/ 60 h 64"/>
              <a:gd name="T28" fmla="*/ 24 w 64"/>
              <a:gd name="T29" fmla="*/ 60 h 64"/>
              <a:gd name="T30" fmla="*/ 24 w 64"/>
              <a:gd name="T31" fmla="*/ 64 h 64"/>
              <a:gd name="T32" fmla="*/ 40 w 64"/>
              <a:gd name="T33" fmla="*/ 64 h 64"/>
              <a:gd name="T34" fmla="*/ 40 w 64"/>
              <a:gd name="T35" fmla="*/ 60 h 64"/>
              <a:gd name="T36" fmla="*/ 36 w 64"/>
              <a:gd name="T37" fmla="*/ 60 h 64"/>
              <a:gd name="T38" fmla="*/ 36 w 64"/>
              <a:gd name="T39" fmla="*/ 40 h 64"/>
              <a:gd name="T40" fmla="*/ 38 w 64"/>
              <a:gd name="T41" fmla="*/ 40 h 64"/>
              <a:gd name="T42" fmla="*/ 40 w 64"/>
              <a:gd name="T43" fmla="*/ 40 h 64"/>
              <a:gd name="T44" fmla="*/ 46 w 64"/>
              <a:gd name="T45" fmla="*/ 38 h 64"/>
              <a:gd name="T46" fmla="*/ 52 w 64"/>
              <a:gd name="T47" fmla="*/ 40 h 64"/>
              <a:gd name="T48" fmla="*/ 64 w 64"/>
              <a:gd name="T49" fmla="*/ 28 h 64"/>
              <a:gd name="T50" fmla="*/ 56 w 64"/>
              <a:gd name="T51" fmla="*/ 1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64">
                <a:moveTo>
                  <a:pt x="56" y="17"/>
                </a:moveTo>
                <a:cubicBezTo>
                  <a:pt x="56" y="16"/>
                  <a:pt x="56" y="16"/>
                  <a:pt x="56" y="16"/>
                </a:cubicBezTo>
                <a:cubicBezTo>
                  <a:pt x="56" y="10"/>
                  <a:pt x="51" y="5"/>
                  <a:pt x="45" y="4"/>
                </a:cubicBezTo>
                <a:cubicBezTo>
                  <a:pt x="43" y="2"/>
                  <a:pt x="40" y="0"/>
                  <a:pt x="36" y="0"/>
                </a:cubicBezTo>
                <a:cubicBezTo>
                  <a:pt x="32" y="0"/>
                  <a:pt x="28" y="2"/>
                  <a:pt x="26" y="6"/>
                </a:cubicBezTo>
                <a:cubicBezTo>
                  <a:pt x="24" y="5"/>
                  <a:pt x="22" y="4"/>
                  <a:pt x="20" y="4"/>
                </a:cubicBezTo>
                <a:cubicBezTo>
                  <a:pt x="13" y="4"/>
                  <a:pt x="8" y="9"/>
                  <a:pt x="8" y="16"/>
                </a:cubicBezTo>
                <a:cubicBezTo>
                  <a:pt x="8" y="16"/>
                  <a:pt x="8" y="16"/>
                  <a:pt x="8" y="17"/>
                </a:cubicBezTo>
                <a:cubicBezTo>
                  <a:pt x="3" y="18"/>
                  <a:pt x="0" y="23"/>
                  <a:pt x="0" y="28"/>
                </a:cubicBezTo>
                <a:cubicBezTo>
                  <a:pt x="0" y="35"/>
                  <a:pt x="5" y="40"/>
                  <a:pt x="12" y="40"/>
                </a:cubicBezTo>
                <a:cubicBezTo>
                  <a:pt x="14" y="40"/>
                  <a:pt x="16" y="39"/>
                  <a:pt x="18" y="38"/>
                </a:cubicBezTo>
                <a:cubicBezTo>
                  <a:pt x="20" y="39"/>
                  <a:pt x="22" y="40"/>
                  <a:pt x="24" y="40"/>
                </a:cubicBezTo>
                <a:cubicBezTo>
                  <a:pt x="25" y="40"/>
                  <a:pt x="27" y="40"/>
                  <a:pt x="28" y="39"/>
                </a:cubicBezTo>
                <a:cubicBezTo>
                  <a:pt x="28" y="60"/>
                  <a:pt x="28" y="60"/>
                  <a:pt x="28" y="60"/>
                </a:cubicBezTo>
                <a:cubicBezTo>
                  <a:pt x="24" y="60"/>
                  <a:pt x="24" y="60"/>
                  <a:pt x="24" y="60"/>
                </a:cubicBezTo>
                <a:cubicBezTo>
                  <a:pt x="24" y="64"/>
                  <a:pt x="24" y="64"/>
                  <a:pt x="24" y="64"/>
                </a:cubicBezTo>
                <a:cubicBezTo>
                  <a:pt x="40" y="64"/>
                  <a:pt x="40" y="64"/>
                  <a:pt x="40" y="64"/>
                </a:cubicBezTo>
                <a:cubicBezTo>
                  <a:pt x="40" y="60"/>
                  <a:pt x="40" y="60"/>
                  <a:pt x="40" y="60"/>
                </a:cubicBezTo>
                <a:cubicBezTo>
                  <a:pt x="36" y="60"/>
                  <a:pt x="36" y="60"/>
                  <a:pt x="36" y="60"/>
                </a:cubicBezTo>
                <a:cubicBezTo>
                  <a:pt x="36" y="40"/>
                  <a:pt x="36" y="40"/>
                  <a:pt x="36" y="40"/>
                </a:cubicBezTo>
                <a:cubicBezTo>
                  <a:pt x="37" y="40"/>
                  <a:pt x="37" y="40"/>
                  <a:pt x="38" y="40"/>
                </a:cubicBezTo>
                <a:cubicBezTo>
                  <a:pt x="39" y="40"/>
                  <a:pt x="39" y="40"/>
                  <a:pt x="40" y="40"/>
                </a:cubicBezTo>
                <a:cubicBezTo>
                  <a:pt x="42" y="40"/>
                  <a:pt x="44" y="39"/>
                  <a:pt x="46" y="38"/>
                </a:cubicBezTo>
                <a:cubicBezTo>
                  <a:pt x="48" y="39"/>
                  <a:pt x="50" y="40"/>
                  <a:pt x="52" y="40"/>
                </a:cubicBezTo>
                <a:cubicBezTo>
                  <a:pt x="59" y="40"/>
                  <a:pt x="64" y="35"/>
                  <a:pt x="64" y="28"/>
                </a:cubicBezTo>
                <a:cubicBezTo>
                  <a:pt x="64" y="23"/>
                  <a:pt x="61" y="18"/>
                  <a:pt x="56" y="17"/>
                </a:cubicBezTo>
                <a:close/>
              </a:path>
            </a:pathLst>
          </a:custGeom>
          <a:solidFill>
            <a:schemeClr val="bg1"/>
          </a:solidFill>
          <a:ln>
            <a:noFill/>
          </a:ln>
        </p:spPr>
        <p:txBody>
          <a:bodyPr vert="horz" wrap="square" lIns="91440" tIns="45720" rIns="91440" bIns="45720" numCol="1" anchor="t" anchorCtr="0" compatLnSpc="1"/>
          <a:lstStyle/>
          <a:p>
            <a:endParaRPr lang="id-ID"/>
          </a:p>
        </p:txBody>
      </p:sp>
      <p:sp>
        <p:nvSpPr>
          <p:cNvPr id="17" name="Freeform 280"/>
          <p:cNvSpPr>
            <a:spLocks noEditPoints="1"/>
          </p:cNvSpPr>
          <p:nvPr/>
        </p:nvSpPr>
        <p:spPr bwMode="auto">
          <a:xfrm>
            <a:off x="6352489" y="3722818"/>
            <a:ext cx="346158" cy="282006"/>
          </a:xfrm>
          <a:custGeom>
            <a:avLst/>
            <a:gdLst>
              <a:gd name="T0" fmla="*/ 56 w 64"/>
              <a:gd name="T1" fmla="*/ 12 h 52"/>
              <a:gd name="T2" fmla="*/ 46 w 64"/>
              <a:gd name="T3" fmla="*/ 12 h 52"/>
              <a:gd name="T4" fmla="*/ 45 w 64"/>
              <a:gd name="T5" fmla="*/ 4 h 52"/>
              <a:gd name="T6" fmla="*/ 40 w 64"/>
              <a:gd name="T7" fmla="*/ 0 h 52"/>
              <a:gd name="T8" fmla="*/ 24 w 64"/>
              <a:gd name="T9" fmla="*/ 0 h 52"/>
              <a:gd name="T10" fmla="*/ 19 w 64"/>
              <a:gd name="T11" fmla="*/ 4 h 52"/>
              <a:gd name="T12" fmla="*/ 18 w 64"/>
              <a:gd name="T13" fmla="*/ 12 h 52"/>
              <a:gd name="T14" fmla="*/ 8 w 64"/>
              <a:gd name="T15" fmla="*/ 12 h 52"/>
              <a:gd name="T16" fmla="*/ 0 w 64"/>
              <a:gd name="T17" fmla="*/ 20 h 52"/>
              <a:gd name="T18" fmla="*/ 0 w 64"/>
              <a:gd name="T19" fmla="*/ 44 h 52"/>
              <a:gd name="T20" fmla="*/ 8 w 64"/>
              <a:gd name="T21" fmla="*/ 52 h 52"/>
              <a:gd name="T22" fmla="*/ 56 w 64"/>
              <a:gd name="T23" fmla="*/ 52 h 52"/>
              <a:gd name="T24" fmla="*/ 64 w 64"/>
              <a:gd name="T25" fmla="*/ 44 h 52"/>
              <a:gd name="T26" fmla="*/ 64 w 64"/>
              <a:gd name="T27" fmla="*/ 20 h 52"/>
              <a:gd name="T28" fmla="*/ 56 w 64"/>
              <a:gd name="T29" fmla="*/ 12 h 52"/>
              <a:gd name="T30" fmla="*/ 23 w 64"/>
              <a:gd name="T31" fmla="*/ 5 h 52"/>
              <a:gd name="T32" fmla="*/ 24 w 64"/>
              <a:gd name="T33" fmla="*/ 4 h 52"/>
              <a:gd name="T34" fmla="*/ 40 w 64"/>
              <a:gd name="T35" fmla="*/ 4 h 52"/>
              <a:gd name="T36" fmla="*/ 41 w 64"/>
              <a:gd name="T37" fmla="*/ 5 h 52"/>
              <a:gd name="T38" fmla="*/ 42 w 64"/>
              <a:gd name="T39" fmla="*/ 12 h 52"/>
              <a:gd name="T40" fmla="*/ 22 w 64"/>
              <a:gd name="T41" fmla="*/ 12 h 52"/>
              <a:gd name="T42" fmla="*/ 23 w 64"/>
              <a:gd name="T43" fmla="*/ 5 h 52"/>
              <a:gd name="T44" fmla="*/ 44 w 64"/>
              <a:gd name="T45" fmla="*/ 36 h 52"/>
              <a:gd name="T46" fmla="*/ 36 w 64"/>
              <a:gd name="T47" fmla="*/ 36 h 52"/>
              <a:gd name="T48" fmla="*/ 36 w 64"/>
              <a:gd name="T49" fmla="*/ 44 h 52"/>
              <a:gd name="T50" fmla="*/ 28 w 64"/>
              <a:gd name="T51" fmla="*/ 44 h 52"/>
              <a:gd name="T52" fmla="*/ 28 w 64"/>
              <a:gd name="T53" fmla="*/ 36 h 52"/>
              <a:gd name="T54" fmla="*/ 20 w 64"/>
              <a:gd name="T55" fmla="*/ 36 h 52"/>
              <a:gd name="T56" fmla="*/ 20 w 64"/>
              <a:gd name="T57" fmla="*/ 28 h 52"/>
              <a:gd name="T58" fmla="*/ 28 w 64"/>
              <a:gd name="T59" fmla="*/ 28 h 52"/>
              <a:gd name="T60" fmla="*/ 28 w 64"/>
              <a:gd name="T61" fmla="*/ 20 h 52"/>
              <a:gd name="T62" fmla="*/ 36 w 64"/>
              <a:gd name="T63" fmla="*/ 20 h 52"/>
              <a:gd name="T64" fmla="*/ 36 w 64"/>
              <a:gd name="T65" fmla="*/ 28 h 52"/>
              <a:gd name="T66" fmla="*/ 44 w 64"/>
              <a:gd name="T67" fmla="*/ 28 h 52"/>
              <a:gd name="T68" fmla="*/ 44 w 64"/>
              <a:gd name="T69"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52">
                <a:moveTo>
                  <a:pt x="56" y="12"/>
                </a:moveTo>
                <a:cubicBezTo>
                  <a:pt x="46" y="12"/>
                  <a:pt x="46" y="12"/>
                  <a:pt x="46" y="12"/>
                </a:cubicBezTo>
                <a:cubicBezTo>
                  <a:pt x="45" y="4"/>
                  <a:pt x="45" y="4"/>
                  <a:pt x="45" y="4"/>
                </a:cubicBezTo>
                <a:cubicBezTo>
                  <a:pt x="44" y="2"/>
                  <a:pt x="42" y="0"/>
                  <a:pt x="40" y="0"/>
                </a:cubicBezTo>
                <a:cubicBezTo>
                  <a:pt x="24" y="0"/>
                  <a:pt x="24" y="0"/>
                  <a:pt x="24" y="0"/>
                </a:cubicBezTo>
                <a:cubicBezTo>
                  <a:pt x="22" y="0"/>
                  <a:pt x="20" y="2"/>
                  <a:pt x="19" y="4"/>
                </a:cubicBezTo>
                <a:cubicBezTo>
                  <a:pt x="18" y="12"/>
                  <a:pt x="18" y="12"/>
                  <a:pt x="18" y="12"/>
                </a:cubicBezTo>
                <a:cubicBezTo>
                  <a:pt x="8" y="12"/>
                  <a:pt x="8" y="12"/>
                  <a:pt x="8" y="12"/>
                </a:cubicBezTo>
                <a:cubicBezTo>
                  <a:pt x="4" y="12"/>
                  <a:pt x="0" y="16"/>
                  <a:pt x="0" y="20"/>
                </a:cubicBezTo>
                <a:cubicBezTo>
                  <a:pt x="0" y="44"/>
                  <a:pt x="0" y="44"/>
                  <a:pt x="0" y="44"/>
                </a:cubicBezTo>
                <a:cubicBezTo>
                  <a:pt x="0" y="48"/>
                  <a:pt x="4" y="52"/>
                  <a:pt x="8" y="52"/>
                </a:cubicBezTo>
                <a:cubicBezTo>
                  <a:pt x="56" y="52"/>
                  <a:pt x="56" y="52"/>
                  <a:pt x="56" y="52"/>
                </a:cubicBezTo>
                <a:cubicBezTo>
                  <a:pt x="60" y="52"/>
                  <a:pt x="64" y="48"/>
                  <a:pt x="64" y="44"/>
                </a:cubicBezTo>
                <a:cubicBezTo>
                  <a:pt x="64" y="20"/>
                  <a:pt x="64" y="20"/>
                  <a:pt x="64" y="20"/>
                </a:cubicBezTo>
                <a:cubicBezTo>
                  <a:pt x="64" y="16"/>
                  <a:pt x="60" y="12"/>
                  <a:pt x="56" y="12"/>
                </a:cubicBezTo>
                <a:close/>
                <a:moveTo>
                  <a:pt x="23" y="5"/>
                </a:moveTo>
                <a:cubicBezTo>
                  <a:pt x="24" y="4"/>
                  <a:pt x="24" y="4"/>
                  <a:pt x="24" y="4"/>
                </a:cubicBezTo>
                <a:cubicBezTo>
                  <a:pt x="40" y="4"/>
                  <a:pt x="40" y="4"/>
                  <a:pt x="40" y="4"/>
                </a:cubicBezTo>
                <a:cubicBezTo>
                  <a:pt x="41" y="5"/>
                  <a:pt x="41" y="5"/>
                  <a:pt x="41" y="5"/>
                </a:cubicBezTo>
                <a:cubicBezTo>
                  <a:pt x="42" y="12"/>
                  <a:pt x="42" y="12"/>
                  <a:pt x="42" y="12"/>
                </a:cubicBezTo>
                <a:cubicBezTo>
                  <a:pt x="22" y="12"/>
                  <a:pt x="22" y="12"/>
                  <a:pt x="22" y="12"/>
                </a:cubicBezTo>
                <a:lnTo>
                  <a:pt x="23" y="5"/>
                </a:lnTo>
                <a:close/>
                <a:moveTo>
                  <a:pt x="44" y="36"/>
                </a:moveTo>
                <a:cubicBezTo>
                  <a:pt x="36" y="36"/>
                  <a:pt x="36" y="36"/>
                  <a:pt x="36" y="36"/>
                </a:cubicBezTo>
                <a:cubicBezTo>
                  <a:pt x="36" y="44"/>
                  <a:pt x="36" y="44"/>
                  <a:pt x="36" y="44"/>
                </a:cubicBezTo>
                <a:cubicBezTo>
                  <a:pt x="28" y="44"/>
                  <a:pt x="28" y="44"/>
                  <a:pt x="28" y="44"/>
                </a:cubicBezTo>
                <a:cubicBezTo>
                  <a:pt x="28" y="36"/>
                  <a:pt x="28" y="36"/>
                  <a:pt x="28" y="36"/>
                </a:cubicBezTo>
                <a:cubicBezTo>
                  <a:pt x="20" y="36"/>
                  <a:pt x="20" y="36"/>
                  <a:pt x="20" y="36"/>
                </a:cubicBezTo>
                <a:cubicBezTo>
                  <a:pt x="20" y="28"/>
                  <a:pt x="20" y="28"/>
                  <a:pt x="20" y="28"/>
                </a:cubicBezTo>
                <a:cubicBezTo>
                  <a:pt x="28" y="28"/>
                  <a:pt x="28" y="28"/>
                  <a:pt x="28" y="28"/>
                </a:cubicBezTo>
                <a:cubicBezTo>
                  <a:pt x="28" y="20"/>
                  <a:pt x="28" y="20"/>
                  <a:pt x="28" y="20"/>
                </a:cubicBezTo>
                <a:cubicBezTo>
                  <a:pt x="36" y="20"/>
                  <a:pt x="36" y="20"/>
                  <a:pt x="36" y="20"/>
                </a:cubicBezTo>
                <a:cubicBezTo>
                  <a:pt x="36" y="28"/>
                  <a:pt x="36" y="28"/>
                  <a:pt x="36" y="28"/>
                </a:cubicBezTo>
                <a:cubicBezTo>
                  <a:pt x="44" y="28"/>
                  <a:pt x="44" y="28"/>
                  <a:pt x="44" y="28"/>
                </a:cubicBezTo>
                <a:lnTo>
                  <a:pt x="44" y="36"/>
                </a:lnTo>
                <a:close/>
              </a:path>
            </a:pathLst>
          </a:custGeom>
          <a:solidFill>
            <a:schemeClr val="bg1"/>
          </a:solidFill>
          <a:ln>
            <a:noFill/>
          </a:ln>
        </p:spPr>
        <p:txBody>
          <a:bodyPr vert="horz" wrap="square" lIns="91440" tIns="45720" rIns="91440" bIns="45720" numCol="1" anchor="t" anchorCtr="0" compatLnSpc="1"/>
          <a:lstStyle/>
          <a:p>
            <a:endParaRPr lang="id-ID"/>
          </a:p>
        </p:txBody>
      </p:sp>
      <p:sp>
        <p:nvSpPr>
          <p:cNvPr id="18" name="Freeform 390"/>
          <p:cNvSpPr>
            <a:spLocks noEditPoints="1"/>
          </p:cNvSpPr>
          <p:nvPr/>
        </p:nvSpPr>
        <p:spPr bwMode="auto">
          <a:xfrm>
            <a:off x="5421357" y="4527352"/>
            <a:ext cx="409085" cy="333272"/>
          </a:xfrm>
          <a:custGeom>
            <a:avLst/>
            <a:gdLst>
              <a:gd name="T0" fmla="*/ 32 w 64"/>
              <a:gd name="T1" fmla="*/ 12 h 52"/>
              <a:gd name="T2" fmla="*/ 0 w 64"/>
              <a:gd name="T3" fmla="*/ 0 h 52"/>
              <a:gd name="T4" fmla="*/ 0 w 64"/>
              <a:gd name="T5" fmla="*/ 44 h 52"/>
              <a:gd name="T6" fmla="*/ 2 w 64"/>
              <a:gd name="T7" fmla="*/ 44 h 52"/>
              <a:gd name="T8" fmla="*/ 4 w 64"/>
              <a:gd name="T9" fmla="*/ 44 h 52"/>
              <a:gd name="T10" fmla="*/ 4 w 64"/>
              <a:gd name="T11" fmla="*/ 48 h 52"/>
              <a:gd name="T12" fmla="*/ 28 w 64"/>
              <a:gd name="T13" fmla="*/ 52 h 52"/>
              <a:gd name="T14" fmla="*/ 36 w 64"/>
              <a:gd name="T15" fmla="*/ 52 h 52"/>
              <a:gd name="T16" fmla="*/ 60 w 64"/>
              <a:gd name="T17" fmla="*/ 48 h 52"/>
              <a:gd name="T18" fmla="*/ 60 w 64"/>
              <a:gd name="T19" fmla="*/ 44 h 52"/>
              <a:gd name="T20" fmla="*/ 62 w 64"/>
              <a:gd name="T21" fmla="*/ 44 h 52"/>
              <a:gd name="T22" fmla="*/ 64 w 64"/>
              <a:gd name="T23" fmla="*/ 44 h 52"/>
              <a:gd name="T24" fmla="*/ 64 w 64"/>
              <a:gd name="T25" fmla="*/ 0 h 52"/>
              <a:gd name="T26" fmla="*/ 32 w 64"/>
              <a:gd name="T27" fmla="*/ 12 h 52"/>
              <a:gd name="T28" fmla="*/ 28 w 64"/>
              <a:gd name="T29" fmla="*/ 42 h 52"/>
              <a:gd name="T30" fmla="*/ 4 w 64"/>
              <a:gd name="T31" fmla="*/ 38 h 52"/>
              <a:gd name="T32" fmla="*/ 4 w 64"/>
              <a:gd name="T33" fmla="*/ 4 h 52"/>
              <a:gd name="T34" fmla="*/ 9 w 64"/>
              <a:gd name="T35" fmla="*/ 4 h 52"/>
              <a:gd name="T36" fmla="*/ 10 w 64"/>
              <a:gd name="T37" fmla="*/ 4 h 52"/>
              <a:gd name="T38" fmla="*/ 11 w 64"/>
              <a:gd name="T39" fmla="*/ 4 h 52"/>
              <a:gd name="T40" fmla="*/ 28 w 64"/>
              <a:gd name="T41" fmla="*/ 11 h 52"/>
              <a:gd name="T42" fmla="*/ 28 w 64"/>
              <a:gd name="T43" fmla="*/ 12 h 52"/>
              <a:gd name="T44" fmla="*/ 28 w 64"/>
              <a:gd name="T45" fmla="*/ 42 h 52"/>
              <a:gd name="T46" fmla="*/ 60 w 64"/>
              <a:gd name="T47" fmla="*/ 38 h 52"/>
              <a:gd name="T48" fmla="*/ 36 w 64"/>
              <a:gd name="T49" fmla="*/ 42 h 52"/>
              <a:gd name="T50" fmla="*/ 36 w 64"/>
              <a:gd name="T51" fmla="*/ 12 h 52"/>
              <a:gd name="T52" fmla="*/ 60 w 64"/>
              <a:gd name="T53" fmla="*/ 4 h 52"/>
              <a:gd name="T54" fmla="*/ 60 w 64"/>
              <a:gd name="T55" fmla="*/ 3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4" h="52">
                <a:moveTo>
                  <a:pt x="32" y="12"/>
                </a:moveTo>
                <a:cubicBezTo>
                  <a:pt x="32" y="2"/>
                  <a:pt x="10" y="0"/>
                  <a:pt x="0" y="0"/>
                </a:cubicBezTo>
                <a:cubicBezTo>
                  <a:pt x="0" y="44"/>
                  <a:pt x="0" y="44"/>
                  <a:pt x="0" y="44"/>
                </a:cubicBezTo>
                <a:cubicBezTo>
                  <a:pt x="2" y="44"/>
                  <a:pt x="2" y="44"/>
                  <a:pt x="2" y="44"/>
                </a:cubicBezTo>
                <a:cubicBezTo>
                  <a:pt x="3" y="44"/>
                  <a:pt x="3" y="44"/>
                  <a:pt x="4" y="44"/>
                </a:cubicBezTo>
                <a:cubicBezTo>
                  <a:pt x="4" y="48"/>
                  <a:pt x="4" y="48"/>
                  <a:pt x="4" y="48"/>
                </a:cubicBezTo>
                <a:cubicBezTo>
                  <a:pt x="12" y="48"/>
                  <a:pt x="28" y="46"/>
                  <a:pt x="28" y="52"/>
                </a:cubicBezTo>
                <a:cubicBezTo>
                  <a:pt x="36" y="52"/>
                  <a:pt x="36" y="52"/>
                  <a:pt x="36" y="52"/>
                </a:cubicBezTo>
                <a:cubicBezTo>
                  <a:pt x="36" y="46"/>
                  <a:pt x="52" y="48"/>
                  <a:pt x="60" y="48"/>
                </a:cubicBezTo>
                <a:cubicBezTo>
                  <a:pt x="60" y="44"/>
                  <a:pt x="60" y="44"/>
                  <a:pt x="60" y="44"/>
                </a:cubicBezTo>
                <a:cubicBezTo>
                  <a:pt x="61" y="44"/>
                  <a:pt x="61" y="44"/>
                  <a:pt x="62" y="44"/>
                </a:cubicBezTo>
                <a:cubicBezTo>
                  <a:pt x="64" y="44"/>
                  <a:pt x="64" y="44"/>
                  <a:pt x="64" y="44"/>
                </a:cubicBezTo>
                <a:cubicBezTo>
                  <a:pt x="64" y="0"/>
                  <a:pt x="64" y="0"/>
                  <a:pt x="64" y="0"/>
                </a:cubicBezTo>
                <a:cubicBezTo>
                  <a:pt x="54" y="0"/>
                  <a:pt x="32" y="2"/>
                  <a:pt x="32" y="12"/>
                </a:cubicBezTo>
                <a:close/>
                <a:moveTo>
                  <a:pt x="28" y="42"/>
                </a:moveTo>
                <a:cubicBezTo>
                  <a:pt x="22" y="38"/>
                  <a:pt x="11" y="38"/>
                  <a:pt x="4" y="38"/>
                </a:cubicBezTo>
                <a:cubicBezTo>
                  <a:pt x="4" y="4"/>
                  <a:pt x="4" y="4"/>
                  <a:pt x="4" y="4"/>
                </a:cubicBezTo>
                <a:cubicBezTo>
                  <a:pt x="6" y="4"/>
                  <a:pt x="8" y="4"/>
                  <a:pt x="9" y="4"/>
                </a:cubicBezTo>
                <a:cubicBezTo>
                  <a:pt x="10" y="4"/>
                  <a:pt x="10" y="4"/>
                  <a:pt x="10" y="4"/>
                </a:cubicBezTo>
                <a:cubicBezTo>
                  <a:pt x="11" y="4"/>
                  <a:pt x="11" y="4"/>
                  <a:pt x="11" y="4"/>
                </a:cubicBezTo>
                <a:cubicBezTo>
                  <a:pt x="19" y="5"/>
                  <a:pt x="27" y="7"/>
                  <a:pt x="28" y="11"/>
                </a:cubicBezTo>
                <a:cubicBezTo>
                  <a:pt x="28" y="12"/>
                  <a:pt x="28" y="12"/>
                  <a:pt x="28" y="12"/>
                </a:cubicBezTo>
                <a:lnTo>
                  <a:pt x="28" y="42"/>
                </a:lnTo>
                <a:close/>
                <a:moveTo>
                  <a:pt x="60" y="38"/>
                </a:moveTo>
                <a:cubicBezTo>
                  <a:pt x="53" y="38"/>
                  <a:pt x="42" y="38"/>
                  <a:pt x="36" y="42"/>
                </a:cubicBezTo>
                <a:cubicBezTo>
                  <a:pt x="36" y="12"/>
                  <a:pt x="36" y="12"/>
                  <a:pt x="36" y="12"/>
                </a:cubicBezTo>
                <a:cubicBezTo>
                  <a:pt x="36" y="9"/>
                  <a:pt x="40" y="4"/>
                  <a:pt x="60" y="4"/>
                </a:cubicBezTo>
                <a:lnTo>
                  <a:pt x="60" y="38"/>
                </a:lnTo>
                <a:close/>
              </a:path>
            </a:pathLst>
          </a:custGeom>
          <a:solidFill>
            <a:schemeClr val="bg1"/>
          </a:solidFill>
          <a:ln>
            <a:noFill/>
          </a:ln>
        </p:spPr>
        <p:txBody>
          <a:bodyPr vert="horz" wrap="square" lIns="91440" tIns="45720" rIns="91440" bIns="45720" numCol="1" anchor="t" anchorCtr="0" compatLnSpc="1"/>
          <a:lstStyle/>
          <a:p>
            <a:endParaRPr lang="id-ID"/>
          </a:p>
        </p:txBody>
      </p:sp>
      <p:grpSp>
        <p:nvGrpSpPr>
          <p:cNvPr id="19" name="Group 29"/>
          <p:cNvGrpSpPr/>
          <p:nvPr/>
        </p:nvGrpSpPr>
        <p:grpSpPr>
          <a:xfrm>
            <a:off x="5504734" y="2877636"/>
            <a:ext cx="322002" cy="365629"/>
            <a:chOff x="2641601" y="5472113"/>
            <a:chExt cx="211138" cy="239713"/>
          </a:xfrm>
          <a:solidFill>
            <a:schemeClr val="bg1"/>
          </a:solidFill>
        </p:grpSpPr>
        <p:sp>
          <p:nvSpPr>
            <p:cNvPr id="20" name="Freeform 245"/>
            <p:cNvSpPr>
              <a:spLocks noEditPoints="1"/>
            </p:cNvSpPr>
            <p:nvPr/>
          </p:nvSpPr>
          <p:spPr bwMode="auto">
            <a:xfrm>
              <a:off x="2641601" y="5516563"/>
              <a:ext cx="211138" cy="195263"/>
            </a:xfrm>
            <a:custGeom>
              <a:avLst/>
              <a:gdLst>
                <a:gd name="T0" fmla="*/ 28 w 56"/>
                <a:gd name="T1" fmla="*/ 8 h 52"/>
                <a:gd name="T2" fmla="*/ 0 w 56"/>
                <a:gd name="T3" fmla="*/ 24 h 52"/>
                <a:gd name="T4" fmla="*/ 20 w 56"/>
                <a:gd name="T5" fmla="*/ 52 h 52"/>
                <a:gd name="T6" fmla="*/ 28 w 56"/>
                <a:gd name="T7" fmla="*/ 48 h 52"/>
                <a:gd name="T8" fmla="*/ 36 w 56"/>
                <a:gd name="T9" fmla="*/ 52 h 52"/>
                <a:gd name="T10" fmla="*/ 56 w 56"/>
                <a:gd name="T11" fmla="*/ 24 h 52"/>
                <a:gd name="T12" fmla="*/ 28 w 56"/>
                <a:gd name="T13" fmla="*/ 8 h 52"/>
                <a:gd name="T14" fmla="*/ 12 w 56"/>
                <a:gd name="T15" fmla="*/ 40 h 52"/>
                <a:gd name="T16" fmla="*/ 12 w 56"/>
                <a:gd name="T17" fmla="*/ 12 h 52"/>
                <a:gd name="T18" fmla="*/ 20 w 56"/>
                <a:gd name="T19" fmla="*/ 12 h 52"/>
                <a:gd name="T20" fmla="*/ 12 w 56"/>
                <a:gd name="T21"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2">
                  <a:moveTo>
                    <a:pt x="28" y="8"/>
                  </a:moveTo>
                  <a:cubicBezTo>
                    <a:pt x="7" y="0"/>
                    <a:pt x="0" y="12"/>
                    <a:pt x="0" y="24"/>
                  </a:cubicBezTo>
                  <a:cubicBezTo>
                    <a:pt x="0" y="36"/>
                    <a:pt x="14" y="52"/>
                    <a:pt x="20" y="52"/>
                  </a:cubicBezTo>
                  <a:cubicBezTo>
                    <a:pt x="28" y="52"/>
                    <a:pt x="28" y="48"/>
                    <a:pt x="28" y="48"/>
                  </a:cubicBezTo>
                  <a:cubicBezTo>
                    <a:pt x="28" y="48"/>
                    <a:pt x="28" y="52"/>
                    <a:pt x="36" y="52"/>
                  </a:cubicBezTo>
                  <a:cubicBezTo>
                    <a:pt x="42" y="52"/>
                    <a:pt x="56" y="36"/>
                    <a:pt x="56" y="24"/>
                  </a:cubicBezTo>
                  <a:cubicBezTo>
                    <a:pt x="56" y="12"/>
                    <a:pt x="49" y="0"/>
                    <a:pt x="28" y="8"/>
                  </a:cubicBezTo>
                  <a:close/>
                  <a:moveTo>
                    <a:pt x="12" y="40"/>
                  </a:moveTo>
                  <a:cubicBezTo>
                    <a:pt x="0" y="24"/>
                    <a:pt x="12" y="12"/>
                    <a:pt x="12" y="12"/>
                  </a:cubicBezTo>
                  <a:cubicBezTo>
                    <a:pt x="20" y="12"/>
                    <a:pt x="20" y="12"/>
                    <a:pt x="20" y="12"/>
                  </a:cubicBezTo>
                  <a:cubicBezTo>
                    <a:pt x="20" y="12"/>
                    <a:pt x="12" y="20"/>
                    <a:pt x="12"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 name="Freeform 246"/>
            <p:cNvSpPr/>
            <p:nvPr/>
          </p:nvSpPr>
          <p:spPr bwMode="auto">
            <a:xfrm>
              <a:off x="2687638" y="5472113"/>
              <a:ext cx="60325" cy="60325"/>
            </a:xfrm>
            <a:custGeom>
              <a:avLst/>
              <a:gdLst>
                <a:gd name="T0" fmla="*/ 16 w 16"/>
                <a:gd name="T1" fmla="*/ 16 h 16"/>
                <a:gd name="T2" fmla="*/ 8 w 16"/>
                <a:gd name="T3" fmla="*/ 0 h 16"/>
                <a:gd name="T4" fmla="*/ 0 w 16"/>
                <a:gd name="T5" fmla="*/ 0 h 16"/>
                <a:gd name="T6" fmla="*/ 12 w 16"/>
                <a:gd name="T7" fmla="*/ 16 h 16"/>
                <a:gd name="T8" fmla="*/ 16 w 16"/>
                <a:gd name="T9" fmla="*/ 16 h 16"/>
              </a:gdLst>
              <a:ahLst/>
              <a:cxnLst>
                <a:cxn ang="0">
                  <a:pos x="T0" y="T1"/>
                </a:cxn>
                <a:cxn ang="0">
                  <a:pos x="T2" y="T3"/>
                </a:cxn>
                <a:cxn ang="0">
                  <a:pos x="T4" y="T5"/>
                </a:cxn>
                <a:cxn ang="0">
                  <a:pos x="T6" y="T7"/>
                </a:cxn>
                <a:cxn ang="0">
                  <a:pos x="T8" y="T9"/>
                </a:cxn>
              </a:cxnLst>
              <a:rect l="0" t="0" r="r" b="b"/>
              <a:pathLst>
                <a:path w="16" h="16">
                  <a:moveTo>
                    <a:pt x="16" y="16"/>
                  </a:moveTo>
                  <a:cubicBezTo>
                    <a:pt x="12" y="8"/>
                    <a:pt x="8" y="0"/>
                    <a:pt x="8" y="0"/>
                  </a:cubicBezTo>
                  <a:cubicBezTo>
                    <a:pt x="0" y="0"/>
                    <a:pt x="0" y="0"/>
                    <a:pt x="0" y="0"/>
                  </a:cubicBezTo>
                  <a:cubicBezTo>
                    <a:pt x="12" y="16"/>
                    <a:pt x="12" y="16"/>
                    <a:pt x="12" y="16"/>
                  </a:cubicBezTo>
                  <a:lnTo>
                    <a:pt x="1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 name="Freeform 247"/>
            <p:cNvSpPr/>
            <p:nvPr/>
          </p:nvSpPr>
          <p:spPr bwMode="auto">
            <a:xfrm>
              <a:off x="2747963" y="5472113"/>
              <a:ext cx="74613" cy="60325"/>
            </a:xfrm>
            <a:custGeom>
              <a:avLst/>
              <a:gdLst>
                <a:gd name="T0" fmla="*/ 20 w 20"/>
                <a:gd name="T1" fmla="*/ 0 h 16"/>
                <a:gd name="T2" fmla="*/ 0 w 20"/>
                <a:gd name="T3" fmla="*/ 16 h 16"/>
                <a:gd name="T4" fmla="*/ 20 w 20"/>
                <a:gd name="T5" fmla="*/ 0 h 16"/>
              </a:gdLst>
              <a:ahLst/>
              <a:cxnLst>
                <a:cxn ang="0">
                  <a:pos x="T0" y="T1"/>
                </a:cxn>
                <a:cxn ang="0">
                  <a:pos x="T2" y="T3"/>
                </a:cxn>
                <a:cxn ang="0">
                  <a:pos x="T4" y="T5"/>
                </a:cxn>
              </a:cxnLst>
              <a:rect l="0" t="0" r="r" b="b"/>
              <a:pathLst>
                <a:path w="20" h="16">
                  <a:moveTo>
                    <a:pt x="20" y="0"/>
                  </a:moveTo>
                  <a:cubicBezTo>
                    <a:pt x="20" y="0"/>
                    <a:pt x="0" y="0"/>
                    <a:pt x="0" y="16"/>
                  </a:cubicBezTo>
                  <a:cubicBezTo>
                    <a:pt x="0" y="16"/>
                    <a:pt x="20" y="16"/>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23" name="Group 33"/>
          <p:cNvGrpSpPr/>
          <p:nvPr/>
        </p:nvGrpSpPr>
        <p:grpSpPr>
          <a:xfrm>
            <a:off x="5478355" y="3659066"/>
            <a:ext cx="330700" cy="414844"/>
            <a:chOff x="9985375" y="3051175"/>
            <a:chExt cx="649288" cy="814388"/>
          </a:xfrm>
          <a:solidFill>
            <a:schemeClr val="bg1"/>
          </a:solidFill>
        </p:grpSpPr>
        <p:sp>
          <p:nvSpPr>
            <p:cNvPr id="24" name="Freeform 16"/>
            <p:cNvSpPr/>
            <p:nvPr/>
          </p:nvSpPr>
          <p:spPr bwMode="auto">
            <a:xfrm>
              <a:off x="10088563" y="3051175"/>
              <a:ext cx="442913" cy="198438"/>
            </a:xfrm>
            <a:custGeom>
              <a:avLst/>
              <a:gdLst>
                <a:gd name="T0" fmla="*/ 98 w 116"/>
                <a:gd name="T1" fmla="*/ 52 h 52"/>
                <a:gd name="T2" fmla="*/ 110 w 116"/>
                <a:gd name="T3" fmla="*/ 17 h 52"/>
                <a:gd name="T4" fmla="*/ 81 w 116"/>
                <a:gd name="T5" fmla="*/ 22 h 52"/>
                <a:gd name="T6" fmla="*/ 58 w 116"/>
                <a:gd name="T7" fmla="*/ 0 h 52"/>
                <a:gd name="T8" fmla="*/ 35 w 116"/>
                <a:gd name="T9" fmla="*/ 22 h 52"/>
                <a:gd name="T10" fmla="*/ 7 w 116"/>
                <a:gd name="T11" fmla="*/ 17 h 52"/>
                <a:gd name="T12" fmla="*/ 18 w 116"/>
                <a:gd name="T13" fmla="*/ 52 h 52"/>
                <a:gd name="T14" fmla="*/ 98 w 116"/>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52">
                  <a:moveTo>
                    <a:pt x="98" y="52"/>
                  </a:moveTo>
                  <a:cubicBezTo>
                    <a:pt x="111" y="40"/>
                    <a:pt x="116" y="24"/>
                    <a:pt x="110" y="17"/>
                  </a:cubicBezTo>
                  <a:cubicBezTo>
                    <a:pt x="104" y="12"/>
                    <a:pt x="93" y="14"/>
                    <a:pt x="81" y="22"/>
                  </a:cubicBezTo>
                  <a:cubicBezTo>
                    <a:pt x="78" y="9"/>
                    <a:pt x="69" y="0"/>
                    <a:pt x="58" y="0"/>
                  </a:cubicBezTo>
                  <a:cubicBezTo>
                    <a:pt x="47" y="0"/>
                    <a:pt x="38" y="9"/>
                    <a:pt x="35" y="22"/>
                  </a:cubicBezTo>
                  <a:cubicBezTo>
                    <a:pt x="24" y="14"/>
                    <a:pt x="12" y="12"/>
                    <a:pt x="7" y="17"/>
                  </a:cubicBezTo>
                  <a:cubicBezTo>
                    <a:pt x="0" y="24"/>
                    <a:pt x="5" y="40"/>
                    <a:pt x="18" y="52"/>
                  </a:cubicBezTo>
                  <a:lnTo>
                    <a:pt x="98"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5" name="Freeform 17"/>
            <p:cNvSpPr>
              <a:spLocks noEditPoints="1"/>
            </p:cNvSpPr>
            <p:nvPr/>
          </p:nvSpPr>
          <p:spPr bwMode="auto">
            <a:xfrm>
              <a:off x="9985375" y="3298825"/>
              <a:ext cx="649288" cy="566738"/>
            </a:xfrm>
            <a:custGeom>
              <a:avLst/>
              <a:gdLst>
                <a:gd name="T0" fmla="*/ 165 w 170"/>
                <a:gd name="T1" fmla="*/ 95 h 149"/>
                <a:gd name="T2" fmla="*/ 165 w 170"/>
                <a:gd name="T3" fmla="*/ 95 h 149"/>
                <a:gd name="T4" fmla="*/ 170 w 170"/>
                <a:gd name="T5" fmla="*/ 66 h 149"/>
                <a:gd name="T6" fmla="*/ 132 w 170"/>
                <a:gd name="T7" fmla="*/ 0 h 149"/>
                <a:gd name="T8" fmla="*/ 38 w 170"/>
                <a:gd name="T9" fmla="*/ 0 h 149"/>
                <a:gd name="T10" fmla="*/ 0 w 170"/>
                <a:gd name="T11" fmla="*/ 66 h 149"/>
                <a:gd name="T12" fmla="*/ 9 w 170"/>
                <a:gd name="T13" fmla="*/ 101 h 149"/>
                <a:gd name="T14" fmla="*/ 12 w 170"/>
                <a:gd name="T15" fmla="*/ 114 h 149"/>
                <a:gd name="T16" fmla="*/ 10 w 170"/>
                <a:gd name="T17" fmla="*/ 136 h 149"/>
                <a:gd name="T18" fmla="*/ 43 w 170"/>
                <a:gd name="T19" fmla="*/ 142 h 149"/>
                <a:gd name="T20" fmla="*/ 43 w 170"/>
                <a:gd name="T21" fmla="*/ 142 h 149"/>
                <a:gd name="T22" fmla="*/ 61 w 170"/>
                <a:gd name="T23" fmla="*/ 142 h 149"/>
                <a:gd name="T24" fmla="*/ 61 w 170"/>
                <a:gd name="T25" fmla="*/ 142 h 149"/>
                <a:gd name="T26" fmla="*/ 85 w 170"/>
                <a:gd name="T27" fmla="*/ 146 h 149"/>
                <a:gd name="T28" fmla="*/ 110 w 170"/>
                <a:gd name="T29" fmla="*/ 142 h 149"/>
                <a:gd name="T30" fmla="*/ 110 w 170"/>
                <a:gd name="T31" fmla="*/ 142 h 149"/>
                <a:gd name="T32" fmla="*/ 127 w 170"/>
                <a:gd name="T33" fmla="*/ 142 h 149"/>
                <a:gd name="T34" fmla="*/ 160 w 170"/>
                <a:gd name="T35" fmla="*/ 136 h 149"/>
                <a:gd name="T36" fmla="*/ 158 w 170"/>
                <a:gd name="T37" fmla="*/ 115 h 149"/>
                <a:gd name="T38" fmla="*/ 158 w 170"/>
                <a:gd name="T39" fmla="*/ 115 h 149"/>
                <a:gd name="T40" fmla="*/ 162 w 170"/>
                <a:gd name="T41" fmla="*/ 101 h 149"/>
                <a:gd name="T42" fmla="*/ 165 w 170"/>
                <a:gd name="T43" fmla="*/ 95 h 149"/>
                <a:gd name="T44" fmla="*/ 91 w 170"/>
                <a:gd name="T45" fmla="*/ 113 h 149"/>
                <a:gd name="T46" fmla="*/ 79 w 170"/>
                <a:gd name="T47" fmla="*/ 113 h 149"/>
                <a:gd name="T48" fmla="*/ 79 w 170"/>
                <a:gd name="T49" fmla="*/ 102 h 149"/>
                <a:gd name="T50" fmla="*/ 58 w 170"/>
                <a:gd name="T51" fmla="*/ 96 h 149"/>
                <a:gd name="T52" fmla="*/ 62 w 170"/>
                <a:gd name="T53" fmla="*/ 83 h 149"/>
                <a:gd name="T54" fmla="*/ 81 w 170"/>
                <a:gd name="T55" fmla="*/ 88 h 149"/>
                <a:gd name="T56" fmla="*/ 92 w 170"/>
                <a:gd name="T57" fmla="*/ 83 h 149"/>
                <a:gd name="T58" fmla="*/ 80 w 170"/>
                <a:gd name="T59" fmla="*/ 75 h 149"/>
                <a:gd name="T60" fmla="*/ 59 w 170"/>
                <a:gd name="T61" fmla="*/ 55 h 149"/>
                <a:gd name="T62" fmla="*/ 80 w 170"/>
                <a:gd name="T63" fmla="*/ 37 h 149"/>
                <a:gd name="T64" fmla="*/ 80 w 170"/>
                <a:gd name="T65" fmla="*/ 25 h 149"/>
                <a:gd name="T66" fmla="*/ 92 w 170"/>
                <a:gd name="T67" fmla="*/ 25 h 149"/>
                <a:gd name="T68" fmla="*/ 92 w 170"/>
                <a:gd name="T69" fmla="*/ 37 h 149"/>
                <a:gd name="T70" fmla="*/ 109 w 170"/>
                <a:gd name="T71" fmla="*/ 41 h 149"/>
                <a:gd name="T72" fmla="*/ 105 w 170"/>
                <a:gd name="T73" fmla="*/ 54 h 149"/>
                <a:gd name="T74" fmla="*/ 89 w 170"/>
                <a:gd name="T75" fmla="*/ 50 h 149"/>
                <a:gd name="T76" fmla="*/ 80 w 170"/>
                <a:gd name="T77" fmla="*/ 54 h 149"/>
                <a:gd name="T78" fmla="*/ 92 w 170"/>
                <a:gd name="T79" fmla="*/ 62 h 149"/>
                <a:gd name="T80" fmla="*/ 112 w 170"/>
                <a:gd name="T81" fmla="*/ 82 h 149"/>
                <a:gd name="T82" fmla="*/ 91 w 170"/>
                <a:gd name="T83" fmla="*/ 101 h 149"/>
                <a:gd name="T84" fmla="*/ 91 w 170"/>
                <a:gd name="T85" fmla="*/ 11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0" h="149">
                  <a:moveTo>
                    <a:pt x="165" y="95"/>
                  </a:moveTo>
                  <a:cubicBezTo>
                    <a:pt x="165" y="95"/>
                    <a:pt x="165" y="95"/>
                    <a:pt x="165" y="95"/>
                  </a:cubicBezTo>
                  <a:cubicBezTo>
                    <a:pt x="168" y="86"/>
                    <a:pt x="170" y="76"/>
                    <a:pt x="170" y="66"/>
                  </a:cubicBezTo>
                  <a:cubicBezTo>
                    <a:pt x="170" y="39"/>
                    <a:pt x="155" y="14"/>
                    <a:pt x="132" y="0"/>
                  </a:cubicBezTo>
                  <a:cubicBezTo>
                    <a:pt x="38" y="0"/>
                    <a:pt x="38" y="0"/>
                    <a:pt x="38" y="0"/>
                  </a:cubicBezTo>
                  <a:cubicBezTo>
                    <a:pt x="15" y="14"/>
                    <a:pt x="0" y="39"/>
                    <a:pt x="0" y="66"/>
                  </a:cubicBezTo>
                  <a:cubicBezTo>
                    <a:pt x="0" y="79"/>
                    <a:pt x="3" y="91"/>
                    <a:pt x="9" y="101"/>
                  </a:cubicBezTo>
                  <a:cubicBezTo>
                    <a:pt x="11" y="106"/>
                    <a:pt x="13" y="112"/>
                    <a:pt x="12" y="114"/>
                  </a:cubicBezTo>
                  <a:cubicBezTo>
                    <a:pt x="8" y="121"/>
                    <a:pt x="7" y="129"/>
                    <a:pt x="10" y="136"/>
                  </a:cubicBezTo>
                  <a:cubicBezTo>
                    <a:pt x="16" y="146"/>
                    <a:pt x="30" y="148"/>
                    <a:pt x="43" y="142"/>
                  </a:cubicBezTo>
                  <a:cubicBezTo>
                    <a:pt x="43" y="142"/>
                    <a:pt x="43" y="142"/>
                    <a:pt x="43" y="142"/>
                  </a:cubicBezTo>
                  <a:cubicBezTo>
                    <a:pt x="43" y="142"/>
                    <a:pt x="50" y="139"/>
                    <a:pt x="61" y="142"/>
                  </a:cubicBezTo>
                  <a:cubicBezTo>
                    <a:pt x="61" y="142"/>
                    <a:pt x="61" y="142"/>
                    <a:pt x="61" y="142"/>
                  </a:cubicBezTo>
                  <a:cubicBezTo>
                    <a:pt x="69" y="144"/>
                    <a:pt x="77" y="146"/>
                    <a:pt x="85" y="146"/>
                  </a:cubicBezTo>
                  <a:cubicBezTo>
                    <a:pt x="94" y="146"/>
                    <a:pt x="102" y="144"/>
                    <a:pt x="110" y="142"/>
                  </a:cubicBezTo>
                  <a:cubicBezTo>
                    <a:pt x="110" y="142"/>
                    <a:pt x="110" y="142"/>
                    <a:pt x="110" y="142"/>
                  </a:cubicBezTo>
                  <a:cubicBezTo>
                    <a:pt x="119" y="140"/>
                    <a:pt x="125" y="141"/>
                    <a:pt x="127" y="142"/>
                  </a:cubicBezTo>
                  <a:cubicBezTo>
                    <a:pt x="140" y="149"/>
                    <a:pt x="154" y="146"/>
                    <a:pt x="160" y="136"/>
                  </a:cubicBezTo>
                  <a:cubicBezTo>
                    <a:pt x="163" y="130"/>
                    <a:pt x="163" y="122"/>
                    <a:pt x="158" y="115"/>
                  </a:cubicBezTo>
                  <a:cubicBezTo>
                    <a:pt x="158" y="115"/>
                    <a:pt x="158" y="115"/>
                    <a:pt x="158" y="115"/>
                  </a:cubicBezTo>
                  <a:cubicBezTo>
                    <a:pt x="157" y="113"/>
                    <a:pt x="160" y="106"/>
                    <a:pt x="162" y="101"/>
                  </a:cubicBezTo>
                  <a:cubicBezTo>
                    <a:pt x="163" y="99"/>
                    <a:pt x="165" y="95"/>
                    <a:pt x="165" y="95"/>
                  </a:cubicBezTo>
                  <a:close/>
                  <a:moveTo>
                    <a:pt x="91" y="113"/>
                  </a:moveTo>
                  <a:cubicBezTo>
                    <a:pt x="79" y="113"/>
                    <a:pt x="79" y="113"/>
                    <a:pt x="79" y="113"/>
                  </a:cubicBezTo>
                  <a:cubicBezTo>
                    <a:pt x="79" y="102"/>
                    <a:pt x="79" y="102"/>
                    <a:pt x="79" y="102"/>
                  </a:cubicBezTo>
                  <a:cubicBezTo>
                    <a:pt x="71" y="101"/>
                    <a:pt x="63" y="99"/>
                    <a:pt x="58" y="96"/>
                  </a:cubicBezTo>
                  <a:cubicBezTo>
                    <a:pt x="62" y="83"/>
                    <a:pt x="62" y="83"/>
                    <a:pt x="62" y="83"/>
                  </a:cubicBezTo>
                  <a:cubicBezTo>
                    <a:pt x="66" y="85"/>
                    <a:pt x="75" y="88"/>
                    <a:pt x="81" y="88"/>
                  </a:cubicBezTo>
                  <a:cubicBezTo>
                    <a:pt x="87" y="88"/>
                    <a:pt x="92" y="86"/>
                    <a:pt x="92" y="83"/>
                  </a:cubicBezTo>
                  <a:cubicBezTo>
                    <a:pt x="92" y="80"/>
                    <a:pt x="90" y="78"/>
                    <a:pt x="80" y="75"/>
                  </a:cubicBezTo>
                  <a:cubicBezTo>
                    <a:pt x="65" y="70"/>
                    <a:pt x="59" y="65"/>
                    <a:pt x="59" y="55"/>
                  </a:cubicBezTo>
                  <a:cubicBezTo>
                    <a:pt x="59" y="46"/>
                    <a:pt x="67" y="39"/>
                    <a:pt x="80" y="37"/>
                  </a:cubicBezTo>
                  <a:cubicBezTo>
                    <a:pt x="80" y="25"/>
                    <a:pt x="80" y="25"/>
                    <a:pt x="80" y="25"/>
                  </a:cubicBezTo>
                  <a:cubicBezTo>
                    <a:pt x="92" y="25"/>
                    <a:pt x="92" y="25"/>
                    <a:pt x="92" y="25"/>
                  </a:cubicBezTo>
                  <a:cubicBezTo>
                    <a:pt x="92" y="37"/>
                    <a:pt x="92" y="37"/>
                    <a:pt x="92" y="37"/>
                  </a:cubicBezTo>
                  <a:cubicBezTo>
                    <a:pt x="99" y="37"/>
                    <a:pt x="106" y="39"/>
                    <a:pt x="109" y="41"/>
                  </a:cubicBezTo>
                  <a:cubicBezTo>
                    <a:pt x="105" y="54"/>
                    <a:pt x="105" y="54"/>
                    <a:pt x="105" y="54"/>
                  </a:cubicBezTo>
                  <a:cubicBezTo>
                    <a:pt x="102" y="52"/>
                    <a:pt x="96" y="50"/>
                    <a:pt x="89" y="50"/>
                  </a:cubicBezTo>
                  <a:cubicBezTo>
                    <a:pt x="84" y="50"/>
                    <a:pt x="80" y="51"/>
                    <a:pt x="80" y="54"/>
                  </a:cubicBezTo>
                  <a:cubicBezTo>
                    <a:pt x="80" y="57"/>
                    <a:pt x="81" y="59"/>
                    <a:pt x="92" y="62"/>
                  </a:cubicBezTo>
                  <a:cubicBezTo>
                    <a:pt x="107" y="67"/>
                    <a:pt x="112" y="73"/>
                    <a:pt x="112" y="82"/>
                  </a:cubicBezTo>
                  <a:cubicBezTo>
                    <a:pt x="112" y="91"/>
                    <a:pt x="105" y="99"/>
                    <a:pt x="91" y="101"/>
                  </a:cubicBezTo>
                  <a:lnTo>
                    <a:pt x="91"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26" name="Group 36"/>
          <p:cNvGrpSpPr/>
          <p:nvPr/>
        </p:nvGrpSpPr>
        <p:grpSpPr>
          <a:xfrm flipH="1">
            <a:off x="6350014" y="2833231"/>
            <a:ext cx="404714" cy="402138"/>
            <a:chOff x="5016501" y="4030663"/>
            <a:chExt cx="244475" cy="242887"/>
          </a:xfrm>
          <a:solidFill>
            <a:schemeClr val="bg1"/>
          </a:solidFill>
        </p:grpSpPr>
        <p:sp>
          <p:nvSpPr>
            <p:cNvPr id="27" name="Freeform 434"/>
            <p:cNvSpPr/>
            <p:nvPr/>
          </p:nvSpPr>
          <p:spPr bwMode="auto">
            <a:xfrm>
              <a:off x="5016501" y="4030663"/>
              <a:ext cx="203200" cy="201613"/>
            </a:xfrm>
            <a:custGeom>
              <a:avLst/>
              <a:gdLst>
                <a:gd name="T0" fmla="*/ 37 w 54"/>
                <a:gd name="T1" fmla="*/ 23 h 54"/>
                <a:gd name="T2" fmla="*/ 31 w 54"/>
                <a:gd name="T3" fmla="*/ 23 h 54"/>
                <a:gd name="T4" fmla="*/ 28 w 54"/>
                <a:gd name="T5" fmla="*/ 8 h 54"/>
                <a:gd name="T6" fmla="*/ 20 w 54"/>
                <a:gd name="T7" fmla="*/ 0 h 54"/>
                <a:gd name="T8" fmla="*/ 17 w 54"/>
                <a:gd name="T9" fmla="*/ 14 h 54"/>
                <a:gd name="T10" fmla="*/ 26 w 54"/>
                <a:gd name="T11" fmla="*/ 23 h 54"/>
                <a:gd name="T12" fmla="*/ 23 w 54"/>
                <a:gd name="T13" fmla="*/ 25 h 54"/>
                <a:gd name="T14" fmla="*/ 14 w 54"/>
                <a:gd name="T15" fmla="*/ 17 h 54"/>
                <a:gd name="T16" fmla="*/ 0 w 54"/>
                <a:gd name="T17" fmla="*/ 20 h 54"/>
                <a:gd name="T18" fmla="*/ 9 w 54"/>
                <a:gd name="T19" fmla="*/ 28 h 54"/>
                <a:gd name="T20" fmla="*/ 23 w 54"/>
                <a:gd name="T21" fmla="*/ 31 h 54"/>
                <a:gd name="T22" fmla="*/ 23 w 54"/>
                <a:gd name="T23" fmla="*/ 37 h 54"/>
                <a:gd name="T24" fmla="*/ 40 w 54"/>
                <a:gd name="T25" fmla="*/ 54 h 54"/>
                <a:gd name="T26" fmla="*/ 54 w 54"/>
                <a:gd name="T27" fmla="*/ 40 h 54"/>
                <a:gd name="T28" fmla="*/ 37 w 54"/>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54">
                  <a:moveTo>
                    <a:pt x="37" y="23"/>
                  </a:moveTo>
                  <a:cubicBezTo>
                    <a:pt x="35" y="21"/>
                    <a:pt x="33" y="21"/>
                    <a:pt x="31" y="23"/>
                  </a:cubicBezTo>
                  <a:cubicBezTo>
                    <a:pt x="31" y="23"/>
                    <a:pt x="37" y="17"/>
                    <a:pt x="28" y="8"/>
                  </a:cubicBezTo>
                  <a:cubicBezTo>
                    <a:pt x="26" y="6"/>
                    <a:pt x="20" y="0"/>
                    <a:pt x="20" y="0"/>
                  </a:cubicBezTo>
                  <a:cubicBezTo>
                    <a:pt x="17" y="14"/>
                    <a:pt x="17" y="14"/>
                    <a:pt x="17" y="14"/>
                  </a:cubicBezTo>
                  <a:cubicBezTo>
                    <a:pt x="26" y="23"/>
                    <a:pt x="26" y="23"/>
                    <a:pt x="26" y="23"/>
                  </a:cubicBezTo>
                  <a:cubicBezTo>
                    <a:pt x="23" y="25"/>
                    <a:pt x="23" y="25"/>
                    <a:pt x="23" y="25"/>
                  </a:cubicBezTo>
                  <a:cubicBezTo>
                    <a:pt x="14" y="17"/>
                    <a:pt x="14" y="17"/>
                    <a:pt x="14" y="17"/>
                  </a:cubicBezTo>
                  <a:cubicBezTo>
                    <a:pt x="0" y="20"/>
                    <a:pt x="0" y="20"/>
                    <a:pt x="0" y="20"/>
                  </a:cubicBezTo>
                  <a:cubicBezTo>
                    <a:pt x="0" y="20"/>
                    <a:pt x="6" y="25"/>
                    <a:pt x="9" y="28"/>
                  </a:cubicBezTo>
                  <a:cubicBezTo>
                    <a:pt x="17" y="37"/>
                    <a:pt x="23" y="31"/>
                    <a:pt x="23" y="31"/>
                  </a:cubicBezTo>
                  <a:cubicBezTo>
                    <a:pt x="21" y="33"/>
                    <a:pt x="21" y="35"/>
                    <a:pt x="23" y="37"/>
                  </a:cubicBezTo>
                  <a:cubicBezTo>
                    <a:pt x="40" y="54"/>
                    <a:pt x="40" y="54"/>
                    <a:pt x="40" y="54"/>
                  </a:cubicBezTo>
                  <a:cubicBezTo>
                    <a:pt x="54" y="40"/>
                    <a:pt x="54" y="40"/>
                    <a:pt x="54" y="40"/>
                  </a:cubicBezTo>
                  <a:lnTo>
                    <a:pt x="3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8" name="Freeform 435"/>
            <p:cNvSpPr/>
            <p:nvPr/>
          </p:nvSpPr>
          <p:spPr bwMode="auto">
            <a:xfrm>
              <a:off x="5178426" y="4187825"/>
              <a:ext cx="82550" cy="85725"/>
            </a:xfrm>
            <a:custGeom>
              <a:avLst/>
              <a:gdLst>
                <a:gd name="T0" fmla="*/ 17 w 22"/>
                <a:gd name="T1" fmla="*/ 3 h 23"/>
                <a:gd name="T2" fmla="*/ 14 w 22"/>
                <a:gd name="T3" fmla="*/ 0 h 23"/>
                <a:gd name="T4" fmla="*/ 0 w 22"/>
                <a:gd name="T5" fmla="*/ 15 h 23"/>
                <a:gd name="T6" fmla="*/ 2 w 22"/>
                <a:gd name="T7" fmla="*/ 17 h 23"/>
                <a:gd name="T8" fmla="*/ 21 w 22"/>
                <a:gd name="T9" fmla="*/ 22 h 23"/>
                <a:gd name="T10" fmla="*/ 17 w 22"/>
                <a:gd name="T11" fmla="*/ 3 h 23"/>
              </a:gdLst>
              <a:ahLst/>
              <a:cxnLst>
                <a:cxn ang="0">
                  <a:pos x="T0" y="T1"/>
                </a:cxn>
                <a:cxn ang="0">
                  <a:pos x="T2" y="T3"/>
                </a:cxn>
                <a:cxn ang="0">
                  <a:pos x="T4" y="T5"/>
                </a:cxn>
                <a:cxn ang="0">
                  <a:pos x="T6" y="T7"/>
                </a:cxn>
                <a:cxn ang="0">
                  <a:pos x="T8" y="T9"/>
                </a:cxn>
                <a:cxn ang="0">
                  <a:pos x="T10" y="T11"/>
                </a:cxn>
              </a:cxnLst>
              <a:rect l="0" t="0" r="r" b="b"/>
              <a:pathLst>
                <a:path w="22" h="23">
                  <a:moveTo>
                    <a:pt x="17" y="3"/>
                  </a:moveTo>
                  <a:cubicBezTo>
                    <a:pt x="14" y="0"/>
                    <a:pt x="14" y="0"/>
                    <a:pt x="14" y="0"/>
                  </a:cubicBezTo>
                  <a:cubicBezTo>
                    <a:pt x="0" y="15"/>
                    <a:pt x="0" y="15"/>
                    <a:pt x="0" y="15"/>
                  </a:cubicBezTo>
                  <a:cubicBezTo>
                    <a:pt x="0" y="15"/>
                    <a:pt x="0" y="15"/>
                    <a:pt x="2" y="17"/>
                  </a:cubicBezTo>
                  <a:cubicBezTo>
                    <a:pt x="8" y="23"/>
                    <a:pt x="21" y="22"/>
                    <a:pt x="21" y="22"/>
                  </a:cubicBezTo>
                  <a:cubicBezTo>
                    <a:pt x="21" y="22"/>
                    <a:pt x="22" y="9"/>
                    <a:pt x="1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29" name="Oval 39"/>
          <p:cNvSpPr>
            <a:spLocks noChangeArrowheads="1"/>
          </p:cNvSpPr>
          <p:nvPr/>
        </p:nvSpPr>
        <p:spPr bwMode="auto">
          <a:xfrm>
            <a:off x="768715" y="2205079"/>
            <a:ext cx="179977" cy="180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0" name="Oval 40"/>
          <p:cNvSpPr>
            <a:spLocks noChangeArrowheads="1"/>
          </p:cNvSpPr>
          <p:nvPr/>
        </p:nvSpPr>
        <p:spPr bwMode="auto">
          <a:xfrm>
            <a:off x="768715" y="3210278"/>
            <a:ext cx="179977" cy="180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1" name="Oval 41"/>
          <p:cNvSpPr>
            <a:spLocks noChangeArrowheads="1"/>
          </p:cNvSpPr>
          <p:nvPr/>
        </p:nvSpPr>
        <p:spPr bwMode="auto">
          <a:xfrm>
            <a:off x="768715" y="4295490"/>
            <a:ext cx="179977" cy="180000"/>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2" name="Oval 42"/>
          <p:cNvSpPr>
            <a:spLocks noChangeArrowheads="1"/>
          </p:cNvSpPr>
          <p:nvPr/>
        </p:nvSpPr>
        <p:spPr bwMode="auto">
          <a:xfrm>
            <a:off x="768715" y="5409507"/>
            <a:ext cx="179977" cy="180000"/>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3" name="TextBox 43"/>
          <p:cNvSpPr txBox="1"/>
          <p:nvPr/>
        </p:nvSpPr>
        <p:spPr>
          <a:xfrm>
            <a:off x="996939" y="2061790"/>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34" name="TextBox 44"/>
          <p:cNvSpPr txBox="1"/>
          <p:nvPr/>
        </p:nvSpPr>
        <p:spPr>
          <a:xfrm>
            <a:off x="996939" y="2316948"/>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endParaRPr lang="zh-CN" altLang="en-US" sz="1200" kern="3000" spc="31" dirty="0">
              <a:solidFill>
                <a:schemeClr val="tx1">
                  <a:lumMod val="50000"/>
                  <a:lumOff val="50000"/>
                </a:schemeClr>
              </a:solidFill>
              <a:latin typeface="+mj-ea"/>
            </a:endParaRPr>
          </a:p>
        </p:txBody>
      </p:sp>
      <p:sp>
        <p:nvSpPr>
          <p:cNvPr id="35" name="TextBox 45"/>
          <p:cNvSpPr txBox="1"/>
          <p:nvPr/>
        </p:nvSpPr>
        <p:spPr>
          <a:xfrm>
            <a:off x="996939" y="3072368"/>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36" name="TextBox 46"/>
          <p:cNvSpPr txBox="1"/>
          <p:nvPr/>
        </p:nvSpPr>
        <p:spPr>
          <a:xfrm>
            <a:off x="996939" y="3327526"/>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endParaRPr lang="zh-CN" altLang="en-US" sz="1200" kern="3000" spc="31" dirty="0">
              <a:solidFill>
                <a:schemeClr val="tx1">
                  <a:lumMod val="50000"/>
                  <a:lumOff val="50000"/>
                </a:schemeClr>
              </a:solidFill>
              <a:latin typeface="+mj-ea"/>
            </a:endParaRPr>
          </a:p>
        </p:txBody>
      </p:sp>
      <p:sp>
        <p:nvSpPr>
          <p:cNvPr id="37" name="TextBox 47"/>
          <p:cNvSpPr txBox="1"/>
          <p:nvPr/>
        </p:nvSpPr>
        <p:spPr>
          <a:xfrm>
            <a:off x="996939" y="4173262"/>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38" name="TextBox 48"/>
          <p:cNvSpPr txBox="1"/>
          <p:nvPr/>
        </p:nvSpPr>
        <p:spPr>
          <a:xfrm>
            <a:off x="996939" y="4428420"/>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endParaRPr lang="zh-CN" altLang="en-US" sz="1200" kern="3000" spc="31" dirty="0">
              <a:solidFill>
                <a:schemeClr val="tx1">
                  <a:lumMod val="50000"/>
                  <a:lumOff val="50000"/>
                </a:schemeClr>
              </a:solidFill>
              <a:latin typeface="+mj-ea"/>
            </a:endParaRPr>
          </a:p>
        </p:txBody>
      </p:sp>
      <p:sp>
        <p:nvSpPr>
          <p:cNvPr id="39" name="TextBox 49"/>
          <p:cNvSpPr txBox="1"/>
          <p:nvPr/>
        </p:nvSpPr>
        <p:spPr>
          <a:xfrm>
            <a:off x="996939" y="5277209"/>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40" name="TextBox 50"/>
          <p:cNvSpPr txBox="1"/>
          <p:nvPr/>
        </p:nvSpPr>
        <p:spPr>
          <a:xfrm>
            <a:off x="996939" y="5532367"/>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endParaRPr lang="zh-CN" altLang="en-US" sz="1200" kern="3000" spc="31" dirty="0">
              <a:solidFill>
                <a:schemeClr val="tx1">
                  <a:lumMod val="50000"/>
                  <a:lumOff val="50000"/>
                </a:schemeClr>
              </a:solidFill>
              <a:latin typeface="+mj-ea"/>
            </a:endParaRPr>
          </a:p>
        </p:txBody>
      </p:sp>
      <p:sp>
        <p:nvSpPr>
          <p:cNvPr id="41" name="Oval 51"/>
          <p:cNvSpPr>
            <a:spLocks noChangeArrowheads="1"/>
          </p:cNvSpPr>
          <p:nvPr/>
        </p:nvSpPr>
        <p:spPr bwMode="auto">
          <a:xfrm>
            <a:off x="8742953" y="2195359"/>
            <a:ext cx="179977" cy="180000"/>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2" name="Oval 52"/>
          <p:cNvSpPr>
            <a:spLocks noChangeArrowheads="1"/>
          </p:cNvSpPr>
          <p:nvPr/>
        </p:nvSpPr>
        <p:spPr bwMode="auto">
          <a:xfrm>
            <a:off x="8742953" y="3200558"/>
            <a:ext cx="179977" cy="180000"/>
          </a:xfrm>
          <a:prstGeom prst="ellipse">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3" name="Oval 53"/>
          <p:cNvSpPr>
            <a:spLocks noChangeArrowheads="1"/>
          </p:cNvSpPr>
          <p:nvPr/>
        </p:nvSpPr>
        <p:spPr bwMode="auto">
          <a:xfrm>
            <a:off x="8742953" y="4285770"/>
            <a:ext cx="179977" cy="180000"/>
          </a:xfrm>
          <a:prstGeom prst="ellipse">
            <a:avLst/>
          </a:pr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4" name="TextBox 55"/>
          <p:cNvSpPr txBox="1"/>
          <p:nvPr/>
        </p:nvSpPr>
        <p:spPr>
          <a:xfrm>
            <a:off x="8971177" y="2052070"/>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45" name="TextBox 56"/>
          <p:cNvSpPr txBox="1"/>
          <p:nvPr/>
        </p:nvSpPr>
        <p:spPr>
          <a:xfrm>
            <a:off x="8971177" y="2307228"/>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endParaRPr lang="zh-CN" altLang="en-US" sz="1200" kern="3000" spc="31" dirty="0">
              <a:solidFill>
                <a:schemeClr val="tx1">
                  <a:lumMod val="50000"/>
                  <a:lumOff val="50000"/>
                </a:schemeClr>
              </a:solidFill>
              <a:latin typeface="+mj-ea"/>
            </a:endParaRPr>
          </a:p>
        </p:txBody>
      </p:sp>
      <p:sp>
        <p:nvSpPr>
          <p:cNvPr id="46" name="TextBox 57"/>
          <p:cNvSpPr txBox="1"/>
          <p:nvPr/>
        </p:nvSpPr>
        <p:spPr>
          <a:xfrm>
            <a:off x="8971177" y="3062648"/>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47" name="TextBox 58"/>
          <p:cNvSpPr txBox="1"/>
          <p:nvPr/>
        </p:nvSpPr>
        <p:spPr>
          <a:xfrm>
            <a:off x="8971177" y="3317806"/>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endParaRPr lang="zh-CN" altLang="en-US" sz="1200" kern="3000" spc="31" dirty="0">
              <a:solidFill>
                <a:schemeClr val="tx1">
                  <a:lumMod val="50000"/>
                  <a:lumOff val="50000"/>
                </a:schemeClr>
              </a:solidFill>
              <a:latin typeface="+mj-ea"/>
            </a:endParaRPr>
          </a:p>
        </p:txBody>
      </p:sp>
      <p:sp>
        <p:nvSpPr>
          <p:cNvPr id="48" name="TextBox 59"/>
          <p:cNvSpPr txBox="1"/>
          <p:nvPr/>
        </p:nvSpPr>
        <p:spPr>
          <a:xfrm>
            <a:off x="8971177" y="4163542"/>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49" name="TextBox 60"/>
          <p:cNvSpPr txBox="1"/>
          <p:nvPr/>
        </p:nvSpPr>
        <p:spPr>
          <a:xfrm>
            <a:off x="8971177" y="4418700"/>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endParaRPr lang="zh-CN" altLang="en-US" sz="1200" kern="3000" spc="31" dirty="0">
              <a:solidFill>
                <a:schemeClr val="tx1">
                  <a:lumMod val="50000"/>
                  <a:lumOff val="50000"/>
                </a:schemeClr>
              </a:solidFill>
              <a:latin typeface="+mj-ea"/>
            </a:endParaRPr>
          </a:p>
        </p:txBody>
      </p:sp>
      <p:sp>
        <p:nvSpPr>
          <p:cNvPr id="3" name="标题 2"/>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2000"/>
                            </p:stCondLst>
                            <p:childTnLst>
                              <p:par>
                                <p:cTn id="32" presetID="22" presetClass="entr" presetSubtype="4"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animEffect transition="in" filter="fade">
                                      <p:cBhvr>
                                        <p:cTn id="48" dur="500"/>
                                        <p:tgtEl>
                                          <p:spTgt spid="17"/>
                                        </p:tgtEl>
                                      </p:cBhvr>
                                    </p:animEffect>
                                  </p:childTnLst>
                                </p:cTn>
                              </p:par>
                            </p:childTnLst>
                          </p:cTn>
                        </p:par>
                        <p:par>
                          <p:cTn id="49" fill="hold">
                            <p:stCondLst>
                              <p:cond delay="3000"/>
                            </p:stCondLst>
                            <p:childTnLst>
                              <p:par>
                                <p:cTn id="50" presetID="22" presetClass="entr" presetSubtype="4"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down)">
                                      <p:cBhvr>
                                        <p:cTn id="55" dur="500"/>
                                        <p:tgtEl>
                                          <p:spTgt spid="12"/>
                                        </p:tgtEl>
                                      </p:cBhvr>
                                    </p:animEffect>
                                  </p:childTnLst>
                                </p:cTn>
                              </p:par>
                            </p:childTnLst>
                          </p:cTn>
                        </p:par>
                        <p:par>
                          <p:cTn id="56" fill="hold">
                            <p:stCondLst>
                              <p:cond delay="3500"/>
                            </p:stCondLst>
                            <p:childTnLst>
                              <p:par>
                                <p:cTn id="57" presetID="53" presetClass="entr" presetSubtype="16"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ppt_w</p:attrName>
                                        </p:attrNameLst>
                                      </p:cBhvr>
                                      <p:tavLst>
                                        <p:tav tm="0">
                                          <p:val>
                                            <p:fltVal val="0"/>
                                          </p:val>
                                        </p:tav>
                                        <p:tav tm="100000">
                                          <p:val>
                                            <p:strVal val="#ppt_w"/>
                                          </p:val>
                                        </p:tav>
                                      </p:tavLst>
                                    </p:anim>
                                    <p:anim calcmode="lin" valueType="num">
                                      <p:cBhvr>
                                        <p:cTn id="60" dur="500" fill="hold"/>
                                        <p:tgtEl>
                                          <p:spTgt spid="19"/>
                                        </p:tgtEl>
                                        <p:attrNameLst>
                                          <p:attrName>ppt_h</p:attrName>
                                        </p:attrNameLst>
                                      </p:cBhvr>
                                      <p:tavLst>
                                        <p:tav tm="0">
                                          <p:val>
                                            <p:fltVal val="0"/>
                                          </p:val>
                                        </p:tav>
                                        <p:tav tm="100000">
                                          <p:val>
                                            <p:strVal val="#ppt_h"/>
                                          </p:val>
                                        </p:tav>
                                      </p:tavLst>
                                    </p:anim>
                                    <p:animEffect transition="in" filter="fade">
                                      <p:cBhvr>
                                        <p:cTn id="61" dur="500"/>
                                        <p:tgtEl>
                                          <p:spTgt spid="19"/>
                                        </p:tgtEl>
                                      </p:cBhvr>
                                    </p:animEffect>
                                  </p:childTnLst>
                                </p:cTn>
                              </p:par>
                              <p:par>
                                <p:cTn id="62" presetID="53" presetClass="entr" presetSubtype="16" fill="hold" nodeType="with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p:cTn id="64" dur="500" fill="hold"/>
                                        <p:tgtEl>
                                          <p:spTgt spid="26"/>
                                        </p:tgtEl>
                                        <p:attrNameLst>
                                          <p:attrName>ppt_w</p:attrName>
                                        </p:attrNameLst>
                                      </p:cBhvr>
                                      <p:tavLst>
                                        <p:tav tm="0">
                                          <p:val>
                                            <p:fltVal val="0"/>
                                          </p:val>
                                        </p:tav>
                                        <p:tav tm="100000">
                                          <p:val>
                                            <p:strVal val="#ppt_w"/>
                                          </p:val>
                                        </p:tav>
                                      </p:tavLst>
                                    </p:anim>
                                    <p:anim calcmode="lin" valueType="num">
                                      <p:cBhvr>
                                        <p:cTn id="65" dur="500" fill="hold"/>
                                        <p:tgtEl>
                                          <p:spTgt spid="26"/>
                                        </p:tgtEl>
                                        <p:attrNameLst>
                                          <p:attrName>ppt_h</p:attrName>
                                        </p:attrNameLst>
                                      </p:cBhvr>
                                      <p:tavLst>
                                        <p:tav tm="0">
                                          <p:val>
                                            <p:fltVal val="0"/>
                                          </p:val>
                                        </p:tav>
                                        <p:tav tm="100000">
                                          <p:val>
                                            <p:strVal val="#ppt_h"/>
                                          </p:val>
                                        </p:tav>
                                      </p:tavLst>
                                    </p:anim>
                                    <p:animEffect transition="in" filter="fade">
                                      <p:cBhvr>
                                        <p:cTn id="66" dur="500"/>
                                        <p:tgtEl>
                                          <p:spTgt spid="26"/>
                                        </p:tgtEl>
                                      </p:cBhvr>
                                    </p:animEffect>
                                  </p:childTnLst>
                                </p:cTn>
                              </p:par>
                            </p:childTnLst>
                          </p:cTn>
                        </p:par>
                        <p:par>
                          <p:cTn id="67" fill="hold">
                            <p:stCondLst>
                              <p:cond delay="4000"/>
                            </p:stCondLst>
                            <p:childTnLst>
                              <p:par>
                                <p:cTn id="68" presetID="22" presetClass="entr" presetSubtype="4"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down)">
                                      <p:cBhvr>
                                        <p:cTn id="70" dur="500"/>
                                        <p:tgtEl>
                                          <p:spTgt spid="8"/>
                                        </p:tgtEl>
                                      </p:cBhvr>
                                    </p:animEffect>
                                  </p:childTnLst>
                                </p:cTn>
                              </p:par>
                            </p:childTnLst>
                          </p:cTn>
                        </p:par>
                        <p:par>
                          <p:cTn id="71" fill="hold">
                            <p:stCondLst>
                              <p:cond delay="4500"/>
                            </p:stCondLst>
                            <p:childTnLst>
                              <p:par>
                                <p:cTn id="72" presetID="53" presetClass="entr" presetSubtype="16"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p:cTn id="74" dur="500" fill="hold"/>
                                        <p:tgtEl>
                                          <p:spTgt spid="15"/>
                                        </p:tgtEl>
                                        <p:attrNameLst>
                                          <p:attrName>ppt_w</p:attrName>
                                        </p:attrNameLst>
                                      </p:cBhvr>
                                      <p:tavLst>
                                        <p:tav tm="0">
                                          <p:val>
                                            <p:fltVal val="0"/>
                                          </p:val>
                                        </p:tav>
                                        <p:tav tm="100000">
                                          <p:val>
                                            <p:strVal val="#ppt_w"/>
                                          </p:val>
                                        </p:tav>
                                      </p:tavLst>
                                    </p:anim>
                                    <p:anim calcmode="lin" valueType="num">
                                      <p:cBhvr>
                                        <p:cTn id="75" dur="500" fill="hold"/>
                                        <p:tgtEl>
                                          <p:spTgt spid="15"/>
                                        </p:tgtEl>
                                        <p:attrNameLst>
                                          <p:attrName>ppt_h</p:attrName>
                                        </p:attrNameLst>
                                      </p:cBhvr>
                                      <p:tavLst>
                                        <p:tav tm="0">
                                          <p:val>
                                            <p:fltVal val="0"/>
                                          </p:val>
                                        </p:tav>
                                        <p:tav tm="100000">
                                          <p:val>
                                            <p:strVal val="#ppt_h"/>
                                          </p:val>
                                        </p:tav>
                                      </p:tavLst>
                                    </p:anim>
                                    <p:animEffect transition="in" filter="fade">
                                      <p:cBhvr>
                                        <p:cTn id="76" dur="500"/>
                                        <p:tgtEl>
                                          <p:spTgt spid="15"/>
                                        </p:tgtEl>
                                      </p:cBhvr>
                                    </p:animEffect>
                                  </p:childTnLst>
                                </p:cTn>
                              </p:par>
                            </p:childTnLst>
                          </p:cTn>
                        </p:par>
                        <p:par>
                          <p:cTn id="77" fill="hold">
                            <p:stCondLst>
                              <p:cond delay="5000"/>
                            </p:stCondLst>
                            <p:childTnLst>
                              <p:par>
                                <p:cTn id="78" presetID="53" presetClass="entr" presetSubtype="16"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 calcmode="lin" valueType="num">
                                      <p:cBhvr>
                                        <p:cTn id="80" dur="500" fill="hold"/>
                                        <p:tgtEl>
                                          <p:spTgt spid="29"/>
                                        </p:tgtEl>
                                        <p:attrNameLst>
                                          <p:attrName>ppt_w</p:attrName>
                                        </p:attrNameLst>
                                      </p:cBhvr>
                                      <p:tavLst>
                                        <p:tav tm="0">
                                          <p:val>
                                            <p:fltVal val="0"/>
                                          </p:val>
                                        </p:tav>
                                        <p:tav tm="100000">
                                          <p:val>
                                            <p:strVal val="#ppt_w"/>
                                          </p:val>
                                        </p:tav>
                                      </p:tavLst>
                                    </p:anim>
                                    <p:anim calcmode="lin" valueType="num">
                                      <p:cBhvr>
                                        <p:cTn id="81" dur="500" fill="hold"/>
                                        <p:tgtEl>
                                          <p:spTgt spid="29"/>
                                        </p:tgtEl>
                                        <p:attrNameLst>
                                          <p:attrName>ppt_h</p:attrName>
                                        </p:attrNameLst>
                                      </p:cBhvr>
                                      <p:tavLst>
                                        <p:tav tm="0">
                                          <p:val>
                                            <p:fltVal val="0"/>
                                          </p:val>
                                        </p:tav>
                                        <p:tav tm="100000">
                                          <p:val>
                                            <p:strVal val="#ppt_h"/>
                                          </p:val>
                                        </p:tav>
                                      </p:tavLst>
                                    </p:anim>
                                    <p:animEffect transition="in" filter="fade">
                                      <p:cBhvr>
                                        <p:cTn id="82" dur="500"/>
                                        <p:tgtEl>
                                          <p:spTgt spid="29"/>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animEffect transition="in" filter="fade">
                                      <p:cBhvr>
                                        <p:cTn id="92" dur="500"/>
                                        <p:tgtEl>
                                          <p:spTgt spid="31"/>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32"/>
                                        </p:tgtEl>
                                        <p:attrNameLst>
                                          <p:attrName>style.visibility</p:attrName>
                                        </p:attrNameLst>
                                      </p:cBhvr>
                                      <p:to>
                                        <p:strVal val="visible"/>
                                      </p:to>
                                    </p:set>
                                    <p:anim calcmode="lin" valueType="num">
                                      <p:cBhvr>
                                        <p:cTn id="95" dur="500" fill="hold"/>
                                        <p:tgtEl>
                                          <p:spTgt spid="32"/>
                                        </p:tgtEl>
                                        <p:attrNameLst>
                                          <p:attrName>ppt_w</p:attrName>
                                        </p:attrNameLst>
                                      </p:cBhvr>
                                      <p:tavLst>
                                        <p:tav tm="0">
                                          <p:val>
                                            <p:fltVal val="0"/>
                                          </p:val>
                                        </p:tav>
                                        <p:tav tm="100000">
                                          <p:val>
                                            <p:strVal val="#ppt_w"/>
                                          </p:val>
                                        </p:tav>
                                      </p:tavLst>
                                    </p:anim>
                                    <p:anim calcmode="lin" valueType="num">
                                      <p:cBhvr>
                                        <p:cTn id="96" dur="500" fill="hold"/>
                                        <p:tgtEl>
                                          <p:spTgt spid="32"/>
                                        </p:tgtEl>
                                        <p:attrNameLst>
                                          <p:attrName>ppt_h</p:attrName>
                                        </p:attrNameLst>
                                      </p:cBhvr>
                                      <p:tavLst>
                                        <p:tav tm="0">
                                          <p:val>
                                            <p:fltVal val="0"/>
                                          </p:val>
                                        </p:tav>
                                        <p:tav tm="100000">
                                          <p:val>
                                            <p:strVal val="#ppt_h"/>
                                          </p:val>
                                        </p:tav>
                                      </p:tavLst>
                                    </p:anim>
                                    <p:animEffect transition="in" filter="fade">
                                      <p:cBhvr>
                                        <p:cTn id="97" dur="500"/>
                                        <p:tgtEl>
                                          <p:spTgt spid="32"/>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41"/>
                                        </p:tgtEl>
                                        <p:attrNameLst>
                                          <p:attrName>style.visibility</p:attrName>
                                        </p:attrNameLst>
                                      </p:cBhvr>
                                      <p:to>
                                        <p:strVal val="visible"/>
                                      </p:to>
                                    </p:set>
                                    <p:anim calcmode="lin" valueType="num">
                                      <p:cBhvr>
                                        <p:cTn id="100" dur="500" fill="hold"/>
                                        <p:tgtEl>
                                          <p:spTgt spid="41"/>
                                        </p:tgtEl>
                                        <p:attrNameLst>
                                          <p:attrName>ppt_w</p:attrName>
                                        </p:attrNameLst>
                                      </p:cBhvr>
                                      <p:tavLst>
                                        <p:tav tm="0">
                                          <p:val>
                                            <p:fltVal val="0"/>
                                          </p:val>
                                        </p:tav>
                                        <p:tav tm="100000">
                                          <p:val>
                                            <p:strVal val="#ppt_w"/>
                                          </p:val>
                                        </p:tav>
                                      </p:tavLst>
                                    </p:anim>
                                    <p:anim calcmode="lin" valueType="num">
                                      <p:cBhvr>
                                        <p:cTn id="101" dur="500" fill="hold"/>
                                        <p:tgtEl>
                                          <p:spTgt spid="41"/>
                                        </p:tgtEl>
                                        <p:attrNameLst>
                                          <p:attrName>ppt_h</p:attrName>
                                        </p:attrNameLst>
                                      </p:cBhvr>
                                      <p:tavLst>
                                        <p:tav tm="0">
                                          <p:val>
                                            <p:fltVal val="0"/>
                                          </p:val>
                                        </p:tav>
                                        <p:tav tm="100000">
                                          <p:val>
                                            <p:strVal val="#ppt_h"/>
                                          </p:val>
                                        </p:tav>
                                      </p:tavLst>
                                    </p:anim>
                                    <p:animEffect transition="in" filter="fade">
                                      <p:cBhvr>
                                        <p:cTn id="102" dur="500"/>
                                        <p:tgtEl>
                                          <p:spTgt spid="41"/>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42"/>
                                        </p:tgtEl>
                                        <p:attrNameLst>
                                          <p:attrName>style.visibility</p:attrName>
                                        </p:attrNameLst>
                                      </p:cBhvr>
                                      <p:to>
                                        <p:strVal val="visible"/>
                                      </p:to>
                                    </p:set>
                                    <p:anim calcmode="lin" valueType="num">
                                      <p:cBhvr>
                                        <p:cTn id="105" dur="500" fill="hold"/>
                                        <p:tgtEl>
                                          <p:spTgt spid="42"/>
                                        </p:tgtEl>
                                        <p:attrNameLst>
                                          <p:attrName>ppt_w</p:attrName>
                                        </p:attrNameLst>
                                      </p:cBhvr>
                                      <p:tavLst>
                                        <p:tav tm="0">
                                          <p:val>
                                            <p:fltVal val="0"/>
                                          </p:val>
                                        </p:tav>
                                        <p:tav tm="100000">
                                          <p:val>
                                            <p:strVal val="#ppt_w"/>
                                          </p:val>
                                        </p:tav>
                                      </p:tavLst>
                                    </p:anim>
                                    <p:anim calcmode="lin" valueType="num">
                                      <p:cBhvr>
                                        <p:cTn id="106" dur="500" fill="hold"/>
                                        <p:tgtEl>
                                          <p:spTgt spid="42"/>
                                        </p:tgtEl>
                                        <p:attrNameLst>
                                          <p:attrName>ppt_h</p:attrName>
                                        </p:attrNameLst>
                                      </p:cBhvr>
                                      <p:tavLst>
                                        <p:tav tm="0">
                                          <p:val>
                                            <p:fltVal val="0"/>
                                          </p:val>
                                        </p:tav>
                                        <p:tav tm="100000">
                                          <p:val>
                                            <p:strVal val="#ppt_h"/>
                                          </p:val>
                                        </p:tav>
                                      </p:tavLst>
                                    </p:anim>
                                    <p:animEffect transition="in" filter="fade">
                                      <p:cBhvr>
                                        <p:cTn id="107" dur="500"/>
                                        <p:tgtEl>
                                          <p:spTgt spid="42"/>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43"/>
                                        </p:tgtEl>
                                        <p:attrNameLst>
                                          <p:attrName>style.visibility</p:attrName>
                                        </p:attrNameLst>
                                      </p:cBhvr>
                                      <p:to>
                                        <p:strVal val="visible"/>
                                      </p:to>
                                    </p:set>
                                    <p:anim calcmode="lin" valueType="num">
                                      <p:cBhvr>
                                        <p:cTn id="110" dur="500" fill="hold"/>
                                        <p:tgtEl>
                                          <p:spTgt spid="43"/>
                                        </p:tgtEl>
                                        <p:attrNameLst>
                                          <p:attrName>ppt_w</p:attrName>
                                        </p:attrNameLst>
                                      </p:cBhvr>
                                      <p:tavLst>
                                        <p:tav tm="0">
                                          <p:val>
                                            <p:fltVal val="0"/>
                                          </p:val>
                                        </p:tav>
                                        <p:tav tm="100000">
                                          <p:val>
                                            <p:strVal val="#ppt_w"/>
                                          </p:val>
                                        </p:tav>
                                      </p:tavLst>
                                    </p:anim>
                                    <p:anim calcmode="lin" valueType="num">
                                      <p:cBhvr>
                                        <p:cTn id="111" dur="500" fill="hold"/>
                                        <p:tgtEl>
                                          <p:spTgt spid="43"/>
                                        </p:tgtEl>
                                        <p:attrNameLst>
                                          <p:attrName>ppt_h</p:attrName>
                                        </p:attrNameLst>
                                      </p:cBhvr>
                                      <p:tavLst>
                                        <p:tav tm="0">
                                          <p:val>
                                            <p:fltVal val="0"/>
                                          </p:val>
                                        </p:tav>
                                        <p:tav tm="100000">
                                          <p:val>
                                            <p:strVal val="#ppt_h"/>
                                          </p:val>
                                        </p:tav>
                                      </p:tavLst>
                                    </p:anim>
                                    <p:animEffect transition="in" filter="fade">
                                      <p:cBhvr>
                                        <p:cTn id="112" dur="500"/>
                                        <p:tgtEl>
                                          <p:spTgt spid="43"/>
                                        </p:tgtEl>
                                      </p:cBhvr>
                                    </p:animEffect>
                                  </p:childTnLst>
                                </p:cTn>
                              </p:par>
                            </p:childTnLst>
                          </p:cTn>
                        </p:par>
                        <p:par>
                          <p:cTn id="113" fill="hold">
                            <p:stCondLst>
                              <p:cond delay="5500"/>
                            </p:stCondLst>
                            <p:childTnLst>
                              <p:par>
                                <p:cTn id="114" presetID="10" presetClass="entr" presetSubtype="0" fill="hold" grpId="0" nodeType="afterEffect">
                                  <p:stCondLst>
                                    <p:cond delay="0"/>
                                  </p:stCondLst>
                                  <p:childTnLst>
                                    <p:set>
                                      <p:cBhvr>
                                        <p:cTn id="115" dur="1" fill="hold">
                                          <p:stCondLst>
                                            <p:cond delay="0"/>
                                          </p:stCondLst>
                                        </p:cTn>
                                        <p:tgtEl>
                                          <p:spTgt spid="33"/>
                                        </p:tgtEl>
                                        <p:attrNameLst>
                                          <p:attrName>style.visibility</p:attrName>
                                        </p:attrNameLst>
                                      </p:cBhvr>
                                      <p:to>
                                        <p:strVal val="visible"/>
                                      </p:to>
                                    </p:set>
                                    <p:animEffect transition="in" filter="fade">
                                      <p:cBhvr>
                                        <p:cTn id="116" dur="500"/>
                                        <p:tgtEl>
                                          <p:spTgt spid="33"/>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34"/>
                                        </p:tgtEl>
                                        <p:attrNameLst>
                                          <p:attrName>style.visibility</p:attrName>
                                        </p:attrNameLst>
                                      </p:cBhvr>
                                      <p:to>
                                        <p:strVal val="visible"/>
                                      </p:to>
                                    </p:set>
                                    <p:animEffect transition="in" filter="fade">
                                      <p:cBhvr>
                                        <p:cTn id="119" dur="500"/>
                                        <p:tgtEl>
                                          <p:spTgt spid="34"/>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Effect transition="in" filter="fade">
                                      <p:cBhvr>
                                        <p:cTn id="122" dur="500"/>
                                        <p:tgtEl>
                                          <p:spTgt spid="35"/>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36"/>
                                        </p:tgtEl>
                                        <p:attrNameLst>
                                          <p:attrName>style.visibility</p:attrName>
                                        </p:attrNameLst>
                                      </p:cBhvr>
                                      <p:to>
                                        <p:strVal val="visible"/>
                                      </p:to>
                                    </p:set>
                                    <p:animEffect transition="in" filter="fade">
                                      <p:cBhvr>
                                        <p:cTn id="125" dur="500"/>
                                        <p:tgtEl>
                                          <p:spTgt spid="36"/>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37"/>
                                        </p:tgtEl>
                                        <p:attrNameLst>
                                          <p:attrName>style.visibility</p:attrName>
                                        </p:attrNameLst>
                                      </p:cBhvr>
                                      <p:to>
                                        <p:strVal val="visible"/>
                                      </p:to>
                                    </p:set>
                                    <p:animEffect transition="in" filter="fade">
                                      <p:cBhvr>
                                        <p:cTn id="128" dur="500"/>
                                        <p:tgtEl>
                                          <p:spTgt spid="37"/>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38"/>
                                        </p:tgtEl>
                                        <p:attrNameLst>
                                          <p:attrName>style.visibility</p:attrName>
                                        </p:attrNameLst>
                                      </p:cBhvr>
                                      <p:to>
                                        <p:strVal val="visible"/>
                                      </p:to>
                                    </p:set>
                                    <p:animEffect transition="in" filter="fade">
                                      <p:cBhvr>
                                        <p:cTn id="131" dur="500"/>
                                        <p:tgtEl>
                                          <p:spTgt spid="38"/>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9"/>
                                        </p:tgtEl>
                                        <p:attrNameLst>
                                          <p:attrName>style.visibility</p:attrName>
                                        </p:attrNameLst>
                                      </p:cBhvr>
                                      <p:to>
                                        <p:strVal val="visible"/>
                                      </p:to>
                                    </p:set>
                                    <p:animEffect transition="in" filter="fade">
                                      <p:cBhvr>
                                        <p:cTn id="134" dur="500"/>
                                        <p:tgtEl>
                                          <p:spTgt spid="39"/>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40"/>
                                        </p:tgtEl>
                                        <p:attrNameLst>
                                          <p:attrName>style.visibility</p:attrName>
                                        </p:attrNameLst>
                                      </p:cBhvr>
                                      <p:to>
                                        <p:strVal val="visible"/>
                                      </p:to>
                                    </p:set>
                                    <p:animEffect transition="in" filter="fade">
                                      <p:cBhvr>
                                        <p:cTn id="137" dur="500"/>
                                        <p:tgtEl>
                                          <p:spTgt spid="40"/>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44"/>
                                        </p:tgtEl>
                                        <p:attrNameLst>
                                          <p:attrName>style.visibility</p:attrName>
                                        </p:attrNameLst>
                                      </p:cBhvr>
                                      <p:to>
                                        <p:strVal val="visible"/>
                                      </p:to>
                                    </p:set>
                                    <p:animEffect transition="in" filter="fade">
                                      <p:cBhvr>
                                        <p:cTn id="140" dur="500"/>
                                        <p:tgtEl>
                                          <p:spTgt spid="44"/>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45"/>
                                        </p:tgtEl>
                                        <p:attrNameLst>
                                          <p:attrName>style.visibility</p:attrName>
                                        </p:attrNameLst>
                                      </p:cBhvr>
                                      <p:to>
                                        <p:strVal val="visible"/>
                                      </p:to>
                                    </p:set>
                                    <p:animEffect transition="in" filter="fade">
                                      <p:cBhvr>
                                        <p:cTn id="143" dur="500"/>
                                        <p:tgtEl>
                                          <p:spTgt spid="45"/>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46"/>
                                        </p:tgtEl>
                                        <p:attrNameLst>
                                          <p:attrName>style.visibility</p:attrName>
                                        </p:attrNameLst>
                                      </p:cBhvr>
                                      <p:to>
                                        <p:strVal val="visible"/>
                                      </p:to>
                                    </p:set>
                                    <p:animEffect transition="in" filter="fade">
                                      <p:cBhvr>
                                        <p:cTn id="146" dur="500"/>
                                        <p:tgtEl>
                                          <p:spTgt spid="46"/>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47"/>
                                        </p:tgtEl>
                                        <p:attrNameLst>
                                          <p:attrName>style.visibility</p:attrName>
                                        </p:attrNameLst>
                                      </p:cBhvr>
                                      <p:to>
                                        <p:strVal val="visible"/>
                                      </p:to>
                                    </p:set>
                                    <p:animEffect transition="in" filter="fade">
                                      <p:cBhvr>
                                        <p:cTn id="149" dur="500"/>
                                        <p:tgtEl>
                                          <p:spTgt spid="47"/>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48"/>
                                        </p:tgtEl>
                                        <p:attrNameLst>
                                          <p:attrName>style.visibility</p:attrName>
                                        </p:attrNameLst>
                                      </p:cBhvr>
                                      <p:to>
                                        <p:strVal val="visible"/>
                                      </p:to>
                                    </p:set>
                                    <p:animEffect transition="in" filter="fade">
                                      <p:cBhvr>
                                        <p:cTn id="152" dur="500"/>
                                        <p:tgtEl>
                                          <p:spTgt spid="48"/>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49"/>
                                        </p:tgtEl>
                                        <p:attrNameLst>
                                          <p:attrName>style.visibility</p:attrName>
                                        </p:attrNameLst>
                                      </p:cBhvr>
                                      <p:to>
                                        <p:strVal val="visible"/>
                                      </p:to>
                                    </p:set>
                                    <p:animEffect transition="in" filter="fade">
                                      <p:cBhvr>
                                        <p:cTn id="15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animBg="1"/>
      <p:bldP spid="42" grpId="0" animBg="1"/>
      <p:bldP spid="43" grpId="0" animBg="1"/>
      <p:bldP spid="44" grpId="0"/>
      <p:bldP spid="45" grpId="0"/>
      <p:bldP spid="46" grpId="0"/>
      <p:bldP spid="47" grpId="0"/>
      <p:bldP spid="48" grpId="0"/>
      <p:bldP spid="4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820610" y="1748425"/>
            <a:ext cx="2557091" cy="907751"/>
            <a:chOff x="3666731" y="1984470"/>
            <a:chExt cx="2636520" cy="1447800"/>
          </a:xfrm>
        </p:grpSpPr>
        <p:sp>
          <p:nvSpPr>
            <p:cNvPr id="6" name="任意多边形 5"/>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5" name="文本框 24"/>
            <p:cNvSpPr txBox="1"/>
            <p:nvPr/>
          </p:nvSpPr>
          <p:spPr>
            <a:xfrm>
              <a:off x="3971726" y="2389297"/>
              <a:ext cx="2230360" cy="638148"/>
            </a:xfrm>
            <a:prstGeom prst="rect">
              <a:avLst/>
            </a:prstGeom>
            <a:noFill/>
          </p:spPr>
          <p:txBody>
            <a:bodyPr wrap="square" rtlCol="0" anchor="ctr">
              <a:spAutoFit/>
            </a:bodyPr>
            <a:lstStyle/>
            <a:p>
              <a:pPr algn="ctr"/>
              <a:r>
                <a:rPr lang="zh-CN" altLang="en-US" sz="2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 name="组合 2"/>
          <p:cNvGrpSpPr/>
          <p:nvPr/>
        </p:nvGrpSpPr>
        <p:grpSpPr>
          <a:xfrm>
            <a:off x="1683367" y="1748425"/>
            <a:ext cx="2557091" cy="907751"/>
            <a:chOff x="1436370" y="1984470"/>
            <a:chExt cx="2636520" cy="1447800"/>
          </a:xfrm>
        </p:grpSpPr>
        <p:sp>
          <p:nvSpPr>
            <p:cNvPr id="5" name="任意多边形 4"/>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文本框 25"/>
            <p:cNvSpPr txBox="1"/>
            <p:nvPr/>
          </p:nvSpPr>
          <p:spPr>
            <a:xfrm>
              <a:off x="1709209" y="2340208"/>
              <a:ext cx="2293960" cy="736324"/>
            </a:xfrm>
            <a:prstGeom prst="rect">
              <a:avLst/>
            </a:prstGeom>
            <a:noFill/>
          </p:spPr>
          <p:txBody>
            <a:bodyPr wrap="square" rtlCol="0" anchor="ctr">
              <a:spAutoFit/>
            </a:bodyPr>
            <a:lstStyle/>
            <a:p>
              <a:pPr algn="ctr">
                <a:lnSpc>
                  <a:spcPct val="120000"/>
                </a:lnSpc>
              </a:pPr>
              <a:r>
                <a:rPr lang="zh-CN" altLang="en-US" sz="2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p:nvPr/>
        </p:nvGrpSpPr>
        <p:grpSpPr>
          <a:xfrm>
            <a:off x="8095094" y="1748425"/>
            <a:ext cx="2557091" cy="907751"/>
            <a:chOff x="8127453" y="1984470"/>
            <a:chExt cx="2636520" cy="1447800"/>
          </a:xfrm>
        </p:grpSpPr>
        <p:sp>
          <p:nvSpPr>
            <p:cNvPr id="8" name="任意多边形 7"/>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文本框 26"/>
            <p:cNvSpPr txBox="1"/>
            <p:nvPr/>
          </p:nvSpPr>
          <p:spPr>
            <a:xfrm>
              <a:off x="8439016" y="2389297"/>
              <a:ext cx="2230360" cy="638148"/>
            </a:xfrm>
            <a:prstGeom prst="rect">
              <a:avLst/>
            </a:prstGeom>
            <a:noFill/>
          </p:spPr>
          <p:txBody>
            <a:bodyPr wrap="square" rtlCol="0" anchor="ctr">
              <a:spAutoFit/>
            </a:bodyPr>
            <a:lstStyle/>
            <a:p>
              <a:pPr algn="ctr"/>
              <a:r>
                <a:rPr lang="zh-CN" altLang="en-US" sz="2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3" name="组合 22"/>
          <p:cNvGrpSpPr/>
          <p:nvPr/>
        </p:nvGrpSpPr>
        <p:grpSpPr>
          <a:xfrm>
            <a:off x="5957852" y="1748425"/>
            <a:ext cx="2557091" cy="907751"/>
            <a:chOff x="5897092" y="1984470"/>
            <a:chExt cx="2636520" cy="1447800"/>
          </a:xfrm>
        </p:grpSpPr>
        <p:sp>
          <p:nvSpPr>
            <p:cNvPr id="7" name="任意多边形 6"/>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文本框 27"/>
            <p:cNvSpPr txBox="1"/>
            <p:nvPr/>
          </p:nvSpPr>
          <p:spPr>
            <a:xfrm>
              <a:off x="6227711" y="2340213"/>
              <a:ext cx="2205655" cy="736324"/>
            </a:xfrm>
            <a:prstGeom prst="rect">
              <a:avLst/>
            </a:prstGeom>
            <a:noFill/>
          </p:spPr>
          <p:txBody>
            <a:bodyPr wrap="square" rtlCol="0" anchor="ctr">
              <a:spAutoFit/>
            </a:bodyPr>
            <a:lstStyle/>
            <a:p>
              <a:pPr algn="ctr">
                <a:lnSpc>
                  <a:spcPct val="120000"/>
                </a:lnSpc>
              </a:pPr>
              <a:r>
                <a:rPr lang="zh-CN" altLang="en-US" sz="2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2" name="矩形 47"/>
          <p:cNvSpPr>
            <a:spLocks noChangeArrowheads="1"/>
          </p:cNvSpPr>
          <p:nvPr/>
        </p:nvSpPr>
        <p:spPr bwMode="auto">
          <a:xfrm>
            <a:off x="1267957" y="5060376"/>
            <a:ext cx="9624009"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在此录入本图表的综合描述说明，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sym typeface="微软雅黑" panose="020B0503020204020204" pitchFamily="34" charset="-122"/>
            </a:endParaRPr>
          </a:p>
        </p:txBody>
      </p:sp>
      <p:sp>
        <p:nvSpPr>
          <p:cNvPr id="33" name="矩形 32"/>
          <p:cNvSpPr/>
          <p:nvPr/>
        </p:nvSpPr>
        <p:spPr>
          <a:xfrm>
            <a:off x="2023176" y="2934178"/>
            <a:ext cx="1312991"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矩形 47"/>
          <p:cNvSpPr>
            <a:spLocks noChangeArrowheads="1"/>
          </p:cNvSpPr>
          <p:nvPr/>
        </p:nvSpPr>
        <p:spPr bwMode="auto">
          <a:xfrm>
            <a:off x="1728825" y="3413297"/>
            <a:ext cx="1907637"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endParaRPr lang="zh-CN" altLang="en-US" sz="1400" dirty="0">
              <a:solidFill>
                <a:schemeClr val="tx1">
                  <a:lumMod val="50000"/>
                  <a:lumOff val="50000"/>
                </a:schemeClr>
              </a:solidFill>
              <a:sym typeface="微软雅黑" panose="020B0503020204020204" pitchFamily="34" charset="-122"/>
            </a:endParaRPr>
          </a:p>
        </p:txBody>
      </p:sp>
      <p:sp>
        <p:nvSpPr>
          <p:cNvPr id="35" name="矩形 34"/>
          <p:cNvSpPr/>
          <p:nvPr/>
        </p:nvSpPr>
        <p:spPr>
          <a:xfrm>
            <a:off x="4262312" y="2934178"/>
            <a:ext cx="1312991"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矩形 47"/>
          <p:cNvSpPr>
            <a:spLocks noChangeArrowheads="1"/>
          </p:cNvSpPr>
          <p:nvPr/>
        </p:nvSpPr>
        <p:spPr bwMode="auto">
          <a:xfrm>
            <a:off x="4009647" y="3413297"/>
            <a:ext cx="1875117"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endParaRPr lang="zh-CN" altLang="en-US" sz="1400" dirty="0">
              <a:solidFill>
                <a:schemeClr val="tx1">
                  <a:lumMod val="50000"/>
                  <a:lumOff val="50000"/>
                </a:schemeClr>
              </a:solidFill>
              <a:sym typeface="微软雅黑" panose="020B0503020204020204" pitchFamily="34" charset="-122"/>
            </a:endParaRPr>
          </a:p>
        </p:txBody>
      </p:sp>
      <p:sp>
        <p:nvSpPr>
          <p:cNvPr id="37" name="矩形 36"/>
          <p:cNvSpPr/>
          <p:nvPr/>
        </p:nvSpPr>
        <p:spPr>
          <a:xfrm>
            <a:off x="6498503" y="2934178"/>
            <a:ext cx="1312991"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矩形 47"/>
          <p:cNvSpPr>
            <a:spLocks noChangeArrowheads="1"/>
          </p:cNvSpPr>
          <p:nvPr/>
        </p:nvSpPr>
        <p:spPr bwMode="auto">
          <a:xfrm>
            <a:off x="6257948" y="3413297"/>
            <a:ext cx="1892361"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endParaRPr lang="zh-CN" altLang="en-US" sz="1400" dirty="0">
              <a:solidFill>
                <a:schemeClr val="tx1">
                  <a:lumMod val="50000"/>
                  <a:lumOff val="50000"/>
                </a:schemeClr>
              </a:solidFill>
              <a:sym typeface="微软雅黑" panose="020B0503020204020204" pitchFamily="34" charset="-122"/>
            </a:endParaRPr>
          </a:p>
        </p:txBody>
      </p:sp>
      <p:sp>
        <p:nvSpPr>
          <p:cNvPr id="39" name="矩形 38"/>
          <p:cNvSpPr/>
          <p:nvPr/>
        </p:nvSpPr>
        <p:spPr>
          <a:xfrm>
            <a:off x="8737641" y="2934178"/>
            <a:ext cx="1312991" cy="4308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矩形 47"/>
          <p:cNvSpPr>
            <a:spLocks noChangeArrowheads="1"/>
          </p:cNvSpPr>
          <p:nvPr/>
        </p:nvSpPr>
        <p:spPr bwMode="auto">
          <a:xfrm>
            <a:off x="8523492" y="3413297"/>
            <a:ext cx="1874749"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endParaRPr lang="zh-CN" altLang="en-US" sz="1400" dirty="0">
              <a:solidFill>
                <a:schemeClr val="tx1">
                  <a:lumMod val="50000"/>
                  <a:lumOff val="50000"/>
                </a:schemeClr>
              </a:solidFill>
              <a:sym typeface="微软雅黑" panose="020B0503020204020204" pitchFamily="34" charset="-122"/>
            </a:endParaRPr>
          </a:p>
        </p:txBody>
      </p:sp>
      <p:cxnSp>
        <p:nvCxnSpPr>
          <p:cNvPr id="45" name="直接连接符 8"/>
          <p:cNvCxnSpPr/>
          <p:nvPr/>
        </p:nvCxnSpPr>
        <p:spPr>
          <a:xfrm>
            <a:off x="1416660" y="4925150"/>
            <a:ext cx="935868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标题 8"/>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400" fill="hold"/>
                                        <p:tgtEl>
                                          <p:spTgt spid="3"/>
                                        </p:tgtEl>
                                        <p:attrNameLst>
                                          <p:attrName>ppt_x</p:attrName>
                                        </p:attrNameLst>
                                      </p:cBhvr>
                                      <p:tavLst>
                                        <p:tav tm="0">
                                          <p:val>
                                            <p:strVal val="0-#ppt_w/2"/>
                                          </p:val>
                                        </p:tav>
                                        <p:tav tm="100000">
                                          <p:val>
                                            <p:strVal val="#ppt_x"/>
                                          </p:val>
                                        </p:tav>
                                      </p:tavLst>
                                    </p:anim>
                                    <p:anim calcmode="lin" valueType="num">
                                      <p:cBhvr additive="base">
                                        <p:cTn id="8" dur="400" fill="hold"/>
                                        <p:tgtEl>
                                          <p:spTgt spid="3"/>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400"/>
                                        <p:tgtEl>
                                          <p:spTgt spid="33"/>
                                        </p:tgtEl>
                                        <p:attrNameLst>
                                          <p:attrName>ppt_y</p:attrName>
                                        </p:attrNameLst>
                                      </p:cBhvr>
                                      <p:tavLst>
                                        <p:tav tm="0">
                                          <p:val>
                                            <p:strVal val="#ppt_y-#ppt_h*1.125000"/>
                                          </p:val>
                                        </p:tav>
                                        <p:tav tm="100000">
                                          <p:val>
                                            <p:strVal val="#ppt_y"/>
                                          </p:val>
                                        </p:tav>
                                      </p:tavLst>
                                    </p:anim>
                                    <p:animEffect transition="in" filter="wipe(down)">
                                      <p:cBhvr>
                                        <p:cTn id="12" dur="400"/>
                                        <p:tgtEl>
                                          <p:spTgt spid="33"/>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400"/>
                                        <p:tgtEl>
                                          <p:spTgt spid="34"/>
                                        </p:tgtEl>
                                        <p:attrNameLst>
                                          <p:attrName>ppt_y</p:attrName>
                                        </p:attrNameLst>
                                      </p:cBhvr>
                                      <p:tavLst>
                                        <p:tav tm="0">
                                          <p:val>
                                            <p:strVal val="#ppt_y-#ppt_h*1.125000"/>
                                          </p:val>
                                        </p:tav>
                                        <p:tav tm="100000">
                                          <p:val>
                                            <p:strVal val="#ppt_y"/>
                                          </p:val>
                                        </p:tav>
                                      </p:tavLst>
                                    </p:anim>
                                    <p:animEffect transition="in" filter="wipe(down)">
                                      <p:cBhvr>
                                        <p:cTn id="16" dur="400"/>
                                        <p:tgtEl>
                                          <p:spTgt spid="34"/>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400"/>
                                        <p:tgtEl>
                                          <p:spTgt spid="4"/>
                                        </p:tgtEl>
                                        <p:attrNameLst>
                                          <p:attrName>ppt_x</p:attrName>
                                        </p:attrNameLst>
                                      </p:cBhvr>
                                      <p:tavLst>
                                        <p:tav tm="0">
                                          <p:val>
                                            <p:strVal val="#ppt_x-#ppt_w*1.125000"/>
                                          </p:val>
                                        </p:tav>
                                        <p:tav tm="100000">
                                          <p:val>
                                            <p:strVal val="#ppt_x"/>
                                          </p:val>
                                        </p:tav>
                                      </p:tavLst>
                                    </p:anim>
                                    <p:animEffect transition="in" filter="wipe(right)">
                                      <p:cBhvr>
                                        <p:cTn id="21" dur="400"/>
                                        <p:tgtEl>
                                          <p:spTgt spid="4"/>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400"/>
                                        <p:tgtEl>
                                          <p:spTgt spid="35"/>
                                        </p:tgtEl>
                                        <p:attrNameLst>
                                          <p:attrName>ppt_y</p:attrName>
                                        </p:attrNameLst>
                                      </p:cBhvr>
                                      <p:tavLst>
                                        <p:tav tm="0">
                                          <p:val>
                                            <p:strVal val="#ppt_y-#ppt_h*1.125000"/>
                                          </p:val>
                                        </p:tav>
                                        <p:tav tm="100000">
                                          <p:val>
                                            <p:strVal val="#ppt_y"/>
                                          </p:val>
                                        </p:tav>
                                      </p:tavLst>
                                    </p:anim>
                                    <p:animEffect transition="in" filter="wipe(down)">
                                      <p:cBhvr>
                                        <p:cTn id="25" dur="400"/>
                                        <p:tgtEl>
                                          <p:spTgt spid="35"/>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400"/>
                                        <p:tgtEl>
                                          <p:spTgt spid="36"/>
                                        </p:tgtEl>
                                        <p:attrNameLst>
                                          <p:attrName>ppt_y</p:attrName>
                                        </p:attrNameLst>
                                      </p:cBhvr>
                                      <p:tavLst>
                                        <p:tav tm="0">
                                          <p:val>
                                            <p:strVal val="#ppt_y-#ppt_h*1.125000"/>
                                          </p:val>
                                        </p:tav>
                                        <p:tav tm="100000">
                                          <p:val>
                                            <p:strVal val="#ppt_y"/>
                                          </p:val>
                                        </p:tav>
                                      </p:tavLst>
                                    </p:anim>
                                    <p:animEffect transition="in" filter="wipe(down)">
                                      <p:cBhvr>
                                        <p:cTn id="29" dur="400"/>
                                        <p:tgtEl>
                                          <p:spTgt spid="36"/>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400"/>
                                        <p:tgtEl>
                                          <p:spTgt spid="23"/>
                                        </p:tgtEl>
                                        <p:attrNameLst>
                                          <p:attrName>ppt_x</p:attrName>
                                        </p:attrNameLst>
                                      </p:cBhvr>
                                      <p:tavLst>
                                        <p:tav tm="0">
                                          <p:val>
                                            <p:strVal val="#ppt_x-#ppt_w*1.125000"/>
                                          </p:val>
                                        </p:tav>
                                        <p:tav tm="100000">
                                          <p:val>
                                            <p:strVal val="#ppt_x"/>
                                          </p:val>
                                        </p:tav>
                                      </p:tavLst>
                                    </p:anim>
                                    <p:animEffect transition="in" filter="wipe(right)">
                                      <p:cBhvr>
                                        <p:cTn id="34" dur="400"/>
                                        <p:tgtEl>
                                          <p:spTgt spid="2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400"/>
                                        <p:tgtEl>
                                          <p:spTgt spid="37"/>
                                        </p:tgtEl>
                                        <p:attrNameLst>
                                          <p:attrName>ppt_y</p:attrName>
                                        </p:attrNameLst>
                                      </p:cBhvr>
                                      <p:tavLst>
                                        <p:tav tm="0">
                                          <p:val>
                                            <p:strVal val="#ppt_y-#ppt_h*1.125000"/>
                                          </p:val>
                                        </p:tav>
                                        <p:tav tm="100000">
                                          <p:val>
                                            <p:strVal val="#ppt_y"/>
                                          </p:val>
                                        </p:tav>
                                      </p:tavLst>
                                    </p:anim>
                                    <p:animEffect transition="in" filter="wipe(down)">
                                      <p:cBhvr>
                                        <p:cTn id="38" dur="400"/>
                                        <p:tgtEl>
                                          <p:spTgt spid="37"/>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400"/>
                                        <p:tgtEl>
                                          <p:spTgt spid="38"/>
                                        </p:tgtEl>
                                        <p:attrNameLst>
                                          <p:attrName>ppt_y</p:attrName>
                                        </p:attrNameLst>
                                      </p:cBhvr>
                                      <p:tavLst>
                                        <p:tav tm="0">
                                          <p:val>
                                            <p:strVal val="#ppt_y-#ppt_h*1.125000"/>
                                          </p:val>
                                        </p:tav>
                                        <p:tav tm="100000">
                                          <p:val>
                                            <p:strVal val="#ppt_y"/>
                                          </p:val>
                                        </p:tav>
                                      </p:tavLst>
                                    </p:anim>
                                    <p:animEffect transition="in" filter="wipe(down)">
                                      <p:cBhvr>
                                        <p:cTn id="42" dur="400"/>
                                        <p:tgtEl>
                                          <p:spTgt spid="38"/>
                                        </p:tgtEl>
                                      </p:cBhvr>
                                    </p:animEffect>
                                  </p:childTnLst>
                                </p:cTn>
                              </p:par>
                            </p:childTnLst>
                          </p:cTn>
                        </p:par>
                        <p:par>
                          <p:cTn id="43" fill="hold">
                            <p:stCondLst>
                              <p:cond delay="1500"/>
                            </p:stCondLst>
                            <p:childTnLst>
                              <p:par>
                                <p:cTn id="44" presetID="12" presetClass="entr" presetSubtype="8"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400"/>
                                        <p:tgtEl>
                                          <p:spTgt spid="24"/>
                                        </p:tgtEl>
                                        <p:attrNameLst>
                                          <p:attrName>ppt_x</p:attrName>
                                        </p:attrNameLst>
                                      </p:cBhvr>
                                      <p:tavLst>
                                        <p:tav tm="0">
                                          <p:val>
                                            <p:strVal val="#ppt_x-#ppt_w*1.125000"/>
                                          </p:val>
                                        </p:tav>
                                        <p:tav tm="100000">
                                          <p:val>
                                            <p:strVal val="#ppt_x"/>
                                          </p:val>
                                        </p:tav>
                                      </p:tavLst>
                                    </p:anim>
                                    <p:animEffect transition="in" filter="wipe(right)">
                                      <p:cBhvr>
                                        <p:cTn id="47" dur="400"/>
                                        <p:tgtEl>
                                          <p:spTgt spid="24"/>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400"/>
                                        <p:tgtEl>
                                          <p:spTgt spid="39"/>
                                        </p:tgtEl>
                                        <p:attrNameLst>
                                          <p:attrName>ppt_y</p:attrName>
                                        </p:attrNameLst>
                                      </p:cBhvr>
                                      <p:tavLst>
                                        <p:tav tm="0">
                                          <p:val>
                                            <p:strVal val="#ppt_y-#ppt_h*1.125000"/>
                                          </p:val>
                                        </p:tav>
                                        <p:tav tm="100000">
                                          <p:val>
                                            <p:strVal val="#ppt_y"/>
                                          </p:val>
                                        </p:tav>
                                      </p:tavLst>
                                    </p:anim>
                                    <p:animEffect transition="in" filter="wipe(down)">
                                      <p:cBhvr>
                                        <p:cTn id="51" dur="400"/>
                                        <p:tgtEl>
                                          <p:spTgt spid="39"/>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40"/>
                                        </p:tgtEl>
                                        <p:attrNameLst>
                                          <p:attrName>style.visibility</p:attrName>
                                        </p:attrNameLst>
                                      </p:cBhvr>
                                      <p:to>
                                        <p:strVal val="visible"/>
                                      </p:to>
                                    </p:set>
                                    <p:anim calcmode="lin" valueType="num">
                                      <p:cBhvr additive="base">
                                        <p:cTn id="54" dur="400"/>
                                        <p:tgtEl>
                                          <p:spTgt spid="40"/>
                                        </p:tgtEl>
                                        <p:attrNameLst>
                                          <p:attrName>ppt_y</p:attrName>
                                        </p:attrNameLst>
                                      </p:cBhvr>
                                      <p:tavLst>
                                        <p:tav tm="0">
                                          <p:val>
                                            <p:strVal val="#ppt_y-#ppt_h*1.125000"/>
                                          </p:val>
                                        </p:tav>
                                        <p:tav tm="100000">
                                          <p:val>
                                            <p:strVal val="#ppt_y"/>
                                          </p:val>
                                        </p:tav>
                                      </p:tavLst>
                                    </p:anim>
                                    <p:animEffect transition="in" filter="wipe(down)">
                                      <p:cBhvr>
                                        <p:cTn id="55" dur="400"/>
                                        <p:tgtEl>
                                          <p:spTgt spid="40"/>
                                        </p:tgtEl>
                                      </p:cBhvr>
                                    </p:animEffect>
                                  </p:childTnLst>
                                </p:cTn>
                              </p:par>
                            </p:childTnLst>
                          </p:cTn>
                        </p:par>
                        <p:par>
                          <p:cTn id="56" fill="hold">
                            <p:stCondLst>
                              <p:cond delay="2000"/>
                            </p:stCondLst>
                            <p:childTnLst>
                              <p:par>
                                <p:cTn id="57" presetID="16" presetClass="entr" presetSubtype="37" fill="hold" nodeType="after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barn(outVertical)">
                                      <p:cBhvr>
                                        <p:cTn id="59" dur="750"/>
                                        <p:tgtEl>
                                          <p:spTgt spid="4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32"/>
                                        </p:tgtEl>
                                        <p:attrNameLst>
                                          <p:attrName>style.visibility</p:attrName>
                                        </p:attrNameLst>
                                      </p:cBhvr>
                                      <p:to>
                                        <p:strVal val="visible"/>
                                      </p:to>
                                    </p:set>
                                    <p:anim calcmode="lin" valueType="num">
                                      <p:cBhvr>
                                        <p:cTn id="62" dur="500" fill="hold"/>
                                        <p:tgtEl>
                                          <p:spTgt spid="32"/>
                                        </p:tgtEl>
                                        <p:attrNameLst>
                                          <p:attrName>ppt_w</p:attrName>
                                        </p:attrNameLst>
                                      </p:cBhvr>
                                      <p:tavLst>
                                        <p:tav tm="0">
                                          <p:val>
                                            <p:fltVal val="0"/>
                                          </p:val>
                                        </p:tav>
                                        <p:tav tm="100000">
                                          <p:val>
                                            <p:strVal val="#ppt_w"/>
                                          </p:val>
                                        </p:tav>
                                      </p:tavLst>
                                    </p:anim>
                                    <p:anim calcmode="lin" valueType="num">
                                      <p:cBhvr>
                                        <p:cTn id="63" dur="500" fill="hold"/>
                                        <p:tgtEl>
                                          <p:spTgt spid="32"/>
                                        </p:tgtEl>
                                        <p:attrNameLst>
                                          <p:attrName>ppt_h</p:attrName>
                                        </p:attrNameLst>
                                      </p:cBhvr>
                                      <p:tavLst>
                                        <p:tav tm="0">
                                          <p:val>
                                            <p:fltVal val="0"/>
                                          </p:val>
                                        </p:tav>
                                        <p:tav tm="100000">
                                          <p:val>
                                            <p:strVal val="#ppt_h"/>
                                          </p:val>
                                        </p:tav>
                                      </p:tavLst>
                                    </p:anim>
                                    <p:animEffect transition="in" filter="fade">
                                      <p:cBhvr>
                                        <p:cTn id="6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p:bldP spid="39" grpId="0"/>
      <p:bldP spid="4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bwMode="auto">
          <a:xfrm>
            <a:off x="989757" y="2137711"/>
            <a:ext cx="3935886" cy="3949510"/>
          </a:xfrm>
          <a:custGeom>
            <a:avLst/>
            <a:gdLst>
              <a:gd name="T0" fmla="*/ 365 w 2340"/>
              <a:gd name="T1" fmla="*/ 542 h 2348"/>
              <a:gd name="T2" fmla="*/ 805 w 2340"/>
              <a:gd name="T3" fmla="*/ 220 h 2348"/>
              <a:gd name="T4" fmla="*/ 1001 w 2340"/>
              <a:gd name="T5" fmla="*/ 167 h 2348"/>
              <a:gd name="T6" fmla="*/ 1122 w 2340"/>
              <a:gd name="T7" fmla="*/ 155 h 2348"/>
              <a:gd name="T8" fmla="*/ 1230 w 2340"/>
              <a:gd name="T9" fmla="*/ 156 h 2348"/>
              <a:gd name="T10" fmla="*/ 1341 w 2340"/>
              <a:gd name="T11" fmla="*/ 169 h 2348"/>
              <a:gd name="T12" fmla="*/ 1513 w 2340"/>
              <a:gd name="T13" fmla="*/ 215 h 2348"/>
              <a:gd name="T14" fmla="*/ 1590 w 2340"/>
              <a:gd name="T15" fmla="*/ 246 h 2348"/>
              <a:gd name="T16" fmla="*/ 1708 w 2340"/>
              <a:gd name="T17" fmla="*/ 310 h 2348"/>
              <a:gd name="T18" fmla="*/ 1818 w 2340"/>
              <a:gd name="T19" fmla="*/ 389 h 2348"/>
              <a:gd name="T20" fmla="*/ 1940 w 2340"/>
              <a:gd name="T21" fmla="*/ 510 h 2348"/>
              <a:gd name="T22" fmla="*/ 2014 w 2340"/>
              <a:gd name="T23" fmla="*/ 608 h 2348"/>
              <a:gd name="T24" fmla="*/ 2076 w 2340"/>
              <a:gd name="T25" fmla="*/ 714 h 2348"/>
              <a:gd name="T26" fmla="*/ 2137 w 2340"/>
              <a:gd name="T27" fmla="*/ 860 h 2348"/>
              <a:gd name="T28" fmla="*/ 2174 w 2340"/>
              <a:gd name="T29" fmla="*/ 1015 h 2348"/>
              <a:gd name="T30" fmla="*/ 2186 w 2340"/>
              <a:gd name="T31" fmla="*/ 1192 h 2348"/>
              <a:gd name="T32" fmla="*/ 2174 w 2340"/>
              <a:gd name="T33" fmla="*/ 1333 h 2348"/>
              <a:gd name="T34" fmla="*/ 2131 w 2340"/>
              <a:gd name="T35" fmla="*/ 1505 h 2348"/>
              <a:gd name="T36" fmla="*/ 2077 w 2340"/>
              <a:gd name="T37" fmla="*/ 1634 h 2348"/>
              <a:gd name="T38" fmla="*/ 1985 w 2340"/>
              <a:gd name="T39" fmla="*/ 1782 h 2348"/>
              <a:gd name="T40" fmla="*/ 1859 w 2340"/>
              <a:gd name="T41" fmla="*/ 1922 h 2348"/>
              <a:gd name="T42" fmla="*/ 1740 w 2340"/>
              <a:gd name="T43" fmla="*/ 2017 h 2348"/>
              <a:gd name="T44" fmla="*/ 1611 w 2340"/>
              <a:gd name="T45" fmla="*/ 2092 h 2348"/>
              <a:gd name="T46" fmla="*/ 1382 w 2340"/>
              <a:gd name="T47" fmla="*/ 2171 h 2348"/>
              <a:gd name="T48" fmla="*/ 1167 w 2340"/>
              <a:gd name="T49" fmla="*/ 2194 h 2348"/>
              <a:gd name="T50" fmla="*/ 1018 w 2340"/>
              <a:gd name="T51" fmla="*/ 2183 h 2348"/>
              <a:gd name="T52" fmla="*/ 906 w 2340"/>
              <a:gd name="T53" fmla="*/ 2161 h 2348"/>
              <a:gd name="T54" fmla="*/ 775 w 2340"/>
              <a:gd name="T55" fmla="*/ 2117 h 2348"/>
              <a:gd name="T56" fmla="*/ 669 w 2340"/>
              <a:gd name="T57" fmla="*/ 2065 h 2348"/>
              <a:gd name="T58" fmla="*/ 435 w 2340"/>
              <a:gd name="T59" fmla="*/ 1886 h 2348"/>
              <a:gd name="T60" fmla="*/ 486 w 2340"/>
              <a:gd name="T61" fmla="*/ 1739 h 2348"/>
              <a:gd name="T62" fmla="*/ 283 w 2340"/>
              <a:gd name="T63" fmla="*/ 1948 h 2348"/>
              <a:gd name="T64" fmla="*/ 532 w 2340"/>
              <a:gd name="T65" fmla="*/ 2162 h 2348"/>
              <a:gd name="T66" fmla="*/ 660 w 2340"/>
              <a:gd name="T67" fmla="*/ 2234 h 2348"/>
              <a:gd name="T68" fmla="*/ 836 w 2340"/>
              <a:gd name="T69" fmla="*/ 2301 h 2348"/>
              <a:gd name="T70" fmla="*/ 963 w 2340"/>
              <a:gd name="T71" fmla="*/ 2331 h 2348"/>
              <a:gd name="T72" fmla="*/ 1098 w 2340"/>
              <a:gd name="T73" fmla="*/ 2346 h 2348"/>
              <a:gd name="T74" fmla="*/ 1343 w 2340"/>
              <a:gd name="T75" fmla="*/ 2335 h 2348"/>
              <a:gd name="T76" fmla="*/ 1626 w 2340"/>
              <a:gd name="T77" fmla="*/ 2254 h 2348"/>
              <a:gd name="T78" fmla="*/ 1795 w 2340"/>
              <a:gd name="T79" fmla="*/ 2166 h 2348"/>
              <a:gd name="T80" fmla="*/ 1949 w 2340"/>
              <a:gd name="T81" fmla="*/ 2049 h 2348"/>
              <a:gd name="T82" fmla="*/ 2072 w 2340"/>
              <a:gd name="T83" fmla="*/ 1921 h 2348"/>
              <a:gd name="T84" fmla="*/ 2195 w 2340"/>
              <a:gd name="T85" fmla="*/ 1739 h 2348"/>
              <a:gd name="T86" fmla="*/ 2267 w 2340"/>
              <a:gd name="T87" fmla="*/ 1583 h 2348"/>
              <a:gd name="T88" fmla="*/ 2306 w 2340"/>
              <a:gd name="T89" fmla="*/ 1457 h 2348"/>
              <a:gd name="T90" fmla="*/ 2336 w 2340"/>
              <a:gd name="T91" fmla="*/ 1276 h 2348"/>
              <a:gd name="T92" fmla="*/ 2334 w 2340"/>
              <a:gd name="T93" fmla="*/ 1052 h 2348"/>
              <a:gd name="T94" fmla="*/ 2301 w 2340"/>
              <a:gd name="T95" fmla="*/ 871 h 2348"/>
              <a:gd name="T96" fmla="*/ 2231 w 2340"/>
              <a:gd name="T97" fmla="*/ 680 h 2348"/>
              <a:gd name="T98" fmla="*/ 2164 w 2340"/>
              <a:gd name="T99" fmla="*/ 556 h 2348"/>
              <a:gd name="T100" fmla="*/ 2083 w 2340"/>
              <a:gd name="T101" fmla="*/ 441 h 2348"/>
              <a:gd name="T102" fmla="*/ 1990 w 2340"/>
              <a:gd name="T103" fmla="*/ 337 h 2348"/>
              <a:gd name="T104" fmla="*/ 1854 w 2340"/>
              <a:gd name="T105" fmla="*/ 223 h 2348"/>
              <a:gd name="T106" fmla="*/ 1680 w 2340"/>
              <a:gd name="T107" fmla="*/ 118 h 2348"/>
              <a:gd name="T108" fmla="*/ 1583 w 2340"/>
              <a:gd name="T109" fmla="*/ 76 h 2348"/>
              <a:gd name="T110" fmla="*/ 1439 w 2340"/>
              <a:gd name="T111" fmla="*/ 32 h 2348"/>
              <a:gd name="T112" fmla="*/ 1276 w 2340"/>
              <a:gd name="T113" fmla="*/ 5 h 2348"/>
              <a:gd name="T114" fmla="*/ 1168 w 2340"/>
              <a:gd name="T115" fmla="*/ 0 h 2348"/>
              <a:gd name="T116" fmla="*/ 1045 w 2340"/>
              <a:gd name="T117" fmla="*/ 6 h 2348"/>
              <a:gd name="T118" fmla="*/ 844 w 2340"/>
              <a:gd name="T119" fmla="*/ 45 h 2348"/>
              <a:gd name="T120" fmla="*/ 579 w 2340"/>
              <a:gd name="T121" fmla="*/ 157 h 2348"/>
              <a:gd name="T122" fmla="*/ 3 w 2340"/>
              <a:gd name="T123" fmla="*/ 1014 h 2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0" h="2348">
                <a:moveTo>
                  <a:pt x="153" y="1052"/>
                </a:moveTo>
                <a:cubicBezTo>
                  <a:pt x="153" y="1052"/>
                  <a:pt x="154" y="1046"/>
                  <a:pt x="155" y="1035"/>
                </a:cubicBezTo>
                <a:cubicBezTo>
                  <a:pt x="157" y="1024"/>
                  <a:pt x="159" y="1007"/>
                  <a:pt x="164" y="985"/>
                </a:cubicBezTo>
                <a:cubicBezTo>
                  <a:pt x="172" y="941"/>
                  <a:pt x="186" y="878"/>
                  <a:pt x="217" y="801"/>
                </a:cubicBezTo>
                <a:cubicBezTo>
                  <a:pt x="224" y="781"/>
                  <a:pt x="233" y="761"/>
                  <a:pt x="242" y="740"/>
                </a:cubicBezTo>
                <a:cubicBezTo>
                  <a:pt x="253" y="720"/>
                  <a:pt x="263" y="698"/>
                  <a:pt x="275" y="677"/>
                </a:cubicBezTo>
                <a:cubicBezTo>
                  <a:pt x="300" y="633"/>
                  <a:pt x="329" y="588"/>
                  <a:pt x="365" y="542"/>
                </a:cubicBezTo>
                <a:cubicBezTo>
                  <a:pt x="401" y="497"/>
                  <a:pt x="443" y="452"/>
                  <a:pt x="491" y="409"/>
                </a:cubicBezTo>
                <a:cubicBezTo>
                  <a:pt x="540" y="366"/>
                  <a:pt x="595" y="326"/>
                  <a:pt x="656" y="290"/>
                </a:cubicBezTo>
                <a:cubicBezTo>
                  <a:pt x="672" y="281"/>
                  <a:pt x="688" y="273"/>
                  <a:pt x="704" y="265"/>
                </a:cubicBezTo>
                <a:cubicBezTo>
                  <a:pt x="712" y="260"/>
                  <a:pt x="720" y="256"/>
                  <a:pt x="728" y="253"/>
                </a:cubicBezTo>
                <a:cubicBezTo>
                  <a:pt x="737" y="249"/>
                  <a:pt x="745" y="245"/>
                  <a:pt x="753" y="241"/>
                </a:cubicBezTo>
                <a:cubicBezTo>
                  <a:pt x="762" y="237"/>
                  <a:pt x="770" y="234"/>
                  <a:pt x="779" y="230"/>
                </a:cubicBezTo>
                <a:cubicBezTo>
                  <a:pt x="787" y="227"/>
                  <a:pt x="796" y="223"/>
                  <a:pt x="805" y="220"/>
                </a:cubicBezTo>
                <a:cubicBezTo>
                  <a:pt x="823" y="213"/>
                  <a:pt x="840" y="207"/>
                  <a:pt x="859" y="201"/>
                </a:cubicBezTo>
                <a:cubicBezTo>
                  <a:pt x="868" y="198"/>
                  <a:pt x="877" y="195"/>
                  <a:pt x="886" y="193"/>
                </a:cubicBezTo>
                <a:cubicBezTo>
                  <a:pt x="896" y="190"/>
                  <a:pt x="905" y="188"/>
                  <a:pt x="914" y="185"/>
                </a:cubicBezTo>
                <a:cubicBezTo>
                  <a:pt x="919" y="184"/>
                  <a:pt x="924" y="183"/>
                  <a:pt x="929" y="182"/>
                </a:cubicBezTo>
                <a:cubicBezTo>
                  <a:pt x="933" y="181"/>
                  <a:pt x="938" y="180"/>
                  <a:pt x="943" y="179"/>
                </a:cubicBezTo>
                <a:cubicBezTo>
                  <a:pt x="952" y="177"/>
                  <a:pt x="962" y="174"/>
                  <a:pt x="972" y="172"/>
                </a:cubicBezTo>
                <a:cubicBezTo>
                  <a:pt x="981" y="170"/>
                  <a:pt x="991" y="169"/>
                  <a:pt x="1001" y="167"/>
                </a:cubicBezTo>
                <a:cubicBezTo>
                  <a:pt x="1011" y="166"/>
                  <a:pt x="1021" y="164"/>
                  <a:pt x="1031" y="163"/>
                </a:cubicBezTo>
                <a:cubicBezTo>
                  <a:pt x="1041" y="162"/>
                  <a:pt x="1051" y="161"/>
                  <a:pt x="1061" y="159"/>
                </a:cubicBezTo>
                <a:cubicBezTo>
                  <a:pt x="1068" y="159"/>
                  <a:pt x="1068" y="159"/>
                  <a:pt x="1068" y="159"/>
                </a:cubicBezTo>
                <a:cubicBezTo>
                  <a:pt x="1071" y="158"/>
                  <a:pt x="1073" y="158"/>
                  <a:pt x="1076" y="158"/>
                </a:cubicBezTo>
                <a:cubicBezTo>
                  <a:pt x="1081" y="158"/>
                  <a:pt x="1086" y="157"/>
                  <a:pt x="1091" y="157"/>
                </a:cubicBezTo>
                <a:cubicBezTo>
                  <a:pt x="1096" y="157"/>
                  <a:pt x="1101" y="156"/>
                  <a:pt x="1106" y="156"/>
                </a:cubicBezTo>
                <a:cubicBezTo>
                  <a:pt x="1111" y="156"/>
                  <a:pt x="1116" y="155"/>
                  <a:pt x="1122" y="155"/>
                </a:cubicBezTo>
                <a:cubicBezTo>
                  <a:pt x="1132" y="155"/>
                  <a:pt x="1142" y="154"/>
                  <a:pt x="1152" y="154"/>
                </a:cubicBezTo>
                <a:cubicBezTo>
                  <a:pt x="1158" y="154"/>
                  <a:pt x="1163" y="154"/>
                  <a:pt x="1168" y="154"/>
                </a:cubicBezTo>
                <a:cubicBezTo>
                  <a:pt x="1173" y="154"/>
                  <a:pt x="1178" y="154"/>
                  <a:pt x="1183" y="154"/>
                </a:cubicBezTo>
                <a:cubicBezTo>
                  <a:pt x="1194" y="155"/>
                  <a:pt x="1204" y="155"/>
                  <a:pt x="1215" y="155"/>
                </a:cubicBezTo>
                <a:cubicBezTo>
                  <a:pt x="1219" y="155"/>
                  <a:pt x="1219" y="155"/>
                  <a:pt x="1219" y="155"/>
                </a:cubicBezTo>
                <a:cubicBezTo>
                  <a:pt x="1223" y="156"/>
                  <a:pt x="1223" y="156"/>
                  <a:pt x="1223" y="156"/>
                </a:cubicBezTo>
                <a:cubicBezTo>
                  <a:pt x="1230" y="156"/>
                  <a:pt x="1230" y="156"/>
                  <a:pt x="1230" y="156"/>
                </a:cubicBezTo>
                <a:cubicBezTo>
                  <a:pt x="1236" y="157"/>
                  <a:pt x="1241" y="157"/>
                  <a:pt x="1246" y="157"/>
                </a:cubicBezTo>
                <a:cubicBezTo>
                  <a:pt x="1251" y="158"/>
                  <a:pt x="1257" y="158"/>
                  <a:pt x="1262" y="159"/>
                </a:cubicBezTo>
                <a:cubicBezTo>
                  <a:pt x="1270" y="159"/>
                  <a:pt x="1270" y="159"/>
                  <a:pt x="1270" y="159"/>
                </a:cubicBezTo>
                <a:cubicBezTo>
                  <a:pt x="1272" y="159"/>
                  <a:pt x="1275" y="160"/>
                  <a:pt x="1278" y="160"/>
                </a:cubicBezTo>
                <a:cubicBezTo>
                  <a:pt x="1288" y="161"/>
                  <a:pt x="1299" y="163"/>
                  <a:pt x="1309" y="164"/>
                </a:cubicBezTo>
                <a:cubicBezTo>
                  <a:pt x="1314" y="165"/>
                  <a:pt x="1320" y="165"/>
                  <a:pt x="1325" y="166"/>
                </a:cubicBezTo>
                <a:cubicBezTo>
                  <a:pt x="1330" y="167"/>
                  <a:pt x="1335" y="168"/>
                  <a:pt x="1341" y="169"/>
                </a:cubicBezTo>
                <a:cubicBezTo>
                  <a:pt x="1351" y="171"/>
                  <a:pt x="1362" y="173"/>
                  <a:pt x="1372" y="175"/>
                </a:cubicBezTo>
                <a:cubicBezTo>
                  <a:pt x="1383" y="177"/>
                  <a:pt x="1393" y="180"/>
                  <a:pt x="1404" y="182"/>
                </a:cubicBezTo>
                <a:cubicBezTo>
                  <a:pt x="1409" y="183"/>
                  <a:pt x="1414" y="184"/>
                  <a:pt x="1419" y="186"/>
                </a:cubicBezTo>
                <a:cubicBezTo>
                  <a:pt x="1425" y="187"/>
                  <a:pt x="1430" y="189"/>
                  <a:pt x="1435" y="190"/>
                </a:cubicBezTo>
                <a:cubicBezTo>
                  <a:pt x="1446" y="193"/>
                  <a:pt x="1456" y="196"/>
                  <a:pt x="1466" y="199"/>
                </a:cubicBezTo>
                <a:cubicBezTo>
                  <a:pt x="1477" y="202"/>
                  <a:pt x="1487" y="206"/>
                  <a:pt x="1498" y="209"/>
                </a:cubicBezTo>
                <a:cubicBezTo>
                  <a:pt x="1503" y="211"/>
                  <a:pt x="1508" y="213"/>
                  <a:pt x="1513" y="215"/>
                </a:cubicBezTo>
                <a:cubicBezTo>
                  <a:pt x="1516" y="215"/>
                  <a:pt x="1518" y="216"/>
                  <a:pt x="1521" y="217"/>
                </a:cubicBezTo>
                <a:cubicBezTo>
                  <a:pt x="1528" y="220"/>
                  <a:pt x="1528" y="220"/>
                  <a:pt x="1528" y="220"/>
                </a:cubicBezTo>
                <a:cubicBezTo>
                  <a:pt x="1539" y="224"/>
                  <a:pt x="1549" y="228"/>
                  <a:pt x="1559" y="233"/>
                </a:cubicBezTo>
                <a:cubicBezTo>
                  <a:pt x="1563" y="234"/>
                  <a:pt x="1563" y="234"/>
                  <a:pt x="1563" y="234"/>
                </a:cubicBezTo>
                <a:cubicBezTo>
                  <a:pt x="1567" y="236"/>
                  <a:pt x="1567" y="236"/>
                  <a:pt x="1567" y="236"/>
                </a:cubicBezTo>
                <a:cubicBezTo>
                  <a:pt x="1574" y="239"/>
                  <a:pt x="1574" y="239"/>
                  <a:pt x="1574" y="239"/>
                </a:cubicBezTo>
                <a:cubicBezTo>
                  <a:pt x="1590" y="246"/>
                  <a:pt x="1590" y="246"/>
                  <a:pt x="1590" y="246"/>
                </a:cubicBezTo>
                <a:cubicBezTo>
                  <a:pt x="1605" y="253"/>
                  <a:pt x="1605" y="253"/>
                  <a:pt x="1605" y="253"/>
                </a:cubicBezTo>
                <a:cubicBezTo>
                  <a:pt x="1607" y="254"/>
                  <a:pt x="1610" y="255"/>
                  <a:pt x="1612" y="257"/>
                </a:cubicBezTo>
                <a:cubicBezTo>
                  <a:pt x="1620" y="260"/>
                  <a:pt x="1620" y="260"/>
                  <a:pt x="1620" y="260"/>
                </a:cubicBezTo>
                <a:cubicBezTo>
                  <a:pt x="1630" y="265"/>
                  <a:pt x="1640" y="270"/>
                  <a:pt x="1649" y="276"/>
                </a:cubicBezTo>
                <a:cubicBezTo>
                  <a:pt x="1659" y="281"/>
                  <a:pt x="1669" y="287"/>
                  <a:pt x="1679" y="292"/>
                </a:cubicBezTo>
                <a:cubicBezTo>
                  <a:pt x="1693" y="301"/>
                  <a:pt x="1693" y="301"/>
                  <a:pt x="1693" y="301"/>
                </a:cubicBezTo>
                <a:cubicBezTo>
                  <a:pt x="1698" y="303"/>
                  <a:pt x="1703" y="307"/>
                  <a:pt x="1708" y="310"/>
                </a:cubicBezTo>
                <a:cubicBezTo>
                  <a:pt x="1717" y="316"/>
                  <a:pt x="1727" y="322"/>
                  <a:pt x="1736" y="328"/>
                </a:cubicBezTo>
                <a:cubicBezTo>
                  <a:pt x="1745" y="334"/>
                  <a:pt x="1755" y="341"/>
                  <a:pt x="1764" y="348"/>
                </a:cubicBezTo>
                <a:cubicBezTo>
                  <a:pt x="1768" y="351"/>
                  <a:pt x="1773" y="354"/>
                  <a:pt x="1778" y="358"/>
                </a:cubicBezTo>
                <a:cubicBezTo>
                  <a:pt x="1791" y="368"/>
                  <a:pt x="1791" y="368"/>
                  <a:pt x="1791" y="368"/>
                </a:cubicBezTo>
                <a:cubicBezTo>
                  <a:pt x="1804" y="379"/>
                  <a:pt x="1804" y="379"/>
                  <a:pt x="1804" y="379"/>
                </a:cubicBezTo>
                <a:cubicBezTo>
                  <a:pt x="1811" y="384"/>
                  <a:pt x="1811" y="384"/>
                  <a:pt x="1811" y="384"/>
                </a:cubicBezTo>
                <a:cubicBezTo>
                  <a:pt x="1813" y="386"/>
                  <a:pt x="1816" y="387"/>
                  <a:pt x="1818" y="389"/>
                </a:cubicBezTo>
                <a:cubicBezTo>
                  <a:pt x="1835" y="404"/>
                  <a:pt x="1853" y="419"/>
                  <a:pt x="1869" y="435"/>
                </a:cubicBezTo>
                <a:cubicBezTo>
                  <a:pt x="1882" y="447"/>
                  <a:pt x="1882" y="447"/>
                  <a:pt x="1882" y="447"/>
                </a:cubicBezTo>
                <a:cubicBezTo>
                  <a:pt x="1888" y="453"/>
                  <a:pt x="1888" y="453"/>
                  <a:pt x="1888" y="453"/>
                </a:cubicBezTo>
                <a:cubicBezTo>
                  <a:pt x="1894" y="459"/>
                  <a:pt x="1894" y="459"/>
                  <a:pt x="1894" y="459"/>
                </a:cubicBezTo>
                <a:cubicBezTo>
                  <a:pt x="1902" y="468"/>
                  <a:pt x="1910" y="476"/>
                  <a:pt x="1918" y="484"/>
                </a:cubicBezTo>
                <a:cubicBezTo>
                  <a:pt x="1922" y="489"/>
                  <a:pt x="1925" y="493"/>
                  <a:pt x="1929" y="497"/>
                </a:cubicBezTo>
                <a:cubicBezTo>
                  <a:pt x="1940" y="510"/>
                  <a:pt x="1940" y="510"/>
                  <a:pt x="1940" y="510"/>
                </a:cubicBezTo>
                <a:cubicBezTo>
                  <a:pt x="1952" y="524"/>
                  <a:pt x="1952" y="524"/>
                  <a:pt x="1952" y="524"/>
                </a:cubicBezTo>
                <a:cubicBezTo>
                  <a:pt x="1956" y="528"/>
                  <a:pt x="1959" y="533"/>
                  <a:pt x="1963" y="537"/>
                </a:cubicBezTo>
                <a:cubicBezTo>
                  <a:pt x="1970" y="546"/>
                  <a:pt x="1977" y="556"/>
                  <a:pt x="1984" y="565"/>
                </a:cubicBezTo>
                <a:cubicBezTo>
                  <a:pt x="1991" y="574"/>
                  <a:pt x="1998" y="584"/>
                  <a:pt x="2004" y="593"/>
                </a:cubicBezTo>
                <a:cubicBezTo>
                  <a:pt x="2010" y="600"/>
                  <a:pt x="2010" y="600"/>
                  <a:pt x="2010" y="600"/>
                </a:cubicBezTo>
                <a:cubicBezTo>
                  <a:pt x="2012" y="604"/>
                  <a:pt x="2012" y="604"/>
                  <a:pt x="2012" y="604"/>
                </a:cubicBezTo>
                <a:cubicBezTo>
                  <a:pt x="2014" y="608"/>
                  <a:pt x="2014" y="608"/>
                  <a:pt x="2014" y="608"/>
                </a:cubicBezTo>
                <a:cubicBezTo>
                  <a:pt x="2024" y="622"/>
                  <a:pt x="2024" y="622"/>
                  <a:pt x="2024" y="622"/>
                </a:cubicBezTo>
                <a:cubicBezTo>
                  <a:pt x="2033" y="637"/>
                  <a:pt x="2033" y="637"/>
                  <a:pt x="2033" y="637"/>
                </a:cubicBezTo>
                <a:cubicBezTo>
                  <a:pt x="2038" y="644"/>
                  <a:pt x="2038" y="644"/>
                  <a:pt x="2038" y="644"/>
                </a:cubicBezTo>
                <a:cubicBezTo>
                  <a:pt x="2040" y="647"/>
                  <a:pt x="2041" y="649"/>
                  <a:pt x="2042" y="652"/>
                </a:cubicBezTo>
                <a:cubicBezTo>
                  <a:pt x="2048" y="662"/>
                  <a:pt x="2054" y="672"/>
                  <a:pt x="2060" y="682"/>
                </a:cubicBezTo>
                <a:cubicBezTo>
                  <a:pt x="2063" y="687"/>
                  <a:pt x="2066" y="693"/>
                  <a:pt x="2068" y="698"/>
                </a:cubicBezTo>
                <a:cubicBezTo>
                  <a:pt x="2076" y="714"/>
                  <a:pt x="2076" y="714"/>
                  <a:pt x="2076" y="714"/>
                </a:cubicBezTo>
                <a:cubicBezTo>
                  <a:pt x="2084" y="729"/>
                  <a:pt x="2084" y="729"/>
                  <a:pt x="2084" y="729"/>
                </a:cubicBezTo>
                <a:cubicBezTo>
                  <a:pt x="2087" y="734"/>
                  <a:pt x="2089" y="740"/>
                  <a:pt x="2092" y="745"/>
                </a:cubicBezTo>
                <a:cubicBezTo>
                  <a:pt x="2096" y="756"/>
                  <a:pt x="2101" y="767"/>
                  <a:pt x="2106" y="777"/>
                </a:cubicBezTo>
                <a:cubicBezTo>
                  <a:pt x="2110" y="788"/>
                  <a:pt x="2115" y="799"/>
                  <a:pt x="2119" y="810"/>
                </a:cubicBezTo>
                <a:cubicBezTo>
                  <a:pt x="2121" y="816"/>
                  <a:pt x="2124" y="821"/>
                  <a:pt x="2125" y="827"/>
                </a:cubicBezTo>
                <a:cubicBezTo>
                  <a:pt x="2131" y="843"/>
                  <a:pt x="2131" y="843"/>
                  <a:pt x="2131" y="843"/>
                </a:cubicBezTo>
                <a:cubicBezTo>
                  <a:pt x="2137" y="860"/>
                  <a:pt x="2137" y="860"/>
                  <a:pt x="2137" y="860"/>
                </a:cubicBezTo>
                <a:cubicBezTo>
                  <a:pt x="2139" y="866"/>
                  <a:pt x="2141" y="871"/>
                  <a:pt x="2142" y="877"/>
                </a:cubicBezTo>
                <a:cubicBezTo>
                  <a:pt x="2152" y="911"/>
                  <a:pt x="2152" y="911"/>
                  <a:pt x="2152" y="911"/>
                </a:cubicBezTo>
                <a:cubicBezTo>
                  <a:pt x="2154" y="920"/>
                  <a:pt x="2154" y="920"/>
                  <a:pt x="2154" y="920"/>
                </a:cubicBezTo>
                <a:cubicBezTo>
                  <a:pt x="2156" y="928"/>
                  <a:pt x="2156" y="928"/>
                  <a:pt x="2156" y="928"/>
                </a:cubicBezTo>
                <a:cubicBezTo>
                  <a:pt x="2160" y="945"/>
                  <a:pt x="2160" y="945"/>
                  <a:pt x="2160" y="945"/>
                </a:cubicBezTo>
                <a:cubicBezTo>
                  <a:pt x="2163" y="957"/>
                  <a:pt x="2166" y="968"/>
                  <a:pt x="2167" y="980"/>
                </a:cubicBezTo>
                <a:cubicBezTo>
                  <a:pt x="2174" y="1015"/>
                  <a:pt x="2174" y="1015"/>
                  <a:pt x="2174" y="1015"/>
                </a:cubicBezTo>
                <a:cubicBezTo>
                  <a:pt x="2176" y="1027"/>
                  <a:pt x="2177" y="1038"/>
                  <a:pt x="2178" y="1050"/>
                </a:cubicBezTo>
                <a:cubicBezTo>
                  <a:pt x="2181" y="1068"/>
                  <a:pt x="2181" y="1068"/>
                  <a:pt x="2181" y="1068"/>
                </a:cubicBezTo>
                <a:cubicBezTo>
                  <a:pt x="2181" y="1074"/>
                  <a:pt x="2182" y="1080"/>
                  <a:pt x="2182" y="1086"/>
                </a:cubicBezTo>
                <a:cubicBezTo>
                  <a:pt x="2185" y="1121"/>
                  <a:pt x="2185" y="1121"/>
                  <a:pt x="2185" y="1121"/>
                </a:cubicBezTo>
                <a:cubicBezTo>
                  <a:pt x="2186" y="1156"/>
                  <a:pt x="2186" y="1156"/>
                  <a:pt x="2186" y="1156"/>
                </a:cubicBezTo>
                <a:cubicBezTo>
                  <a:pt x="2186" y="1174"/>
                  <a:pt x="2186" y="1174"/>
                  <a:pt x="2186" y="1174"/>
                </a:cubicBezTo>
                <a:cubicBezTo>
                  <a:pt x="2186" y="1192"/>
                  <a:pt x="2186" y="1192"/>
                  <a:pt x="2186" y="1192"/>
                </a:cubicBezTo>
                <a:cubicBezTo>
                  <a:pt x="2185" y="1228"/>
                  <a:pt x="2185" y="1228"/>
                  <a:pt x="2185" y="1228"/>
                </a:cubicBezTo>
                <a:cubicBezTo>
                  <a:pt x="2182" y="1263"/>
                  <a:pt x="2182" y="1263"/>
                  <a:pt x="2182" y="1263"/>
                </a:cubicBezTo>
                <a:cubicBezTo>
                  <a:pt x="2182" y="1269"/>
                  <a:pt x="2181" y="1275"/>
                  <a:pt x="2181" y="1281"/>
                </a:cubicBezTo>
                <a:cubicBezTo>
                  <a:pt x="2178" y="1298"/>
                  <a:pt x="2178" y="1298"/>
                  <a:pt x="2178" y="1298"/>
                </a:cubicBezTo>
                <a:cubicBezTo>
                  <a:pt x="2176" y="1316"/>
                  <a:pt x="2176" y="1316"/>
                  <a:pt x="2176" y="1316"/>
                </a:cubicBezTo>
                <a:cubicBezTo>
                  <a:pt x="2175" y="1325"/>
                  <a:pt x="2175" y="1325"/>
                  <a:pt x="2175" y="1325"/>
                </a:cubicBezTo>
                <a:cubicBezTo>
                  <a:pt x="2175" y="1327"/>
                  <a:pt x="2174" y="1330"/>
                  <a:pt x="2174" y="1333"/>
                </a:cubicBezTo>
                <a:cubicBezTo>
                  <a:pt x="2169" y="1357"/>
                  <a:pt x="2166" y="1380"/>
                  <a:pt x="2160" y="1403"/>
                </a:cubicBezTo>
                <a:cubicBezTo>
                  <a:pt x="2156" y="1420"/>
                  <a:pt x="2156" y="1420"/>
                  <a:pt x="2156" y="1420"/>
                </a:cubicBezTo>
                <a:cubicBezTo>
                  <a:pt x="2154" y="1429"/>
                  <a:pt x="2154" y="1429"/>
                  <a:pt x="2154" y="1429"/>
                </a:cubicBezTo>
                <a:cubicBezTo>
                  <a:pt x="2152" y="1437"/>
                  <a:pt x="2152" y="1437"/>
                  <a:pt x="2152" y="1437"/>
                </a:cubicBezTo>
                <a:cubicBezTo>
                  <a:pt x="2149" y="1448"/>
                  <a:pt x="2145" y="1460"/>
                  <a:pt x="2142" y="1471"/>
                </a:cubicBezTo>
                <a:cubicBezTo>
                  <a:pt x="2141" y="1477"/>
                  <a:pt x="2139" y="1482"/>
                  <a:pt x="2137" y="1488"/>
                </a:cubicBezTo>
                <a:cubicBezTo>
                  <a:pt x="2131" y="1505"/>
                  <a:pt x="2131" y="1505"/>
                  <a:pt x="2131" y="1505"/>
                </a:cubicBezTo>
                <a:cubicBezTo>
                  <a:pt x="2125" y="1521"/>
                  <a:pt x="2125" y="1521"/>
                  <a:pt x="2125" y="1521"/>
                </a:cubicBezTo>
                <a:cubicBezTo>
                  <a:pt x="2125" y="1524"/>
                  <a:pt x="2124" y="1527"/>
                  <a:pt x="2122" y="1529"/>
                </a:cubicBezTo>
                <a:cubicBezTo>
                  <a:pt x="2119" y="1538"/>
                  <a:pt x="2119" y="1538"/>
                  <a:pt x="2119" y="1538"/>
                </a:cubicBezTo>
                <a:cubicBezTo>
                  <a:pt x="2115" y="1549"/>
                  <a:pt x="2111" y="1559"/>
                  <a:pt x="2106" y="1570"/>
                </a:cubicBezTo>
                <a:cubicBezTo>
                  <a:pt x="2101" y="1581"/>
                  <a:pt x="2097" y="1592"/>
                  <a:pt x="2092" y="1602"/>
                </a:cubicBezTo>
                <a:cubicBezTo>
                  <a:pt x="2089" y="1608"/>
                  <a:pt x="2087" y="1613"/>
                  <a:pt x="2085" y="1618"/>
                </a:cubicBezTo>
                <a:cubicBezTo>
                  <a:pt x="2077" y="1634"/>
                  <a:pt x="2077" y="1634"/>
                  <a:pt x="2077" y="1634"/>
                </a:cubicBezTo>
                <a:cubicBezTo>
                  <a:pt x="2069" y="1649"/>
                  <a:pt x="2069" y="1649"/>
                  <a:pt x="2069" y="1649"/>
                </a:cubicBezTo>
                <a:cubicBezTo>
                  <a:pt x="2066" y="1655"/>
                  <a:pt x="2063" y="1660"/>
                  <a:pt x="2060" y="1665"/>
                </a:cubicBezTo>
                <a:cubicBezTo>
                  <a:pt x="2055" y="1675"/>
                  <a:pt x="2049" y="1685"/>
                  <a:pt x="2043" y="1695"/>
                </a:cubicBezTo>
                <a:cubicBezTo>
                  <a:pt x="2039" y="1703"/>
                  <a:pt x="2039" y="1703"/>
                  <a:pt x="2039" y="1703"/>
                </a:cubicBezTo>
                <a:cubicBezTo>
                  <a:pt x="2034" y="1710"/>
                  <a:pt x="2034" y="1710"/>
                  <a:pt x="2034" y="1710"/>
                </a:cubicBezTo>
                <a:cubicBezTo>
                  <a:pt x="2025" y="1725"/>
                  <a:pt x="2025" y="1725"/>
                  <a:pt x="2025" y="1725"/>
                </a:cubicBezTo>
                <a:cubicBezTo>
                  <a:pt x="2012" y="1744"/>
                  <a:pt x="1999" y="1763"/>
                  <a:pt x="1985" y="1782"/>
                </a:cubicBezTo>
                <a:cubicBezTo>
                  <a:pt x="1978" y="1791"/>
                  <a:pt x="1971" y="1800"/>
                  <a:pt x="1964" y="1809"/>
                </a:cubicBezTo>
                <a:cubicBezTo>
                  <a:pt x="1953" y="1823"/>
                  <a:pt x="1953" y="1823"/>
                  <a:pt x="1953" y="1823"/>
                </a:cubicBezTo>
                <a:cubicBezTo>
                  <a:pt x="1942" y="1836"/>
                  <a:pt x="1942" y="1836"/>
                  <a:pt x="1942" y="1836"/>
                </a:cubicBezTo>
                <a:cubicBezTo>
                  <a:pt x="1934" y="1844"/>
                  <a:pt x="1927" y="1853"/>
                  <a:pt x="1919" y="1862"/>
                </a:cubicBezTo>
                <a:cubicBezTo>
                  <a:pt x="1911" y="1870"/>
                  <a:pt x="1904" y="1878"/>
                  <a:pt x="1896" y="1887"/>
                </a:cubicBezTo>
                <a:cubicBezTo>
                  <a:pt x="1888" y="1895"/>
                  <a:pt x="1880" y="1903"/>
                  <a:pt x="1871" y="1911"/>
                </a:cubicBezTo>
                <a:cubicBezTo>
                  <a:pt x="1859" y="1922"/>
                  <a:pt x="1859" y="1922"/>
                  <a:pt x="1859" y="1922"/>
                </a:cubicBezTo>
                <a:cubicBezTo>
                  <a:pt x="1853" y="1928"/>
                  <a:pt x="1853" y="1928"/>
                  <a:pt x="1853" y="1928"/>
                </a:cubicBezTo>
                <a:cubicBezTo>
                  <a:pt x="1851" y="1930"/>
                  <a:pt x="1849" y="1932"/>
                  <a:pt x="1846" y="1934"/>
                </a:cubicBezTo>
                <a:cubicBezTo>
                  <a:pt x="1838" y="1941"/>
                  <a:pt x="1829" y="1949"/>
                  <a:pt x="1821" y="1956"/>
                </a:cubicBezTo>
                <a:cubicBezTo>
                  <a:pt x="1819" y="1958"/>
                  <a:pt x="1816" y="1960"/>
                  <a:pt x="1814" y="1962"/>
                </a:cubicBezTo>
                <a:cubicBezTo>
                  <a:pt x="1808" y="1967"/>
                  <a:pt x="1808" y="1967"/>
                  <a:pt x="1808" y="1967"/>
                </a:cubicBezTo>
                <a:cubicBezTo>
                  <a:pt x="1794" y="1977"/>
                  <a:pt x="1794" y="1977"/>
                  <a:pt x="1794" y="1977"/>
                </a:cubicBezTo>
                <a:cubicBezTo>
                  <a:pt x="1777" y="1992"/>
                  <a:pt x="1758" y="2004"/>
                  <a:pt x="1740" y="2017"/>
                </a:cubicBezTo>
                <a:cubicBezTo>
                  <a:pt x="1736" y="2021"/>
                  <a:pt x="1731" y="2023"/>
                  <a:pt x="1726" y="2027"/>
                </a:cubicBezTo>
                <a:cubicBezTo>
                  <a:pt x="1712" y="2036"/>
                  <a:pt x="1712" y="2036"/>
                  <a:pt x="1712" y="2036"/>
                </a:cubicBezTo>
                <a:cubicBezTo>
                  <a:pt x="1698" y="2045"/>
                  <a:pt x="1698" y="2045"/>
                  <a:pt x="1698" y="2045"/>
                </a:cubicBezTo>
                <a:cubicBezTo>
                  <a:pt x="1693" y="2048"/>
                  <a:pt x="1688" y="2050"/>
                  <a:pt x="1684" y="2053"/>
                </a:cubicBezTo>
                <a:cubicBezTo>
                  <a:pt x="1674" y="2059"/>
                  <a:pt x="1664" y="2064"/>
                  <a:pt x="1655" y="2070"/>
                </a:cubicBezTo>
                <a:cubicBezTo>
                  <a:pt x="1645" y="2075"/>
                  <a:pt x="1635" y="2080"/>
                  <a:pt x="1625" y="2085"/>
                </a:cubicBezTo>
                <a:cubicBezTo>
                  <a:pt x="1621" y="2087"/>
                  <a:pt x="1616" y="2090"/>
                  <a:pt x="1611" y="2092"/>
                </a:cubicBezTo>
                <a:cubicBezTo>
                  <a:pt x="1606" y="2095"/>
                  <a:pt x="1601" y="2097"/>
                  <a:pt x="1596" y="2099"/>
                </a:cubicBezTo>
                <a:cubicBezTo>
                  <a:pt x="1586" y="2104"/>
                  <a:pt x="1576" y="2108"/>
                  <a:pt x="1566" y="2113"/>
                </a:cubicBezTo>
                <a:cubicBezTo>
                  <a:pt x="1526" y="2129"/>
                  <a:pt x="1485" y="2145"/>
                  <a:pt x="1444" y="2156"/>
                </a:cubicBezTo>
                <a:cubicBezTo>
                  <a:pt x="1439" y="2157"/>
                  <a:pt x="1434" y="2158"/>
                  <a:pt x="1429" y="2160"/>
                </a:cubicBezTo>
                <a:cubicBezTo>
                  <a:pt x="1421" y="2162"/>
                  <a:pt x="1421" y="2162"/>
                  <a:pt x="1421" y="2162"/>
                </a:cubicBezTo>
                <a:cubicBezTo>
                  <a:pt x="1413" y="2164"/>
                  <a:pt x="1413" y="2164"/>
                  <a:pt x="1413" y="2164"/>
                </a:cubicBezTo>
                <a:cubicBezTo>
                  <a:pt x="1403" y="2166"/>
                  <a:pt x="1392" y="2169"/>
                  <a:pt x="1382" y="2171"/>
                </a:cubicBezTo>
                <a:cubicBezTo>
                  <a:pt x="1372" y="2174"/>
                  <a:pt x="1362" y="2175"/>
                  <a:pt x="1351" y="2177"/>
                </a:cubicBezTo>
                <a:cubicBezTo>
                  <a:pt x="1341" y="2179"/>
                  <a:pt x="1331" y="2181"/>
                  <a:pt x="1320" y="2183"/>
                </a:cubicBezTo>
                <a:cubicBezTo>
                  <a:pt x="1310" y="2184"/>
                  <a:pt x="1300" y="2185"/>
                  <a:pt x="1289" y="2186"/>
                </a:cubicBezTo>
                <a:cubicBezTo>
                  <a:pt x="1284" y="2187"/>
                  <a:pt x="1279" y="2188"/>
                  <a:pt x="1274" y="2188"/>
                </a:cubicBezTo>
                <a:cubicBezTo>
                  <a:pt x="1269" y="2189"/>
                  <a:pt x="1264" y="2189"/>
                  <a:pt x="1258" y="2190"/>
                </a:cubicBezTo>
                <a:cubicBezTo>
                  <a:pt x="1238" y="2191"/>
                  <a:pt x="1218" y="2193"/>
                  <a:pt x="1197" y="2193"/>
                </a:cubicBezTo>
                <a:cubicBezTo>
                  <a:pt x="1187" y="2194"/>
                  <a:pt x="1177" y="2194"/>
                  <a:pt x="1167" y="2194"/>
                </a:cubicBezTo>
                <a:cubicBezTo>
                  <a:pt x="1157" y="2194"/>
                  <a:pt x="1146" y="2194"/>
                  <a:pt x="1136" y="2194"/>
                </a:cubicBezTo>
                <a:cubicBezTo>
                  <a:pt x="1126" y="2194"/>
                  <a:pt x="1116" y="2193"/>
                  <a:pt x="1106" y="2192"/>
                </a:cubicBezTo>
                <a:cubicBezTo>
                  <a:pt x="1102" y="2192"/>
                  <a:pt x="1097" y="2192"/>
                  <a:pt x="1092" y="2191"/>
                </a:cubicBezTo>
                <a:cubicBezTo>
                  <a:pt x="1084" y="2191"/>
                  <a:pt x="1084" y="2191"/>
                  <a:pt x="1084" y="2191"/>
                </a:cubicBezTo>
                <a:cubicBezTo>
                  <a:pt x="1077" y="2190"/>
                  <a:pt x="1077" y="2190"/>
                  <a:pt x="1077" y="2190"/>
                </a:cubicBezTo>
                <a:cubicBezTo>
                  <a:pt x="1067" y="2189"/>
                  <a:pt x="1057" y="2188"/>
                  <a:pt x="1047" y="2187"/>
                </a:cubicBezTo>
                <a:cubicBezTo>
                  <a:pt x="1038" y="2186"/>
                  <a:pt x="1028" y="2185"/>
                  <a:pt x="1018" y="2183"/>
                </a:cubicBezTo>
                <a:cubicBezTo>
                  <a:pt x="1014" y="2183"/>
                  <a:pt x="1009" y="2182"/>
                  <a:pt x="1004" y="2181"/>
                </a:cubicBezTo>
                <a:cubicBezTo>
                  <a:pt x="999" y="2181"/>
                  <a:pt x="994" y="2180"/>
                  <a:pt x="990" y="2179"/>
                </a:cubicBezTo>
                <a:cubicBezTo>
                  <a:pt x="985" y="2178"/>
                  <a:pt x="980" y="2177"/>
                  <a:pt x="975" y="2176"/>
                </a:cubicBezTo>
                <a:cubicBezTo>
                  <a:pt x="971" y="2175"/>
                  <a:pt x="966" y="2175"/>
                  <a:pt x="961" y="2174"/>
                </a:cubicBezTo>
                <a:cubicBezTo>
                  <a:pt x="952" y="2172"/>
                  <a:pt x="943" y="2170"/>
                  <a:pt x="933" y="2167"/>
                </a:cubicBezTo>
                <a:cubicBezTo>
                  <a:pt x="929" y="2167"/>
                  <a:pt x="924" y="2165"/>
                  <a:pt x="920" y="2164"/>
                </a:cubicBezTo>
                <a:cubicBezTo>
                  <a:pt x="915" y="2163"/>
                  <a:pt x="910" y="2162"/>
                  <a:pt x="906" y="2161"/>
                </a:cubicBezTo>
                <a:cubicBezTo>
                  <a:pt x="901" y="2159"/>
                  <a:pt x="897" y="2158"/>
                  <a:pt x="892" y="2157"/>
                </a:cubicBezTo>
                <a:cubicBezTo>
                  <a:pt x="888" y="2156"/>
                  <a:pt x="883" y="2154"/>
                  <a:pt x="879" y="2153"/>
                </a:cubicBezTo>
                <a:cubicBezTo>
                  <a:pt x="870" y="2150"/>
                  <a:pt x="861" y="2148"/>
                  <a:pt x="852" y="2145"/>
                </a:cubicBezTo>
                <a:cubicBezTo>
                  <a:pt x="844" y="2142"/>
                  <a:pt x="835" y="2139"/>
                  <a:pt x="826" y="2136"/>
                </a:cubicBezTo>
                <a:cubicBezTo>
                  <a:pt x="822" y="2135"/>
                  <a:pt x="818" y="2133"/>
                  <a:pt x="813" y="2132"/>
                </a:cubicBezTo>
                <a:cubicBezTo>
                  <a:pt x="809" y="2130"/>
                  <a:pt x="805" y="2128"/>
                  <a:pt x="801" y="2127"/>
                </a:cubicBezTo>
                <a:cubicBezTo>
                  <a:pt x="792" y="2123"/>
                  <a:pt x="784" y="2120"/>
                  <a:pt x="775" y="2117"/>
                </a:cubicBezTo>
                <a:cubicBezTo>
                  <a:pt x="767" y="2113"/>
                  <a:pt x="759" y="2110"/>
                  <a:pt x="751" y="2106"/>
                </a:cubicBezTo>
                <a:cubicBezTo>
                  <a:pt x="743" y="2103"/>
                  <a:pt x="735" y="2099"/>
                  <a:pt x="727" y="2095"/>
                </a:cubicBezTo>
                <a:cubicBezTo>
                  <a:pt x="723" y="2093"/>
                  <a:pt x="719" y="2091"/>
                  <a:pt x="715" y="2089"/>
                </a:cubicBezTo>
                <a:cubicBezTo>
                  <a:pt x="709" y="2086"/>
                  <a:pt x="709" y="2086"/>
                  <a:pt x="709" y="2086"/>
                </a:cubicBezTo>
                <a:cubicBezTo>
                  <a:pt x="703" y="2083"/>
                  <a:pt x="703" y="2083"/>
                  <a:pt x="703" y="2083"/>
                </a:cubicBezTo>
                <a:cubicBezTo>
                  <a:pt x="696" y="2079"/>
                  <a:pt x="688" y="2075"/>
                  <a:pt x="680" y="2071"/>
                </a:cubicBezTo>
                <a:cubicBezTo>
                  <a:pt x="677" y="2069"/>
                  <a:pt x="673" y="2067"/>
                  <a:pt x="669" y="2065"/>
                </a:cubicBezTo>
                <a:cubicBezTo>
                  <a:pt x="665" y="2063"/>
                  <a:pt x="662" y="2061"/>
                  <a:pt x="658" y="2059"/>
                </a:cubicBezTo>
                <a:cubicBezTo>
                  <a:pt x="643" y="2051"/>
                  <a:pt x="629" y="2041"/>
                  <a:pt x="615" y="2033"/>
                </a:cubicBezTo>
                <a:cubicBezTo>
                  <a:pt x="610" y="2029"/>
                  <a:pt x="610" y="2029"/>
                  <a:pt x="610" y="2029"/>
                </a:cubicBezTo>
                <a:cubicBezTo>
                  <a:pt x="605" y="2026"/>
                  <a:pt x="605" y="2026"/>
                  <a:pt x="605" y="2026"/>
                </a:cubicBezTo>
                <a:cubicBezTo>
                  <a:pt x="601" y="2024"/>
                  <a:pt x="598" y="2021"/>
                  <a:pt x="594" y="2019"/>
                </a:cubicBezTo>
                <a:cubicBezTo>
                  <a:pt x="588" y="2014"/>
                  <a:pt x="581" y="2010"/>
                  <a:pt x="574" y="2005"/>
                </a:cubicBezTo>
                <a:cubicBezTo>
                  <a:pt x="522" y="1967"/>
                  <a:pt x="475" y="1927"/>
                  <a:pt x="435" y="1886"/>
                </a:cubicBezTo>
                <a:cubicBezTo>
                  <a:pt x="425" y="1875"/>
                  <a:pt x="415" y="1865"/>
                  <a:pt x="406" y="1854"/>
                </a:cubicBezTo>
                <a:cubicBezTo>
                  <a:pt x="403" y="1852"/>
                  <a:pt x="401" y="1849"/>
                  <a:pt x="399" y="1846"/>
                </a:cubicBezTo>
                <a:cubicBezTo>
                  <a:pt x="398" y="1845"/>
                  <a:pt x="397" y="1844"/>
                  <a:pt x="396" y="1843"/>
                </a:cubicBezTo>
                <a:cubicBezTo>
                  <a:pt x="394" y="1841"/>
                  <a:pt x="392" y="1839"/>
                  <a:pt x="391" y="1837"/>
                </a:cubicBezTo>
                <a:cubicBezTo>
                  <a:pt x="388" y="1833"/>
                  <a:pt x="385" y="1831"/>
                  <a:pt x="384" y="1829"/>
                </a:cubicBezTo>
                <a:cubicBezTo>
                  <a:pt x="382" y="1827"/>
                  <a:pt x="381" y="1826"/>
                  <a:pt x="381" y="1826"/>
                </a:cubicBezTo>
                <a:cubicBezTo>
                  <a:pt x="486" y="1739"/>
                  <a:pt x="486" y="1739"/>
                  <a:pt x="486" y="1739"/>
                </a:cubicBezTo>
                <a:cubicBezTo>
                  <a:pt x="368" y="1708"/>
                  <a:pt x="247" y="1648"/>
                  <a:pt x="138" y="1558"/>
                </a:cubicBezTo>
                <a:cubicBezTo>
                  <a:pt x="114" y="1697"/>
                  <a:pt x="119" y="1853"/>
                  <a:pt x="158" y="2011"/>
                </a:cubicBezTo>
                <a:cubicBezTo>
                  <a:pt x="263" y="1924"/>
                  <a:pt x="263" y="1924"/>
                  <a:pt x="263" y="1924"/>
                </a:cubicBezTo>
                <a:cubicBezTo>
                  <a:pt x="263" y="1924"/>
                  <a:pt x="264" y="1925"/>
                  <a:pt x="265" y="1928"/>
                </a:cubicBezTo>
                <a:cubicBezTo>
                  <a:pt x="267" y="1930"/>
                  <a:pt x="270" y="1933"/>
                  <a:pt x="274" y="1937"/>
                </a:cubicBezTo>
                <a:cubicBezTo>
                  <a:pt x="275" y="1939"/>
                  <a:pt x="277" y="1941"/>
                  <a:pt x="280" y="1944"/>
                </a:cubicBezTo>
                <a:cubicBezTo>
                  <a:pt x="281" y="1945"/>
                  <a:pt x="282" y="1946"/>
                  <a:pt x="283" y="1948"/>
                </a:cubicBezTo>
                <a:cubicBezTo>
                  <a:pt x="286" y="1951"/>
                  <a:pt x="288" y="1954"/>
                  <a:pt x="291" y="1957"/>
                </a:cubicBezTo>
                <a:cubicBezTo>
                  <a:pt x="302" y="1969"/>
                  <a:pt x="313" y="1981"/>
                  <a:pt x="325" y="1993"/>
                </a:cubicBezTo>
                <a:cubicBezTo>
                  <a:pt x="371" y="2040"/>
                  <a:pt x="424" y="2087"/>
                  <a:pt x="485" y="2131"/>
                </a:cubicBezTo>
                <a:cubicBezTo>
                  <a:pt x="492" y="2136"/>
                  <a:pt x="500" y="2141"/>
                  <a:pt x="508" y="2146"/>
                </a:cubicBezTo>
                <a:cubicBezTo>
                  <a:pt x="512" y="2149"/>
                  <a:pt x="516" y="2152"/>
                  <a:pt x="520" y="2154"/>
                </a:cubicBezTo>
                <a:cubicBezTo>
                  <a:pt x="526" y="2158"/>
                  <a:pt x="526" y="2158"/>
                  <a:pt x="526" y="2158"/>
                </a:cubicBezTo>
                <a:cubicBezTo>
                  <a:pt x="532" y="2162"/>
                  <a:pt x="532" y="2162"/>
                  <a:pt x="532" y="2162"/>
                </a:cubicBezTo>
                <a:cubicBezTo>
                  <a:pt x="548" y="2172"/>
                  <a:pt x="564" y="2183"/>
                  <a:pt x="581" y="2192"/>
                </a:cubicBezTo>
                <a:cubicBezTo>
                  <a:pt x="585" y="2195"/>
                  <a:pt x="590" y="2197"/>
                  <a:pt x="594" y="2200"/>
                </a:cubicBezTo>
                <a:cubicBezTo>
                  <a:pt x="598" y="2202"/>
                  <a:pt x="603" y="2205"/>
                  <a:pt x="607" y="2207"/>
                </a:cubicBezTo>
                <a:cubicBezTo>
                  <a:pt x="616" y="2211"/>
                  <a:pt x="625" y="2216"/>
                  <a:pt x="633" y="2221"/>
                </a:cubicBezTo>
                <a:cubicBezTo>
                  <a:pt x="640" y="2224"/>
                  <a:pt x="640" y="2224"/>
                  <a:pt x="640" y="2224"/>
                </a:cubicBezTo>
                <a:cubicBezTo>
                  <a:pt x="647" y="2227"/>
                  <a:pt x="647" y="2227"/>
                  <a:pt x="647" y="2227"/>
                </a:cubicBezTo>
                <a:cubicBezTo>
                  <a:pt x="651" y="2230"/>
                  <a:pt x="656" y="2232"/>
                  <a:pt x="660" y="2234"/>
                </a:cubicBezTo>
                <a:cubicBezTo>
                  <a:pt x="670" y="2238"/>
                  <a:pt x="679" y="2243"/>
                  <a:pt x="688" y="2247"/>
                </a:cubicBezTo>
                <a:cubicBezTo>
                  <a:pt x="698" y="2251"/>
                  <a:pt x="707" y="2255"/>
                  <a:pt x="716" y="2259"/>
                </a:cubicBezTo>
                <a:cubicBezTo>
                  <a:pt x="726" y="2263"/>
                  <a:pt x="736" y="2267"/>
                  <a:pt x="745" y="2270"/>
                </a:cubicBezTo>
                <a:cubicBezTo>
                  <a:pt x="750" y="2272"/>
                  <a:pt x="755" y="2274"/>
                  <a:pt x="760" y="2276"/>
                </a:cubicBezTo>
                <a:cubicBezTo>
                  <a:pt x="765" y="2278"/>
                  <a:pt x="770" y="2280"/>
                  <a:pt x="775" y="2281"/>
                </a:cubicBezTo>
                <a:cubicBezTo>
                  <a:pt x="785" y="2285"/>
                  <a:pt x="795" y="2288"/>
                  <a:pt x="805" y="2292"/>
                </a:cubicBezTo>
                <a:cubicBezTo>
                  <a:pt x="815" y="2295"/>
                  <a:pt x="825" y="2298"/>
                  <a:pt x="836" y="2301"/>
                </a:cubicBezTo>
                <a:cubicBezTo>
                  <a:pt x="841" y="2302"/>
                  <a:pt x="846" y="2304"/>
                  <a:pt x="851" y="2305"/>
                </a:cubicBezTo>
                <a:cubicBezTo>
                  <a:pt x="856" y="2307"/>
                  <a:pt x="862" y="2308"/>
                  <a:pt x="867" y="2310"/>
                </a:cubicBezTo>
                <a:cubicBezTo>
                  <a:pt x="872" y="2311"/>
                  <a:pt x="877" y="2312"/>
                  <a:pt x="883" y="2314"/>
                </a:cubicBezTo>
                <a:cubicBezTo>
                  <a:pt x="888" y="2315"/>
                  <a:pt x="893" y="2316"/>
                  <a:pt x="898" y="2318"/>
                </a:cubicBezTo>
                <a:cubicBezTo>
                  <a:pt x="909" y="2320"/>
                  <a:pt x="920" y="2322"/>
                  <a:pt x="931" y="2325"/>
                </a:cubicBezTo>
                <a:cubicBezTo>
                  <a:pt x="936" y="2326"/>
                  <a:pt x="941" y="2327"/>
                  <a:pt x="947" y="2328"/>
                </a:cubicBezTo>
                <a:cubicBezTo>
                  <a:pt x="952" y="2329"/>
                  <a:pt x="958" y="2330"/>
                  <a:pt x="963" y="2331"/>
                </a:cubicBezTo>
                <a:cubicBezTo>
                  <a:pt x="969" y="2332"/>
                  <a:pt x="974" y="2333"/>
                  <a:pt x="980" y="2334"/>
                </a:cubicBezTo>
                <a:cubicBezTo>
                  <a:pt x="985" y="2334"/>
                  <a:pt x="991" y="2335"/>
                  <a:pt x="996" y="2336"/>
                </a:cubicBezTo>
                <a:cubicBezTo>
                  <a:pt x="1007" y="2337"/>
                  <a:pt x="1018" y="2339"/>
                  <a:pt x="1030" y="2340"/>
                </a:cubicBezTo>
                <a:cubicBezTo>
                  <a:pt x="1041" y="2341"/>
                  <a:pt x="1052" y="2343"/>
                  <a:pt x="1063" y="2344"/>
                </a:cubicBezTo>
                <a:cubicBezTo>
                  <a:pt x="1072" y="2345"/>
                  <a:pt x="1072" y="2345"/>
                  <a:pt x="1072" y="2345"/>
                </a:cubicBezTo>
                <a:cubicBezTo>
                  <a:pt x="1081" y="2345"/>
                  <a:pt x="1081" y="2345"/>
                  <a:pt x="1081" y="2345"/>
                </a:cubicBezTo>
                <a:cubicBezTo>
                  <a:pt x="1086" y="2345"/>
                  <a:pt x="1092" y="2346"/>
                  <a:pt x="1098" y="2346"/>
                </a:cubicBezTo>
                <a:cubicBezTo>
                  <a:pt x="1109" y="2347"/>
                  <a:pt x="1121" y="2348"/>
                  <a:pt x="1132" y="2348"/>
                </a:cubicBezTo>
                <a:cubicBezTo>
                  <a:pt x="1144" y="2348"/>
                  <a:pt x="1155" y="2348"/>
                  <a:pt x="1167" y="2348"/>
                </a:cubicBezTo>
                <a:cubicBezTo>
                  <a:pt x="1178" y="2348"/>
                  <a:pt x="1190" y="2348"/>
                  <a:pt x="1202" y="2347"/>
                </a:cubicBezTo>
                <a:cubicBezTo>
                  <a:pt x="1225" y="2347"/>
                  <a:pt x="1249" y="2345"/>
                  <a:pt x="1272" y="2343"/>
                </a:cubicBezTo>
                <a:cubicBezTo>
                  <a:pt x="1278" y="2343"/>
                  <a:pt x="1284" y="2343"/>
                  <a:pt x="1290" y="2342"/>
                </a:cubicBezTo>
                <a:cubicBezTo>
                  <a:pt x="1296" y="2341"/>
                  <a:pt x="1302" y="2340"/>
                  <a:pt x="1308" y="2339"/>
                </a:cubicBezTo>
                <a:cubicBezTo>
                  <a:pt x="1320" y="2338"/>
                  <a:pt x="1331" y="2336"/>
                  <a:pt x="1343" y="2335"/>
                </a:cubicBezTo>
                <a:cubicBezTo>
                  <a:pt x="1355" y="2333"/>
                  <a:pt x="1367" y="2331"/>
                  <a:pt x="1379" y="2329"/>
                </a:cubicBezTo>
                <a:cubicBezTo>
                  <a:pt x="1391" y="2326"/>
                  <a:pt x="1403" y="2325"/>
                  <a:pt x="1415" y="2322"/>
                </a:cubicBezTo>
                <a:cubicBezTo>
                  <a:pt x="1427" y="2319"/>
                  <a:pt x="1438" y="2316"/>
                  <a:pt x="1450" y="2313"/>
                </a:cubicBezTo>
                <a:cubicBezTo>
                  <a:pt x="1459" y="2311"/>
                  <a:pt x="1459" y="2311"/>
                  <a:pt x="1459" y="2311"/>
                </a:cubicBezTo>
                <a:cubicBezTo>
                  <a:pt x="1468" y="2309"/>
                  <a:pt x="1468" y="2309"/>
                  <a:pt x="1468" y="2309"/>
                </a:cubicBezTo>
                <a:cubicBezTo>
                  <a:pt x="1474" y="2307"/>
                  <a:pt x="1480" y="2305"/>
                  <a:pt x="1486" y="2304"/>
                </a:cubicBezTo>
                <a:cubicBezTo>
                  <a:pt x="1533" y="2291"/>
                  <a:pt x="1580" y="2273"/>
                  <a:pt x="1626" y="2254"/>
                </a:cubicBezTo>
                <a:cubicBezTo>
                  <a:pt x="1638" y="2249"/>
                  <a:pt x="1649" y="2244"/>
                  <a:pt x="1661" y="2239"/>
                </a:cubicBezTo>
                <a:cubicBezTo>
                  <a:pt x="1667" y="2236"/>
                  <a:pt x="1672" y="2234"/>
                  <a:pt x="1678" y="2231"/>
                </a:cubicBezTo>
                <a:cubicBezTo>
                  <a:pt x="1684" y="2228"/>
                  <a:pt x="1689" y="2225"/>
                  <a:pt x="1695" y="2222"/>
                </a:cubicBezTo>
                <a:cubicBezTo>
                  <a:pt x="1706" y="2216"/>
                  <a:pt x="1718" y="2211"/>
                  <a:pt x="1729" y="2205"/>
                </a:cubicBezTo>
                <a:cubicBezTo>
                  <a:pt x="1740" y="2198"/>
                  <a:pt x="1751" y="2192"/>
                  <a:pt x="1762" y="2186"/>
                </a:cubicBezTo>
                <a:cubicBezTo>
                  <a:pt x="1767" y="2182"/>
                  <a:pt x="1773" y="2180"/>
                  <a:pt x="1778" y="2176"/>
                </a:cubicBezTo>
                <a:cubicBezTo>
                  <a:pt x="1784" y="2173"/>
                  <a:pt x="1789" y="2169"/>
                  <a:pt x="1795" y="2166"/>
                </a:cubicBezTo>
                <a:cubicBezTo>
                  <a:pt x="1800" y="2162"/>
                  <a:pt x="1805" y="2159"/>
                  <a:pt x="1811" y="2155"/>
                </a:cubicBezTo>
                <a:cubicBezTo>
                  <a:pt x="1816" y="2152"/>
                  <a:pt x="1822" y="2148"/>
                  <a:pt x="1827" y="2145"/>
                </a:cubicBezTo>
                <a:cubicBezTo>
                  <a:pt x="1848" y="2130"/>
                  <a:pt x="1869" y="2115"/>
                  <a:pt x="1889" y="2099"/>
                </a:cubicBezTo>
                <a:cubicBezTo>
                  <a:pt x="1905" y="2087"/>
                  <a:pt x="1905" y="2087"/>
                  <a:pt x="1905" y="2087"/>
                </a:cubicBezTo>
                <a:cubicBezTo>
                  <a:pt x="1912" y="2081"/>
                  <a:pt x="1912" y="2081"/>
                  <a:pt x="1912" y="2081"/>
                </a:cubicBezTo>
                <a:cubicBezTo>
                  <a:pt x="1915" y="2079"/>
                  <a:pt x="1917" y="2076"/>
                  <a:pt x="1920" y="2074"/>
                </a:cubicBezTo>
                <a:cubicBezTo>
                  <a:pt x="1930" y="2066"/>
                  <a:pt x="1939" y="2057"/>
                  <a:pt x="1949" y="2049"/>
                </a:cubicBezTo>
                <a:cubicBezTo>
                  <a:pt x="1952" y="2046"/>
                  <a:pt x="1954" y="2044"/>
                  <a:pt x="1957" y="2042"/>
                </a:cubicBezTo>
                <a:cubicBezTo>
                  <a:pt x="1964" y="2035"/>
                  <a:pt x="1964" y="2035"/>
                  <a:pt x="1964" y="2035"/>
                </a:cubicBezTo>
                <a:cubicBezTo>
                  <a:pt x="1978" y="2022"/>
                  <a:pt x="1978" y="2022"/>
                  <a:pt x="1978" y="2022"/>
                </a:cubicBezTo>
                <a:cubicBezTo>
                  <a:pt x="1987" y="2013"/>
                  <a:pt x="1997" y="2004"/>
                  <a:pt x="2006" y="1994"/>
                </a:cubicBezTo>
                <a:cubicBezTo>
                  <a:pt x="2015" y="1985"/>
                  <a:pt x="2024" y="1975"/>
                  <a:pt x="2033" y="1966"/>
                </a:cubicBezTo>
                <a:cubicBezTo>
                  <a:pt x="2042" y="1956"/>
                  <a:pt x="2050" y="1946"/>
                  <a:pt x="2059" y="1936"/>
                </a:cubicBezTo>
                <a:cubicBezTo>
                  <a:pt x="2072" y="1921"/>
                  <a:pt x="2072" y="1921"/>
                  <a:pt x="2072" y="1921"/>
                </a:cubicBezTo>
                <a:cubicBezTo>
                  <a:pt x="2084" y="1905"/>
                  <a:pt x="2084" y="1905"/>
                  <a:pt x="2084" y="1905"/>
                </a:cubicBezTo>
                <a:cubicBezTo>
                  <a:pt x="2093" y="1895"/>
                  <a:pt x="2101" y="1884"/>
                  <a:pt x="2109" y="1874"/>
                </a:cubicBezTo>
                <a:cubicBezTo>
                  <a:pt x="2124" y="1852"/>
                  <a:pt x="2140" y="1831"/>
                  <a:pt x="2154" y="1808"/>
                </a:cubicBezTo>
                <a:cubicBezTo>
                  <a:pt x="2165" y="1791"/>
                  <a:pt x="2165" y="1791"/>
                  <a:pt x="2165" y="1791"/>
                </a:cubicBezTo>
                <a:cubicBezTo>
                  <a:pt x="2170" y="1783"/>
                  <a:pt x="2170" y="1783"/>
                  <a:pt x="2170" y="1783"/>
                </a:cubicBezTo>
                <a:cubicBezTo>
                  <a:pt x="2175" y="1774"/>
                  <a:pt x="2175" y="1774"/>
                  <a:pt x="2175" y="1774"/>
                </a:cubicBezTo>
                <a:cubicBezTo>
                  <a:pt x="2182" y="1762"/>
                  <a:pt x="2189" y="1751"/>
                  <a:pt x="2195" y="1739"/>
                </a:cubicBezTo>
                <a:cubicBezTo>
                  <a:pt x="2199" y="1733"/>
                  <a:pt x="2202" y="1727"/>
                  <a:pt x="2205" y="1721"/>
                </a:cubicBezTo>
                <a:cubicBezTo>
                  <a:pt x="2214" y="1703"/>
                  <a:pt x="2214" y="1703"/>
                  <a:pt x="2214" y="1703"/>
                </a:cubicBezTo>
                <a:cubicBezTo>
                  <a:pt x="2223" y="1685"/>
                  <a:pt x="2223" y="1685"/>
                  <a:pt x="2223" y="1685"/>
                </a:cubicBezTo>
                <a:cubicBezTo>
                  <a:pt x="2226" y="1679"/>
                  <a:pt x="2229" y="1673"/>
                  <a:pt x="2232" y="1667"/>
                </a:cubicBezTo>
                <a:cubicBezTo>
                  <a:pt x="2237" y="1655"/>
                  <a:pt x="2243" y="1643"/>
                  <a:pt x="2248" y="1630"/>
                </a:cubicBezTo>
                <a:cubicBezTo>
                  <a:pt x="2253" y="1618"/>
                  <a:pt x="2258" y="1605"/>
                  <a:pt x="2263" y="1593"/>
                </a:cubicBezTo>
                <a:cubicBezTo>
                  <a:pt x="2267" y="1583"/>
                  <a:pt x="2267" y="1583"/>
                  <a:pt x="2267" y="1583"/>
                </a:cubicBezTo>
                <a:cubicBezTo>
                  <a:pt x="2268" y="1580"/>
                  <a:pt x="2269" y="1577"/>
                  <a:pt x="2270" y="1574"/>
                </a:cubicBezTo>
                <a:cubicBezTo>
                  <a:pt x="2277" y="1554"/>
                  <a:pt x="2277" y="1554"/>
                  <a:pt x="2277" y="1554"/>
                </a:cubicBezTo>
                <a:cubicBezTo>
                  <a:pt x="2283" y="1535"/>
                  <a:pt x="2283" y="1535"/>
                  <a:pt x="2283" y="1535"/>
                </a:cubicBezTo>
                <a:cubicBezTo>
                  <a:pt x="2286" y="1529"/>
                  <a:pt x="2288" y="1522"/>
                  <a:pt x="2289" y="1516"/>
                </a:cubicBezTo>
                <a:cubicBezTo>
                  <a:pt x="2293" y="1503"/>
                  <a:pt x="2297" y="1490"/>
                  <a:pt x="2301" y="1477"/>
                </a:cubicBezTo>
                <a:cubicBezTo>
                  <a:pt x="2303" y="1467"/>
                  <a:pt x="2303" y="1467"/>
                  <a:pt x="2303" y="1467"/>
                </a:cubicBezTo>
                <a:cubicBezTo>
                  <a:pt x="2306" y="1457"/>
                  <a:pt x="2306" y="1457"/>
                  <a:pt x="2306" y="1457"/>
                </a:cubicBezTo>
                <a:cubicBezTo>
                  <a:pt x="2310" y="1437"/>
                  <a:pt x="2310" y="1437"/>
                  <a:pt x="2310" y="1437"/>
                </a:cubicBezTo>
                <a:cubicBezTo>
                  <a:pt x="2317" y="1411"/>
                  <a:pt x="2321" y="1384"/>
                  <a:pt x="2326" y="1357"/>
                </a:cubicBezTo>
                <a:cubicBezTo>
                  <a:pt x="2327" y="1354"/>
                  <a:pt x="2327" y="1350"/>
                  <a:pt x="2327" y="1347"/>
                </a:cubicBezTo>
                <a:cubicBezTo>
                  <a:pt x="2329" y="1337"/>
                  <a:pt x="2329" y="1337"/>
                  <a:pt x="2329" y="1337"/>
                </a:cubicBezTo>
                <a:cubicBezTo>
                  <a:pt x="2331" y="1317"/>
                  <a:pt x="2331" y="1317"/>
                  <a:pt x="2331" y="1317"/>
                </a:cubicBezTo>
                <a:cubicBezTo>
                  <a:pt x="2334" y="1296"/>
                  <a:pt x="2334" y="1296"/>
                  <a:pt x="2334" y="1296"/>
                </a:cubicBezTo>
                <a:cubicBezTo>
                  <a:pt x="2335" y="1290"/>
                  <a:pt x="2335" y="1283"/>
                  <a:pt x="2336" y="1276"/>
                </a:cubicBezTo>
                <a:cubicBezTo>
                  <a:pt x="2339" y="1235"/>
                  <a:pt x="2339" y="1235"/>
                  <a:pt x="2339" y="1235"/>
                </a:cubicBezTo>
                <a:cubicBezTo>
                  <a:pt x="2340" y="1195"/>
                  <a:pt x="2340" y="1195"/>
                  <a:pt x="2340" y="1195"/>
                </a:cubicBezTo>
                <a:cubicBezTo>
                  <a:pt x="2340" y="1174"/>
                  <a:pt x="2340" y="1174"/>
                  <a:pt x="2340" y="1174"/>
                </a:cubicBezTo>
                <a:cubicBezTo>
                  <a:pt x="2340" y="1154"/>
                  <a:pt x="2340" y="1154"/>
                  <a:pt x="2340" y="1154"/>
                </a:cubicBezTo>
                <a:cubicBezTo>
                  <a:pt x="2339" y="1113"/>
                  <a:pt x="2339" y="1113"/>
                  <a:pt x="2339" y="1113"/>
                </a:cubicBezTo>
                <a:cubicBezTo>
                  <a:pt x="2336" y="1072"/>
                  <a:pt x="2336" y="1072"/>
                  <a:pt x="2336" y="1072"/>
                </a:cubicBezTo>
                <a:cubicBezTo>
                  <a:pt x="2335" y="1066"/>
                  <a:pt x="2335" y="1059"/>
                  <a:pt x="2334" y="1052"/>
                </a:cubicBezTo>
                <a:cubicBezTo>
                  <a:pt x="2331" y="1032"/>
                  <a:pt x="2331" y="1032"/>
                  <a:pt x="2331" y="1032"/>
                </a:cubicBezTo>
                <a:cubicBezTo>
                  <a:pt x="2330" y="1018"/>
                  <a:pt x="2328" y="1005"/>
                  <a:pt x="2326" y="991"/>
                </a:cubicBezTo>
                <a:cubicBezTo>
                  <a:pt x="2319" y="951"/>
                  <a:pt x="2319" y="951"/>
                  <a:pt x="2319" y="951"/>
                </a:cubicBezTo>
                <a:cubicBezTo>
                  <a:pt x="2317" y="938"/>
                  <a:pt x="2313" y="924"/>
                  <a:pt x="2310" y="911"/>
                </a:cubicBezTo>
                <a:cubicBezTo>
                  <a:pt x="2306" y="891"/>
                  <a:pt x="2306" y="891"/>
                  <a:pt x="2306" y="891"/>
                </a:cubicBezTo>
                <a:cubicBezTo>
                  <a:pt x="2303" y="881"/>
                  <a:pt x="2303" y="881"/>
                  <a:pt x="2303" y="881"/>
                </a:cubicBezTo>
                <a:cubicBezTo>
                  <a:pt x="2301" y="871"/>
                  <a:pt x="2301" y="871"/>
                  <a:pt x="2301" y="871"/>
                </a:cubicBezTo>
                <a:cubicBezTo>
                  <a:pt x="2289" y="832"/>
                  <a:pt x="2289" y="832"/>
                  <a:pt x="2289" y="832"/>
                </a:cubicBezTo>
                <a:cubicBezTo>
                  <a:pt x="2288" y="826"/>
                  <a:pt x="2285" y="819"/>
                  <a:pt x="2283" y="813"/>
                </a:cubicBezTo>
                <a:cubicBezTo>
                  <a:pt x="2277" y="793"/>
                  <a:pt x="2277" y="793"/>
                  <a:pt x="2277" y="793"/>
                </a:cubicBezTo>
                <a:cubicBezTo>
                  <a:pt x="2270" y="774"/>
                  <a:pt x="2270" y="774"/>
                  <a:pt x="2270" y="774"/>
                </a:cubicBezTo>
                <a:cubicBezTo>
                  <a:pt x="2268" y="768"/>
                  <a:pt x="2265" y="762"/>
                  <a:pt x="2263" y="755"/>
                </a:cubicBezTo>
                <a:cubicBezTo>
                  <a:pt x="2258" y="743"/>
                  <a:pt x="2253" y="730"/>
                  <a:pt x="2248" y="717"/>
                </a:cubicBezTo>
                <a:cubicBezTo>
                  <a:pt x="2242" y="705"/>
                  <a:pt x="2237" y="693"/>
                  <a:pt x="2231" y="680"/>
                </a:cubicBezTo>
                <a:cubicBezTo>
                  <a:pt x="2229" y="674"/>
                  <a:pt x="2226" y="668"/>
                  <a:pt x="2223" y="662"/>
                </a:cubicBezTo>
                <a:cubicBezTo>
                  <a:pt x="2214" y="644"/>
                  <a:pt x="2214" y="644"/>
                  <a:pt x="2214" y="644"/>
                </a:cubicBezTo>
                <a:cubicBezTo>
                  <a:pt x="2204" y="626"/>
                  <a:pt x="2204" y="626"/>
                  <a:pt x="2204" y="626"/>
                </a:cubicBezTo>
                <a:cubicBezTo>
                  <a:pt x="2201" y="620"/>
                  <a:pt x="2198" y="614"/>
                  <a:pt x="2195" y="608"/>
                </a:cubicBezTo>
                <a:cubicBezTo>
                  <a:pt x="2188" y="596"/>
                  <a:pt x="2181" y="585"/>
                  <a:pt x="2175" y="573"/>
                </a:cubicBezTo>
                <a:cubicBezTo>
                  <a:pt x="2173" y="570"/>
                  <a:pt x="2171" y="567"/>
                  <a:pt x="2170" y="564"/>
                </a:cubicBezTo>
                <a:cubicBezTo>
                  <a:pt x="2164" y="556"/>
                  <a:pt x="2164" y="556"/>
                  <a:pt x="2164" y="556"/>
                </a:cubicBezTo>
                <a:cubicBezTo>
                  <a:pt x="2153" y="539"/>
                  <a:pt x="2153" y="539"/>
                  <a:pt x="2153" y="539"/>
                </a:cubicBezTo>
                <a:cubicBezTo>
                  <a:pt x="2142" y="522"/>
                  <a:pt x="2142" y="522"/>
                  <a:pt x="2142" y="522"/>
                </a:cubicBezTo>
                <a:cubicBezTo>
                  <a:pt x="2140" y="518"/>
                  <a:pt x="2140" y="518"/>
                  <a:pt x="2140" y="518"/>
                </a:cubicBezTo>
                <a:cubicBezTo>
                  <a:pt x="2137" y="513"/>
                  <a:pt x="2137" y="513"/>
                  <a:pt x="2137" y="513"/>
                </a:cubicBezTo>
                <a:cubicBezTo>
                  <a:pt x="2131" y="505"/>
                  <a:pt x="2131" y="505"/>
                  <a:pt x="2131" y="505"/>
                </a:cubicBezTo>
                <a:cubicBezTo>
                  <a:pt x="2123" y="494"/>
                  <a:pt x="2115" y="483"/>
                  <a:pt x="2108" y="473"/>
                </a:cubicBezTo>
                <a:cubicBezTo>
                  <a:pt x="2100" y="462"/>
                  <a:pt x="2091" y="451"/>
                  <a:pt x="2083" y="441"/>
                </a:cubicBezTo>
                <a:cubicBezTo>
                  <a:pt x="2079" y="436"/>
                  <a:pt x="2075" y="430"/>
                  <a:pt x="2071" y="425"/>
                </a:cubicBezTo>
                <a:cubicBezTo>
                  <a:pt x="2057" y="410"/>
                  <a:pt x="2057" y="410"/>
                  <a:pt x="2057" y="410"/>
                </a:cubicBezTo>
                <a:cubicBezTo>
                  <a:pt x="2044" y="395"/>
                  <a:pt x="2044" y="395"/>
                  <a:pt x="2044" y="395"/>
                </a:cubicBezTo>
                <a:cubicBezTo>
                  <a:pt x="2040" y="390"/>
                  <a:pt x="2036" y="385"/>
                  <a:pt x="2031" y="380"/>
                </a:cubicBezTo>
                <a:cubicBezTo>
                  <a:pt x="2022" y="371"/>
                  <a:pt x="2013" y="361"/>
                  <a:pt x="2004" y="351"/>
                </a:cubicBezTo>
                <a:cubicBezTo>
                  <a:pt x="1997" y="344"/>
                  <a:pt x="1997" y="344"/>
                  <a:pt x="1997" y="344"/>
                </a:cubicBezTo>
                <a:cubicBezTo>
                  <a:pt x="1990" y="337"/>
                  <a:pt x="1990" y="337"/>
                  <a:pt x="1990" y="337"/>
                </a:cubicBezTo>
                <a:cubicBezTo>
                  <a:pt x="1975" y="324"/>
                  <a:pt x="1975" y="324"/>
                  <a:pt x="1975" y="324"/>
                </a:cubicBezTo>
                <a:cubicBezTo>
                  <a:pt x="1956" y="305"/>
                  <a:pt x="1936" y="288"/>
                  <a:pt x="1916" y="271"/>
                </a:cubicBezTo>
                <a:cubicBezTo>
                  <a:pt x="1914" y="269"/>
                  <a:pt x="1911" y="267"/>
                  <a:pt x="1909" y="265"/>
                </a:cubicBezTo>
                <a:cubicBezTo>
                  <a:pt x="1901" y="259"/>
                  <a:pt x="1901" y="259"/>
                  <a:pt x="1901" y="259"/>
                </a:cubicBezTo>
                <a:cubicBezTo>
                  <a:pt x="1886" y="246"/>
                  <a:pt x="1886" y="246"/>
                  <a:pt x="1886" y="246"/>
                </a:cubicBezTo>
                <a:cubicBezTo>
                  <a:pt x="1870" y="234"/>
                  <a:pt x="1870" y="234"/>
                  <a:pt x="1870" y="234"/>
                </a:cubicBezTo>
                <a:cubicBezTo>
                  <a:pt x="1865" y="230"/>
                  <a:pt x="1859" y="227"/>
                  <a:pt x="1854" y="223"/>
                </a:cubicBezTo>
                <a:cubicBezTo>
                  <a:pt x="1844" y="215"/>
                  <a:pt x="1833" y="208"/>
                  <a:pt x="1822" y="200"/>
                </a:cubicBezTo>
                <a:cubicBezTo>
                  <a:pt x="1811" y="193"/>
                  <a:pt x="1800" y="186"/>
                  <a:pt x="1789" y="179"/>
                </a:cubicBezTo>
                <a:cubicBezTo>
                  <a:pt x="1784" y="176"/>
                  <a:pt x="1779" y="172"/>
                  <a:pt x="1773" y="169"/>
                </a:cubicBezTo>
                <a:cubicBezTo>
                  <a:pt x="1756" y="159"/>
                  <a:pt x="1756" y="159"/>
                  <a:pt x="1756" y="159"/>
                </a:cubicBezTo>
                <a:cubicBezTo>
                  <a:pt x="1745" y="153"/>
                  <a:pt x="1734" y="146"/>
                  <a:pt x="1723" y="140"/>
                </a:cubicBezTo>
                <a:cubicBezTo>
                  <a:pt x="1711" y="134"/>
                  <a:pt x="1700" y="128"/>
                  <a:pt x="1688" y="122"/>
                </a:cubicBezTo>
                <a:cubicBezTo>
                  <a:pt x="1680" y="118"/>
                  <a:pt x="1680" y="118"/>
                  <a:pt x="1680" y="118"/>
                </a:cubicBezTo>
                <a:cubicBezTo>
                  <a:pt x="1677" y="117"/>
                  <a:pt x="1674" y="115"/>
                  <a:pt x="1671" y="114"/>
                </a:cubicBezTo>
                <a:cubicBezTo>
                  <a:pt x="1665" y="111"/>
                  <a:pt x="1659" y="109"/>
                  <a:pt x="1654" y="106"/>
                </a:cubicBezTo>
                <a:cubicBezTo>
                  <a:pt x="1648" y="103"/>
                  <a:pt x="1642" y="101"/>
                  <a:pt x="1636" y="98"/>
                </a:cubicBezTo>
                <a:cubicBezTo>
                  <a:pt x="1627" y="94"/>
                  <a:pt x="1627" y="94"/>
                  <a:pt x="1627" y="94"/>
                </a:cubicBezTo>
                <a:cubicBezTo>
                  <a:pt x="1623" y="92"/>
                  <a:pt x="1623" y="92"/>
                  <a:pt x="1623" y="92"/>
                </a:cubicBezTo>
                <a:cubicBezTo>
                  <a:pt x="1619" y="90"/>
                  <a:pt x="1619" y="90"/>
                  <a:pt x="1619" y="90"/>
                </a:cubicBezTo>
                <a:cubicBezTo>
                  <a:pt x="1607" y="86"/>
                  <a:pt x="1595" y="81"/>
                  <a:pt x="1583" y="76"/>
                </a:cubicBezTo>
                <a:cubicBezTo>
                  <a:pt x="1574" y="73"/>
                  <a:pt x="1574" y="73"/>
                  <a:pt x="1574" y="73"/>
                </a:cubicBezTo>
                <a:cubicBezTo>
                  <a:pt x="1571" y="72"/>
                  <a:pt x="1569" y="71"/>
                  <a:pt x="1566" y="70"/>
                </a:cubicBezTo>
                <a:cubicBezTo>
                  <a:pt x="1560" y="68"/>
                  <a:pt x="1554" y="66"/>
                  <a:pt x="1548" y="64"/>
                </a:cubicBezTo>
                <a:cubicBezTo>
                  <a:pt x="1536" y="60"/>
                  <a:pt x="1524" y="55"/>
                  <a:pt x="1512" y="52"/>
                </a:cubicBezTo>
                <a:cubicBezTo>
                  <a:pt x="1500" y="48"/>
                  <a:pt x="1488" y="45"/>
                  <a:pt x="1476" y="41"/>
                </a:cubicBezTo>
                <a:cubicBezTo>
                  <a:pt x="1470" y="40"/>
                  <a:pt x="1464" y="38"/>
                  <a:pt x="1458" y="36"/>
                </a:cubicBezTo>
                <a:cubicBezTo>
                  <a:pt x="1452" y="35"/>
                  <a:pt x="1445" y="34"/>
                  <a:pt x="1439" y="32"/>
                </a:cubicBezTo>
                <a:cubicBezTo>
                  <a:pt x="1427" y="29"/>
                  <a:pt x="1415" y="27"/>
                  <a:pt x="1403" y="24"/>
                </a:cubicBezTo>
                <a:cubicBezTo>
                  <a:pt x="1391" y="22"/>
                  <a:pt x="1379" y="19"/>
                  <a:pt x="1367" y="17"/>
                </a:cubicBezTo>
                <a:cubicBezTo>
                  <a:pt x="1361" y="16"/>
                  <a:pt x="1355" y="15"/>
                  <a:pt x="1349" y="14"/>
                </a:cubicBezTo>
                <a:cubicBezTo>
                  <a:pt x="1343" y="13"/>
                  <a:pt x="1337" y="12"/>
                  <a:pt x="1330" y="12"/>
                </a:cubicBezTo>
                <a:cubicBezTo>
                  <a:pt x="1318" y="10"/>
                  <a:pt x="1306" y="8"/>
                  <a:pt x="1294" y="7"/>
                </a:cubicBezTo>
                <a:cubicBezTo>
                  <a:pt x="1291" y="7"/>
                  <a:pt x="1288" y="6"/>
                  <a:pt x="1285" y="6"/>
                </a:cubicBezTo>
                <a:cubicBezTo>
                  <a:pt x="1276" y="5"/>
                  <a:pt x="1276" y="5"/>
                  <a:pt x="1276" y="5"/>
                </a:cubicBezTo>
                <a:cubicBezTo>
                  <a:pt x="1270" y="5"/>
                  <a:pt x="1264" y="4"/>
                  <a:pt x="1258" y="4"/>
                </a:cubicBezTo>
                <a:cubicBezTo>
                  <a:pt x="1252" y="3"/>
                  <a:pt x="1246" y="3"/>
                  <a:pt x="1240" y="2"/>
                </a:cubicBezTo>
                <a:cubicBezTo>
                  <a:pt x="1231" y="2"/>
                  <a:pt x="1231" y="2"/>
                  <a:pt x="1231" y="2"/>
                </a:cubicBezTo>
                <a:cubicBezTo>
                  <a:pt x="1226" y="1"/>
                  <a:pt x="1226" y="1"/>
                  <a:pt x="1226" y="1"/>
                </a:cubicBezTo>
                <a:cubicBezTo>
                  <a:pt x="1222" y="1"/>
                  <a:pt x="1222" y="1"/>
                  <a:pt x="1222" y="1"/>
                </a:cubicBezTo>
                <a:cubicBezTo>
                  <a:pt x="1210" y="1"/>
                  <a:pt x="1198" y="1"/>
                  <a:pt x="1186" y="0"/>
                </a:cubicBezTo>
                <a:cubicBezTo>
                  <a:pt x="1180" y="0"/>
                  <a:pt x="1174" y="0"/>
                  <a:pt x="1168" y="0"/>
                </a:cubicBezTo>
                <a:cubicBezTo>
                  <a:pt x="1162" y="0"/>
                  <a:pt x="1156" y="0"/>
                  <a:pt x="1150" y="0"/>
                </a:cubicBezTo>
                <a:cubicBezTo>
                  <a:pt x="1139" y="0"/>
                  <a:pt x="1127" y="1"/>
                  <a:pt x="1115" y="1"/>
                </a:cubicBezTo>
                <a:cubicBezTo>
                  <a:pt x="1109" y="1"/>
                  <a:pt x="1103" y="2"/>
                  <a:pt x="1097" y="2"/>
                </a:cubicBezTo>
                <a:cubicBezTo>
                  <a:pt x="1092" y="2"/>
                  <a:pt x="1086" y="3"/>
                  <a:pt x="1080" y="3"/>
                </a:cubicBezTo>
                <a:cubicBezTo>
                  <a:pt x="1074" y="4"/>
                  <a:pt x="1068" y="4"/>
                  <a:pt x="1062" y="4"/>
                </a:cubicBezTo>
                <a:cubicBezTo>
                  <a:pt x="1059" y="5"/>
                  <a:pt x="1057" y="5"/>
                  <a:pt x="1054" y="5"/>
                </a:cubicBezTo>
                <a:cubicBezTo>
                  <a:pt x="1045" y="6"/>
                  <a:pt x="1045" y="6"/>
                  <a:pt x="1045" y="6"/>
                </a:cubicBezTo>
                <a:cubicBezTo>
                  <a:pt x="1033" y="8"/>
                  <a:pt x="1022" y="9"/>
                  <a:pt x="1010" y="10"/>
                </a:cubicBezTo>
                <a:cubicBezTo>
                  <a:pt x="999" y="11"/>
                  <a:pt x="988" y="14"/>
                  <a:pt x="976" y="15"/>
                </a:cubicBezTo>
                <a:cubicBezTo>
                  <a:pt x="965" y="17"/>
                  <a:pt x="954" y="19"/>
                  <a:pt x="943" y="21"/>
                </a:cubicBezTo>
                <a:cubicBezTo>
                  <a:pt x="931" y="24"/>
                  <a:pt x="920" y="26"/>
                  <a:pt x="909" y="28"/>
                </a:cubicBezTo>
                <a:cubicBezTo>
                  <a:pt x="904" y="29"/>
                  <a:pt x="898" y="31"/>
                  <a:pt x="893" y="32"/>
                </a:cubicBezTo>
                <a:cubicBezTo>
                  <a:pt x="887" y="33"/>
                  <a:pt x="882" y="35"/>
                  <a:pt x="876" y="36"/>
                </a:cubicBezTo>
                <a:cubicBezTo>
                  <a:pt x="866" y="39"/>
                  <a:pt x="855" y="42"/>
                  <a:pt x="844" y="45"/>
                </a:cubicBezTo>
                <a:cubicBezTo>
                  <a:pt x="833" y="48"/>
                  <a:pt x="823" y="51"/>
                  <a:pt x="812" y="54"/>
                </a:cubicBezTo>
                <a:cubicBezTo>
                  <a:pt x="791" y="60"/>
                  <a:pt x="771" y="68"/>
                  <a:pt x="750" y="76"/>
                </a:cubicBezTo>
                <a:cubicBezTo>
                  <a:pt x="740" y="79"/>
                  <a:pt x="730" y="84"/>
                  <a:pt x="720" y="88"/>
                </a:cubicBezTo>
                <a:cubicBezTo>
                  <a:pt x="710" y="92"/>
                  <a:pt x="701" y="96"/>
                  <a:pt x="691" y="100"/>
                </a:cubicBezTo>
                <a:cubicBezTo>
                  <a:pt x="681" y="104"/>
                  <a:pt x="672" y="109"/>
                  <a:pt x="662" y="113"/>
                </a:cubicBezTo>
                <a:cubicBezTo>
                  <a:pt x="653" y="118"/>
                  <a:pt x="643" y="122"/>
                  <a:pt x="634" y="127"/>
                </a:cubicBezTo>
                <a:cubicBezTo>
                  <a:pt x="615" y="137"/>
                  <a:pt x="597" y="146"/>
                  <a:pt x="579" y="157"/>
                </a:cubicBezTo>
                <a:cubicBezTo>
                  <a:pt x="509" y="198"/>
                  <a:pt x="445" y="244"/>
                  <a:pt x="389" y="294"/>
                </a:cubicBezTo>
                <a:cubicBezTo>
                  <a:pt x="333" y="343"/>
                  <a:pt x="285" y="395"/>
                  <a:pt x="244" y="447"/>
                </a:cubicBezTo>
                <a:cubicBezTo>
                  <a:pt x="203" y="499"/>
                  <a:pt x="169" y="551"/>
                  <a:pt x="141" y="601"/>
                </a:cubicBezTo>
                <a:cubicBezTo>
                  <a:pt x="126" y="626"/>
                  <a:pt x="115" y="651"/>
                  <a:pt x="103" y="675"/>
                </a:cubicBezTo>
                <a:cubicBezTo>
                  <a:pt x="92" y="699"/>
                  <a:pt x="82" y="722"/>
                  <a:pt x="73" y="744"/>
                </a:cubicBezTo>
                <a:cubicBezTo>
                  <a:pt x="38" y="833"/>
                  <a:pt x="21" y="906"/>
                  <a:pt x="12" y="957"/>
                </a:cubicBezTo>
                <a:cubicBezTo>
                  <a:pt x="7" y="982"/>
                  <a:pt x="5" y="1001"/>
                  <a:pt x="3" y="1014"/>
                </a:cubicBezTo>
                <a:cubicBezTo>
                  <a:pt x="1" y="1027"/>
                  <a:pt x="0" y="1034"/>
                  <a:pt x="0" y="1034"/>
                </a:cubicBezTo>
                <a:lnTo>
                  <a:pt x="153" y="1052"/>
                </a:lnTo>
                <a:close/>
              </a:path>
            </a:pathLst>
          </a:custGeom>
          <a:solidFill>
            <a:schemeClr val="tx2">
              <a:lumMod val="60000"/>
              <a:lumOff val="40000"/>
            </a:schemeClr>
          </a:solidFill>
          <a:ln>
            <a:noFill/>
          </a:ln>
        </p:spPr>
        <p:txBody>
          <a:bodyPr vert="horz" wrap="square" lIns="91440" tIns="45720" rIns="91440" bIns="45720" numCol="1" anchor="t" anchorCtr="0" compatLnSpc="1"/>
          <a:lstStyle/>
          <a:p>
            <a:endParaRPr lang="id-ID"/>
          </a:p>
        </p:txBody>
      </p:sp>
      <p:sp>
        <p:nvSpPr>
          <p:cNvPr id="7" name="TextBox 4"/>
          <p:cNvSpPr txBox="1"/>
          <p:nvPr/>
        </p:nvSpPr>
        <p:spPr>
          <a:xfrm>
            <a:off x="1955642" y="4217365"/>
            <a:ext cx="2004119" cy="369332"/>
          </a:xfrm>
          <a:prstGeom prst="rect">
            <a:avLst/>
          </a:prstGeom>
          <a:noFill/>
        </p:spPr>
        <p:txBody>
          <a:bodyPr wrap="square" rtlCol="0">
            <a:spAutoFit/>
          </a:bodyPr>
          <a:lstStyle/>
          <a:p>
            <a:pPr algn="ctr"/>
            <a:r>
              <a:rPr lang="zh-CN" altLang="en-US" b="1" dirty="0">
                <a:solidFill>
                  <a:schemeClr val="tx1">
                    <a:lumMod val="50000"/>
                    <a:lumOff val="50000"/>
                  </a:schemeClr>
                </a:solidFill>
              </a:rPr>
              <a:t>添加文字</a:t>
            </a:r>
            <a:endParaRPr lang="id-ID" altLang="zh-CN" b="1" dirty="0">
              <a:solidFill>
                <a:schemeClr val="tx1">
                  <a:lumMod val="50000"/>
                  <a:lumOff val="50000"/>
                </a:schemeClr>
              </a:solidFill>
            </a:endParaRPr>
          </a:p>
        </p:txBody>
      </p:sp>
      <p:sp>
        <p:nvSpPr>
          <p:cNvPr id="8" name="Oval 5"/>
          <p:cNvSpPr/>
          <p:nvPr/>
        </p:nvSpPr>
        <p:spPr>
          <a:xfrm>
            <a:off x="523244" y="3353939"/>
            <a:ext cx="1323433" cy="132360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Oval 6"/>
          <p:cNvSpPr/>
          <p:nvPr/>
        </p:nvSpPr>
        <p:spPr>
          <a:xfrm>
            <a:off x="2273859" y="1638852"/>
            <a:ext cx="1323433" cy="13236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Oval 7"/>
          <p:cNvSpPr/>
          <p:nvPr/>
        </p:nvSpPr>
        <p:spPr>
          <a:xfrm>
            <a:off x="2273859" y="5167107"/>
            <a:ext cx="1323433" cy="13236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Oval 8"/>
          <p:cNvSpPr/>
          <p:nvPr/>
        </p:nvSpPr>
        <p:spPr>
          <a:xfrm>
            <a:off x="4068060" y="3353939"/>
            <a:ext cx="1323433" cy="13236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2" name="Group 9"/>
          <p:cNvGrpSpPr/>
          <p:nvPr/>
        </p:nvGrpSpPr>
        <p:grpSpPr>
          <a:xfrm>
            <a:off x="2482389" y="3369196"/>
            <a:ext cx="831190" cy="757602"/>
            <a:chOff x="2481918" y="3140596"/>
            <a:chExt cx="831298" cy="757602"/>
          </a:xfrm>
        </p:grpSpPr>
        <p:sp>
          <p:nvSpPr>
            <p:cNvPr id="13" name="Rectangle 12"/>
            <p:cNvSpPr>
              <a:spLocks noChangeArrowheads="1"/>
            </p:cNvSpPr>
            <p:nvPr/>
          </p:nvSpPr>
          <p:spPr bwMode="auto">
            <a:xfrm>
              <a:off x="2533014" y="3741961"/>
              <a:ext cx="156237" cy="156237"/>
            </a:xfrm>
            <a:prstGeom prst="rect">
              <a:avLst/>
            </a:prstGeom>
            <a:solidFill>
              <a:schemeClr val="accent1"/>
            </a:solidFill>
            <a:ln>
              <a:noFill/>
            </a:ln>
          </p:spPr>
          <p:txBody>
            <a:bodyPr vert="horz" wrap="square" lIns="91440" tIns="45720" rIns="91440" bIns="45720" numCol="1" anchor="t" anchorCtr="0" compatLnSpc="1"/>
            <a:lstStyle/>
            <a:p>
              <a:endParaRPr lang="id-ID"/>
            </a:p>
          </p:txBody>
        </p:sp>
        <p:sp>
          <p:nvSpPr>
            <p:cNvPr id="14" name="Rectangle 13"/>
            <p:cNvSpPr>
              <a:spLocks noChangeArrowheads="1"/>
            </p:cNvSpPr>
            <p:nvPr/>
          </p:nvSpPr>
          <p:spPr bwMode="auto">
            <a:xfrm>
              <a:off x="2741330" y="3636820"/>
              <a:ext cx="156237" cy="261377"/>
            </a:xfrm>
            <a:prstGeom prst="rect">
              <a:avLst/>
            </a:prstGeom>
            <a:solidFill>
              <a:schemeClr val="accent2"/>
            </a:solidFill>
            <a:ln>
              <a:noFill/>
            </a:ln>
          </p:spPr>
          <p:txBody>
            <a:bodyPr vert="horz" wrap="square" lIns="91440" tIns="45720" rIns="91440" bIns="45720" numCol="1" anchor="t" anchorCtr="0" compatLnSpc="1"/>
            <a:lstStyle/>
            <a:p>
              <a:endParaRPr lang="id-ID"/>
            </a:p>
          </p:txBody>
        </p:sp>
        <p:sp>
          <p:nvSpPr>
            <p:cNvPr id="15" name="Rectangle 14"/>
            <p:cNvSpPr>
              <a:spLocks noChangeArrowheads="1"/>
            </p:cNvSpPr>
            <p:nvPr/>
          </p:nvSpPr>
          <p:spPr bwMode="auto">
            <a:xfrm>
              <a:off x="2949646" y="3532662"/>
              <a:ext cx="156237" cy="365535"/>
            </a:xfrm>
            <a:prstGeom prst="rect">
              <a:avLst/>
            </a:prstGeom>
            <a:solidFill>
              <a:schemeClr val="accent3"/>
            </a:solidFill>
            <a:ln>
              <a:noFill/>
            </a:ln>
          </p:spPr>
          <p:txBody>
            <a:bodyPr vert="horz" wrap="square" lIns="91440" tIns="45720" rIns="91440" bIns="45720" numCol="1" anchor="t" anchorCtr="0" compatLnSpc="1"/>
            <a:lstStyle/>
            <a:p>
              <a:endParaRPr lang="id-ID"/>
            </a:p>
          </p:txBody>
        </p:sp>
        <p:sp>
          <p:nvSpPr>
            <p:cNvPr id="16" name="Rectangle 15"/>
            <p:cNvSpPr>
              <a:spLocks noChangeArrowheads="1"/>
            </p:cNvSpPr>
            <p:nvPr/>
          </p:nvSpPr>
          <p:spPr bwMode="auto">
            <a:xfrm>
              <a:off x="3157962" y="3428504"/>
              <a:ext cx="155254" cy="469693"/>
            </a:xfrm>
            <a:prstGeom prst="rect">
              <a:avLst/>
            </a:prstGeom>
            <a:solidFill>
              <a:schemeClr val="accent4"/>
            </a:solidFill>
            <a:ln>
              <a:noFill/>
            </a:ln>
          </p:spPr>
          <p:txBody>
            <a:bodyPr vert="horz" wrap="square" lIns="91440" tIns="45720" rIns="91440" bIns="45720" numCol="1" anchor="t" anchorCtr="0" compatLnSpc="1"/>
            <a:lstStyle/>
            <a:p>
              <a:endParaRPr lang="id-ID"/>
            </a:p>
          </p:txBody>
        </p:sp>
        <p:sp>
          <p:nvSpPr>
            <p:cNvPr id="17" name="Freeform 16"/>
            <p:cNvSpPr/>
            <p:nvPr/>
          </p:nvSpPr>
          <p:spPr bwMode="auto">
            <a:xfrm>
              <a:off x="2481918" y="3140596"/>
              <a:ext cx="831298" cy="496224"/>
            </a:xfrm>
            <a:custGeom>
              <a:avLst/>
              <a:gdLst>
                <a:gd name="T0" fmla="*/ 727 w 846"/>
                <a:gd name="T1" fmla="*/ 120 h 505"/>
                <a:gd name="T2" fmla="*/ 569 w 846"/>
                <a:gd name="T3" fmla="*/ 120 h 505"/>
                <a:gd name="T4" fmla="*/ 370 w 846"/>
                <a:gd name="T5" fmla="*/ 266 h 505"/>
                <a:gd name="T6" fmla="*/ 264 w 846"/>
                <a:gd name="T7" fmla="*/ 213 h 505"/>
                <a:gd name="T8" fmla="*/ 0 w 846"/>
                <a:gd name="T9" fmla="*/ 439 h 505"/>
                <a:gd name="T10" fmla="*/ 0 w 846"/>
                <a:gd name="T11" fmla="*/ 505 h 505"/>
                <a:gd name="T12" fmla="*/ 264 w 846"/>
                <a:gd name="T13" fmla="*/ 279 h 505"/>
                <a:gd name="T14" fmla="*/ 370 w 846"/>
                <a:gd name="T15" fmla="*/ 333 h 505"/>
                <a:gd name="T16" fmla="*/ 595 w 846"/>
                <a:gd name="T17" fmla="*/ 173 h 505"/>
                <a:gd name="T18" fmla="*/ 754 w 846"/>
                <a:gd name="T19" fmla="*/ 173 h 505"/>
                <a:gd name="T20" fmla="*/ 846 w 846"/>
                <a:gd name="T21" fmla="*/ 80 h 505"/>
                <a:gd name="T22" fmla="*/ 846 w 846"/>
                <a:gd name="T23" fmla="*/ 0 h 505"/>
                <a:gd name="T24" fmla="*/ 727 w 846"/>
                <a:gd name="T25" fmla="*/ 12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6" h="505">
                  <a:moveTo>
                    <a:pt x="727" y="120"/>
                  </a:moveTo>
                  <a:lnTo>
                    <a:pt x="569" y="120"/>
                  </a:lnTo>
                  <a:lnTo>
                    <a:pt x="370" y="266"/>
                  </a:lnTo>
                  <a:lnTo>
                    <a:pt x="264" y="213"/>
                  </a:lnTo>
                  <a:lnTo>
                    <a:pt x="0" y="439"/>
                  </a:lnTo>
                  <a:lnTo>
                    <a:pt x="0" y="505"/>
                  </a:lnTo>
                  <a:lnTo>
                    <a:pt x="264" y="279"/>
                  </a:lnTo>
                  <a:lnTo>
                    <a:pt x="370" y="333"/>
                  </a:lnTo>
                  <a:lnTo>
                    <a:pt x="595" y="173"/>
                  </a:lnTo>
                  <a:lnTo>
                    <a:pt x="754" y="173"/>
                  </a:lnTo>
                  <a:lnTo>
                    <a:pt x="846" y="80"/>
                  </a:lnTo>
                  <a:lnTo>
                    <a:pt x="846" y="0"/>
                  </a:lnTo>
                  <a:lnTo>
                    <a:pt x="727" y="120"/>
                  </a:lnTo>
                  <a:close/>
                </a:path>
              </a:pathLst>
            </a:custGeom>
            <a:solidFill>
              <a:schemeClr val="accent5"/>
            </a:solidFill>
            <a:ln>
              <a:noFill/>
            </a:ln>
          </p:spPr>
          <p:txBody>
            <a:bodyPr vert="horz" wrap="square" lIns="91440" tIns="45720" rIns="91440" bIns="45720" numCol="1" anchor="t" anchorCtr="0" compatLnSpc="1"/>
            <a:lstStyle/>
            <a:p>
              <a:endParaRPr lang="id-ID"/>
            </a:p>
          </p:txBody>
        </p:sp>
      </p:grpSp>
      <p:sp>
        <p:nvSpPr>
          <p:cNvPr id="18" name="TextBox 15"/>
          <p:cNvSpPr txBox="1"/>
          <p:nvPr/>
        </p:nvSpPr>
        <p:spPr>
          <a:xfrm>
            <a:off x="6479176" y="3580797"/>
            <a:ext cx="524503" cy="307777"/>
          </a:xfrm>
          <a:prstGeom prst="rect">
            <a:avLst/>
          </a:prstGeom>
          <a:noFill/>
        </p:spPr>
        <p:txBody>
          <a:bodyPr wrap="none" rtlCol="0">
            <a:spAutoFit/>
          </a:bodyPr>
          <a:lstStyle/>
          <a:p>
            <a:r>
              <a:rPr lang="id-ID" sz="1400" b="1" dirty="0">
                <a:latin typeface="+mj-lt"/>
              </a:rPr>
              <a:t>Act</a:t>
            </a:r>
            <a:endParaRPr lang="id-ID" sz="1400" b="1" dirty="0">
              <a:latin typeface="+mj-lt"/>
            </a:endParaRPr>
          </a:p>
        </p:txBody>
      </p:sp>
      <p:sp>
        <p:nvSpPr>
          <p:cNvPr id="19" name="Rectangle 16"/>
          <p:cNvSpPr/>
          <p:nvPr/>
        </p:nvSpPr>
        <p:spPr>
          <a:xfrm>
            <a:off x="6479175" y="3791985"/>
            <a:ext cx="2200230" cy="1052596"/>
          </a:xfrm>
          <a:prstGeom prst="rect">
            <a:avLst/>
          </a:prstGeom>
        </p:spPr>
        <p:txBody>
          <a:bodyPr wrap="square">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endParaRPr lang="zh-CN" altLang="en-US" sz="1200" kern="3000" spc="31" dirty="0">
              <a:solidFill>
                <a:schemeClr val="tx1">
                  <a:lumMod val="50000"/>
                  <a:lumOff val="50000"/>
                </a:schemeClr>
              </a:solidFill>
              <a:latin typeface="+mj-ea"/>
            </a:endParaRPr>
          </a:p>
        </p:txBody>
      </p:sp>
      <p:sp>
        <p:nvSpPr>
          <p:cNvPr id="20" name="TextBox 17"/>
          <p:cNvSpPr txBox="1"/>
          <p:nvPr/>
        </p:nvSpPr>
        <p:spPr>
          <a:xfrm>
            <a:off x="6481918" y="5003810"/>
            <a:ext cx="444352" cy="307777"/>
          </a:xfrm>
          <a:prstGeom prst="rect">
            <a:avLst/>
          </a:prstGeom>
          <a:noFill/>
        </p:spPr>
        <p:txBody>
          <a:bodyPr wrap="none" rtlCol="0">
            <a:spAutoFit/>
          </a:bodyPr>
          <a:lstStyle/>
          <a:p>
            <a:r>
              <a:rPr lang="id-ID" sz="1400" b="1" dirty="0">
                <a:latin typeface="+mj-lt"/>
              </a:rPr>
              <a:t>Do</a:t>
            </a:r>
            <a:endParaRPr lang="id-ID" sz="1400" b="1" dirty="0">
              <a:latin typeface="+mj-lt"/>
            </a:endParaRPr>
          </a:p>
        </p:txBody>
      </p:sp>
      <p:sp>
        <p:nvSpPr>
          <p:cNvPr id="21" name="Rectangle 18"/>
          <p:cNvSpPr/>
          <p:nvPr/>
        </p:nvSpPr>
        <p:spPr>
          <a:xfrm>
            <a:off x="6481919" y="5244814"/>
            <a:ext cx="2200230" cy="1052596"/>
          </a:xfrm>
          <a:prstGeom prst="rect">
            <a:avLst/>
          </a:prstGeom>
        </p:spPr>
        <p:txBody>
          <a:bodyPr wrap="square">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endParaRPr lang="zh-CN" altLang="en-US" sz="1200" kern="3000" spc="31" dirty="0">
              <a:solidFill>
                <a:schemeClr val="tx1">
                  <a:lumMod val="50000"/>
                  <a:lumOff val="50000"/>
                </a:schemeClr>
              </a:solidFill>
              <a:latin typeface="+mj-ea"/>
            </a:endParaRPr>
          </a:p>
        </p:txBody>
      </p:sp>
      <p:sp>
        <p:nvSpPr>
          <p:cNvPr id="22" name="TextBox 19"/>
          <p:cNvSpPr txBox="1"/>
          <p:nvPr/>
        </p:nvSpPr>
        <p:spPr>
          <a:xfrm>
            <a:off x="9237306" y="3580797"/>
            <a:ext cx="614271" cy="307777"/>
          </a:xfrm>
          <a:prstGeom prst="rect">
            <a:avLst/>
          </a:prstGeom>
          <a:noFill/>
        </p:spPr>
        <p:txBody>
          <a:bodyPr wrap="none" rtlCol="0">
            <a:spAutoFit/>
          </a:bodyPr>
          <a:lstStyle/>
          <a:p>
            <a:r>
              <a:rPr lang="id-ID" sz="1400" b="1" dirty="0">
                <a:latin typeface="+mj-lt"/>
              </a:rPr>
              <a:t>Plan</a:t>
            </a:r>
            <a:endParaRPr lang="id-ID" sz="1400" b="1" dirty="0">
              <a:latin typeface="+mj-lt"/>
            </a:endParaRPr>
          </a:p>
        </p:txBody>
      </p:sp>
      <p:sp>
        <p:nvSpPr>
          <p:cNvPr id="23" name="Rectangle 20"/>
          <p:cNvSpPr/>
          <p:nvPr/>
        </p:nvSpPr>
        <p:spPr>
          <a:xfrm>
            <a:off x="9237305" y="3791985"/>
            <a:ext cx="2200230" cy="1052596"/>
          </a:xfrm>
          <a:prstGeom prst="rect">
            <a:avLst/>
          </a:prstGeom>
        </p:spPr>
        <p:txBody>
          <a:bodyPr wrap="square">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endParaRPr lang="zh-CN" altLang="en-US" sz="1200" kern="3000" spc="31" dirty="0">
              <a:solidFill>
                <a:schemeClr val="tx1">
                  <a:lumMod val="50000"/>
                  <a:lumOff val="50000"/>
                </a:schemeClr>
              </a:solidFill>
              <a:latin typeface="+mj-ea"/>
            </a:endParaRPr>
          </a:p>
        </p:txBody>
      </p:sp>
      <p:sp>
        <p:nvSpPr>
          <p:cNvPr id="24" name="TextBox 21"/>
          <p:cNvSpPr txBox="1"/>
          <p:nvPr/>
        </p:nvSpPr>
        <p:spPr>
          <a:xfrm>
            <a:off x="9227244" y="5008475"/>
            <a:ext cx="744114" cy="307777"/>
          </a:xfrm>
          <a:prstGeom prst="rect">
            <a:avLst/>
          </a:prstGeom>
          <a:noFill/>
        </p:spPr>
        <p:txBody>
          <a:bodyPr wrap="none" rtlCol="0">
            <a:spAutoFit/>
          </a:bodyPr>
          <a:lstStyle/>
          <a:p>
            <a:r>
              <a:rPr lang="id-ID" sz="1400" b="1" dirty="0">
                <a:latin typeface="+mj-lt"/>
              </a:rPr>
              <a:t>Study</a:t>
            </a:r>
            <a:endParaRPr lang="id-ID" sz="1400" b="1" dirty="0">
              <a:latin typeface="+mj-lt"/>
            </a:endParaRPr>
          </a:p>
        </p:txBody>
      </p:sp>
      <p:sp>
        <p:nvSpPr>
          <p:cNvPr id="25" name="Rectangle 22"/>
          <p:cNvSpPr/>
          <p:nvPr/>
        </p:nvSpPr>
        <p:spPr>
          <a:xfrm>
            <a:off x="9227243" y="5240148"/>
            <a:ext cx="2200230" cy="1052596"/>
          </a:xfrm>
          <a:prstGeom prst="rect">
            <a:avLst/>
          </a:prstGeom>
        </p:spPr>
        <p:txBody>
          <a:bodyPr wrap="square">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endParaRPr lang="zh-CN" altLang="en-US" sz="1200" kern="3000" spc="31" dirty="0">
              <a:solidFill>
                <a:schemeClr val="tx1">
                  <a:lumMod val="50000"/>
                  <a:lumOff val="50000"/>
                </a:schemeClr>
              </a:solidFill>
              <a:latin typeface="+mj-ea"/>
            </a:endParaRPr>
          </a:p>
        </p:txBody>
      </p:sp>
      <p:sp>
        <p:nvSpPr>
          <p:cNvPr id="26" name="TextBox 23"/>
          <p:cNvSpPr txBox="1"/>
          <p:nvPr/>
        </p:nvSpPr>
        <p:spPr>
          <a:xfrm>
            <a:off x="6097643" y="2256273"/>
            <a:ext cx="2236690" cy="369332"/>
          </a:xfrm>
          <a:prstGeom prst="rect">
            <a:avLst/>
          </a:prstGeom>
          <a:noFill/>
        </p:spPr>
        <p:txBody>
          <a:bodyPr wrap="square" rtlCol="0">
            <a:spAutoFit/>
          </a:bodyPr>
          <a:lstStyle/>
          <a:p>
            <a:r>
              <a:rPr lang="zh-CN" altLang="en-US" b="1" dirty="0">
                <a:solidFill>
                  <a:schemeClr val="tx1">
                    <a:lumMod val="50000"/>
                    <a:lumOff val="50000"/>
                  </a:schemeClr>
                </a:solidFill>
                <a:latin typeface="+mj-lt"/>
              </a:rPr>
              <a:t>添加文字</a:t>
            </a:r>
            <a:endParaRPr lang="id-ID" b="1" dirty="0">
              <a:solidFill>
                <a:schemeClr val="tx1">
                  <a:lumMod val="50000"/>
                  <a:lumOff val="50000"/>
                </a:schemeClr>
              </a:solidFill>
              <a:latin typeface="+mj-lt"/>
            </a:endParaRPr>
          </a:p>
        </p:txBody>
      </p:sp>
      <p:sp>
        <p:nvSpPr>
          <p:cNvPr id="27" name="Rectangle 24"/>
          <p:cNvSpPr/>
          <p:nvPr/>
        </p:nvSpPr>
        <p:spPr>
          <a:xfrm>
            <a:off x="6097644" y="2534726"/>
            <a:ext cx="5191809" cy="652486"/>
          </a:xfrm>
          <a:prstGeom prst="rect">
            <a:avLst/>
          </a:prstGeom>
        </p:spPr>
        <p:txBody>
          <a:bodyPr wrap="square">
            <a:spAutoFit/>
          </a:bodyPr>
          <a:lstStyle/>
          <a:p>
            <a:pPr>
              <a:lnSpc>
                <a:spcPct val="130000"/>
              </a:lnSpc>
            </a:pPr>
            <a:r>
              <a:rPr lang="zh-CN" altLang="en-US" sz="1400" kern="3000" spc="31" dirty="0">
                <a:solidFill>
                  <a:schemeClr val="tx1">
                    <a:lumMod val="50000"/>
                    <a:lumOff val="50000"/>
                  </a:schemeClr>
                </a:solidFill>
                <a:latin typeface="+mj-ea"/>
              </a:rPr>
              <a:t>文字内容需概括精炼，建议与标题相关并符合整体语言风格，语言描述尽量简洁生动</a:t>
            </a:r>
            <a:endParaRPr lang="zh-CN" altLang="en-US" sz="1400" kern="3000" spc="31" dirty="0">
              <a:solidFill>
                <a:schemeClr val="tx1">
                  <a:lumMod val="50000"/>
                  <a:lumOff val="50000"/>
                </a:schemeClr>
              </a:solidFill>
              <a:latin typeface="+mj-ea"/>
            </a:endParaRPr>
          </a:p>
        </p:txBody>
      </p:sp>
      <p:sp>
        <p:nvSpPr>
          <p:cNvPr id="28" name="TextBox 25"/>
          <p:cNvSpPr txBox="1"/>
          <p:nvPr/>
        </p:nvSpPr>
        <p:spPr>
          <a:xfrm>
            <a:off x="860811" y="4048679"/>
            <a:ext cx="556563" cy="369332"/>
          </a:xfrm>
          <a:prstGeom prst="rect">
            <a:avLst/>
          </a:prstGeom>
          <a:noFill/>
        </p:spPr>
        <p:txBody>
          <a:bodyPr wrap="none" rtlCol="0">
            <a:spAutoFit/>
          </a:bodyPr>
          <a:lstStyle/>
          <a:p>
            <a:pPr algn="ctr"/>
            <a:r>
              <a:rPr lang="id-ID" b="1" dirty="0">
                <a:solidFill>
                  <a:schemeClr val="bg1"/>
                </a:solidFill>
              </a:rPr>
              <a:t>Act</a:t>
            </a:r>
            <a:endParaRPr lang="id-ID" b="1" dirty="0">
              <a:solidFill>
                <a:schemeClr val="bg1"/>
              </a:solidFill>
            </a:endParaRPr>
          </a:p>
        </p:txBody>
      </p:sp>
      <p:sp>
        <p:nvSpPr>
          <p:cNvPr id="29" name="TextBox 26"/>
          <p:cNvSpPr txBox="1"/>
          <p:nvPr/>
        </p:nvSpPr>
        <p:spPr>
          <a:xfrm>
            <a:off x="2599586" y="2394363"/>
            <a:ext cx="671979" cy="369332"/>
          </a:xfrm>
          <a:prstGeom prst="rect">
            <a:avLst/>
          </a:prstGeom>
          <a:noFill/>
        </p:spPr>
        <p:txBody>
          <a:bodyPr wrap="none" rtlCol="0">
            <a:spAutoFit/>
          </a:bodyPr>
          <a:lstStyle/>
          <a:p>
            <a:pPr algn="ctr"/>
            <a:r>
              <a:rPr lang="id-ID" b="1" dirty="0">
                <a:solidFill>
                  <a:schemeClr val="bg1"/>
                </a:solidFill>
              </a:rPr>
              <a:t>Plan</a:t>
            </a:r>
            <a:endParaRPr lang="id-ID" b="1" dirty="0">
              <a:solidFill>
                <a:schemeClr val="bg1"/>
              </a:solidFill>
            </a:endParaRPr>
          </a:p>
        </p:txBody>
      </p:sp>
      <p:sp>
        <p:nvSpPr>
          <p:cNvPr id="30" name="TextBox 27"/>
          <p:cNvSpPr txBox="1"/>
          <p:nvPr/>
        </p:nvSpPr>
        <p:spPr>
          <a:xfrm>
            <a:off x="2522643" y="5874379"/>
            <a:ext cx="825867" cy="369332"/>
          </a:xfrm>
          <a:prstGeom prst="rect">
            <a:avLst/>
          </a:prstGeom>
          <a:noFill/>
        </p:spPr>
        <p:txBody>
          <a:bodyPr wrap="none" rtlCol="0">
            <a:spAutoFit/>
          </a:bodyPr>
          <a:lstStyle/>
          <a:p>
            <a:pPr algn="ctr"/>
            <a:r>
              <a:rPr lang="id-ID" b="1" dirty="0">
                <a:solidFill>
                  <a:schemeClr val="bg1"/>
                </a:solidFill>
              </a:rPr>
              <a:t>Study</a:t>
            </a:r>
            <a:endParaRPr lang="id-ID" b="1" dirty="0">
              <a:solidFill>
                <a:schemeClr val="bg1"/>
              </a:solidFill>
            </a:endParaRPr>
          </a:p>
        </p:txBody>
      </p:sp>
      <p:sp>
        <p:nvSpPr>
          <p:cNvPr id="31" name="TextBox 28"/>
          <p:cNvSpPr txBox="1"/>
          <p:nvPr/>
        </p:nvSpPr>
        <p:spPr>
          <a:xfrm>
            <a:off x="4494247" y="4113188"/>
            <a:ext cx="492444" cy="369332"/>
          </a:xfrm>
          <a:prstGeom prst="rect">
            <a:avLst/>
          </a:prstGeom>
          <a:noFill/>
        </p:spPr>
        <p:txBody>
          <a:bodyPr wrap="none" rtlCol="0">
            <a:spAutoFit/>
          </a:bodyPr>
          <a:lstStyle/>
          <a:p>
            <a:pPr algn="ctr"/>
            <a:r>
              <a:rPr lang="id-ID" b="1" dirty="0">
                <a:solidFill>
                  <a:schemeClr val="bg1"/>
                </a:solidFill>
              </a:rPr>
              <a:t>Do</a:t>
            </a:r>
            <a:endParaRPr lang="id-ID" b="1" dirty="0">
              <a:solidFill>
                <a:schemeClr val="bg1"/>
              </a:solidFill>
            </a:endParaRPr>
          </a:p>
        </p:txBody>
      </p:sp>
      <p:grpSp>
        <p:nvGrpSpPr>
          <p:cNvPr id="32" name="Group 29"/>
          <p:cNvGrpSpPr/>
          <p:nvPr/>
        </p:nvGrpSpPr>
        <p:grpSpPr>
          <a:xfrm>
            <a:off x="2743077" y="1909512"/>
            <a:ext cx="427142" cy="403017"/>
            <a:chOff x="3498850" y="1541463"/>
            <a:chExt cx="504825" cy="476250"/>
          </a:xfrm>
          <a:solidFill>
            <a:schemeClr val="bg1"/>
          </a:solidFill>
        </p:grpSpPr>
        <p:sp>
          <p:nvSpPr>
            <p:cNvPr id="33" name="Oval 5"/>
            <p:cNvSpPr>
              <a:spLocks noChangeArrowheads="1"/>
            </p:cNvSpPr>
            <p:nvPr/>
          </p:nvSpPr>
          <p:spPr bwMode="auto">
            <a:xfrm>
              <a:off x="3743325" y="1801813"/>
              <a:ext cx="61913" cy="619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4" name="Freeform 6"/>
            <p:cNvSpPr>
              <a:spLocks noEditPoints="1"/>
            </p:cNvSpPr>
            <p:nvPr/>
          </p:nvSpPr>
          <p:spPr bwMode="auto">
            <a:xfrm>
              <a:off x="3498850" y="1541463"/>
              <a:ext cx="504825"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35" name="Group 32"/>
          <p:cNvGrpSpPr/>
          <p:nvPr/>
        </p:nvGrpSpPr>
        <p:grpSpPr>
          <a:xfrm>
            <a:off x="955129" y="3618196"/>
            <a:ext cx="399972" cy="398703"/>
            <a:chOff x="2437300" y="1144829"/>
            <a:chExt cx="400024" cy="398703"/>
          </a:xfrm>
          <a:solidFill>
            <a:schemeClr val="bg1"/>
          </a:solidFill>
        </p:grpSpPr>
        <p:sp>
          <p:nvSpPr>
            <p:cNvPr id="36" name="Freeform 129"/>
            <p:cNvSpPr>
              <a:spLocks noEditPoints="1"/>
            </p:cNvSpPr>
            <p:nvPr/>
          </p:nvSpPr>
          <p:spPr bwMode="auto">
            <a:xfrm>
              <a:off x="2437300" y="1144829"/>
              <a:ext cx="400024" cy="398703"/>
            </a:xfrm>
            <a:custGeom>
              <a:avLst/>
              <a:gdLst>
                <a:gd name="T0" fmla="*/ 88 w 128"/>
                <a:gd name="T1" fmla="*/ 0 h 128"/>
                <a:gd name="T2" fmla="*/ 48 w 128"/>
                <a:gd name="T3" fmla="*/ 40 h 128"/>
                <a:gd name="T4" fmla="*/ 51 w 128"/>
                <a:gd name="T5" fmla="*/ 55 h 128"/>
                <a:gd name="T6" fmla="*/ 2 w 128"/>
                <a:gd name="T7" fmla="*/ 103 h 128"/>
                <a:gd name="T8" fmla="*/ 0 w 128"/>
                <a:gd name="T9" fmla="*/ 108 h 128"/>
                <a:gd name="T10" fmla="*/ 0 w 128"/>
                <a:gd name="T11" fmla="*/ 120 h 128"/>
                <a:gd name="T12" fmla="*/ 8 w 128"/>
                <a:gd name="T13" fmla="*/ 128 h 128"/>
                <a:gd name="T14" fmla="*/ 20 w 128"/>
                <a:gd name="T15" fmla="*/ 128 h 128"/>
                <a:gd name="T16" fmla="*/ 25 w 128"/>
                <a:gd name="T17" fmla="*/ 126 h 128"/>
                <a:gd name="T18" fmla="*/ 31 w 128"/>
                <a:gd name="T19" fmla="*/ 120 h 128"/>
                <a:gd name="T20" fmla="*/ 40 w 128"/>
                <a:gd name="T21" fmla="*/ 120 h 128"/>
                <a:gd name="T22" fmla="*/ 48 w 128"/>
                <a:gd name="T23" fmla="*/ 112 h 128"/>
                <a:gd name="T24" fmla="*/ 48 w 128"/>
                <a:gd name="T25" fmla="*/ 104 h 128"/>
                <a:gd name="T26" fmla="*/ 56 w 128"/>
                <a:gd name="T27" fmla="*/ 104 h 128"/>
                <a:gd name="T28" fmla="*/ 64 w 128"/>
                <a:gd name="T29" fmla="*/ 96 h 128"/>
                <a:gd name="T30" fmla="*/ 64 w 128"/>
                <a:gd name="T31" fmla="*/ 87 h 128"/>
                <a:gd name="T32" fmla="*/ 73 w 128"/>
                <a:gd name="T33" fmla="*/ 77 h 128"/>
                <a:gd name="T34" fmla="*/ 88 w 128"/>
                <a:gd name="T35" fmla="*/ 80 h 128"/>
                <a:gd name="T36" fmla="*/ 128 w 128"/>
                <a:gd name="T37" fmla="*/ 40 h 128"/>
                <a:gd name="T38" fmla="*/ 88 w 128"/>
                <a:gd name="T39" fmla="*/ 0 h 128"/>
                <a:gd name="T40" fmla="*/ 88 w 128"/>
                <a:gd name="T41" fmla="*/ 72 h 128"/>
                <a:gd name="T42" fmla="*/ 72 w 128"/>
                <a:gd name="T43" fmla="*/ 67 h 128"/>
                <a:gd name="T44" fmla="*/ 70 w 128"/>
                <a:gd name="T45" fmla="*/ 69 h 128"/>
                <a:gd name="T46" fmla="*/ 66 w 128"/>
                <a:gd name="T47" fmla="*/ 73 h 128"/>
                <a:gd name="T48" fmla="*/ 58 w 128"/>
                <a:gd name="T49" fmla="*/ 81 h 128"/>
                <a:gd name="T50" fmla="*/ 56 w 128"/>
                <a:gd name="T51" fmla="*/ 87 h 128"/>
                <a:gd name="T52" fmla="*/ 56 w 128"/>
                <a:gd name="T53" fmla="*/ 96 h 128"/>
                <a:gd name="T54" fmla="*/ 48 w 128"/>
                <a:gd name="T55" fmla="*/ 96 h 128"/>
                <a:gd name="T56" fmla="*/ 40 w 128"/>
                <a:gd name="T57" fmla="*/ 104 h 128"/>
                <a:gd name="T58" fmla="*/ 40 w 128"/>
                <a:gd name="T59" fmla="*/ 112 h 128"/>
                <a:gd name="T60" fmla="*/ 31 w 128"/>
                <a:gd name="T61" fmla="*/ 112 h 128"/>
                <a:gd name="T62" fmla="*/ 25 w 128"/>
                <a:gd name="T63" fmla="*/ 114 h 128"/>
                <a:gd name="T64" fmla="*/ 19 w 128"/>
                <a:gd name="T65" fmla="*/ 120 h 128"/>
                <a:gd name="T66" fmla="*/ 8 w 128"/>
                <a:gd name="T67" fmla="*/ 120 h 128"/>
                <a:gd name="T68" fmla="*/ 8 w 128"/>
                <a:gd name="T69" fmla="*/ 109 h 128"/>
                <a:gd name="T70" fmla="*/ 55 w 128"/>
                <a:gd name="T71" fmla="*/ 62 h 128"/>
                <a:gd name="T72" fmla="*/ 55 w 128"/>
                <a:gd name="T73" fmla="*/ 62 h 128"/>
                <a:gd name="T74" fmla="*/ 61 w 128"/>
                <a:gd name="T75" fmla="*/ 56 h 128"/>
                <a:gd name="T76" fmla="*/ 56 w 128"/>
                <a:gd name="T77" fmla="*/ 40 h 128"/>
                <a:gd name="T78" fmla="*/ 88 w 128"/>
                <a:gd name="T79" fmla="*/ 8 h 128"/>
                <a:gd name="T80" fmla="*/ 120 w 128"/>
                <a:gd name="T81" fmla="*/ 40 h 128"/>
                <a:gd name="T82" fmla="*/ 88 w 128"/>
                <a:gd name="T83"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7" name="Freeform 130"/>
            <p:cNvSpPr>
              <a:spLocks noEditPoints="1"/>
            </p:cNvSpPr>
            <p:nvPr/>
          </p:nvSpPr>
          <p:spPr bwMode="auto">
            <a:xfrm>
              <a:off x="2686820" y="1193678"/>
              <a:ext cx="100336" cy="100336"/>
            </a:xfrm>
            <a:custGeom>
              <a:avLst/>
              <a:gdLst>
                <a:gd name="T0" fmla="*/ 31 w 32"/>
                <a:gd name="T1" fmla="*/ 17 h 32"/>
                <a:gd name="T2" fmla="*/ 15 w 32"/>
                <a:gd name="T3" fmla="*/ 1 h 32"/>
                <a:gd name="T4" fmla="*/ 12 w 32"/>
                <a:gd name="T5" fmla="*/ 0 h 32"/>
                <a:gd name="T6" fmla="*/ 0 w 32"/>
                <a:gd name="T7" fmla="*/ 12 h 32"/>
                <a:gd name="T8" fmla="*/ 0 w 32"/>
                <a:gd name="T9" fmla="*/ 13 h 32"/>
                <a:gd name="T10" fmla="*/ 1 w 32"/>
                <a:gd name="T11" fmla="*/ 15 h 32"/>
                <a:gd name="T12" fmla="*/ 17 w 32"/>
                <a:gd name="T13" fmla="*/ 31 h 32"/>
                <a:gd name="T14" fmla="*/ 20 w 32"/>
                <a:gd name="T15" fmla="*/ 32 h 32"/>
                <a:gd name="T16" fmla="*/ 32 w 32"/>
                <a:gd name="T17" fmla="*/ 20 h 32"/>
                <a:gd name="T18" fmla="*/ 32 w 32"/>
                <a:gd name="T19" fmla="*/ 19 h 32"/>
                <a:gd name="T20" fmla="*/ 31 w 32"/>
                <a:gd name="T21" fmla="*/ 17 h 32"/>
                <a:gd name="T22" fmla="*/ 19 w 32"/>
                <a:gd name="T23" fmla="*/ 28 h 32"/>
                <a:gd name="T24" fmla="*/ 4 w 32"/>
                <a:gd name="T25" fmla="*/ 13 h 32"/>
                <a:gd name="T26" fmla="*/ 13 w 32"/>
                <a:gd name="T27" fmla="*/ 4 h 32"/>
                <a:gd name="T28" fmla="*/ 28 w 32"/>
                <a:gd name="T29" fmla="*/ 19 h 32"/>
                <a:gd name="T30" fmla="*/ 19 w 32"/>
                <a:gd name="T3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38" name="Freeform 60"/>
          <p:cNvSpPr>
            <a:spLocks noEditPoints="1"/>
          </p:cNvSpPr>
          <p:nvPr/>
        </p:nvSpPr>
        <p:spPr bwMode="auto">
          <a:xfrm>
            <a:off x="4518343" y="3685510"/>
            <a:ext cx="399972" cy="400024"/>
          </a:xfrm>
          <a:custGeom>
            <a:avLst/>
            <a:gdLst>
              <a:gd name="T0" fmla="*/ 126 w 128"/>
              <a:gd name="T1" fmla="*/ 1 h 128"/>
              <a:gd name="T2" fmla="*/ 124 w 128"/>
              <a:gd name="T3" fmla="*/ 0 h 128"/>
              <a:gd name="T4" fmla="*/ 122 w 128"/>
              <a:gd name="T5" fmla="*/ 1 h 128"/>
              <a:gd name="T6" fmla="*/ 2 w 128"/>
              <a:gd name="T7" fmla="*/ 81 h 128"/>
              <a:gd name="T8" fmla="*/ 0 w 128"/>
              <a:gd name="T9" fmla="*/ 84 h 128"/>
              <a:gd name="T10" fmla="*/ 3 w 128"/>
              <a:gd name="T11" fmla="*/ 88 h 128"/>
              <a:gd name="T12" fmla="*/ 34 w 128"/>
              <a:gd name="T13" fmla="*/ 100 h 128"/>
              <a:gd name="T14" fmla="*/ 49 w 128"/>
              <a:gd name="T15" fmla="*/ 126 h 128"/>
              <a:gd name="T16" fmla="*/ 52 w 128"/>
              <a:gd name="T17" fmla="*/ 128 h 128"/>
              <a:gd name="T18" fmla="*/ 52 w 128"/>
              <a:gd name="T19" fmla="*/ 128 h 128"/>
              <a:gd name="T20" fmla="*/ 55 w 128"/>
              <a:gd name="T21" fmla="*/ 126 h 128"/>
              <a:gd name="T22" fmla="*/ 64 w 128"/>
              <a:gd name="T23" fmla="*/ 112 h 128"/>
              <a:gd name="T24" fmla="*/ 103 w 128"/>
              <a:gd name="T25" fmla="*/ 128 h 128"/>
              <a:gd name="T26" fmla="*/ 104 w 128"/>
              <a:gd name="T27" fmla="*/ 128 h 128"/>
              <a:gd name="T28" fmla="*/ 106 w 128"/>
              <a:gd name="T29" fmla="*/ 127 h 128"/>
              <a:gd name="T30" fmla="*/ 108 w 128"/>
              <a:gd name="T31" fmla="*/ 125 h 128"/>
              <a:gd name="T32" fmla="*/ 128 w 128"/>
              <a:gd name="T33" fmla="*/ 5 h 128"/>
              <a:gd name="T34" fmla="*/ 126 w 128"/>
              <a:gd name="T35" fmla="*/ 1 h 128"/>
              <a:gd name="T36" fmla="*/ 13 w 128"/>
              <a:gd name="T37" fmla="*/ 83 h 128"/>
              <a:gd name="T38" fmla="*/ 105 w 128"/>
              <a:gd name="T39" fmla="*/ 21 h 128"/>
              <a:gd name="T40" fmla="*/ 38 w 128"/>
              <a:gd name="T41" fmla="*/ 93 h 128"/>
              <a:gd name="T42" fmla="*/ 37 w 128"/>
              <a:gd name="T43" fmla="*/ 93 h 128"/>
              <a:gd name="T44" fmla="*/ 13 w 128"/>
              <a:gd name="T45" fmla="*/ 83 h 128"/>
              <a:gd name="T46" fmla="*/ 41 w 128"/>
              <a:gd name="T47" fmla="*/ 96 h 128"/>
              <a:gd name="T48" fmla="*/ 41 w 128"/>
              <a:gd name="T49" fmla="*/ 96 h 128"/>
              <a:gd name="T50" fmla="*/ 117 w 128"/>
              <a:gd name="T51" fmla="*/ 15 h 128"/>
              <a:gd name="T52" fmla="*/ 52 w 128"/>
              <a:gd name="T53" fmla="*/ 116 h 128"/>
              <a:gd name="T54" fmla="*/ 41 w 128"/>
              <a:gd name="T55" fmla="*/ 96 h 128"/>
              <a:gd name="T56" fmla="*/ 101 w 128"/>
              <a:gd name="T57" fmla="*/ 118 h 128"/>
              <a:gd name="T58" fmla="*/ 67 w 128"/>
              <a:gd name="T59" fmla="*/ 105 h 128"/>
              <a:gd name="T60" fmla="*/ 64 w 128"/>
              <a:gd name="T61" fmla="*/ 104 h 128"/>
              <a:gd name="T62" fmla="*/ 117 w 128"/>
              <a:gd name="T63" fmla="*/ 23 h 128"/>
              <a:gd name="T64" fmla="*/ 101 w 128"/>
              <a:gd name="T65"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chemeClr val="bg1"/>
          </a:solidFill>
          <a:ln>
            <a:noFill/>
          </a:ln>
        </p:spPr>
        <p:txBody>
          <a:bodyPr vert="horz" wrap="square" lIns="91440" tIns="45720" rIns="91440" bIns="45720" numCol="1" anchor="t" anchorCtr="0" compatLnSpc="1"/>
          <a:lstStyle/>
          <a:p>
            <a:endParaRPr lang="id-ID"/>
          </a:p>
        </p:txBody>
      </p:sp>
      <p:grpSp>
        <p:nvGrpSpPr>
          <p:cNvPr id="39" name="Group 36"/>
          <p:cNvGrpSpPr/>
          <p:nvPr/>
        </p:nvGrpSpPr>
        <p:grpSpPr>
          <a:xfrm>
            <a:off x="2735588" y="5528696"/>
            <a:ext cx="399972" cy="348536"/>
            <a:chOff x="837205" y="5167510"/>
            <a:chExt cx="400024" cy="348536"/>
          </a:xfrm>
          <a:solidFill>
            <a:schemeClr val="bg1"/>
          </a:solidFill>
        </p:grpSpPr>
        <p:sp>
          <p:nvSpPr>
            <p:cNvPr id="40" name="Freeform 44"/>
            <p:cNvSpPr>
              <a:spLocks noEditPoints="1"/>
            </p:cNvSpPr>
            <p:nvPr/>
          </p:nvSpPr>
          <p:spPr bwMode="auto">
            <a:xfrm>
              <a:off x="837205" y="5167510"/>
              <a:ext cx="400024" cy="286486"/>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1" name="Freeform 45"/>
            <p:cNvSpPr/>
            <p:nvPr/>
          </p:nvSpPr>
          <p:spPr bwMode="auto">
            <a:xfrm>
              <a:off x="1200263" y="5291610"/>
              <a:ext cx="23764" cy="13730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2" name="Oval 46"/>
            <p:cNvSpPr>
              <a:spLocks noChangeArrowheads="1"/>
            </p:cNvSpPr>
            <p:nvPr/>
          </p:nvSpPr>
          <p:spPr bwMode="auto">
            <a:xfrm>
              <a:off x="1187061" y="5442114"/>
              <a:ext cx="50168" cy="7393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43" name="Group 40"/>
          <p:cNvGrpSpPr/>
          <p:nvPr/>
        </p:nvGrpSpPr>
        <p:grpSpPr>
          <a:xfrm>
            <a:off x="8774542" y="3609860"/>
            <a:ext cx="427142" cy="403017"/>
            <a:chOff x="3498850" y="1541463"/>
            <a:chExt cx="504825" cy="476250"/>
          </a:xfrm>
          <a:solidFill>
            <a:schemeClr val="accent2"/>
          </a:solidFill>
        </p:grpSpPr>
        <p:sp>
          <p:nvSpPr>
            <p:cNvPr id="44" name="Oval 5"/>
            <p:cNvSpPr>
              <a:spLocks noChangeArrowheads="1"/>
            </p:cNvSpPr>
            <p:nvPr/>
          </p:nvSpPr>
          <p:spPr bwMode="auto">
            <a:xfrm>
              <a:off x="3743325" y="1801813"/>
              <a:ext cx="61913" cy="619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5" name="Freeform 6"/>
            <p:cNvSpPr>
              <a:spLocks noEditPoints="1"/>
            </p:cNvSpPr>
            <p:nvPr/>
          </p:nvSpPr>
          <p:spPr bwMode="auto">
            <a:xfrm>
              <a:off x="3498850" y="1541463"/>
              <a:ext cx="504825"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46" name="Group 43"/>
          <p:cNvGrpSpPr/>
          <p:nvPr/>
        </p:nvGrpSpPr>
        <p:grpSpPr>
          <a:xfrm>
            <a:off x="6017482" y="3612017"/>
            <a:ext cx="399972" cy="398703"/>
            <a:chOff x="2437300" y="1144829"/>
            <a:chExt cx="400024" cy="398703"/>
          </a:xfrm>
          <a:solidFill>
            <a:schemeClr val="accent1"/>
          </a:solidFill>
        </p:grpSpPr>
        <p:sp>
          <p:nvSpPr>
            <p:cNvPr id="47" name="Freeform 129"/>
            <p:cNvSpPr>
              <a:spLocks noEditPoints="1"/>
            </p:cNvSpPr>
            <p:nvPr/>
          </p:nvSpPr>
          <p:spPr bwMode="auto">
            <a:xfrm>
              <a:off x="2437300" y="1144829"/>
              <a:ext cx="400024" cy="398703"/>
            </a:xfrm>
            <a:custGeom>
              <a:avLst/>
              <a:gdLst>
                <a:gd name="T0" fmla="*/ 88 w 128"/>
                <a:gd name="T1" fmla="*/ 0 h 128"/>
                <a:gd name="T2" fmla="*/ 48 w 128"/>
                <a:gd name="T3" fmla="*/ 40 h 128"/>
                <a:gd name="T4" fmla="*/ 51 w 128"/>
                <a:gd name="T5" fmla="*/ 55 h 128"/>
                <a:gd name="T6" fmla="*/ 2 w 128"/>
                <a:gd name="T7" fmla="*/ 103 h 128"/>
                <a:gd name="T8" fmla="*/ 0 w 128"/>
                <a:gd name="T9" fmla="*/ 108 h 128"/>
                <a:gd name="T10" fmla="*/ 0 w 128"/>
                <a:gd name="T11" fmla="*/ 120 h 128"/>
                <a:gd name="T12" fmla="*/ 8 w 128"/>
                <a:gd name="T13" fmla="*/ 128 h 128"/>
                <a:gd name="T14" fmla="*/ 20 w 128"/>
                <a:gd name="T15" fmla="*/ 128 h 128"/>
                <a:gd name="T16" fmla="*/ 25 w 128"/>
                <a:gd name="T17" fmla="*/ 126 h 128"/>
                <a:gd name="T18" fmla="*/ 31 w 128"/>
                <a:gd name="T19" fmla="*/ 120 h 128"/>
                <a:gd name="T20" fmla="*/ 40 w 128"/>
                <a:gd name="T21" fmla="*/ 120 h 128"/>
                <a:gd name="T22" fmla="*/ 48 w 128"/>
                <a:gd name="T23" fmla="*/ 112 h 128"/>
                <a:gd name="T24" fmla="*/ 48 w 128"/>
                <a:gd name="T25" fmla="*/ 104 h 128"/>
                <a:gd name="T26" fmla="*/ 56 w 128"/>
                <a:gd name="T27" fmla="*/ 104 h 128"/>
                <a:gd name="T28" fmla="*/ 64 w 128"/>
                <a:gd name="T29" fmla="*/ 96 h 128"/>
                <a:gd name="T30" fmla="*/ 64 w 128"/>
                <a:gd name="T31" fmla="*/ 87 h 128"/>
                <a:gd name="T32" fmla="*/ 73 w 128"/>
                <a:gd name="T33" fmla="*/ 77 h 128"/>
                <a:gd name="T34" fmla="*/ 88 w 128"/>
                <a:gd name="T35" fmla="*/ 80 h 128"/>
                <a:gd name="T36" fmla="*/ 128 w 128"/>
                <a:gd name="T37" fmla="*/ 40 h 128"/>
                <a:gd name="T38" fmla="*/ 88 w 128"/>
                <a:gd name="T39" fmla="*/ 0 h 128"/>
                <a:gd name="T40" fmla="*/ 88 w 128"/>
                <a:gd name="T41" fmla="*/ 72 h 128"/>
                <a:gd name="T42" fmla="*/ 72 w 128"/>
                <a:gd name="T43" fmla="*/ 67 h 128"/>
                <a:gd name="T44" fmla="*/ 70 w 128"/>
                <a:gd name="T45" fmla="*/ 69 h 128"/>
                <a:gd name="T46" fmla="*/ 66 w 128"/>
                <a:gd name="T47" fmla="*/ 73 h 128"/>
                <a:gd name="T48" fmla="*/ 58 w 128"/>
                <a:gd name="T49" fmla="*/ 81 h 128"/>
                <a:gd name="T50" fmla="*/ 56 w 128"/>
                <a:gd name="T51" fmla="*/ 87 h 128"/>
                <a:gd name="T52" fmla="*/ 56 w 128"/>
                <a:gd name="T53" fmla="*/ 96 h 128"/>
                <a:gd name="T54" fmla="*/ 48 w 128"/>
                <a:gd name="T55" fmla="*/ 96 h 128"/>
                <a:gd name="T56" fmla="*/ 40 w 128"/>
                <a:gd name="T57" fmla="*/ 104 h 128"/>
                <a:gd name="T58" fmla="*/ 40 w 128"/>
                <a:gd name="T59" fmla="*/ 112 h 128"/>
                <a:gd name="T60" fmla="*/ 31 w 128"/>
                <a:gd name="T61" fmla="*/ 112 h 128"/>
                <a:gd name="T62" fmla="*/ 25 w 128"/>
                <a:gd name="T63" fmla="*/ 114 h 128"/>
                <a:gd name="T64" fmla="*/ 19 w 128"/>
                <a:gd name="T65" fmla="*/ 120 h 128"/>
                <a:gd name="T66" fmla="*/ 8 w 128"/>
                <a:gd name="T67" fmla="*/ 120 h 128"/>
                <a:gd name="T68" fmla="*/ 8 w 128"/>
                <a:gd name="T69" fmla="*/ 109 h 128"/>
                <a:gd name="T70" fmla="*/ 55 w 128"/>
                <a:gd name="T71" fmla="*/ 62 h 128"/>
                <a:gd name="T72" fmla="*/ 55 w 128"/>
                <a:gd name="T73" fmla="*/ 62 h 128"/>
                <a:gd name="T74" fmla="*/ 61 w 128"/>
                <a:gd name="T75" fmla="*/ 56 h 128"/>
                <a:gd name="T76" fmla="*/ 56 w 128"/>
                <a:gd name="T77" fmla="*/ 40 h 128"/>
                <a:gd name="T78" fmla="*/ 88 w 128"/>
                <a:gd name="T79" fmla="*/ 8 h 128"/>
                <a:gd name="T80" fmla="*/ 120 w 128"/>
                <a:gd name="T81" fmla="*/ 40 h 128"/>
                <a:gd name="T82" fmla="*/ 88 w 128"/>
                <a:gd name="T83"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8" name="Freeform 130"/>
            <p:cNvSpPr>
              <a:spLocks noEditPoints="1"/>
            </p:cNvSpPr>
            <p:nvPr/>
          </p:nvSpPr>
          <p:spPr bwMode="auto">
            <a:xfrm>
              <a:off x="2686820" y="1193678"/>
              <a:ext cx="100336" cy="100336"/>
            </a:xfrm>
            <a:custGeom>
              <a:avLst/>
              <a:gdLst>
                <a:gd name="T0" fmla="*/ 31 w 32"/>
                <a:gd name="T1" fmla="*/ 17 h 32"/>
                <a:gd name="T2" fmla="*/ 15 w 32"/>
                <a:gd name="T3" fmla="*/ 1 h 32"/>
                <a:gd name="T4" fmla="*/ 12 w 32"/>
                <a:gd name="T5" fmla="*/ 0 h 32"/>
                <a:gd name="T6" fmla="*/ 0 w 32"/>
                <a:gd name="T7" fmla="*/ 12 h 32"/>
                <a:gd name="T8" fmla="*/ 0 w 32"/>
                <a:gd name="T9" fmla="*/ 13 h 32"/>
                <a:gd name="T10" fmla="*/ 1 w 32"/>
                <a:gd name="T11" fmla="*/ 15 h 32"/>
                <a:gd name="T12" fmla="*/ 17 w 32"/>
                <a:gd name="T13" fmla="*/ 31 h 32"/>
                <a:gd name="T14" fmla="*/ 20 w 32"/>
                <a:gd name="T15" fmla="*/ 32 h 32"/>
                <a:gd name="T16" fmla="*/ 32 w 32"/>
                <a:gd name="T17" fmla="*/ 20 h 32"/>
                <a:gd name="T18" fmla="*/ 32 w 32"/>
                <a:gd name="T19" fmla="*/ 19 h 32"/>
                <a:gd name="T20" fmla="*/ 31 w 32"/>
                <a:gd name="T21" fmla="*/ 17 h 32"/>
                <a:gd name="T22" fmla="*/ 19 w 32"/>
                <a:gd name="T23" fmla="*/ 28 h 32"/>
                <a:gd name="T24" fmla="*/ 4 w 32"/>
                <a:gd name="T25" fmla="*/ 13 h 32"/>
                <a:gd name="T26" fmla="*/ 13 w 32"/>
                <a:gd name="T27" fmla="*/ 4 h 32"/>
                <a:gd name="T28" fmla="*/ 28 w 32"/>
                <a:gd name="T29" fmla="*/ 19 h 32"/>
                <a:gd name="T30" fmla="*/ 19 w 32"/>
                <a:gd name="T3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49" name="Freeform 60"/>
          <p:cNvSpPr>
            <a:spLocks noEditPoints="1"/>
          </p:cNvSpPr>
          <p:nvPr/>
        </p:nvSpPr>
        <p:spPr bwMode="auto">
          <a:xfrm>
            <a:off x="6017482" y="5063183"/>
            <a:ext cx="399972" cy="400024"/>
          </a:xfrm>
          <a:custGeom>
            <a:avLst/>
            <a:gdLst>
              <a:gd name="T0" fmla="*/ 126 w 128"/>
              <a:gd name="T1" fmla="*/ 1 h 128"/>
              <a:gd name="T2" fmla="*/ 124 w 128"/>
              <a:gd name="T3" fmla="*/ 0 h 128"/>
              <a:gd name="T4" fmla="*/ 122 w 128"/>
              <a:gd name="T5" fmla="*/ 1 h 128"/>
              <a:gd name="T6" fmla="*/ 2 w 128"/>
              <a:gd name="T7" fmla="*/ 81 h 128"/>
              <a:gd name="T8" fmla="*/ 0 w 128"/>
              <a:gd name="T9" fmla="*/ 84 h 128"/>
              <a:gd name="T10" fmla="*/ 3 w 128"/>
              <a:gd name="T11" fmla="*/ 88 h 128"/>
              <a:gd name="T12" fmla="*/ 34 w 128"/>
              <a:gd name="T13" fmla="*/ 100 h 128"/>
              <a:gd name="T14" fmla="*/ 49 w 128"/>
              <a:gd name="T15" fmla="*/ 126 h 128"/>
              <a:gd name="T16" fmla="*/ 52 w 128"/>
              <a:gd name="T17" fmla="*/ 128 h 128"/>
              <a:gd name="T18" fmla="*/ 52 w 128"/>
              <a:gd name="T19" fmla="*/ 128 h 128"/>
              <a:gd name="T20" fmla="*/ 55 w 128"/>
              <a:gd name="T21" fmla="*/ 126 h 128"/>
              <a:gd name="T22" fmla="*/ 64 w 128"/>
              <a:gd name="T23" fmla="*/ 112 h 128"/>
              <a:gd name="T24" fmla="*/ 103 w 128"/>
              <a:gd name="T25" fmla="*/ 128 h 128"/>
              <a:gd name="T26" fmla="*/ 104 w 128"/>
              <a:gd name="T27" fmla="*/ 128 h 128"/>
              <a:gd name="T28" fmla="*/ 106 w 128"/>
              <a:gd name="T29" fmla="*/ 127 h 128"/>
              <a:gd name="T30" fmla="*/ 108 w 128"/>
              <a:gd name="T31" fmla="*/ 125 h 128"/>
              <a:gd name="T32" fmla="*/ 128 w 128"/>
              <a:gd name="T33" fmla="*/ 5 h 128"/>
              <a:gd name="T34" fmla="*/ 126 w 128"/>
              <a:gd name="T35" fmla="*/ 1 h 128"/>
              <a:gd name="T36" fmla="*/ 13 w 128"/>
              <a:gd name="T37" fmla="*/ 83 h 128"/>
              <a:gd name="T38" fmla="*/ 105 w 128"/>
              <a:gd name="T39" fmla="*/ 21 h 128"/>
              <a:gd name="T40" fmla="*/ 38 w 128"/>
              <a:gd name="T41" fmla="*/ 93 h 128"/>
              <a:gd name="T42" fmla="*/ 37 w 128"/>
              <a:gd name="T43" fmla="*/ 93 h 128"/>
              <a:gd name="T44" fmla="*/ 13 w 128"/>
              <a:gd name="T45" fmla="*/ 83 h 128"/>
              <a:gd name="T46" fmla="*/ 41 w 128"/>
              <a:gd name="T47" fmla="*/ 96 h 128"/>
              <a:gd name="T48" fmla="*/ 41 w 128"/>
              <a:gd name="T49" fmla="*/ 96 h 128"/>
              <a:gd name="T50" fmla="*/ 117 w 128"/>
              <a:gd name="T51" fmla="*/ 15 h 128"/>
              <a:gd name="T52" fmla="*/ 52 w 128"/>
              <a:gd name="T53" fmla="*/ 116 h 128"/>
              <a:gd name="T54" fmla="*/ 41 w 128"/>
              <a:gd name="T55" fmla="*/ 96 h 128"/>
              <a:gd name="T56" fmla="*/ 101 w 128"/>
              <a:gd name="T57" fmla="*/ 118 h 128"/>
              <a:gd name="T58" fmla="*/ 67 w 128"/>
              <a:gd name="T59" fmla="*/ 105 h 128"/>
              <a:gd name="T60" fmla="*/ 64 w 128"/>
              <a:gd name="T61" fmla="*/ 104 h 128"/>
              <a:gd name="T62" fmla="*/ 117 w 128"/>
              <a:gd name="T63" fmla="*/ 23 h 128"/>
              <a:gd name="T64" fmla="*/ 101 w 128"/>
              <a:gd name="T65"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chemeClr val="accent3"/>
          </a:solidFill>
          <a:ln>
            <a:noFill/>
          </a:ln>
        </p:spPr>
        <p:txBody>
          <a:bodyPr vert="horz" wrap="square" lIns="91440" tIns="45720" rIns="91440" bIns="45720" numCol="1" anchor="t" anchorCtr="0" compatLnSpc="1"/>
          <a:lstStyle/>
          <a:p>
            <a:endParaRPr lang="id-ID"/>
          </a:p>
        </p:txBody>
      </p:sp>
      <p:grpSp>
        <p:nvGrpSpPr>
          <p:cNvPr id="50" name="Group 47"/>
          <p:cNvGrpSpPr/>
          <p:nvPr/>
        </p:nvGrpSpPr>
        <p:grpSpPr>
          <a:xfrm>
            <a:off x="8788127" y="5088927"/>
            <a:ext cx="399972" cy="348536"/>
            <a:chOff x="837205" y="5167510"/>
            <a:chExt cx="400024" cy="348536"/>
          </a:xfrm>
          <a:solidFill>
            <a:schemeClr val="accent4"/>
          </a:solidFill>
        </p:grpSpPr>
        <p:sp>
          <p:nvSpPr>
            <p:cNvPr id="51" name="Freeform 44"/>
            <p:cNvSpPr>
              <a:spLocks noEditPoints="1"/>
            </p:cNvSpPr>
            <p:nvPr/>
          </p:nvSpPr>
          <p:spPr bwMode="auto">
            <a:xfrm>
              <a:off x="837205" y="5167510"/>
              <a:ext cx="400024" cy="286486"/>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2" name="Freeform 45"/>
            <p:cNvSpPr/>
            <p:nvPr/>
          </p:nvSpPr>
          <p:spPr bwMode="auto">
            <a:xfrm>
              <a:off x="1200263" y="5291610"/>
              <a:ext cx="23764" cy="13730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3" name="Oval 46"/>
            <p:cNvSpPr>
              <a:spLocks noChangeArrowheads="1"/>
            </p:cNvSpPr>
            <p:nvPr/>
          </p:nvSpPr>
          <p:spPr bwMode="auto">
            <a:xfrm>
              <a:off x="1187061" y="5442114"/>
              <a:ext cx="50168" cy="7393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3" name="标题 2"/>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animEffect transition="in" filter="fade">
                                      <p:cBhvr>
                                        <p:cTn id="20" dur="500"/>
                                        <p:tgtEl>
                                          <p:spTgt spid="3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500" fill="hold"/>
                                        <p:tgtEl>
                                          <p:spTgt spid="28"/>
                                        </p:tgtEl>
                                        <p:attrNameLst>
                                          <p:attrName>ppt_w</p:attrName>
                                        </p:attrNameLst>
                                      </p:cBhvr>
                                      <p:tavLst>
                                        <p:tav tm="0">
                                          <p:val>
                                            <p:fltVal val="0"/>
                                          </p:val>
                                        </p:tav>
                                        <p:tav tm="100000">
                                          <p:val>
                                            <p:strVal val="#ppt_w"/>
                                          </p:val>
                                        </p:tav>
                                      </p:tavLst>
                                    </p:anim>
                                    <p:anim calcmode="lin" valueType="num">
                                      <p:cBhvr>
                                        <p:cTn id="29" dur="500" fill="hold"/>
                                        <p:tgtEl>
                                          <p:spTgt spid="28"/>
                                        </p:tgtEl>
                                        <p:attrNameLst>
                                          <p:attrName>ppt_h</p:attrName>
                                        </p:attrNameLst>
                                      </p:cBhvr>
                                      <p:tavLst>
                                        <p:tav tm="0">
                                          <p:val>
                                            <p:fltVal val="0"/>
                                          </p:val>
                                        </p:tav>
                                        <p:tav tm="100000">
                                          <p:val>
                                            <p:strVal val="#ppt_h"/>
                                          </p:val>
                                        </p:tav>
                                      </p:tavLst>
                                    </p:anim>
                                    <p:animEffect transition="in" filter="fade">
                                      <p:cBhvr>
                                        <p:cTn id="30" dur="500"/>
                                        <p:tgtEl>
                                          <p:spTgt spid="28"/>
                                        </p:tgtEl>
                                      </p:cBhvr>
                                    </p:animEffect>
                                  </p:childTnLst>
                                </p:cTn>
                              </p:par>
                              <p:par>
                                <p:cTn id="31" presetID="53" presetClass="entr" presetSubtype="16"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Effect transition="in" filter="fade">
                                      <p:cBhvr>
                                        <p:cTn id="35" dur="500"/>
                                        <p:tgtEl>
                                          <p:spTgt spid="3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animEffect transition="in" filter="fade">
                                      <p:cBhvr>
                                        <p:cTn id="55" dur="500"/>
                                        <p:tgtEl>
                                          <p:spTgt spid="3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p:cTn id="58" dur="500" fill="hold"/>
                                        <p:tgtEl>
                                          <p:spTgt spid="38"/>
                                        </p:tgtEl>
                                        <p:attrNameLst>
                                          <p:attrName>ppt_w</p:attrName>
                                        </p:attrNameLst>
                                      </p:cBhvr>
                                      <p:tavLst>
                                        <p:tav tm="0">
                                          <p:val>
                                            <p:fltVal val="0"/>
                                          </p:val>
                                        </p:tav>
                                        <p:tav tm="100000">
                                          <p:val>
                                            <p:strVal val="#ppt_w"/>
                                          </p:val>
                                        </p:tav>
                                      </p:tavLst>
                                    </p:anim>
                                    <p:anim calcmode="lin" valueType="num">
                                      <p:cBhvr>
                                        <p:cTn id="59" dur="500" fill="hold"/>
                                        <p:tgtEl>
                                          <p:spTgt spid="38"/>
                                        </p:tgtEl>
                                        <p:attrNameLst>
                                          <p:attrName>ppt_h</p:attrName>
                                        </p:attrNameLst>
                                      </p:cBhvr>
                                      <p:tavLst>
                                        <p:tav tm="0">
                                          <p:val>
                                            <p:fltVal val="0"/>
                                          </p:val>
                                        </p:tav>
                                        <p:tav tm="100000">
                                          <p:val>
                                            <p:strVal val="#ppt_h"/>
                                          </p:val>
                                        </p:tav>
                                      </p:tavLst>
                                    </p:anim>
                                    <p:animEffect transition="in" filter="fade">
                                      <p:cBhvr>
                                        <p:cTn id="60" dur="500"/>
                                        <p:tgtEl>
                                          <p:spTgt spid="38"/>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fltVal val="0"/>
                                          </p:val>
                                        </p:tav>
                                        <p:tav tm="100000">
                                          <p:val>
                                            <p:strVal val="#ppt_w"/>
                                          </p:val>
                                        </p:tav>
                                      </p:tavLst>
                                    </p:anim>
                                    <p:anim calcmode="lin" valueType="num">
                                      <p:cBhvr>
                                        <p:cTn id="64" dur="500" fill="hold"/>
                                        <p:tgtEl>
                                          <p:spTgt spid="10"/>
                                        </p:tgtEl>
                                        <p:attrNameLst>
                                          <p:attrName>ppt_h</p:attrName>
                                        </p:attrNameLst>
                                      </p:cBhvr>
                                      <p:tavLst>
                                        <p:tav tm="0">
                                          <p:val>
                                            <p:fltVal val="0"/>
                                          </p:val>
                                        </p:tav>
                                        <p:tav tm="100000">
                                          <p:val>
                                            <p:strVal val="#ppt_h"/>
                                          </p:val>
                                        </p:tav>
                                      </p:tavLst>
                                    </p:anim>
                                    <p:animEffect transition="in" filter="fade">
                                      <p:cBhvr>
                                        <p:cTn id="65" dur="500"/>
                                        <p:tgtEl>
                                          <p:spTgt spid="10"/>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p:cTn id="68" dur="500" fill="hold"/>
                                        <p:tgtEl>
                                          <p:spTgt spid="30"/>
                                        </p:tgtEl>
                                        <p:attrNameLst>
                                          <p:attrName>ppt_w</p:attrName>
                                        </p:attrNameLst>
                                      </p:cBhvr>
                                      <p:tavLst>
                                        <p:tav tm="0">
                                          <p:val>
                                            <p:fltVal val="0"/>
                                          </p:val>
                                        </p:tav>
                                        <p:tav tm="100000">
                                          <p:val>
                                            <p:strVal val="#ppt_w"/>
                                          </p:val>
                                        </p:tav>
                                      </p:tavLst>
                                    </p:anim>
                                    <p:anim calcmode="lin" valueType="num">
                                      <p:cBhvr>
                                        <p:cTn id="69" dur="500" fill="hold"/>
                                        <p:tgtEl>
                                          <p:spTgt spid="30"/>
                                        </p:tgtEl>
                                        <p:attrNameLst>
                                          <p:attrName>ppt_h</p:attrName>
                                        </p:attrNameLst>
                                      </p:cBhvr>
                                      <p:tavLst>
                                        <p:tav tm="0">
                                          <p:val>
                                            <p:fltVal val="0"/>
                                          </p:val>
                                        </p:tav>
                                        <p:tav tm="100000">
                                          <p:val>
                                            <p:strVal val="#ppt_h"/>
                                          </p:val>
                                        </p:tav>
                                      </p:tavLst>
                                    </p:anim>
                                    <p:animEffect transition="in" filter="fade">
                                      <p:cBhvr>
                                        <p:cTn id="70" dur="500"/>
                                        <p:tgtEl>
                                          <p:spTgt spid="30"/>
                                        </p:tgtEl>
                                      </p:cBhvr>
                                    </p:animEffect>
                                  </p:childTnLst>
                                </p:cTn>
                              </p:par>
                              <p:par>
                                <p:cTn id="71" presetID="53" presetClass="entr" presetSubtype="16" fill="hold" nodeType="withEffect">
                                  <p:stCondLst>
                                    <p:cond delay="0"/>
                                  </p:stCondLst>
                                  <p:childTnLst>
                                    <p:set>
                                      <p:cBhvr>
                                        <p:cTn id="72" dur="1" fill="hold">
                                          <p:stCondLst>
                                            <p:cond delay="0"/>
                                          </p:stCondLst>
                                        </p:cTn>
                                        <p:tgtEl>
                                          <p:spTgt spid="39"/>
                                        </p:tgtEl>
                                        <p:attrNameLst>
                                          <p:attrName>style.visibility</p:attrName>
                                        </p:attrNameLst>
                                      </p:cBhvr>
                                      <p:to>
                                        <p:strVal val="visible"/>
                                      </p:to>
                                    </p:set>
                                    <p:anim calcmode="lin" valueType="num">
                                      <p:cBhvr>
                                        <p:cTn id="73" dur="500" fill="hold"/>
                                        <p:tgtEl>
                                          <p:spTgt spid="39"/>
                                        </p:tgtEl>
                                        <p:attrNameLst>
                                          <p:attrName>ppt_w</p:attrName>
                                        </p:attrNameLst>
                                      </p:cBhvr>
                                      <p:tavLst>
                                        <p:tav tm="0">
                                          <p:val>
                                            <p:fltVal val="0"/>
                                          </p:val>
                                        </p:tav>
                                        <p:tav tm="100000">
                                          <p:val>
                                            <p:strVal val="#ppt_w"/>
                                          </p:val>
                                        </p:tav>
                                      </p:tavLst>
                                    </p:anim>
                                    <p:anim calcmode="lin" valueType="num">
                                      <p:cBhvr>
                                        <p:cTn id="74" dur="500" fill="hold"/>
                                        <p:tgtEl>
                                          <p:spTgt spid="39"/>
                                        </p:tgtEl>
                                        <p:attrNameLst>
                                          <p:attrName>ppt_h</p:attrName>
                                        </p:attrNameLst>
                                      </p:cBhvr>
                                      <p:tavLst>
                                        <p:tav tm="0">
                                          <p:val>
                                            <p:fltVal val="0"/>
                                          </p:val>
                                        </p:tav>
                                        <p:tav tm="100000">
                                          <p:val>
                                            <p:strVal val="#ppt_h"/>
                                          </p:val>
                                        </p:tav>
                                      </p:tavLst>
                                    </p:anim>
                                    <p:animEffect transition="in" filter="fade">
                                      <p:cBhvr>
                                        <p:cTn id="75" dur="500"/>
                                        <p:tgtEl>
                                          <p:spTgt spid="39"/>
                                        </p:tgtEl>
                                      </p:cBhvr>
                                    </p:animEffect>
                                  </p:childTnLst>
                                </p:cTn>
                              </p:par>
                            </p:childTnLst>
                          </p:cTn>
                        </p:par>
                        <p:par>
                          <p:cTn id="76" fill="hold">
                            <p:stCondLst>
                              <p:cond delay="1000"/>
                            </p:stCondLst>
                            <p:childTnLst>
                              <p:par>
                                <p:cTn id="77" presetID="22" presetClass="entr" presetSubtype="1" fill="hold" grpId="0" nodeType="after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wipe(up)">
                                      <p:cBhvr>
                                        <p:cTn id="79" dur="500"/>
                                        <p:tgtEl>
                                          <p:spTgt spid="4"/>
                                        </p:tgtEl>
                                      </p:cBhvr>
                                    </p:animEffect>
                                  </p:childTnLst>
                                </p:cTn>
                              </p:par>
                            </p:childTnLst>
                          </p:cTn>
                        </p:par>
                        <p:par>
                          <p:cTn id="80" fill="hold">
                            <p:stCondLst>
                              <p:cond delay="1500"/>
                            </p:stCondLst>
                            <p:childTnLst>
                              <p:par>
                                <p:cTn id="81" presetID="10" presetClass="entr" presetSubtype="0"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500"/>
                                        <p:tgtEl>
                                          <p:spTgt spid="26"/>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500"/>
                                        <p:tgtEl>
                                          <p:spTgt spid="27"/>
                                        </p:tgtEl>
                                      </p:cBhvr>
                                    </p:animEffect>
                                  </p:childTnLst>
                                </p:cTn>
                              </p:par>
                            </p:childTnLst>
                          </p:cTn>
                        </p:par>
                        <p:par>
                          <p:cTn id="87" fill="hold">
                            <p:stCondLst>
                              <p:cond delay="2000"/>
                            </p:stCondLst>
                            <p:childTnLst>
                              <p:par>
                                <p:cTn id="88" presetID="53" presetClass="entr" presetSubtype="16" fill="hold" nodeType="afterEffect">
                                  <p:stCondLst>
                                    <p:cond delay="0"/>
                                  </p:stCondLst>
                                  <p:childTnLst>
                                    <p:set>
                                      <p:cBhvr>
                                        <p:cTn id="89" dur="1" fill="hold">
                                          <p:stCondLst>
                                            <p:cond delay="0"/>
                                          </p:stCondLst>
                                        </p:cTn>
                                        <p:tgtEl>
                                          <p:spTgt spid="43"/>
                                        </p:tgtEl>
                                        <p:attrNameLst>
                                          <p:attrName>style.visibility</p:attrName>
                                        </p:attrNameLst>
                                      </p:cBhvr>
                                      <p:to>
                                        <p:strVal val="visible"/>
                                      </p:to>
                                    </p:set>
                                    <p:anim calcmode="lin" valueType="num">
                                      <p:cBhvr>
                                        <p:cTn id="90" dur="500" fill="hold"/>
                                        <p:tgtEl>
                                          <p:spTgt spid="43"/>
                                        </p:tgtEl>
                                        <p:attrNameLst>
                                          <p:attrName>ppt_w</p:attrName>
                                        </p:attrNameLst>
                                      </p:cBhvr>
                                      <p:tavLst>
                                        <p:tav tm="0">
                                          <p:val>
                                            <p:fltVal val="0"/>
                                          </p:val>
                                        </p:tav>
                                        <p:tav tm="100000">
                                          <p:val>
                                            <p:strVal val="#ppt_w"/>
                                          </p:val>
                                        </p:tav>
                                      </p:tavLst>
                                    </p:anim>
                                    <p:anim calcmode="lin" valueType="num">
                                      <p:cBhvr>
                                        <p:cTn id="91" dur="500" fill="hold"/>
                                        <p:tgtEl>
                                          <p:spTgt spid="43"/>
                                        </p:tgtEl>
                                        <p:attrNameLst>
                                          <p:attrName>ppt_h</p:attrName>
                                        </p:attrNameLst>
                                      </p:cBhvr>
                                      <p:tavLst>
                                        <p:tav tm="0">
                                          <p:val>
                                            <p:fltVal val="0"/>
                                          </p:val>
                                        </p:tav>
                                        <p:tav tm="100000">
                                          <p:val>
                                            <p:strVal val="#ppt_h"/>
                                          </p:val>
                                        </p:tav>
                                      </p:tavLst>
                                    </p:anim>
                                    <p:animEffect transition="in" filter="fade">
                                      <p:cBhvr>
                                        <p:cTn id="92" dur="500"/>
                                        <p:tgtEl>
                                          <p:spTgt spid="43"/>
                                        </p:tgtEl>
                                      </p:cBhvr>
                                    </p:animEffect>
                                  </p:childTnLst>
                                </p:cTn>
                              </p:par>
                              <p:par>
                                <p:cTn id="93" presetID="53" presetClass="entr" presetSubtype="16" fill="hold" nodeType="withEffect">
                                  <p:stCondLst>
                                    <p:cond delay="0"/>
                                  </p:stCondLst>
                                  <p:childTnLst>
                                    <p:set>
                                      <p:cBhvr>
                                        <p:cTn id="94" dur="1" fill="hold">
                                          <p:stCondLst>
                                            <p:cond delay="0"/>
                                          </p:stCondLst>
                                        </p:cTn>
                                        <p:tgtEl>
                                          <p:spTgt spid="46"/>
                                        </p:tgtEl>
                                        <p:attrNameLst>
                                          <p:attrName>style.visibility</p:attrName>
                                        </p:attrNameLst>
                                      </p:cBhvr>
                                      <p:to>
                                        <p:strVal val="visible"/>
                                      </p:to>
                                    </p:set>
                                    <p:anim calcmode="lin" valueType="num">
                                      <p:cBhvr>
                                        <p:cTn id="95" dur="500" fill="hold"/>
                                        <p:tgtEl>
                                          <p:spTgt spid="46"/>
                                        </p:tgtEl>
                                        <p:attrNameLst>
                                          <p:attrName>ppt_w</p:attrName>
                                        </p:attrNameLst>
                                      </p:cBhvr>
                                      <p:tavLst>
                                        <p:tav tm="0">
                                          <p:val>
                                            <p:fltVal val="0"/>
                                          </p:val>
                                        </p:tav>
                                        <p:tav tm="100000">
                                          <p:val>
                                            <p:strVal val="#ppt_w"/>
                                          </p:val>
                                        </p:tav>
                                      </p:tavLst>
                                    </p:anim>
                                    <p:anim calcmode="lin" valueType="num">
                                      <p:cBhvr>
                                        <p:cTn id="96" dur="500" fill="hold"/>
                                        <p:tgtEl>
                                          <p:spTgt spid="46"/>
                                        </p:tgtEl>
                                        <p:attrNameLst>
                                          <p:attrName>ppt_h</p:attrName>
                                        </p:attrNameLst>
                                      </p:cBhvr>
                                      <p:tavLst>
                                        <p:tav tm="0">
                                          <p:val>
                                            <p:fltVal val="0"/>
                                          </p:val>
                                        </p:tav>
                                        <p:tav tm="100000">
                                          <p:val>
                                            <p:strVal val="#ppt_h"/>
                                          </p:val>
                                        </p:tav>
                                      </p:tavLst>
                                    </p:anim>
                                    <p:animEffect transition="in" filter="fade">
                                      <p:cBhvr>
                                        <p:cTn id="97" dur="500"/>
                                        <p:tgtEl>
                                          <p:spTgt spid="46"/>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49"/>
                                        </p:tgtEl>
                                        <p:attrNameLst>
                                          <p:attrName>style.visibility</p:attrName>
                                        </p:attrNameLst>
                                      </p:cBhvr>
                                      <p:to>
                                        <p:strVal val="visible"/>
                                      </p:to>
                                    </p:set>
                                    <p:anim calcmode="lin" valueType="num">
                                      <p:cBhvr>
                                        <p:cTn id="100" dur="500" fill="hold"/>
                                        <p:tgtEl>
                                          <p:spTgt spid="49"/>
                                        </p:tgtEl>
                                        <p:attrNameLst>
                                          <p:attrName>ppt_w</p:attrName>
                                        </p:attrNameLst>
                                      </p:cBhvr>
                                      <p:tavLst>
                                        <p:tav tm="0">
                                          <p:val>
                                            <p:fltVal val="0"/>
                                          </p:val>
                                        </p:tav>
                                        <p:tav tm="100000">
                                          <p:val>
                                            <p:strVal val="#ppt_w"/>
                                          </p:val>
                                        </p:tav>
                                      </p:tavLst>
                                    </p:anim>
                                    <p:anim calcmode="lin" valueType="num">
                                      <p:cBhvr>
                                        <p:cTn id="101" dur="500" fill="hold"/>
                                        <p:tgtEl>
                                          <p:spTgt spid="49"/>
                                        </p:tgtEl>
                                        <p:attrNameLst>
                                          <p:attrName>ppt_h</p:attrName>
                                        </p:attrNameLst>
                                      </p:cBhvr>
                                      <p:tavLst>
                                        <p:tav tm="0">
                                          <p:val>
                                            <p:fltVal val="0"/>
                                          </p:val>
                                        </p:tav>
                                        <p:tav tm="100000">
                                          <p:val>
                                            <p:strVal val="#ppt_h"/>
                                          </p:val>
                                        </p:tav>
                                      </p:tavLst>
                                    </p:anim>
                                    <p:animEffect transition="in" filter="fade">
                                      <p:cBhvr>
                                        <p:cTn id="102" dur="500"/>
                                        <p:tgtEl>
                                          <p:spTgt spid="49"/>
                                        </p:tgtEl>
                                      </p:cBhvr>
                                    </p:animEffect>
                                  </p:childTnLst>
                                </p:cTn>
                              </p:par>
                              <p:par>
                                <p:cTn id="103" presetID="53" presetClass="entr" presetSubtype="16" fill="hold" nodeType="with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animEffect transition="in" filter="fade">
                                      <p:cBhvr>
                                        <p:cTn id="107" dur="500"/>
                                        <p:tgtEl>
                                          <p:spTgt spid="50"/>
                                        </p:tgtEl>
                                      </p:cBhvr>
                                    </p:animEffect>
                                  </p:childTnLst>
                                </p:cTn>
                              </p:par>
                            </p:childTnLst>
                          </p:cTn>
                        </p:par>
                        <p:par>
                          <p:cTn id="108" fill="hold">
                            <p:stCondLst>
                              <p:cond delay="2500"/>
                            </p:stCondLst>
                            <p:childTnLst>
                              <p:par>
                                <p:cTn id="109" presetID="10" presetClass="entr" presetSubtype="0" fill="hold" grpId="0" nodeType="afterEffect">
                                  <p:stCondLst>
                                    <p:cond delay="0"/>
                                  </p:stCondLst>
                                  <p:childTnLst>
                                    <p:set>
                                      <p:cBhvr>
                                        <p:cTn id="110" dur="1" fill="hold">
                                          <p:stCondLst>
                                            <p:cond delay="0"/>
                                          </p:stCondLst>
                                        </p:cTn>
                                        <p:tgtEl>
                                          <p:spTgt spid="18"/>
                                        </p:tgtEl>
                                        <p:attrNameLst>
                                          <p:attrName>style.visibility</p:attrName>
                                        </p:attrNameLst>
                                      </p:cBhvr>
                                      <p:to>
                                        <p:strVal val="visible"/>
                                      </p:to>
                                    </p:set>
                                    <p:animEffect transition="in" filter="fade">
                                      <p:cBhvr>
                                        <p:cTn id="111" dur="500"/>
                                        <p:tgtEl>
                                          <p:spTgt spid="18"/>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9"/>
                                        </p:tgtEl>
                                        <p:attrNameLst>
                                          <p:attrName>style.visibility</p:attrName>
                                        </p:attrNameLst>
                                      </p:cBhvr>
                                      <p:to>
                                        <p:strVal val="visible"/>
                                      </p:to>
                                    </p:set>
                                    <p:animEffect transition="in" filter="fade">
                                      <p:cBhvr>
                                        <p:cTn id="114" dur="500"/>
                                        <p:tgtEl>
                                          <p:spTgt spid="19"/>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Effect transition="in" filter="fade">
                                      <p:cBhvr>
                                        <p:cTn id="117" dur="500"/>
                                        <p:tgtEl>
                                          <p:spTgt spid="22"/>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23"/>
                                        </p:tgtEl>
                                        <p:attrNameLst>
                                          <p:attrName>style.visibility</p:attrName>
                                        </p:attrNameLst>
                                      </p:cBhvr>
                                      <p:to>
                                        <p:strVal val="visible"/>
                                      </p:to>
                                    </p:set>
                                    <p:animEffect transition="in" filter="fade">
                                      <p:cBhvr>
                                        <p:cTn id="120" dur="500"/>
                                        <p:tgtEl>
                                          <p:spTgt spid="23"/>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20"/>
                                        </p:tgtEl>
                                        <p:attrNameLst>
                                          <p:attrName>style.visibility</p:attrName>
                                        </p:attrNameLst>
                                      </p:cBhvr>
                                      <p:to>
                                        <p:strVal val="visible"/>
                                      </p:to>
                                    </p:set>
                                    <p:animEffect transition="in" filter="fade">
                                      <p:cBhvr>
                                        <p:cTn id="123" dur="500"/>
                                        <p:tgtEl>
                                          <p:spTgt spid="20"/>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21"/>
                                        </p:tgtEl>
                                        <p:attrNameLst>
                                          <p:attrName>style.visibility</p:attrName>
                                        </p:attrNameLst>
                                      </p:cBhvr>
                                      <p:to>
                                        <p:strVal val="visible"/>
                                      </p:to>
                                    </p:set>
                                    <p:animEffect transition="in" filter="fade">
                                      <p:cBhvr>
                                        <p:cTn id="126" dur="500"/>
                                        <p:tgtEl>
                                          <p:spTgt spid="21"/>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24"/>
                                        </p:tgtEl>
                                        <p:attrNameLst>
                                          <p:attrName>style.visibility</p:attrName>
                                        </p:attrNameLst>
                                      </p:cBhvr>
                                      <p:to>
                                        <p:strVal val="visible"/>
                                      </p:to>
                                    </p:set>
                                    <p:animEffect transition="in" filter="fade">
                                      <p:cBhvr>
                                        <p:cTn id="129" dur="500"/>
                                        <p:tgtEl>
                                          <p:spTgt spid="24"/>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25"/>
                                        </p:tgtEl>
                                        <p:attrNameLst>
                                          <p:attrName>style.visibility</p:attrName>
                                        </p:attrNameLst>
                                      </p:cBhvr>
                                      <p:to>
                                        <p:strVal val="visible"/>
                                      </p:to>
                                    </p:set>
                                    <p:animEffect transition="in" filter="fade">
                                      <p:cBhvr>
                                        <p:cTn id="1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8" grpId="0" animBg="1"/>
      <p:bldP spid="9" grpId="0" animBg="1"/>
      <p:bldP spid="10" grpId="0" animBg="1"/>
      <p:bldP spid="11" grpId="0" animBg="1"/>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8" grpId="0" animBg="1"/>
      <p:bldP spid="4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 y="3375005"/>
            <a:ext cx="6737722" cy="367427"/>
          </a:xfrm>
          <a:prstGeom prst="rect">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latin typeface="微软雅黑" panose="020B0503020204020204" pitchFamily="34" charset="-122"/>
              <a:ea typeface="微软雅黑" panose="020B0503020204020204" pitchFamily="34" charset="-122"/>
            </a:endParaRPr>
          </a:p>
        </p:txBody>
      </p:sp>
      <p:sp>
        <p:nvSpPr>
          <p:cNvPr id="3" name="文本框 3"/>
          <p:cNvSpPr txBox="1"/>
          <p:nvPr/>
        </p:nvSpPr>
        <p:spPr>
          <a:xfrm>
            <a:off x="6225089" y="1996939"/>
            <a:ext cx="1158482" cy="1421920"/>
          </a:xfrm>
          <a:prstGeom prst="rect">
            <a:avLst/>
          </a:prstGeom>
          <a:noFill/>
        </p:spPr>
        <p:txBody>
          <a:bodyPr wrap="none" lIns="91431" tIns="45716" rIns="91431" bIns="45716" rtlCol="0">
            <a:spAutoFit/>
          </a:bodyPr>
          <a:lstStyle/>
          <a:p>
            <a:pPr algn="ctr">
              <a:lnSpc>
                <a:spcPct val="90000"/>
              </a:lnSpc>
            </a:pPr>
            <a:r>
              <a:rPr lang="en-US" altLang="zh-CN" sz="3600" dirty="0">
                <a:solidFill>
                  <a:schemeClr val="accent3"/>
                </a:solidFill>
                <a:latin typeface="微软雅黑" panose="020B0503020204020204" pitchFamily="34" charset="-122"/>
                <a:ea typeface="微软雅黑" panose="020B0503020204020204" pitchFamily="34" charset="-122"/>
              </a:rPr>
              <a:t>Step</a:t>
            </a:r>
            <a:endParaRPr lang="en-US" altLang="zh-CN" sz="3600" dirty="0">
              <a:solidFill>
                <a:schemeClr val="accent3"/>
              </a:solidFill>
              <a:latin typeface="微软雅黑" panose="020B0503020204020204" pitchFamily="34" charset="-122"/>
              <a:ea typeface="微软雅黑" panose="020B0503020204020204" pitchFamily="34" charset="-122"/>
            </a:endParaRPr>
          </a:p>
          <a:p>
            <a:pPr algn="ctr">
              <a:lnSpc>
                <a:spcPct val="90000"/>
              </a:lnSpc>
            </a:pPr>
            <a:r>
              <a:rPr lang="en-US" altLang="zh-CN" sz="6000" dirty="0">
                <a:solidFill>
                  <a:schemeClr val="accent3"/>
                </a:solidFill>
                <a:latin typeface="微软雅黑" panose="020B0503020204020204" pitchFamily="34" charset="-122"/>
                <a:ea typeface="微软雅黑" panose="020B0503020204020204" pitchFamily="34" charset="-122"/>
              </a:rPr>
              <a:t>01</a:t>
            </a:r>
            <a:endParaRPr lang="zh-CN" altLang="en-US" sz="6000" dirty="0">
              <a:solidFill>
                <a:schemeClr val="accent3"/>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619906" y="1429324"/>
            <a:ext cx="2312810" cy="2313111"/>
            <a:chOff x="6864437" y="1751529"/>
            <a:chExt cx="1970470" cy="1970470"/>
          </a:xfrm>
          <a:effectLst>
            <a:outerShdw blurRad="50800" dist="38100" dir="2700000" algn="tl" rotWithShape="0">
              <a:prstClr val="black">
                <a:alpha val="40000"/>
              </a:prstClr>
            </a:outerShdw>
          </a:effectLst>
        </p:grpSpPr>
        <p:sp>
          <p:nvSpPr>
            <p:cNvPr id="5" name="任意多边形 4"/>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微软雅黑" panose="020B0503020204020204" pitchFamily="34" charset="-122"/>
                <a:ea typeface="微软雅黑" panose="020B0503020204020204" pitchFamily="34" charset="-122"/>
              </a:endParaRPr>
            </a:p>
          </p:txBody>
        </p:sp>
        <p:sp>
          <p:nvSpPr>
            <p:cNvPr id="6" name="任意多边形 5"/>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微软雅黑" panose="020B0503020204020204" pitchFamily="34" charset="-122"/>
                <a:ea typeface="微软雅黑" panose="020B0503020204020204" pitchFamily="34" charset="-122"/>
              </a:endParaRPr>
            </a:p>
          </p:txBody>
        </p:sp>
      </p:grpSp>
      <p:sp>
        <p:nvSpPr>
          <p:cNvPr id="7" name="矩形 6"/>
          <p:cNvSpPr/>
          <p:nvPr/>
        </p:nvSpPr>
        <p:spPr>
          <a:xfrm flipV="1">
            <a:off x="794" y="4078417"/>
            <a:ext cx="4595598" cy="369600"/>
          </a:xfrm>
          <a:prstGeom prst="rect">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latin typeface="微软雅黑" panose="020B0503020204020204" pitchFamily="34" charset="-122"/>
              <a:ea typeface="微软雅黑" panose="020B0503020204020204" pitchFamily="34" charset="-122"/>
            </a:endParaRPr>
          </a:p>
        </p:txBody>
      </p:sp>
      <p:sp>
        <p:nvSpPr>
          <p:cNvPr id="8" name="文本框 16"/>
          <p:cNvSpPr txBox="1"/>
          <p:nvPr/>
        </p:nvSpPr>
        <p:spPr>
          <a:xfrm>
            <a:off x="4028215" y="4628891"/>
            <a:ext cx="1158482" cy="1421920"/>
          </a:xfrm>
          <a:prstGeom prst="rect">
            <a:avLst/>
          </a:prstGeom>
          <a:noFill/>
        </p:spPr>
        <p:txBody>
          <a:bodyPr wrap="none" lIns="91431" tIns="45716" rIns="91431" bIns="45716" rtlCol="0">
            <a:spAutoFit/>
          </a:bodyPr>
          <a:lstStyle/>
          <a:p>
            <a:pPr algn="ctr">
              <a:lnSpc>
                <a:spcPct val="90000"/>
              </a:lnSpc>
            </a:pPr>
            <a:r>
              <a:rPr lang="en-US" altLang="zh-CN" sz="3600" dirty="0">
                <a:solidFill>
                  <a:schemeClr val="accent2"/>
                </a:solidFill>
                <a:latin typeface="微软雅黑" panose="020B0503020204020204" pitchFamily="34" charset="-122"/>
                <a:ea typeface="微软雅黑" panose="020B0503020204020204" pitchFamily="34" charset="-122"/>
              </a:rPr>
              <a:t>Step</a:t>
            </a:r>
            <a:endParaRPr lang="en-US" altLang="zh-CN" sz="3600" dirty="0">
              <a:solidFill>
                <a:schemeClr val="accent2"/>
              </a:solidFill>
              <a:latin typeface="微软雅黑" panose="020B0503020204020204" pitchFamily="34" charset="-122"/>
              <a:ea typeface="微软雅黑" panose="020B0503020204020204" pitchFamily="34" charset="-122"/>
            </a:endParaRPr>
          </a:p>
          <a:p>
            <a:pPr algn="ctr">
              <a:lnSpc>
                <a:spcPct val="90000"/>
              </a:lnSpc>
            </a:pPr>
            <a:r>
              <a:rPr lang="en-US" altLang="zh-CN" sz="6000" dirty="0">
                <a:solidFill>
                  <a:schemeClr val="accent2"/>
                </a:solidFill>
                <a:latin typeface="微软雅黑" panose="020B0503020204020204" pitchFamily="34" charset="-122"/>
                <a:ea typeface="微软雅黑" panose="020B0503020204020204" pitchFamily="34" charset="-122"/>
              </a:rPr>
              <a:t>02</a:t>
            </a:r>
            <a:endParaRPr lang="zh-CN" altLang="en-US" sz="6000" dirty="0">
              <a:solidFill>
                <a:schemeClr val="accent2"/>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flipV="1">
            <a:off x="3455110" y="4078421"/>
            <a:ext cx="2312810" cy="2313111"/>
            <a:chOff x="6864437" y="1751529"/>
            <a:chExt cx="1970470" cy="1970470"/>
          </a:xfrm>
          <a:effectLst>
            <a:outerShdw blurRad="50800" dist="38100" dir="2700000" algn="tl" rotWithShape="0">
              <a:prstClr val="black">
                <a:alpha val="40000"/>
              </a:prstClr>
            </a:outerShdw>
          </a:effectLst>
        </p:grpSpPr>
        <p:sp>
          <p:nvSpPr>
            <p:cNvPr id="10" name="任意多边形 9"/>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微软雅黑" panose="020B0503020204020204" pitchFamily="34" charset="-122"/>
                <a:ea typeface="微软雅黑" panose="020B0503020204020204" pitchFamily="34" charset="-122"/>
              </a:endParaRPr>
            </a:p>
          </p:txBody>
        </p:sp>
        <p:sp>
          <p:nvSpPr>
            <p:cNvPr id="11" name="任意多边形 10"/>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微软雅黑" panose="020B0503020204020204" pitchFamily="34" charset="-122"/>
                <a:ea typeface="微软雅黑" panose="020B0503020204020204" pitchFamily="34" charset="-122"/>
              </a:endParaRPr>
            </a:p>
          </p:txBody>
        </p:sp>
      </p:grpSp>
      <p:sp>
        <p:nvSpPr>
          <p:cNvPr id="12" name="矩形 11"/>
          <p:cNvSpPr/>
          <p:nvPr/>
        </p:nvSpPr>
        <p:spPr>
          <a:xfrm flipV="1">
            <a:off x="6990330" y="4078417"/>
            <a:ext cx="5200878" cy="369600"/>
          </a:xfrm>
          <a:prstGeom prst="rect">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latin typeface="微软雅黑" panose="020B0503020204020204" pitchFamily="34" charset="-122"/>
              <a:ea typeface="微软雅黑" panose="020B0503020204020204" pitchFamily="34" charset="-122"/>
            </a:endParaRPr>
          </a:p>
        </p:txBody>
      </p:sp>
      <p:sp>
        <p:nvSpPr>
          <p:cNvPr id="13" name="文本框 24"/>
          <p:cNvSpPr txBox="1"/>
          <p:nvPr/>
        </p:nvSpPr>
        <p:spPr>
          <a:xfrm>
            <a:off x="6519387" y="4644933"/>
            <a:ext cx="1158482" cy="1421920"/>
          </a:xfrm>
          <a:prstGeom prst="rect">
            <a:avLst/>
          </a:prstGeom>
          <a:noFill/>
        </p:spPr>
        <p:txBody>
          <a:bodyPr wrap="none" lIns="91431" tIns="45716" rIns="91431" bIns="45716" rtlCol="0">
            <a:spAutoFit/>
          </a:bodyPr>
          <a:lstStyle/>
          <a:p>
            <a:pPr algn="ctr">
              <a:lnSpc>
                <a:spcPct val="90000"/>
              </a:lnSpc>
            </a:pPr>
            <a:r>
              <a:rPr lang="en-US" altLang="zh-CN" sz="3600" dirty="0">
                <a:solidFill>
                  <a:schemeClr val="accent4"/>
                </a:solidFill>
                <a:latin typeface="微软雅黑" panose="020B0503020204020204" pitchFamily="34" charset="-122"/>
                <a:ea typeface="微软雅黑" panose="020B0503020204020204" pitchFamily="34" charset="-122"/>
              </a:rPr>
              <a:t>Step</a:t>
            </a:r>
            <a:endParaRPr lang="en-US" altLang="zh-CN" sz="3600" dirty="0">
              <a:solidFill>
                <a:schemeClr val="accent4"/>
              </a:solidFill>
              <a:latin typeface="微软雅黑" panose="020B0503020204020204" pitchFamily="34" charset="-122"/>
              <a:ea typeface="微软雅黑" panose="020B0503020204020204" pitchFamily="34" charset="-122"/>
            </a:endParaRPr>
          </a:p>
          <a:p>
            <a:pPr algn="ctr">
              <a:lnSpc>
                <a:spcPct val="90000"/>
              </a:lnSpc>
            </a:pPr>
            <a:r>
              <a:rPr lang="en-US" altLang="zh-CN" sz="6000" dirty="0">
                <a:solidFill>
                  <a:schemeClr val="accent4"/>
                </a:solidFill>
                <a:latin typeface="微软雅黑" panose="020B0503020204020204" pitchFamily="34" charset="-122"/>
                <a:ea typeface="微软雅黑" panose="020B0503020204020204" pitchFamily="34" charset="-122"/>
              </a:rPr>
              <a:t>03</a:t>
            </a:r>
            <a:endParaRPr lang="zh-CN" altLang="en-US" sz="6000" dirty="0">
              <a:solidFill>
                <a:schemeClr val="accent4"/>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flipV="1">
            <a:off x="5899087" y="4078421"/>
            <a:ext cx="2312810" cy="2313111"/>
            <a:chOff x="6864437" y="1751529"/>
            <a:chExt cx="1970470" cy="1970470"/>
          </a:xfrm>
          <a:effectLst>
            <a:outerShdw blurRad="50800" dist="38100" dir="2700000" algn="tl" rotWithShape="0">
              <a:prstClr val="black">
                <a:alpha val="40000"/>
              </a:prstClr>
            </a:outerShdw>
          </a:effectLst>
        </p:grpSpPr>
        <p:sp>
          <p:nvSpPr>
            <p:cNvPr id="15" name="任意多边形 14"/>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微软雅黑" panose="020B0503020204020204" pitchFamily="34" charset="-122"/>
                <a:ea typeface="微软雅黑" panose="020B0503020204020204" pitchFamily="34" charset="-122"/>
              </a:endParaRPr>
            </a:p>
          </p:txBody>
        </p:sp>
        <p:sp>
          <p:nvSpPr>
            <p:cNvPr id="16" name="任意多边形 15"/>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latin typeface="微软雅黑" panose="020B0503020204020204" pitchFamily="34" charset="-122"/>
                <a:ea typeface="微软雅黑" panose="020B0503020204020204" pitchFamily="34" charset="-122"/>
              </a:endParaRPr>
            </a:p>
          </p:txBody>
        </p:sp>
      </p:grpSp>
      <p:sp>
        <p:nvSpPr>
          <p:cNvPr id="17" name="TextBox 59"/>
          <p:cNvSpPr txBox="1">
            <a:spLocks noChangeArrowheads="1"/>
          </p:cNvSpPr>
          <p:nvPr/>
        </p:nvSpPr>
        <p:spPr bwMode="auto">
          <a:xfrm flipH="1">
            <a:off x="2640974" y="1874544"/>
            <a:ext cx="2588350"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点击此处输入内容</a:t>
            </a:r>
            <a:endParaRPr lang="en-US" altLang="ko-KR" sz="20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矩形 17"/>
          <p:cNvSpPr>
            <a:spLocks noChangeArrowheads="1"/>
          </p:cNvSpPr>
          <p:nvPr/>
        </p:nvSpPr>
        <p:spPr bwMode="auto">
          <a:xfrm>
            <a:off x="1352501" y="2247367"/>
            <a:ext cx="3969781" cy="107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endParaRPr>
          </a:p>
        </p:txBody>
      </p:sp>
      <p:sp>
        <p:nvSpPr>
          <p:cNvPr id="19" name="TextBox 59"/>
          <p:cNvSpPr txBox="1">
            <a:spLocks noChangeArrowheads="1"/>
          </p:cNvSpPr>
          <p:nvPr/>
        </p:nvSpPr>
        <p:spPr bwMode="auto">
          <a:xfrm flipH="1">
            <a:off x="8238285" y="4602708"/>
            <a:ext cx="2588350"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点击此处输入内容</a:t>
            </a:r>
            <a:endParaRPr lang="en-US" altLang="ko-KR" sz="20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矩形 17"/>
          <p:cNvSpPr>
            <a:spLocks noChangeArrowheads="1"/>
          </p:cNvSpPr>
          <p:nvPr/>
        </p:nvSpPr>
        <p:spPr bwMode="auto">
          <a:xfrm>
            <a:off x="8438465" y="4988774"/>
            <a:ext cx="2587284" cy="107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sz="1400" dirty="0">
              <a:solidFill>
                <a:schemeClr val="tx1">
                  <a:lumMod val="50000"/>
                  <a:lumOff val="50000"/>
                </a:schemeClr>
              </a:solidFill>
            </a:endParaRPr>
          </a:p>
        </p:txBody>
      </p:sp>
      <p:sp>
        <p:nvSpPr>
          <p:cNvPr id="21" name="TextBox 59"/>
          <p:cNvSpPr txBox="1">
            <a:spLocks noChangeArrowheads="1"/>
          </p:cNvSpPr>
          <p:nvPr/>
        </p:nvSpPr>
        <p:spPr bwMode="auto">
          <a:xfrm flipH="1">
            <a:off x="991365" y="4572207"/>
            <a:ext cx="2588350"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点击输入内容</a:t>
            </a:r>
            <a:endParaRPr lang="en-US" altLang="ko-KR" sz="20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矩形 17"/>
          <p:cNvSpPr>
            <a:spLocks noChangeArrowheads="1"/>
          </p:cNvSpPr>
          <p:nvPr/>
        </p:nvSpPr>
        <p:spPr bwMode="auto">
          <a:xfrm>
            <a:off x="1352500" y="4958274"/>
            <a:ext cx="1860002" cy="107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1400" dirty="0">
              <a:solidFill>
                <a:schemeClr val="tx1">
                  <a:lumMod val="50000"/>
                  <a:lumOff val="50000"/>
                </a:schemeClr>
              </a:solidFill>
            </a:endParaRPr>
          </a:p>
        </p:txBody>
      </p:sp>
      <p:sp>
        <p:nvSpPr>
          <p:cNvPr id="24" name="标题 23"/>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4" fill="hold" nodeType="withEffect">
                                  <p:stCondLst>
                                    <p:cond delay="45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1" fill="hold" nodeType="withEffect">
                                  <p:stCondLst>
                                    <p:cond delay="70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Effect transition="in" filter="wipe(right)">
                                      <p:cBhvr>
                                        <p:cTn id="19" dur="500"/>
                                        <p:tgtEl>
                                          <p:spTgt spid="12"/>
                                        </p:tgtEl>
                                      </p:cBhvr>
                                    </p:animEffect>
                                  </p:childTnLst>
                                </p:cTn>
                              </p:par>
                              <p:par>
                                <p:cTn id="20" presetID="22" presetClass="entr" presetSubtype="1" fill="hold" nodeType="withEffect">
                                  <p:stCondLst>
                                    <p:cond delay="70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1000"/>
                            </p:stCondLst>
                            <p:childTnLst>
                              <p:par>
                                <p:cTn id="34" presetID="22" presetClass="entr" presetSubtype="2"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right)">
                                      <p:cBhvr>
                                        <p:cTn id="36" dur="500"/>
                                        <p:tgtEl>
                                          <p:spTgt spid="17"/>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right)">
                                      <p:cBhvr>
                                        <p:cTn id="39" dur="500"/>
                                        <p:tgtEl>
                                          <p:spTgt spid="18"/>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right)">
                                      <p:cBhvr>
                                        <p:cTn id="42" dur="500"/>
                                        <p:tgtEl>
                                          <p:spTgt spid="21"/>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right)">
                                      <p:cBhvr>
                                        <p:cTn id="45" dur="500"/>
                                        <p:tgtEl>
                                          <p:spTgt spid="2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left)">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7" grpId="0" animBg="1"/>
      <p:bldP spid="8" grpId="0"/>
      <p:bldP spid="12" grpId="0" animBg="1"/>
      <p:bldP spid="13" grpId="0"/>
      <p:bldP spid="17" grpId="0"/>
      <p:bldP spid="18" grpId="0"/>
      <p:bldP spid="19" grpId="0"/>
      <p:bldP spid="20" grpId="0"/>
      <p:bldP spid="21" grpId="0"/>
      <p:bldP spid="2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21628" y="2190922"/>
            <a:ext cx="1801332" cy="1596711"/>
            <a:chOff x="1572164" y="1993205"/>
            <a:chExt cx="1962102" cy="1738992"/>
          </a:xfrm>
        </p:grpSpPr>
        <p:sp>
          <p:nvSpPr>
            <p:cNvPr id="3" name="Freeform 5"/>
            <p:cNvSpPr/>
            <p:nvPr/>
          </p:nvSpPr>
          <p:spPr bwMode="auto">
            <a:xfrm>
              <a:off x="1572164"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accent1"/>
              </a:soli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4" name="Freeform 5"/>
            <p:cNvSpPr/>
            <p:nvPr/>
          </p:nvSpPr>
          <p:spPr bwMode="auto">
            <a:xfrm>
              <a:off x="1713040" y="2118060"/>
              <a:ext cx="1680352"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tx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5" name="组合 4"/>
          <p:cNvGrpSpPr/>
          <p:nvPr/>
        </p:nvGrpSpPr>
        <p:grpSpPr>
          <a:xfrm>
            <a:off x="4821628" y="3881407"/>
            <a:ext cx="1801332" cy="1596711"/>
            <a:chOff x="1572165" y="1993205"/>
            <a:chExt cx="1962102" cy="1738992"/>
          </a:xfrm>
        </p:grpSpPr>
        <p:sp>
          <p:nvSpPr>
            <p:cNvPr id="6"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7"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8" name="组合 7"/>
          <p:cNvGrpSpPr/>
          <p:nvPr/>
        </p:nvGrpSpPr>
        <p:grpSpPr>
          <a:xfrm>
            <a:off x="6296372" y="3036166"/>
            <a:ext cx="1801332" cy="1596711"/>
            <a:chOff x="1572165" y="1993205"/>
            <a:chExt cx="1962102" cy="1738992"/>
          </a:xfrm>
        </p:grpSpPr>
        <p:sp>
          <p:nvSpPr>
            <p:cNvPr id="9"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10"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11" name="组合 10"/>
          <p:cNvGrpSpPr/>
          <p:nvPr/>
        </p:nvGrpSpPr>
        <p:grpSpPr>
          <a:xfrm>
            <a:off x="5446921" y="2752359"/>
            <a:ext cx="550746" cy="473832"/>
            <a:chOff x="3787022" y="1797643"/>
            <a:chExt cx="550817" cy="473832"/>
          </a:xfrm>
          <a:solidFill>
            <a:schemeClr val="bg1"/>
          </a:solidFill>
        </p:grpSpPr>
        <p:sp>
          <p:nvSpPr>
            <p:cNvPr id="12"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3" name="Freeform 218"/>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4" name="Freeform 219"/>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5" name="Freeform 220"/>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6" name="Freeform 221"/>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7" name="Freeform 222"/>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8" name="Freeform 223"/>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9" name="Freeform 224"/>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0" name="Freeform 225"/>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21" name="组合 20"/>
          <p:cNvGrpSpPr/>
          <p:nvPr/>
        </p:nvGrpSpPr>
        <p:grpSpPr>
          <a:xfrm>
            <a:off x="6985620" y="3660492"/>
            <a:ext cx="535568" cy="348055"/>
            <a:chOff x="7058307" y="1859447"/>
            <a:chExt cx="535637" cy="348055"/>
          </a:xfrm>
          <a:solidFill>
            <a:schemeClr val="bg1"/>
          </a:solidFill>
        </p:grpSpPr>
        <p:sp>
          <p:nvSpPr>
            <p:cNvPr id="22"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3"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4"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5"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6" name="Freeform 244"/>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7"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8"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29" name="组合 28"/>
          <p:cNvGrpSpPr/>
          <p:nvPr/>
        </p:nvGrpSpPr>
        <p:grpSpPr>
          <a:xfrm>
            <a:off x="5485950" y="4487901"/>
            <a:ext cx="535568" cy="394680"/>
            <a:chOff x="5958843" y="1820413"/>
            <a:chExt cx="535637" cy="394680"/>
          </a:xfrm>
          <a:solidFill>
            <a:schemeClr val="bg1"/>
          </a:solidFill>
        </p:grpSpPr>
        <p:sp>
          <p:nvSpPr>
            <p:cNvPr id="30" name="Freeform 248"/>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1"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32" name="组合 31"/>
          <p:cNvGrpSpPr/>
          <p:nvPr/>
        </p:nvGrpSpPr>
        <p:grpSpPr>
          <a:xfrm>
            <a:off x="1392090" y="2558569"/>
            <a:ext cx="3925310" cy="1181453"/>
            <a:chOff x="1148437" y="1844993"/>
            <a:chExt cx="2944366" cy="886090"/>
          </a:xfrm>
        </p:grpSpPr>
        <p:sp>
          <p:nvSpPr>
            <p:cNvPr id="33" name="TextBox 32"/>
            <p:cNvSpPr txBox="1"/>
            <p:nvPr/>
          </p:nvSpPr>
          <p:spPr>
            <a:xfrm>
              <a:off x="1292453" y="1844993"/>
              <a:ext cx="2800350" cy="311624"/>
            </a:xfrm>
            <a:prstGeom prst="rect">
              <a:avLst/>
            </a:prstGeom>
            <a:noFill/>
          </p:spPr>
          <p:txBody>
            <a:bodyPr wrap="square" rtlCol="0">
              <a:spAutoFit/>
            </a:bodyPr>
            <a:lstStyle/>
            <a:p>
              <a:pPr algn="ctr"/>
              <a:r>
                <a:rPr lang="en-US" altLang="zh-CN" sz="2100" dirty="0">
                  <a:solidFill>
                    <a:schemeClr val="tx2"/>
                  </a:solidFill>
                  <a:latin typeface="微软雅黑" panose="020B0503020204020204" pitchFamily="34" charset="-122"/>
                  <a:ea typeface="微软雅黑" panose="020B0503020204020204" pitchFamily="34" charset="-122"/>
                </a:rPr>
                <a:t>01</a:t>
              </a:r>
              <a:r>
                <a:rPr lang="zh-CN" altLang="en-US" sz="2100" dirty="0">
                  <a:solidFill>
                    <a:schemeClr val="tx2"/>
                  </a:solidFill>
                  <a:latin typeface="微软雅黑" panose="020B0503020204020204" pitchFamily="34" charset="-122"/>
                  <a:ea typeface="微软雅黑" panose="020B0503020204020204" pitchFamily="34" charset="-122"/>
                </a:rPr>
                <a:t>标题文字</a:t>
              </a:r>
              <a:endParaRPr lang="zh-CN" altLang="en-US" sz="2100" dirty="0">
                <a:solidFill>
                  <a:schemeClr val="tx2"/>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148437" y="2211710"/>
              <a:ext cx="2149545" cy="519373"/>
            </a:xfrm>
            <a:prstGeom prst="rect">
              <a:avLst/>
            </a:prstGeom>
            <a:noFill/>
          </p:spPr>
          <p:txBody>
            <a:bodyPr wrap="square" rtlCol="0">
              <a:spAutoFit/>
            </a:bodyPr>
            <a:lstStyle/>
            <a:p>
              <a:pPr algn="r"/>
              <a:r>
                <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rPr>
                <a:t>请输入内容请输入文字内容请输入内容请输入文字内容请输入文</a:t>
              </a:r>
              <a:endPar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endPar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392090" y="4178360"/>
            <a:ext cx="3925310" cy="1134081"/>
            <a:chOff x="1148437" y="1880522"/>
            <a:chExt cx="2944366" cy="850561"/>
          </a:xfrm>
        </p:grpSpPr>
        <p:sp>
          <p:nvSpPr>
            <p:cNvPr id="36" name="TextBox 35"/>
            <p:cNvSpPr txBox="1"/>
            <p:nvPr/>
          </p:nvSpPr>
          <p:spPr>
            <a:xfrm>
              <a:off x="1292453" y="1880522"/>
              <a:ext cx="2800350" cy="311624"/>
            </a:xfrm>
            <a:prstGeom prst="rect">
              <a:avLst/>
            </a:prstGeom>
            <a:noFill/>
          </p:spPr>
          <p:txBody>
            <a:bodyPr wrap="square" rtlCol="0">
              <a:spAutoFit/>
            </a:bodyPr>
            <a:lstStyle/>
            <a:p>
              <a:pPr algn="ctr"/>
              <a:r>
                <a:rPr lang="en-US" altLang="zh-CN" sz="2100" dirty="0">
                  <a:solidFill>
                    <a:schemeClr val="accent3"/>
                  </a:solidFill>
                  <a:latin typeface="微软雅黑" panose="020B0503020204020204" pitchFamily="34" charset="-122"/>
                  <a:ea typeface="微软雅黑" panose="020B0503020204020204" pitchFamily="34" charset="-122"/>
                </a:rPr>
                <a:t>02</a:t>
              </a:r>
              <a:r>
                <a:rPr lang="zh-CN" altLang="en-US" sz="2100" dirty="0">
                  <a:solidFill>
                    <a:schemeClr val="accent3"/>
                  </a:solidFill>
                  <a:latin typeface="微软雅黑" panose="020B0503020204020204" pitchFamily="34" charset="-122"/>
                  <a:ea typeface="微软雅黑" panose="020B0503020204020204" pitchFamily="34" charset="-122"/>
                </a:rPr>
                <a:t>标题文字</a:t>
              </a:r>
              <a:endParaRPr lang="zh-CN" altLang="en-US" sz="2100" dirty="0">
                <a:solidFill>
                  <a:schemeClr val="accent3"/>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1148437" y="2211710"/>
              <a:ext cx="2149545" cy="519373"/>
            </a:xfrm>
            <a:prstGeom prst="rect">
              <a:avLst/>
            </a:prstGeom>
            <a:noFill/>
          </p:spPr>
          <p:txBody>
            <a:bodyPr wrap="square" rtlCol="0">
              <a:spAutoFit/>
            </a:bodyPr>
            <a:lstStyle/>
            <a:p>
              <a:pPr algn="r"/>
              <a:r>
                <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rPr>
                <a:t>请输入内容请输入文字内容请输入内容请输入文字内容请输入文</a:t>
              </a:r>
              <a:endPar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endPar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7247979" y="2084852"/>
            <a:ext cx="3935925" cy="1134081"/>
            <a:chOff x="553519" y="310390"/>
            <a:chExt cx="2952328" cy="850561"/>
          </a:xfrm>
        </p:grpSpPr>
        <p:sp>
          <p:nvSpPr>
            <p:cNvPr id="39" name="TextBox 38"/>
            <p:cNvSpPr txBox="1"/>
            <p:nvPr/>
          </p:nvSpPr>
          <p:spPr>
            <a:xfrm>
              <a:off x="553519" y="310390"/>
              <a:ext cx="2800350" cy="311624"/>
            </a:xfrm>
            <a:prstGeom prst="rect">
              <a:avLst/>
            </a:prstGeom>
            <a:noFill/>
          </p:spPr>
          <p:txBody>
            <a:bodyPr wrap="square" rtlCol="0">
              <a:spAutoFit/>
            </a:bodyPr>
            <a:lstStyle/>
            <a:p>
              <a:pPr algn="ctr"/>
              <a:r>
                <a:rPr lang="en-US" altLang="zh-CN" sz="2100" dirty="0">
                  <a:solidFill>
                    <a:schemeClr val="accent2"/>
                  </a:solidFill>
                  <a:latin typeface="微软雅黑" panose="020B0503020204020204" pitchFamily="34" charset="-122"/>
                  <a:ea typeface="微软雅黑" panose="020B0503020204020204" pitchFamily="34" charset="-122"/>
                </a:rPr>
                <a:t>03</a:t>
              </a:r>
              <a:r>
                <a:rPr lang="zh-CN" altLang="en-US" sz="2100" dirty="0">
                  <a:solidFill>
                    <a:schemeClr val="accent2"/>
                  </a:solidFill>
                  <a:latin typeface="微软雅黑" panose="020B0503020204020204" pitchFamily="34" charset="-122"/>
                  <a:ea typeface="微软雅黑" panose="020B0503020204020204" pitchFamily="34" charset="-122"/>
                </a:rPr>
                <a:t>标题文字</a:t>
              </a:r>
              <a:endParaRPr lang="zh-CN" altLang="en-US" sz="2100" dirty="0">
                <a:solidFill>
                  <a:schemeClr val="accent2"/>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1356302" y="641578"/>
              <a:ext cx="2149545" cy="519373"/>
            </a:xfrm>
            <a:prstGeom prst="rect">
              <a:avLst/>
            </a:prstGeom>
            <a:noFill/>
          </p:spPr>
          <p:txBody>
            <a:bodyPr wrap="square" rtlCol="0">
              <a:spAutoFit/>
            </a:bodyPr>
            <a:lstStyle/>
            <a:p>
              <a:r>
                <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rPr>
                <a:t>请输入内容请输入文字内容请输入内容请输入文字内容请输入文</a:t>
              </a:r>
              <a:endPar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41" name="标题 40"/>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14:bounceEnd="40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14:bounceEnd="40000">
                                          <p:cBhvr additive="base">
                                            <p:cTn id="15"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1476304" y="3158147"/>
            <a:ext cx="1987932"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476304" y="4599520"/>
            <a:ext cx="1987932"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1381501" y="1764299"/>
            <a:ext cx="1469864" cy="430879"/>
          </a:xfrm>
          <a:prstGeom prst="rect">
            <a:avLst/>
          </a:prstGeom>
        </p:spPr>
        <p:txBody>
          <a:bodyPr wrap="square" lIns="91431" tIns="45716" rIns="91431" bIns="45716">
            <a:spAutoFit/>
          </a:bodyPr>
          <a:lstStyle/>
          <a:p>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矩形 47"/>
          <p:cNvSpPr>
            <a:spLocks noChangeArrowheads="1"/>
          </p:cNvSpPr>
          <p:nvPr/>
        </p:nvSpPr>
        <p:spPr bwMode="auto">
          <a:xfrm>
            <a:off x="1384581" y="2178533"/>
            <a:ext cx="226599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a:t>
            </a:r>
            <a:endParaRPr lang="zh-CN" altLang="en-US" sz="1300" dirty="0">
              <a:solidFill>
                <a:schemeClr val="tx1">
                  <a:lumMod val="50000"/>
                  <a:lumOff val="50000"/>
                </a:schemeClr>
              </a:solidFill>
              <a:sym typeface="微软雅黑" panose="020B0503020204020204" pitchFamily="34" charset="-122"/>
            </a:endParaRPr>
          </a:p>
        </p:txBody>
      </p:sp>
      <p:sp>
        <p:nvSpPr>
          <p:cNvPr id="55" name="矩形 54"/>
          <p:cNvSpPr/>
          <p:nvPr/>
        </p:nvSpPr>
        <p:spPr>
          <a:xfrm>
            <a:off x="1381501" y="3237757"/>
            <a:ext cx="1469864" cy="430879"/>
          </a:xfrm>
          <a:prstGeom prst="rect">
            <a:avLst/>
          </a:prstGeom>
        </p:spPr>
        <p:txBody>
          <a:bodyPr wrap="square" lIns="91431" tIns="45716" rIns="91431" bIns="45716">
            <a:spAutoFit/>
          </a:bodyPr>
          <a:lstStyle/>
          <a:p>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矩形 47"/>
          <p:cNvSpPr>
            <a:spLocks noChangeArrowheads="1"/>
          </p:cNvSpPr>
          <p:nvPr/>
        </p:nvSpPr>
        <p:spPr bwMode="auto">
          <a:xfrm>
            <a:off x="1384581" y="3651990"/>
            <a:ext cx="226599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a:t>
            </a:r>
            <a:endParaRPr lang="zh-CN" altLang="en-US" sz="1300" dirty="0">
              <a:solidFill>
                <a:schemeClr val="tx1">
                  <a:lumMod val="50000"/>
                  <a:lumOff val="50000"/>
                </a:schemeClr>
              </a:solidFill>
              <a:sym typeface="微软雅黑" panose="020B0503020204020204" pitchFamily="34" charset="-122"/>
            </a:endParaRPr>
          </a:p>
        </p:txBody>
      </p:sp>
      <p:sp>
        <p:nvSpPr>
          <p:cNvPr id="57" name="矩形 56"/>
          <p:cNvSpPr/>
          <p:nvPr/>
        </p:nvSpPr>
        <p:spPr>
          <a:xfrm>
            <a:off x="1381501" y="4711214"/>
            <a:ext cx="1469864" cy="430879"/>
          </a:xfrm>
          <a:prstGeom prst="rect">
            <a:avLst/>
          </a:prstGeom>
        </p:spPr>
        <p:txBody>
          <a:bodyPr wrap="square" lIns="91431" tIns="45716" rIns="91431" bIns="45716">
            <a:spAutoFit/>
          </a:bodyPr>
          <a:lstStyle/>
          <a:p>
            <a:r>
              <a:rPr lang="zh-CN" altLang="en-US" sz="2200" b="1"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2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矩形 47"/>
          <p:cNvSpPr>
            <a:spLocks noChangeArrowheads="1"/>
          </p:cNvSpPr>
          <p:nvPr/>
        </p:nvSpPr>
        <p:spPr bwMode="auto">
          <a:xfrm>
            <a:off x="1384581" y="5125450"/>
            <a:ext cx="226599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a:t>
            </a:r>
            <a:endParaRPr lang="zh-CN" altLang="en-US" sz="1300" dirty="0">
              <a:solidFill>
                <a:schemeClr val="tx1">
                  <a:lumMod val="50000"/>
                  <a:lumOff val="50000"/>
                </a:schemeClr>
              </a:solidFill>
              <a:sym typeface="微软雅黑" panose="020B0503020204020204" pitchFamily="34" charset="-122"/>
            </a:endParaRPr>
          </a:p>
        </p:txBody>
      </p:sp>
      <p:grpSp>
        <p:nvGrpSpPr>
          <p:cNvPr id="98" name="组合 97"/>
          <p:cNvGrpSpPr/>
          <p:nvPr/>
        </p:nvGrpSpPr>
        <p:grpSpPr>
          <a:xfrm>
            <a:off x="3790767" y="3967376"/>
            <a:ext cx="2194731" cy="1893932"/>
            <a:chOff x="3474720" y="4038600"/>
            <a:chExt cx="2331720" cy="1752600"/>
          </a:xfrm>
        </p:grpSpPr>
        <p:sp>
          <p:nvSpPr>
            <p:cNvPr id="99" name="文本框 98"/>
            <p:cNvSpPr txBox="1"/>
            <p:nvPr/>
          </p:nvSpPr>
          <p:spPr>
            <a:xfrm>
              <a:off x="3596580" y="4758223"/>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0" name="文本框 99"/>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1" name="文本框 100"/>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2" name="矩形 101"/>
            <p:cNvSpPr/>
            <p:nvPr/>
          </p:nvSpPr>
          <p:spPr>
            <a:xfrm>
              <a:off x="3474720" y="4038600"/>
              <a:ext cx="2331720" cy="1752600"/>
            </a:xfrm>
            <a:prstGeom prst="rect">
              <a:avLst/>
            </a:prstGeom>
            <a:ln w="12700">
              <a:solidFill>
                <a:srgbClr val="9DA8B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03" name="直接连接符 102"/>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05" name="组合 104"/>
          <p:cNvGrpSpPr/>
          <p:nvPr/>
        </p:nvGrpSpPr>
        <p:grpSpPr>
          <a:xfrm>
            <a:off x="6241380" y="3967376"/>
            <a:ext cx="2194731" cy="1893932"/>
            <a:chOff x="3474720" y="4038600"/>
            <a:chExt cx="2331720" cy="1752600"/>
          </a:xfrm>
        </p:grpSpPr>
        <p:sp>
          <p:nvSpPr>
            <p:cNvPr id="106" name="文本框 105"/>
            <p:cNvSpPr txBox="1"/>
            <p:nvPr/>
          </p:nvSpPr>
          <p:spPr>
            <a:xfrm>
              <a:off x="3596580" y="475822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7" name="文本框 106"/>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8" name="文本框 107"/>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9" name="矩形 108"/>
            <p:cNvSpPr/>
            <p:nvPr/>
          </p:nvSpPr>
          <p:spPr>
            <a:xfrm>
              <a:off x="3474720" y="4038600"/>
              <a:ext cx="2331720" cy="1752600"/>
            </a:xfrm>
            <a:prstGeom prst="rect">
              <a:avLst/>
            </a:prstGeom>
            <a:ln w="12700">
              <a:solidFill>
                <a:srgbClr val="9DA8B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10" name="直接连接符 109"/>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12" name="组合 111"/>
          <p:cNvGrpSpPr/>
          <p:nvPr/>
        </p:nvGrpSpPr>
        <p:grpSpPr>
          <a:xfrm>
            <a:off x="8649316" y="3967376"/>
            <a:ext cx="2194731" cy="1893932"/>
            <a:chOff x="3474720" y="4038600"/>
            <a:chExt cx="2331720" cy="1752600"/>
          </a:xfrm>
        </p:grpSpPr>
        <p:sp>
          <p:nvSpPr>
            <p:cNvPr id="113" name="文本框 112"/>
            <p:cNvSpPr txBox="1"/>
            <p:nvPr/>
          </p:nvSpPr>
          <p:spPr>
            <a:xfrm>
              <a:off x="3596580" y="475822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14" name="文本框 113"/>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15" name="文本框 114"/>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16" name="矩形 115"/>
            <p:cNvSpPr/>
            <p:nvPr/>
          </p:nvSpPr>
          <p:spPr>
            <a:xfrm>
              <a:off x="3474720" y="4038600"/>
              <a:ext cx="2331720" cy="1752600"/>
            </a:xfrm>
            <a:prstGeom prst="rect">
              <a:avLst/>
            </a:prstGeom>
            <a:ln w="12700">
              <a:solidFill>
                <a:srgbClr val="9DA8B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17" name="直接连接符 116"/>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19" name="组合 118"/>
          <p:cNvGrpSpPr/>
          <p:nvPr/>
        </p:nvGrpSpPr>
        <p:grpSpPr>
          <a:xfrm>
            <a:off x="3790767" y="1892970"/>
            <a:ext cx="2194731" cy="2075091"/>
            <a:chOff x="3569970" y="1908810"/>
            <a:chExt cx="2331720" cy="1920240"/>
          </a:xfrm>
        </p:grpSpPr>
        <p:sp>
          <p:nvSpPr>
            <p:cNvPr id="120" name="矩形 119"/>
            <p:cNvSpPr/>
            <p:nvPr/>
          </p:nvSpPr>
          <p:spPr>
            <a:xfrm>
              <a:off x="3569970" y="1908810"/>
              <a:ext cx="2331720" cy="19202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1" name="Freeform 151"/>
            <p:cNvSpPr>
              <a:spLocks noEditPoints="1"/>
            </p:cNvSpPr>
            <p:nvPr/>
          </p:nvSpPr>
          <p:spPr bwMode="auto">
            <a:xfrm>
              <a:off x="4226741" y="2245834"/>
              <a:ext cx="984095" cy="863594"/>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2" name="文本框 121"/>
            <p:cNvSpPr txBox="1"/>
            <p:nvPr/>
          </p:nvSpPr>
          <p:spPr>
            <a:xfrm>
              <a:off x="3691830" y="3351637"/>
              <a:ext cx="2088001" cy="389239"/>
            </a:xfrm>
            <a:prstGeom prst="rect">
              <a:avLst/>
            </a:prstGeom>
            <a:noFill/>
          </p:spPr>
          <p:txBody>
            <a:bodyPr wrap="square" rtlCol="0">
              <a:spAutoFit/>
            </a:bodyPr>
            <a:lstStyle/>
            <a:p>
              <a:pPr algn="ctr"/>
              <a:r>
                <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添加文字</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3" name="组合 122"/>
          <p:cNvGrpSpPr/>
          <p:nvPr/>
        </p:nvGrpSpPr>
        <p:grpSpPr>
          <a:xfrm>
            <a:off x="6256619" y="1892971"/>
            <a:ext cx="2194731" cy="2075091"/>
            <a:chOff x="6252210" y="1908810"/>
            <a:chExt cx="2331720" cy="1920240"/>
          </a:xfrm>
        </p:grpSpPr>
        <p:sp>
          <p:nvSpPr>
            <p:cNvPr id="124" name="矩形 123"/>
            <p:cNvSpPr/>
            <p:nvPr/>
          </p:nvSpPr>
          <p:spPr>
            <a:xfrm>
              <a:off x="625221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5" name="文本框 124"/>
            <p:cNvSpPr txBox="1"/>
            <p:nvPr/>
          </p:nvSpPr>
          <p:spPr>
            <a:xfrm>
              <a:off x="6358830" y="3351636"/>
              <a:ext cx="2088001" cy="427214"/>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3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添加文字</a:t>
              </a:r>
              <a:endParaRPr lang="zh-CN" altLang="en-US" sz="3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6" name="组合 125"/>
          <p:cNvGrpSpPr/>
          <p:nvPr/>
        </p:nvGrpSpPr>
        <p:grpSpPr>
          <a:xfrm>
            <a:off x="8656937" y="1892971"/>
            <a:ext cx="2194731" cy="2075091"/>
            <a:chOff x="9025890" y="1908810"/>
            <a:chExt cx="2331720" cy="1920240"/>
          </a:xfrm>
        </p:grpSpPr>
        <p:sp>
          <p:nvSpPr>
            <p:cNvPr id="127" name="矩形 126"/>
            <p:cNvSpPr/>
            <p:nvPr/>
          </p:nvSpPr>
          <p:spPr>
            <a:xfrm>
              <a:off x="902589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8" name="Freeform 145"/>
            <p:cNvSpPr>
              <a:spLocks noEditPoints="1"/>
            </p:cNvSpPr>
            <p:nvPr/>
          </p:nvSpPr>
          <p:spPr bwMode="auto">
            <a:xfrm>
              <a:off x="9712449" y="2282643"/>
              <a:ext cx="958600" cy="826785"/>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400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9" name="文本框 128"/>
            <p:cNvSpPr txBox="1"/>
            <p:nvPr/>
          </p:nvSpPr>
          <p:spPr>
            <a:xfrm>
              <a:off x="9140130" y="3351636"/>
              <a:ext cx="2088001" cy="427214"/>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3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添加文字</a:t>
              </a:r>
              <a:endParaRPr lang="zh-CN" altLang="en-US" sz="3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30" name="Freeform 123"/>
          <p:cNvSpPr>
            <a:spLocks noEditPoints="1"/>
          </p:cNvSpPr>
          <p:nvPr/>
        </p:nvSpPr>
        <p:spPr bwMode="auto">
          <a:xfrm>
            <a:off x="6950834" y="2476073"/>
            <a:ext cx="806295" cy="570138"/>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chemeClr val="bg1">
              <a:lumMod val="95000"/>
            </a:schemeClr>
          </a:solidFill>
          <a:ln>
            <a:noFill/>
          </a:ln>
        </p:spPr>
        <p:txBody>
          <a:bodyPr vert="horz" wrap="square" lIns="91431" tIns="45716" rIns="91431" bIns="45716" numCol="1" anchor="t" anchorCtr="0" compatLnSpc="1"/>
          <a:lstStyle/>
          <a:p>
            <a:endParaRPr lang="zh-CN" altLang="en-US" sz="2490">
              <a:solidFill>
                <a:schemeClr val="tx1">
                  <a:lumMod val="50000"/>
                  <a:lumOff val="50000"/>
                </a:schemeClr>
              </a:solidFill>
            </a:endParaRPr>
          </a:p>
        </p:txBody>
      </p:sp>
      <p:sp>
        <p:nvSpPr>
          <p:cNvPr id="3" name="标题 2"/>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randombar(horizontal)">
                                      <p:cBhvr>
                                        <p:cTn id="13" dur="500"/>
                                        <p:tgtEl>
                                          <p:spTgt spid="51"/>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randombar(horizontal)">
                                      <p:cBhvr>
                                        <p:cTn id="16" dur="500"/>
                                        <p:tgtEl>
                                          <p:spTgt spid="52"/>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randombar(horizontal)">
                                      <p:cBhvr>
                                        <p:cTn id="19" dur="500"/>
                                        <p:tgtEl>
                                          <p:spTgt spid="55"/>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randombar(horizontal)">
                                      <p:cBhvr>
                                        <p:cTn id="22" dur="500"/>
                                        <p:tgtEl>
                                          <p:spTgt spid="56"/>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randombar(horizontal)">
                                      <p:cBhvr>
                                        <p:cTn id="25" dur="500"/>
                                        <p:tgtEl>
                                          <p:spTgt spid="57"/>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randombar(horizontal)">
                                      <p:cBhvr>
                                        <p:cTn id="28" dur="500"/>
                                        <p:tgtEl>
                                          <p:spTgt spid="58"/>
                                        </p:tgtEl>
                                      </p:cBhvr>
                                    </p:animEffect>
                                  </p:childTnLst>
                                </p:cTn>
                              </p:par>
                            </p:childTnLst>
                          </p:cTn>
                        </p:par>
                        <p:par>
                          <p:cTn id="29" fill="hold">
                            <p:stCondLst>
                              <p:cond delay="500"/>
                            </p:stCondLst>
                            <p:childTnLst>
                              <p:par>
                                <p:cTn id="30" presetID="16" presetClass="entr" presetSubtype="21" fill="hold" nodeType="afterEffect">
                                  <p:stCondLst>
                                    <p:cond delay="250"/>
                                  </p:stCondLst>
                                  <p:childTnLst>
                                    <p:set>
                                      <p:cBhvr>
                                        <p:cTn id="31" dur="1" fill="hold">
                                          <p:stCondLst>
                                            <p:cond delay="0"/>
                                          </p:stCondLst>
                                        </p:cTn>
                                        <p:tgtEl>
                                          <p:spTgt spid="126"/>
                                        </p:tgtEl>
                                        <p:attrNameLst>
                                          <p:attrName>style.visibility</p:attrName>
                                        </p:attrNameLst>
                                      </p:cBhvr>
                                      <p:to>
                                        <p:strVal val="visible"/>
                                      </p:to>
                                    </p:set>
                                    <p:animEffect transition="in" filter="barn(inVertical)">
                                      <p:cBhvr>
                                        <p:cTn id="32" dur="500"/>
                                        <p:tgtEl>
                                          <p:spTgt spid="126"/>
                                        </p:tgtEl>
                                      </p:cBhvr>
                                    </p:animEffect>
                                  </p:childTnLst>
                                </p:cTn>
                              </p:par>
                              <p:par>
                                <p:cTn id="33" presetID="16" presetClass="entr" presetSubtype="21" fill="hold" nodeType="withEffect">
                                  <p:stCondLst>
                                    <p:cond delay="250"/>
                                  </p:stCondLst>
                                  <p:childTnLst>
                                    <p:set>
                                      <p:cBhvr>
                                        <p:cTn id="34" dur="1" fill="hold">
                                          <p:stCondLst>
                                            <p:cond delay="0"/>
                                          </p:stCondLst>
                                        </p:cTn>
                                        <p:tgtEl>
                                          <p:spTgt spid="112"/>
                                        </p:tgtEl>
                                        <p:attrNameLst>
                                          <p:attrName>style.visibility</p:attrName>
                                        </p:attrNameLst>
                                      </p:cBhvr>
                                      <p:to>
                                        <p:strVal val="visible"/>
                                      </p:to>
                                    </p:set>
                                    <p:animEffect transition="in" filter="barn(inVertical)">
                                      <p:cBhvr>
                                        <p:cTn id="35" dur="500"/>
                                        <p:tgtEl>
                                          <p:spTgt spid="112"/>
                                        </p:tgtEl>
                                      </p:cBhvr>
                                    </p:animEffect>
                                  </p:childTnLst>
                                </p:cTn>
                              </p:par>
                              <p:par>
                                <p:cTn id="36" presetID="16" presetClass="entr" presetSubtype="21" fill="hold" nodeType="withEffect">
                                  <p:stCondLst>
                                    <p:cond delay="1250"/>
                                  </p:stCondLst>
                                  <p:childTnLst>
                                    <p:set>
                                      <p:cBhvr>
                                        <p:cTn id="37" dur="1" fill="hold">
                                          <p:stCondLst>
                                            <p:cond delay="0"/>
                                          </p:stCondLst>
                                        </p:cTn>
                                        <p:tgtEl>
                                          <p:spTgt spid="123"/>
                                        </p:tgtEl>
                                        <p:attrNameLst>
                                          <p:attrName>style.visibility</p:attrName>
                                        </p:attrNameLst>
                                      </p:cBhvr>
                                      <p:to>
                                        <p:strVal val="visible"/>
                                      </p:to>
                                    </p:set>
                                    <p:animEffect transition="in" filter="barn(inVertical)">
                                      <p:cBhvr>
                                        <p:cTn id="38" dur="500"/>
                                        <p:tgtEl>
                                          <p:spTgt spid="123"/>
                                        </p:tgtEl>
                                      </p:cBhvr>
                                    </p:animEffect>
                                  </p:childTnLst>
                                </p:cTn>
                              </p:par>
                              <p:par>
                                <p:cTn id="39" presetID="16" presetClass="entr" presetSubtype="21" fill="hold" grpId="0" nodeType="withEffect">
                                  <p:stCondLst>
                                    <p:cond delay="1500"/>
                                  </p:stCondLst>
                                  <p:childTnLst>
                                    <p:set>
                                      <p:cBhvr>
                                        <p:cTn id="40" dur="1" fill="hold">
                                          <p:stCondLst>
                                            <p:cond delay="0"/>
                                          </p:stCondLst>
                                        </p:cTn>
                                        <p:tgtEl>
                                          <p:spTgt spid="130"/>
                                        </p:tgtEl>
                                        <p:attrNameLst>
                                          <p:attrName>style.visibility</p:attrName>
                                        </p:attrNameLst>
                                      </p:cBhvr>
                                      <p:to>
                                        <p:strVal val="visible"/>
                                      </p:to>
                                    </p:set>
                                    <p:animEffect transition="in" filter="barn(inVertical)">
                                      <p:cBhvr>
                                        <p:cTn id="41" dur="250"/>
                                        <p:tgtEl>
                                          <p:spTgt spid="130"/>
                                        </p:tgtEl>
                                      </p:cBhvr>
                                    </p:animEffect>
                                  </p:childTnLst>
                                </p:cTn>
                              </p:par>
                              <p:par>
                                <p:cTn id="42" presetID="16" presetClass="entr" presetSubtype="21" fill="hold" nodeType="withEffect">
                                  <p:stCondLst>
                                    <p:cond delay="1250"/>
                                  </p:stCondLst>
                                  <p:childTnLst>
                                    <p:set>
                                      <p:cBhvr>
                                        <p:cTn id="43" dur="1" fill="hold">
                                          <p:stCondLst>
                                            <p:cond delay="0"/>
                                          </p:stCondLst>
                                        </p:cTn>
                                        <p:tgtEl>
                                          <p:spTgt spid="105"/>
                                        </p:tgtEl>
                                        <p:attrNameLst>
                                          <p:attrName>style.visibility</p:attrName>
                                        </p:attrNameLst>
                                      </p:cBhvr>
                                      <p:to>
                                        <p:strVal val="visible"/>
                                      </p:to>
                                    </p:set>
                                    <p:animEffect transition="in" filter="barn(inVertical)">
                                      <p:cBhvr>
                                        <p:cTn id="44" dur="500"/>
                                        <p:tgtEl>
                                          <p:spTgt spid="105"/>
                                        </p:tgtEl>
                                      </p:cBhvr>
                                    </p:animEffect>
                                  </p:childTnLst>
                                </p:cTn>
                              </p:par>
                              <p:par>
                                <p:cTn id="45" presetID="16" presetClass="entr" presetSubtype="21" fill="hold" nodeType="withEffect">
                                  <p:stCondLst>
                                    <p:cond delay="2250"/>
                                  </p:stCondLst>
                                  <p:childTnLst>
                                    <p:set>
                                      <p:cBhvr>
                                        <p:cTn id="46" dur="1" fill="hold">
                                          <p:stCondLst>
                                            <p:cond delay="0"/>
                                          </p:stCondLst>
                                        </p:cTn>
                                        <p:tgtEl>
                                          <p:spTgt spid="119"/>
                                        </p:tgtEl>
                                        <p:attrNameLst>
                                          <p:attrName>style.visibility</p:attrName>
                                        </p:attrNameLst>
                                      </p:cBhvr>
                                      <p:to>
                                        <p:strVal val="visible"/>
                                      </p:to>
                                    </p:set>
                                    <p:animEffect transition="in" filter="barn(inVertical)">
                                      <p:cBhvr>
                                        <p:cTn id="47" dur="500"/>
                                        <p:tgtEl>
                                          <p:spTgt spid="119"/>
                                        </p:tgtEl>
                                      </p:cBhvr>
                                    </p:animEffect>
                                  </p:childTnLst>
                                </p:cTn>
                              </p:par>
                              <p:par>
                                <p:cTn id="48" presetID="16" presetClass="entr" presetSubtype="21" fill="hold" nodeType="withEffect">
                                  <p:stCondLst>
                                    <p:cond delay="2250"/>
                                  </p:stCondLst>
                                  <p:childTnLst>
                                    <p:set>
                                      <p:cBhvr>
                                        <p:cTn id="49" dur="1" fill="hold">
                                          <p:stCondLst>
                                            <p:cond delay="0"/>
                                          </p:stCondLst>
                                        </p:cTn>
                                        <p:tgtEl>
                                          <p:spTgt spid="98"/>
                                        </p:tgtEl>
                                        <p:attrNameLst>
                                          <p:attrName>style.visibility</p:attrName>
                                        </p:attrNameLst>
                                      </p:cBhvr>
                                      <p:to>
                                        <p:strVal val="visible"/>
                                      </p:to>
                                    </p:set>
                                    <p:animEffect transition="in" filter="barn(inVertical)">
                                      <p:cBhvr>
                                        <p:cTn id="50"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5" grpId="0"/>
      <p:bldP spid="56" grpId="0"/>
      <p:bldP spid="57" grpId="0"/>
      <p:bldP spid="58" grpId="0"/>
      <p:bldP spid="13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p:cNvGrpSpPr/>
          <p:nvPr/>
        </p:nvGrpSpPr>
        <p:grpSpPr>
          <a:xfrm>
            <a:off x="3014943" y="3389120"/>
            <a:ext cx="2151008" cy="460856"/>
            <a:chOff x="769938" y="2456536"/>
            <a:chExt cx="1613466" cy="345642"/>
          </a:xfrm>
        </p:grpSpPr>
        <p:sp>
          <p:nvSpPr>
            <p:cNvPr id="38" name="Notched Right Arrow 37"/>
            <p:cNvSpPr/>
            <p:nvPr/>
          </p:nvSpPr>
          <p:spPr>
            <a:xfrm>
              <a:off x="769938" y="2456536"/>
              <a:ext cx="1613466" cy="345642"/>
            </a:xfrm>
            <a:prstGeom prst="notchedRightArrow">
              <a:avLst>
                <a:gd name="adj1" fmla="val 100000"/>
                <a:gd name="adj2" fmla="val 9102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0" name="Oval 39"/>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mn-ea"/>
              </a:endParaRPr>
            </a:p>
          </p:txBody>
        </p:sp>
      </p:grpSp>
      <p:grpSp>
        <p:nvGrpSpPr>
          <p:cNvPr id="41" name="Group 40"/>
          <p:cNvGrpSpPr/>
          <p:nvPr/>
        </p:nvGrpSpPr>
        <p:grpSpPr>
          <a:xfrm>
            <a:off x="5002641" y="3389120"/>
            <a:ext cx="2151008" cy="460856"/>
            <a:chOff x="769938" y="2456536"/>
            <a:chExt cx="1613466" cy="345642"/>
          </a:xfrm>
        </p:grpSpPr>
        <p:sp>
          <p:nvSpPr>
            <p:cNvPr id="42" name="Notched Right Arrow 41"/>
            <p:cNvSpPr/>
            <p:nvPr/>
          </p:nvSpPr>
          <p:spPr>
            <a:xfrm>
              <a:off x="769938" y="2456536"/>
              <a:ext cx="1613466" cy="345642"/>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3" name="Oval 42"/>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mn-ea"/>
              </a:endParaRPr>
            </a:p>
          </p:txBody>
        </p:sp>
      </p:grpSp>
      <p:grpSp>
        <p:nvGrpSpPr>
          <p:cNvPr id="44" name="Group 43"/>
          <p:cNvGrpSpPr/>
          <p:nvPr/>
        </p:nvGrpSpPr>
        <p:grpSpPr>
          <a:xfrm>
            <a:off x="6990340" y="3389120"/>
            <a:ext cx="2151008" cy="460856"/>
            <a:chOff x="769938" y="2456536"/>
            <a:chExt cx="1613466" cy="345642"/>
          </a:xfrm>
        </p:grpSpPr>
        <p:sp>
          <p:nvSpPr>
            <p:cNvPr id="45" name="Notched Right Arrow 44"/>
            <p:cNvSpPr/>
            <p:nvPr/>
          </p:nvSpPr>
          <p:spPr>
            <a:xfrm>
              <a:off x="769938" y="2456536"/>
              <a:ext cx="1613466" cy="345642"/>
            </a:xfrm>
            <a:prstGeom prst="notchedRightArrow">
              <a:avLst>
                <a:gd name="adj1" fmla="val 100000"/>
                <a:gd name="adj2" fmla="val 910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6" name="Oval 45"/>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mn-ea"/>
              </a:endParaRPr>
            </a:p>
          </p:txBody>
        </p:sp>
      </p:grpSp>
      <p:grpSp>
        <p:nvGrpSpPr>
          <p:cNvPr id="50" name="Group 49"/>
          <p:cNvGrpSpPr/>
          <p:nvPr/>
        </p:nvGrpSpPr>
        <p:grpSpPr>
          <a:xfrm>
            <a:off x="8978040" y="3389120"/>
            <a:ext cx="2151008" cy="460856"/>
            <a:chOff x="769938" y="2456536"/>
            <a:chExt cx="1613466" cy="345642"/>
          </a:xfrm>
        </p:grpSpPr>
        <p:sp>
          <p:nvSpPr>
            <p:cNvPr id="52" name="Notched Right Arrow 51"/>
            <p:cNvSpPr/>
            <p:nvPr/>
          </p:nvSpPr>
          <p:spPr>
            <a:xfrm>
              <a:off x="769938" y="2456536"/>
              <a:ext cx="1613466" cy="345642"/>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4" name="Oval 63"/>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mn-ea"/>
              </a:endParaRPr>
            </a:p>
          </p:txBody>
        </p:sp>
      </p:grpSp>
      <p:grpSp>
        <p:nvGrpSpPr>
          <p:cNvPr id="36" name="Group 35"/>
          <p:cNvGrpSpPr/>
          <p:nvPr/>
        </p:nvGrpSpPr>
        <p:grpSpPr>
          <a:xfrm>
            <a:off x="1027244" y="3389120"/>
            <a:ext cx="2151008" cy="460856"/>
            <a:chOff x="769938" y="2456536"/>
            <a:chExt cx="1613466" cy="345642"/>
          </a:xfrm>
        </p:grpSpPr>
        <p:sp>
          <p:nvSpPr>
            <p:cNvPr id="33" name="Notched Right Arrow 32"/>
            <p:cNvSpPr/>
            <p:nvPr/>
          </p:nvSpPr>
          <p:spPr>
            <a:xfrm>
              <a:off x="769938" y="2456536"/>
              <a:ext cx="1613466" cy="345642"/>
            </a:xfrm>
            <a:prstGeom prst="notchedRightArrow">
              <a:avLst>
                <a:gd name="adj1" fmla="val 100000"/>
                <a:gd name="adj2" fmla="val 91021"/>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5" name="Oval 34"/>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mn-ea"/>
              </a:endParaRPr>
            </a:p>
          </p:txBody>
        </p:sp>
      </p:grpSp>
      <p:sp>
        <p:nvSpPr>
          <p:cNvPr id="67" name="TextBox 66"/>
          <p:cNvSpPr txBox="1"/>
          <p:nvPr/>
        </p:nvSpPr>
        <p:spPr>
          <a:xfrm>
            <a:off x="1836430" y="3993472"/>
            <a:ext cx="538609"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tx2">
                    <a:lumMod val="75000"/>
                  </a:schemeClr>
                </a:solidFill>
                <a:latin typeface="+mn-ea"/>
              </a:rPr>
              <a:t>2012</a:t>
            </a:r>
            <a:endParaRPr lang="en-US" dirty="0">
              <a:solidFill>
                <a:schemeClr val="tx2">
                  <a:lumMod val="75000"/>
                </a:schemeClr>
              </a:solidFill>
              <a:latin typeface="+mn-ea"/>
            </a:endParaRPr>
          </a:p>
        </p:txBody>
      </p:sp>
      <p:sp>
        <p:nvSpPr>
          <p:cNvPr id="70" name="TextBox 69"/>
          <p:cNvSpPr txBox="1"/>
          <p:nvPr/>
        </p:nvSpPr>
        <p:spPr>
          <a:xfrm>
            <a:off x="3822941" y="3022348"/>
            <a:ext cx="538609"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4"/>
                </a:solidFill>
                <a:latin typeface="+mn-ea"/>
              </a:rPr>
              <a:t>2013</a:t>
            </a:r>
            <a:endParaRPr lang="en-US" dirty="0">
              <a:solidFill>
                <a:schemeClr val="accent4"/>
              </a:solidFill>
              <a:latin typeface="+mn-ea"/>
            </a:endParaRPr>
          </a:p>
        </p:txBody>
      </p:sp>
      <p:sp>
        <p:nvSpPr>
          <p:cNvPr id="71" name="TextBox 70"/>
          <p:cNvSpPr txBox="1"/>
          <p:nvPr/>
        </p:nvSpPr>
        <p:spPr>
          <a:xfrm>
            <a:off x="5809451" y="3993472"/>
            <a:ext cx="538609"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1"/>
                </a:solidFill>
                <a:latin typeface="+mn-ea"/>
              </a:rPr>
              <a:t>2014</a:t>
            </a:r>
            <a:endParaRPr lang="en-US" dirty="0">
              <a:solidFill>
                <a:schemeClr val="accent1"/>
              </a:solidFill>
              <a:latin typeface="+mn-ea"/>
            </a:endParaRPr>
          </a:p>
        </p:txBody>
      </p:sp>
      <p:sp>
        <p:nvSpPr>
          <p:cNvPr id="72" name="TextBox 71"/>
          <p:cNvSpPr txBox="1"/>
          <p:nvPr/>
        </p:nvSpPr>
        <p:spPr>
          <a:xfrm>
            <a:off x="7795962" y="3022348"/>
            <a:ext cx="538609"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2"/>
                </a:solidFill>
                <a:latin typeface="+mn-ea"/>
              </a:rPr>
              <a:t>2015</a:t>
            </a:r>
            <a:endParaRPr lang="en-US" dirty="0">
              <a:solidFill>
                <a:schemeClr val="accent2"/>
              </a:solidFill>
              <a:latin typeface="+mn-ea"/>
            </a:endParaRPr>
          </a:p>
        </p:txBody>
      </p:sp>
      <p:sp>
        <p:nvSpPr>
          <p:cNvPr id="74" name="TextBox 73"/>
          <p:cNvSpPr txBox="1"/>
          <p:nvPr/>
        </p:nvSpPr>
        <p:spPr>
          <a:xfrm>
            <a:off x="9782471" y="3993472"/>
            <a:ext cx="538609" cy="276999"/>
          </a:xfrm>
          <a:prstGeom prst="rect">
            <a:avLst/>
          </a:prstGeom>
          <a:noFill/>
          <a:ln>
            <a:noFill/>
          </a:ln>
        </p:spPr>
        <p:txBody>
          <a:bodyPr wrap="none" lIns="0" tIns="0" rIns="0" bIns="0" rtlCol="0" anchor="ctr">
            <a:spAutoFit/>
          </a:bodyPr>
          <a:lstStyle/>
          <a:p>
            <a:pPr algn="ctr" defTabSz="1218565">
              <a:spcBef>
                <a:spcPct val="20000"/>
              </a:spcBef>
              <a:defRPr/>
            </a:pPr>
            <a:r>
              <a:rPr lang="en-US" dirty="0">
                <a:solidFill>
                  <a:schemeClr val="accent3"/>
                </a:solidFill>
                <a:latin typeface="+mn-ea"/>
              </a:rPr>
              <a:t>2016</a:t>
            </a:r>
            <a:endParaRPr lang="en-US" dirty="0">
              <a:solidFill>
                <a:schemeClr val="accent3"/>
              </a:solidFill>
              <a:latin typeface="+mn-ea"/>
            </a:endParaRPr>
          </a:p>
        </p:txBody>
      </p:sp>
      <p:grpSp>
        <p:nvGrpSpPr>
          <p:cNvPr id="84" name="Group 83"/>
          <p:cNvGrpSpPr/>
          <p:nvPr/>
        </p:nvGrpSpPr>
        <p:grpSpPr>
          <a:xfrm>
            <a:off x="1727250" y="1892815"/>
            <a:ext cx="745118" cy="1719417"/>
            <a:chOff x="1295010" y="1516652"/>
            <a:chExt cx="558911" cy="1289563"/>
          </a:xfrm>
        </p:grpSpPr>
        <p:cxnSp>
          <p:nvCxnSpPr>
            <p:cNvPr id="75" name="Straight Connector 74"/>
            <p:cNvCxnSpPr>
              <a:stCxn id="65" idx="7"/>
            </p:cNvCxnSpPr>
            <p:nvPr/>
          </p:nvCxnSpPr>
          <p:spPr>
            <a:xfrm flipH="1">
              <a:off x="1574465" y="2191317"/>
              <a:ext cx="1" cy="614898"/>
            </a:xfrm>
            <a:prstGeom prst="line">
              <a:avLst/>
            </a:prstGeom>
            <a:ln w="19050">
              <a:solidFill>
                <a:schemeClr val="tx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79" name="Group 78"/>
            <p:cNvGrpSpPr/>
            <p:nvPr/>
          </p:nvGrpSpPr>
          <p:grpSpPr>
            <a:xfrm>
              <a:off x="1295010" y="1516652"/>
              <a:ext cx="558911" cy="558911"/>
              <a:chOff x="1295010" y="1516652"/>
              <a:chExt cx="558911" cy="558911"/>
            </a:xfrm>
          </p:grpSpPr>
          <p:sp>
            <p:nvSpPr>
              <p:cNvPr id="65" name="Teardrop 64"/>
              <p:cNvSpPr/>
              <p:nvPr/>
            </p:nvSpPr>
            <p:spPr>
              <a:xfrm rot="8100000">
                <a:off x="1295010" y="1516652"/>
                <a:ext cx="558911" cy="558911"/>
              </a:xfrm>
              <a:prstGeom prst="teardrop">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8" name="Oval 77"/>
              <p:cNvSpPr/>
              <p:nvPr/>
            </p:nvSpPr>
            <p:spPr>
              <a:xfrm>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mn-ea"/>
                </a:endParaRPr>
              </a:p>
            </p:txBody>
          </p:sp>
        </p:grpSp>
      </p:grpSp>
      <p:grpSp>
        <p:nvGrpSpPr>
          <p:cNvPr id="85" name="Group 84"/>
          <p:cNvGrpSpPr/>
          <p:nvPr/>
        </p:nvGrpSpPr>
        <p:grpSpPr>
          <a:xfrm>
            <a:off x="5706236" y="1892815"/>
            <a:ext cx="745118" cy="1719417"/>
            <a:chOff x="1295010" y="1516652"/>
            <a:chExt cx="558911" cy="1289563"/>
          </a:xfrm>
        </p:grpSpPr>
        <p:cxnSp>
          <p:nvCxnSpPr>
            <p:cNvPr id="86" name="Straight Connector 85"/>
            <p:cNvCxnSpPr>
              <a:stCxn id="88" idx="7"/>
            </p:cNvCxnSpPr>
            <p:nvPr/>
          </p:nvCxnSpPr>
          <p:spPr>
            <a:xfrm flipH="1">
              <a:off x="1574465" y="2191317"/>
              <a:ext cx="1" cy="614898"/>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87" name="Group 86"/>
            <p:cNvGrpSpPr/>
            <p:nvPr/>
          </p:nvGrpSpPr>
          <p:grpSpPr>
            <a:xfrm>
              <a:off x="1295010" y="1516652"/>
              <a:ext cx="558911" cy="558911"/>
              <a:chOff x="1295010" y="1516652"/>
              <a:chExt cx="558911" cy="558911"/>
            </a:xfrm>
          </p:grpSpPr>
          <p:sp>
            <p:nvSpPr>
              <p:cNvPr id="88" name="Teardrop 87"/>
              <p:cNvSpPr/>
              <p:nvPr/>
            </p:nvSpPr>
            <p:spPr>
              <a:xfrm rot="8100000">
                <a:off x="1295010" y="1516652"/>
                <a:ext cx="558911" cy="55891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89" name="Oval 88"/>
              <p:cNvSpPr/>
              <p:nvPr/>
            </p:nvSpPr>
            <p:spPr>
              <a:xfrm>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400" dirty="0">
                  <a:solidFill>
                    <a:schemeClr val="bg1"/>
                  </a:solidFill>
                  <a:latin typeface="+mn-ea"/>
                </a:endParaRPr>
              </a:p>
            </p:txBody>
          </p:sp>
        </p:grpSp>
      </p:grpSp>
      <p:grpSp>
        <p:nvGrpSpPr>
          <p:cNvPr id="90" name="Group 89"/>
          <p:cNvGrpSpPr/>
          <p:nvPr/>
        </p:nvGrpSpPr>
        <p:grpSpPr>
          <a:xfrm>
            <a:off x="9690874" y="1892815"/>
            <a:ext cx="745118" cy="1719417"/>
            <a:chOff x="1295010" y="1516652"/>
            <a:chExt cx="558911" cy="1289563"/>
          </a:xfrm>
        </p:grpSpPr>
        <p:cxnSp>
          <p:nvCxnSpPr>
            <p:cNvPr id="91" name="Straight Connector 90"/>
            <p:cNvCxnSpPr>
              <a:stCxn id="93" idx="7"/>
            </p:cNvCxnSpPr>
            <p:nvPr/>
          </p:nvCxnSpPr>
          <p:spPr>
            <a:xfrm flipH="1">
              <a:off x="1574465" y="2191317"/>
              <a:ext cx="1" cy="614898"/>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92" name="Group 91"/>
            <p:cNvGrpSpPr/>
            <p:nvPr/>
          </p:nvGrpSpPr>
          <p:grpSpPr>
            <a:xfrm>
              <a:off x="1295010" y="1516652"/>
              <a:ext cx="558911" cy="558911"/>
              <a:chOff x="1295010" y="1516652"/>
              <a:chExt cx="558911" cy="558911"/>
            </a:xfrm>
          </p:grpSpPr>
          <p:sp>
            <p:nvSpPr>
              <p:cNvPr id="93" name="Teardrop 92"/>
              <p:cNvSpPr/>
              <p:nvPr/>
            </p:nvSpPr>
            <p:spPr>
              <a:xfrm rot="8100000">
                <a:off x="1295010" y="1516652"/>
                <a:ext cx="558911" cy="55891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94" name="Oval 93"/>
              <p:cNvSpPr/>
              <p:nvPr/>
            </p:nvSpPr>
            <p:spPr>
              <a:xfrm>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mn-ea"/>
                </a:endParaRPr>
              </a:p>
            </p:txBody>
          </p:sp>
        </p:grpSp>
      </p:grpSp>
      <p:grpSp>
        <p:nvGrpSpPr>
          <p:cNvPr id="95" name="Group 94"/>
          <p:cNvGrpSpPr/>
          <p:nvPr/>
        </p:nvGrpSpPr>
        <p:grpSpPr>
          <a:xfrm rot="10800000">
            <a:off x="3715950" y="3624933"/>
            <a:ext cx="745118" cy="1719417"/>
            <a:chOff x="1295010" y="1516652"/>
            <a:chExt cx="558911" cy="1289563"/>
          </a:xfrm>
        </p:grpSpPr>
        <p:cxnSp>
          <p:nvCxnSpPr>
            <p:cNvPr id="96" name="Straight Connector 95"/>
            <p:cNvCxnSpPr>
              <a:stCxn id="98" idx="7"/>
            </p:cNvCxnSpPr>
            <p:nvPr/>
          </p:nvCxnSpPr>
          <p:spPr>
            <a:xfrm flipH="1">
              <a:off x="1574465" y="2191317"/>
              <a:ext cx="1" cy="614898"/>
            </a:xfrm>
            <a:prstGeom prst="line">
              <a:avLst/>
            </a:prstGeom>
            <a:ln w="19050">
              <a:solidFill>
                <a:schemeClr val="accent4"/>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97" name="Group 96"/>
            <p:cNvGrpSpPr/>
            <p:nvPr/>
          </p:nvGrpSpPr>
          <p:grpSpPr>
            <a:xfrm>
              <a:off x="1295010" y="1516652"/>
              <a:ext cx="558911" cy="558911"/>
              <a:chOff x="1295010" y="1516652"/>
              <a:chExt cx="558911" cy="558911"/>
            </a:xfrm>
          </p:grpSpPr>
          <p:sp>
            <p:nvSpPr>
              <p:cNvPr id="98" name="Teardrop 97"/>
              <p:cNvSpPr/>
              <p:nvPr/>
            </p:nvSpPr>
            <p:spPr>
              <a:xfrm rot="8100000">
                <a:off x="1295010" y="1516652"/>
                <a:ext cx="558911" cy="558911"/>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99" name="Oval 98"/>
              <p:cNvSpPr/>
              <p:nvPr/>
            </p:nvSpPr>
            <p:spPr>
              <a:xfrm rot="10800000">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mn-ea"/>
                </a:endParaRPr>
              </a:p>
            </p:txBody>
          </p:sp>
        </p:grpSp>
      </p:grpSp>
      <p:grpSp>
        <p:nvGrpSpPr>
          <p:cNvPr id="100" name="Group 99"/>
          <p:cNvGrpSpPr/>
          <p:nvPr/>
        </p:nvGrpSpPr>
        <p:grpSpPr>
          <a:xfrm rot="10800000">
            <a:off x="7691667" y="3624933"/>
            <a:ext cx="745118" cy="1719417"/>
            <a:chOff x="1295010" y="1516652"/>
            <a:chExt cx="558911" cy="1289563"/>
          </a:xfrm>
        </p:grpSpPr>
        <p:cxnSp>
          <p:nvCxnSpPr>
            <p:cNvPr id="101" name="Straight Connector 100"/>
            <p:cNvCxnSpPr>
              <a:stCxn id="103" idx="7"/>
            </p:cNvCxnSpPr>
            <p:nvPr/>
          </p:nvCxnSpPr>
          <p:spPr>
            <a:xfrm flipH="1">
              <a:off x="1574465" y="2191317"/>
              <a:ext cx="1" cy="614898"/>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102" name="Group 101"/>
            <p:cNvGrpSpPr/>
            <p:nvPr/>
          </p:nvGrpSpPr>
          <p:grpSpPr>
            <a:xfrm>
              <a:off x="1295010" y="1516652"/>
              <a:ext cx="558911" cy="558911"/>
              <a:chOff x="1295010" y="1516652"/>
              <a:chExt cx="558911" cy="558911"/>
            </a:xfrm>
          </p:grpSpPr>
          <p:sp>
            <p:nvSpPr>
              <p:cNvPr id="103" name="Teardrop 102"/>
              <p:cNvSpPr/>
              <p:nvPr/>
            </p:nvSpPr>
            <p:spPr>
              <a:xfrm rot="8100000">
                <a:off x="1295010" y="1516652"/>
                <a:ext cx="558911" cy="55891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04" name="Oval 103"/>
              <p:cNvSpPr/>
              <p:nvPr/>
            </p:nvSpPr>
            <p:spPr>
              <a:xfrm rot="10800000">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mn-ea"/>
                </a:endParaRPr>
              </a:p>
            </p:txBody>
          </p:sp>
        </p:grpSp>
      </p:grpSp>
      <p:grpSp>
        <p:nvGrpSpPr>
          <p:cNvPr id="105" name="Group 88"/>
          <p:cNvGrpSpPr/>
          <p:nvPr/>
        </p:nvGrpSpPr>
        <p:grpSpPr>
          <a:xfrm>
            <a:off x="1163957" y="4468157"/>
            <a:ext cx="1871700" cy="495352"/>
            <a:chOff x="690582" y="661615"/>
            <a:chExt cx="1370060" cy="201904"/>
          </a:xfrm>
        </p:grpSpPr>
        <p:sp>
          <p:nvSpPr>
            <p:cNvPr id="106" name="TextBox 105"/>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7" name="TextBox 106"/>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108" name="Group 88"/>
          <p:cNvGrpSpPr/>
          <p:nvPr/>
        </p:nvGrpSpPr>
        <p:grpSpPr>
          <a:xfrm>
            <a:off x="5165951" y="4468157"/>
            <a:ext cx="1871700" cy="495352"/>
            <a:chOff x="690582" y="661615"/>
            <a:chExt cx="1370060" cy="201904"/>
          </a:xfrm>
        </p:grpSpPr>
        <p:sp>
          <p:nvSpPr>
            <p:cNvPr id="109" name="TextBox 108"/>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0" name="TextBox 109"/>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111" name="Group 88"/>
          <p:cNvGrpSpPr/>
          <p:nvPr/>
        </p:nvGrpSpPr>
        <p:grpSpPr>
          <a:xfrm>
            <a:off x="9141348" y="4468157"/>
            <a:ext cx="1871700" cy="495352"/>
            <a:chOff x="690582" y="661615"/>
            <a:chExt cx="1370060" cy="201904"/>
          </a:xfrm>
        </p:grpSpPr>
        <p:sp>
          <p:nvSpPr>
            <p:cNvPr id="112" name="TextBox 111"/>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3" name="TextBox 112"/>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114" name="Group 88"/>
          <p:cNvGrpSpPr/>
          <p:nvPr/>
        </p:nvGrpSpPr>
        <p:grpSpPr>
          <a:xfrm>
            <a:off x="3128428" y="2460309"/>
            <a:ext cx="1871700" cy="495352"/>
            <a:chOff x="690582" y="661615"/>
            <a:chExt cx="1370060" cy="201904"/>
          </a:xfrm>
        </p:grpSpPr>
        <p:sp>
          <p:nvSpPr>
            <p:cNvPr id="115" name="TextBox 114"/>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6" name="TextBox 115"/>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50000"/>
                      <a:lumOff val="50000"/>
                    </a:schemeClr>
                  </a:solidFill>
                  <a:latin typeface="+mn-ea"/>
                </a:rPr>
                <a:t>单击此处添加副标题</a:t>
              </a:r>
              <a:endParaRPr lang="en-US" sz="1300" dirty="0">
                <a:solidFill>
                  <a:schemeClr val="tx1">
                    <a:lumMod val="50000"/>
                    <a:lumOff val="50000"/>
                  </a:schemeClr>
                </a:solidFill>
                <a:latin typeface="+mn-ea"/>
              </a:endParaRPr>
            </a:p>
          </p:txBody>
        </p:sp>
      </p:grpSp>
      <p:grpSp>
        <p:nvGrpSpPr>
          <p:cNvPr id="117" name="Group 88"/>
          <p:cNvGrpSpPr/>
          <p:nvPr/>
        </p:nvGrpSpPr>
        <p:grpSpPr>
          <a:xfrm>
            <a:off x="7106340" y="2460309"/>
            <a:ext cx="1871700" cy="495352"/>
            <a:chOff x="690582" y="661615"/>
            <a:chExt cx="1370060" cy="201904"/>
          </a:xfrm>
        </p:grpSpPr>
        <p:sp>
          <p:nvSpPr>
            <p:cNvPr id="118" name="TextBox 117"/>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9" name="TextBox 118"/>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50000"/>
                      <a:lumOff val="50000"/>
                    </a:schemeClr>
                  </a:solidFill>
                  <a:latin typeface="+mn-ea"/>
                </a:rPr>
                <a:t>单击此处添加副标题</a:t>
              </a:r>
              <a:endParaRPr lang="en-US" sz="1300" dirty="0">
                <a:solidFill>
                  <a:schemeClr val="tx1">
                    <a:lumMod val="50000"/>
                    <a:lumOff val="50000"/>
                  </a:schemeClr>
                </a:solidFill>
                <a:latin typeface="+mn-ea"/>
              </a:endParaRPr>
            </a:p>
          </p:txBody>
        </p:sp>
      </p:grpSp>
      <p:sp>
        <p:nvSpPr>
          <p:cNvPr id="68" name="Freeform 143"/>
          <p:cNvSpPr>
            <a:spLocks noEditPoints="1"/>
          </p:cNvSpPr>
          <p:nvPr/>
        </p:nvSpPr>
        <p:spPr bwMode="auto">
          <a:xfrm>
            <a:off x="1853265" y="2021621"/>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69" name="Freeform 92"/>
          <p:cNvSpPr>
            <a:spLocks noEditPoints="1"/>
          </p:cNvSpPr>
          <p:nvPr/>
        </p:nvSpPr>
        <p:spPr bwMode="auto">
          <a:xfrm>
            <a:off x="3864114" y="4754551"/>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73" name="组合 72"/>
          <p:cNvGrpSpPr/>
          <p:nvPr/>
        </p:nvGrpSpPr>
        <p:grpSpPr>
          <a:xfrm>
            <a:off x="5859702" y="2065534"/>
            <a:ext cx="427511" cy="400051"/>
            <a:chOff x="6661150" y="233363"/>
            <a:chExt cx="320675" cy="300038"/>
          </a:xfrm>
          <a:solidFill>
            <a:schemeClr val="bg1"/>
          </a:solidFill>
        </p:grpSpPr>
        <p:sp>
          <p:nvSpPr>
            <p:cNvPr id="76"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77"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0"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1"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82" name="Freeform 140"/>
          <p:cNvSpPr>
            <a:spLocks noEditPoints="1"/>
          </p:cNvSpPr>
          <p:nvPr/>
        </p:nvSpPr>
        <p:spPr bwMode="auto">
          <a:xfrm>
            <a:off x="7808120" y="4707371"/>
            <a:ext cx="512212" cy="512279"/>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83" name="Freeform 190"/>
          <p:cNvSpPr>
            <a:spLocks noEditPoints="1"/>
          </p:cNvSpPr>
          <p:nvPr/>
        </p:nvSpPr>
        <p:spPr bwMode="auto">
          <a:xfrm>
            <a:off x="9853511" y="2090472"/>
            <a:ext cx="391533" cy="416984"/>
          </a:xfrm>
          <a:custGeom>
            <a:avLst/>
            <a:gdLst>
              <a:gd name="T0" fmla="*/ 124 w 128"/>
              <a:gd name="T1" fmla="*/ 126 h 136"/>
              <a:gd name="T2" fmla="*/ 120 w 128"/>
              <a:gd name="T3" fmla="*/ 0 h 136"/>
              <a:gd name="T4" fmla="*/ 97 w 128"/>
              <a:gd name="T5" fmla="*/ 0 h 136"/>
              <a:gd name="T6" fmla="*/ 95 w 128"/>
              <a:gd name="T7" fmla="*/ 62 h 136"/>
              <a:gd name="T8" fmla="*/ 86 w 128"/>
              <a:gd name="T9" fmla="*/ 51 h 136"/>
              <a:gd name="T10" fmla="*/ 68 w 128"/>
              <a:gd name="T11" fmla="*/ 61 h 136"/>
              <a:gd name="T12" fmla="*/ 59 w 128"/>
              <a:gd name="T13" fmla="*/ 51 h 136"/>
              <a:gd name="T14" fmla="*/ 41 w 128"/>
              <a:gd name="T15" fmla="*/ 61 h 136"/>
              <a:gd name="T16" fmla="*/ 32 w 128"/>
              <a:gd name="T17" fmla="*/ 51 h 136"/>
              <a:gd name="T18" fmla="*/ 7 w 128"/>
              <a:gd name="T19" fmla="*/ 65 h 136"/>
              <a:gd name="T20" fmla="*/ 7 w 128"/>
              <a:gd name="T21" fmla="*/ 65 h 136"/>
              <a:gd name="T22" fmla="*/ 7 w 128"/>
              <a:gd name="T23" fmla="*/ 126 h 136"/>
              <a:gd name="T24" fmla="*/ 0 w 128"/>
              <a:gd name="T25" fmla="*/ 126 h 136"/>
              <a:gd name="T26" fmla="*/ 0 w 128"/>
              <a:gd name="T27" fmla="*/ 136 h 136"/>
              <a:gd name="T28" fmla="*/ 128 w 128"/>
              <a:gd name="T29" fmla="*/ 136 h 136"/>
              <a:gd name="T30" fmla="*/ 128 w 128"/>
              <a:gd name="T31" fmla="*/ 126 h 136"/>
              <a:gd name="T32" fmla="*/ 124 w 128"/>
              <a:gd name="T33" fmla="*/ 126 h 136"/>
              <a:gd name="T34" fmla="*/ 43 w 128"/>
              <a:gd name="T35" fmla="*/ 89 h 136"/>
              <a:gd name="T36" fmla="*/ 16 w 128"/>
              <a:gd name="T37" fmla="*/ 89 h 136"/>
              <a:gd name="T38" fmla="*/ 16 w 128"/>
              <a:gd name="T39" fmla="*/ 78 h 136"/>
              <a:gd name="T40" fmla="*/ 43 w 128"/>
              <a:gd name="T41" fmla="*/ 78 h 136"/>
              <a:gd name="T42" fmla="*/ 43 w 128"/>
              <a:gd name="T43" fmla="*/ 89 h 136"/>
              <a:gd name="T44" fmla="*/ 78 w 128"/>
              <a:gd name="T45" fmla="*/ 89 h 136"/>
              <a:gd name="T46" fmla="*/ 51 w 128"/>
              <a:gd name="T47" fmla="*/ 89 h 136"/>
              <a:gd name="T48" fmla="*/ 51 w 128"/>
              <a:gd name="T49" fmla="*/ 78 h 136"/>
              <a:gd name="T50" fmla="*/ 78 w 128"/>
              <a:gd name="T51" fmla="*/ 78 h 136"/>
              <a:gd name="T52" fmla="*/ 78 w 128"/>
              <a:gd name="T53" fmla="*/ 89 h 136"/>
              <a:gd name="T54" fmla="*/ 112 w 128"/>
              <a:gd name="T55" fmla="*/ 89 h 136"/>
              <a:gd name="T56" fmla="*/ 85 w 128"/>
              <a:gd name="T57" fmla="*/ 89 h 136"/>
              <a:gd name="T58" fmla="*/ 85 w 128"/>
              <a:gd name="T59" fmla="*/ 78 h 136"/>
              <a:gd name="T60" fmla="*/ 112 w 128"/>
              <a:gd name="T61" fmla="*/ 78 h 136"/>
              <a:gd name="T62" fmla="*/ 112 w 128"/>
              <a:gd name="T63" fmla="*/ 8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36">
                <a:moveTo>
                  <a:pt x="124" y="126"/>
                </a:moveTo>
                <a:cubicBezTo>
                  <a:pt x="123" y="84"/>
                  <a:pt x="122" y="42"/>
                  <a:pt x="120" y="0"/>
                </a:cubicBezTo>
                <a:cubicBezTo>
                  <a:pt x="113" y="2"/>
                  <a:pt x="105" y="2"/>
                  <a:pt x="97" y="0"/>
                </a:cubicBezTo>
                <a:cubicBezTo>
                  <a:pt x="96" y="20"/>
                  <a:pt x="96" y="41"/>
                  <a:pt x="95" y="62"/>
                </a:cubicBezTo>
                <a:cubicBezTo>
                  <a:pt x="86" y="51"/>
                  <a:pt x="86" y="51"/>
                  <a:pt x="86" y="51"/>
                </a:cubicBezTo>
                <a:cubicBezTo>
                  <a:pt x="68" y="61"/>
                  <a:pt x="68" y="61"/>
                  <a:pt x="68" y="61"/>
                </a:cubicBezTo>
                <a:cubicBezTo>
                  <a:pt x="59" y="51"/>
                  <a:pt x="59" y="51"/>
                  <a:pt x="59" y="51"/>
                </a:cubicBezTo>
                <a:cubicBezTo>
                  <a:pt x="41" y="61"/>
                  <a:pt x="41" y="61"/>
                  <a:pt x="41" y="61"/>
                </a:cubicBezTo>
                <a:cubicBezTo>
                  <a:pt x="32" y="51"/>
                  <a:pt x="32" y="51"/>
                  <a:pt x="32" y="51"/>
                </a:cubicBezTo>
                <a:cubicBezTo>
                  <a:pt x="7" y="65"/>
                  <a:pt x="7" y="65"/>
                  <a:pt x="7" y="65"/>
                </a:cubicBezTo>
                <a:cubicBezTo>
                  <a:pt x="7" y="65"/>
                  <a:pt x="7" y="65"/>
                  <a:pt x="7" y="65"/>
                </a:cubicBezTo>
                <a:cubicBezTo>
                  <a:pt x="7" y="126"/>
                  <a:pt x="7" y="126"/>
                  <a:pt x="7" y="126"/>
                </a:cubicBezTo>
                <a:cubicBezTo>
                  <a:pt x="0" y="126"/>
                  <a:pt x="0" y="126"/>
                  <a:pt x="0" y="126"/>
                </a:cubicBezTo>
                <a:cubicBezTo>
                  <a:pt x="0" y="136"/>
                  <a:pt x="0" y="136"/>
                  <a:pt x="0" y="136"/>
                </a:cubicBezTo>
                <a:cubicBezTo>
                  <a:pt x="128" y="136"/>
                  <a:pt x="128" y="136"/>
                  <a:pt x="128" y="136"/>
                </a:cubicBezTo>
                <a:cubicBezTo>
                  <a:pt x="128" y="126"/>
                  <a:pt x="128" y="126"/>
                  <a:pt x="128" y="126"/>
                </a:cubicBezTo>
                <a:lnTo>
                  <a:pt x="124" y="126"/>
                </a:lnTo>
                <a:close/>
                <a:moveTo>
                  <a:pt x="43" y="89"/>
                </a:moveTo>
                <a:cubicBezTo>
                  <a:pt x="16" y="89"/>
                  <a:pt x="16" y="89"/>
                  <a:pt x="16" y="89"/>
                </a:cubicBezTo>
                <a:cubicBezTo>
                  <a:pt x="16" y="78"/>
                  <a:pt x="16" y="78"/>
                  <a:pt x="16" y="78"/>
                </a:cubicBezTo>
                <a:cubicBezTo>
                  <a:pt x="43" y="78"/>
                  <a:pt x="43" y="78"/>
                  <a:pt x="43" y="78"/>
                </a:cubicBezTo>
                <a:lnTo>
                  <a:pt x="43" y="89"/>
                </a:lnTo>
                <a:close/>
                <a:moveTo>
                  <a:pt x="78" y="89"/>
                </a:moveTo>
                <a:cubicBezTo>
                  <a:pt x="51" y="89"/>
                  <a:pt x="51" y="89"/>
                  <a:pt x="51" y="89"/>
                </a:cubicBezTo>
                <a:cubicBezTo>
                  <a:pt x="51" y="78"/>
                  <a:pt x="51" y="78"/>
                  <a:pt x="51" y="78"/>
                </a:cubicBezTo>
                <a:cubicBezTo>
                  <a:pt x="78" y="78"/>
                  <a:pt x="78" y="78"/>
                  <a:pt x="78" y="78"/>
                </a:cubicBezTo>
                <a:lnTo>
                  <a:pt x="78" y="89"/>
                </a:lnTo>
                <a:close/>
                <a:moveTo>
                  <a:pt x="112" y="89"/>
                </a:moveTo>
                <a:cubicBezTo>
                  <a:pt x="85" y="89"/>
                  <a:pt x="85" y="89"/>
                  <a:pt x="85" y="89"/>
                </a:cubicBezTo>
                <a:cubicBezTo>
                  <a:pt x="85" y="78"/>
                  <a:pt x="85" y="78"/>
                  <a:pt x="85" y="78"/>
                </a:cubicBezTo>
                <a:cubicBezTo>
                  <a:pt x="112" y="78"/>
                  <a:pt x="112" y="78"/>
                  <a:pt x="112" y="78"/>
                </a:cubicBezTo>
                <a:lnTo>
                  <a:pt x="112" y="89"/>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slide(fromLeft)">
                                      <p:cBhvr>
                                        <p:cTn id="7" dur="500"/>
                                        <p:tgtEl>
                                          <p:spTgt spid="36"/>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slide(fromBottom)">
                                      <p:cBhvr>
                                        <p:cTn id="11" dur="500"/>
                                        <p:tgtEl>
                                          <p:spTgt spid="67"/>
                                        </p:tgtEl>
                                      </p:cBhvr>
                                    </p:animEffect>
                                  </p:childTnLst>
                                </p:cTn>
                              </p:par>
                            </p:childTnLst>
                          </p:cTn>
                        </p:par>
                        <p:par>
                          <p:cTn id="12" fill="hold">
                            <p:stCondLst>
                              <p:cond delay="1000"/>
                            </p:stCondLst>
                            <p:childTnLst>
                              <p:par>
                                <p:cTn id="13" presetID="2" presetClass="entr" presetSubtype="1" accel="50000" decel="50000" fill="hold" nodeType="afterEffect">
                                  <p:stCondLst>
                                    <p:cond delay="0"/>
                                  </p:stCondLst>
                                  <p:childTnLst>
                                    <p:set>
                                      <p:cBhvr>
                                        <p:cTn id="14" dur="1" fill="hold">
                                          <p:stCondLst>
                                            <p:cond delay="0"/>
                                          </p:stCondLst>
                                        </p:cTn>
                                        <p:tgtEl>
                                          <p:spTgt spid="84"/>
                                        </p:tgtEl>
                                        <p:attrNameLst>
                                          <p:attrName>style.visibility</p:attrName>
                                        </p:attrNameLst>
                                      </p:cBhvr>
                                      <p:to>
                                        <p:strVal val="visible"/>
                                      </p:to>
                                    </p:set>
                                    <p:anim calcmode="lin" valueType="num">
                                      <p:cBhvr additive="base">
                                        <p:cTn id="15" dur="500" fill="hold"/>
                                        <p:tgtEl>
                                          <p:spTgt spid="84"/>
                                        </p:tgtEl>
                                        <p:attrNameLst>
                                          <p:attrName>ppt_x</p:attrName>
                                        </p:attrNameLst>
                                      </p:cBhvr>
                                      <p:tavLst>
                                        <p:tav tm="0">
                                          <p:val>
                                            <p:strVal val="#ppt_x"/>
                                          </p:val>
                                        </p:tav>
                                        <p:tav tm="100000">
                                          <p:val>
                                            <p:strVal val="#ppt_x"/>
                                          </p:val>
                                        </p:tav>
                                      </p:tavLst>
                                    </p:anim>
                                    <p:anim calcmode="lin" valueType="num">
                                      <p:cBhvr additive="base">
                                        <p:cTn id="16" dur="500" fill="hold"/>
                                        <p:tgtEl>
                                          <p:spTgt spid="84"/>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12" presetClass="entr" presetSubtype="4" fill="hold" nodeType="afterEffect">
                                  <p:stCondLst>
                                    <p:cond delay="0"/>
                                  </p:stCondLst>
                                  <p:childTnLst>
                                    <p:set>
                                      <p:cBhvr>
                                        <p:cTn id="19" dur="1" fill="hold">
                                          <p:stCondLst>
                                            <p:cond delay="0"/>
                                          </p:stCondLst>
                                        </p:cTn>
                                        <p:tgtEl>
                                          <p:spTgt spid="105"/>
                                        </p:tgtEl>
                                        <p:attrNameLst>
                                          <p:attrName>style.visibility</p:attrName>
                                        </p:attrNameLst>
                                      </p:cBhvr>
                                      <p:to>
                                        <p:strVal val="visible"/>
                                      </p:to>
                                    </p:set>
                                    <p:animEffect transition="in" filter="slide(fromBottom)">
                                      <p:cBhvr>
                                        <p:cTn id="20" dur="500"/>
                                        <p:tgtEl>
                                          <p:spTgt spid="105"/>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slide(fromLeft)">
                                      <p:cBhvr>
                                        <p:cTn id="24" dur="500"/>
                                        <p:tgtEl>
                                          <p:spTgt spid="37"/>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slide(fromBottom)">
                                      <p:cBhvr>
                                        <p:cTn id="28" dur="500"/>
                                        <p:tgtEl>
                                          <p:spTgt spid="70"/>
                                        </p:tgtEl>
                                      </p:cBhvr>
                                    </p:animEffect>
                                  </p:childTnLst>
                                </p:cTn>
                              </p:par>
                            </p:childTnLst>
                          </p:cTn>
                        </p:par>
                        <p:par>
                          <p:cTn id="29" fill="hold">
                            <p:stCondLst>
                              <p:cond delay="3000"/>
                            </p:stCondLst>
                            <p:childTnLst>
                              <p:par>
                                <p:cTn id="30" presetID="2" presetClass="entr" presetSubtype="4" accel="50000" decel="50000" fill="hold" nodeType="afterEffect">
                                  <p:stCondLst>
                                    <p:cond delay="0"/>
                                  </p:stCondLst>
                                  <p:childTnLst>
                                    <p:set>
                                      <p:cBhvr>
                                        <p:cTn id="31" dur="1" fill="hold">
                                          <p:stCondLst>
                                            <p:cond delay="0"/>
                                          </p:stCondLst>
                                        </p:cTn>
                                        <p:tgtEl>
                                          <p:spTgt spid="95"/>
                                        </p:tgtEl>
                                        <p:attrNameLst>
                                          <p:attrName>style.visibility</p:attrName>
                                        </p:attrNameLst>
                                      </p:cBhvr>
                                      <p:to>
                                        <p:strVal val="visible"/>
                                      </p:to>
                                    </p:set>
                                    <p:anim calcmode="lin" valueType="num">
                                      <p:cBhvr additive="base">
                                        <p:cTn id="32" dur="500" fill="hold"/>
                                        <p:tgtEl>
                                          <p:spTgt spid="95"/>
                                        </p:tgtEl>
                                        <p:attrNameLst>
                                          <p:attrName>ppt_x</p:attrName>
                                        </p:attrNameLst>
                                      </p:cBhvr>
                                      <p:tavLst>
                                        <p:tav tm="0">
                                          <p:val>
                                            <p:strVal val="#ppt_x"/>
                                          </p:val>
                                        </p:tav>
                                        <p:tav tm="100000">
                                          <p:val>
                                            <p:strVal val="#ppt_x"/>
                                          </p:val>
                                        </p:tav>
                                      </p:tavLst>
                                    </p:anim>
                                    <p:anim calcmode="lin" valueType="num">
                                      <p:cBhvr additive="base">
                                        <p:cTn id="33" dur="500" fill="hold"/>
                                        <p:tgtEl>
                                          <p:spTgt spid="95"/>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12" presetClass="entr" presetSubtype="4" fill="hold" nodeType="afterEffect">
                                  <p:stCondLst>
                                    <p:cond delay="0"/>
                                  </p:stCondLst>
                                  <p:childTnLst>
                                    <p:set>
                                      <p:cBhvr>
                                        <p:cTn id="36" dur="1" fill="hold">
                                          <p:stCondLst>
                                            <p:cond delay="0"/>
                                          </p:stCondLst>
                                        </p:cTn>
                                        <p:tgtEl>
                                          <p:spTgt spid="114"/>
                                        </p:tgtEl>
                                        <p:attrNameLst>
                                          <p:attrName>style.visibility</p:attrName>
                                        </p:attrNameLst>
                                      </p:cBhvr>
                                      <p:to>
                                        <p:strVal val="visible"/>
                                      </p:to>
                                    </p:set>
                                    <p:animEffect transition="in" filter="slide(fromBottom)">
                                      <p:cBhvr>
                                        <p:cTn id="37" dur="500"/>
                                        <p:tgtEl>
                                          <p:spTgt spid="114"/>
                                        </p:tgtEl>
                                      </p:cBhvr>
                                    </p:animEffect>
                                  </p:childTnLst>
                                </p:cTn>
                              </p:par>
                            </p:childTnLst>
                          </p:cTn>
                        </p:par>
                        <p:par>
                          <p:cTn id="38" fill="hold">
                            <p:stCondLst>
                              <p:cond delay="4000"/>
                            </p:stCondLst>
                            <p:childTnLst>
                              <p:par>
                                <p:cTn id="39" presetID="12" presetClass="entr" presetSubtype="8"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slide(fromLeft)">
                                      <p:cBhvr>
                                        <p:cTn id="41" dur="500"/>
                                        <p:tgtEl>
                                          <p:spTgt spid="41"/>
                                        </p:tgtEl>
                                      </p:cBhvr>
                                    </p:animEffect>
                                  </p:childTnLst>
                                </p:cTn>
                              </p:par>
                            </p:childTnLst>
                          </p:cTn>
                        </p:par>
                        <p:par>
                          <p:cTn id="42" fill="hold">
                            <p:stCondLst>
                              <p:cond delay="4500"/>
                            </p:stCondLst>
                            <p:childTnLst>
                              <p:par>
                                <p:cTn id="43" presetID="12" presetClass="entr" presetSubtype="4" fill="hold" grpId="0" nodeType="after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slide(fromBottom)">
                                      <p:cBhvr>
                                        <p:cTn id="45" dur="500"/>
                                        <p:tgtEl>
                                          <p:spTgt spid="71"/>
                                        </p:tgtEl>
                                      </p:cBhvr>
                                    </p:animEffect>
                                  </p:childTnLst>
                                </p:cTn>
                              </p:par>
                            </p:childTnLst>
                          </p:cTn>
                        </p:par>
                        <p:par>
                          <p:cTn id="46" fill="hold">
                            <p:stCondLst>
                              <p:cond delay="5000"/>
                            </p:stCondLst>
                            <p:childTnLst>
                              <p:par>
                                <p:cTn id="47" presetID="2" presetClass="entr" presetSubtype="1" accel="50000" decel="50000" fill="hold" nodeType="after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additive="base">
                                        <p:cTn id="49" dur="500" fill="hold"/>
                                        <p:tgtEl>
                                          <p:spTgt spid="85"/>
                                        </p:tgtEl>
                                        <p:attrNameLst>
                                          <p:attrName>ppt_x</p:attrName>
                                        </p:attrNameLst>
                                      </p:cBhvr>
                                      <p:tavLst>
                                        <p:tav tm="0">
                                          <p:val>
                                            <p:strVal val="#ppt_x"/>
                                          </p:val>
                                        </p:tav>
                                        <p:tav tm="100000">
                                          <p:val>
                                            <p:strVal val="#ppt_x"/>
                                          </p:val>
                                        </p:tav>
                                      </p:tavLst>
                                    </p:anim>
                                    <p:anim calcmode="lin" valueType="num">
                                      <p:cBhvr additive="base">
                                        <p:cTn id="50" dur="500" fill="hold"/>
                                        <p:tgtEl>
                                          <p:spTgt spid="85"/>
                                        </p:tgtEl>
                                        <p:attrNameLst>
                                          <p:attrName>ppt_y</p:attrName>
                                        </p:attrNameLst>
                                      </p:cBhvr>
                                      <p:tavLst>
                                        <p:tav tm="0">
                                          <p:val>
                                            <p:strVal val="0-#ppt_h/2"/>
                                          </p:val>
                                        </p:tav>
                                        <p:tav tm="100000">
                                          <p:val>
                                            <p:strVal val="#ppt_y"/>
                                          </p:val>
                                        </p:tav>
                                      </p:tavLst>
                                    </p:anim>
                                  </p:childTnLst>
                                </p:cTn>
                              </p:par>
                            </p:childTnLst>
                          </p:cTn>
                        </p:par>
                        <p:par>
                          <p:cTn id="51" fill="hold">
                            <p:stCondLst>
                              <p:cond delay="5500"/>
                            </p:stCondLst>
                            <p:childTnLst>
                              <p:par>
                                <p:cTn id="52" presetID="12" presetClass="entr" presetSubtype="4" fill="hold" nodeType="afterEffect">
                                  <p:stCondLst>
                                    <p:cond delay="0"/>
                                  </p:stCondLst>
                                  <p:childTnLst>
                                    <p:set>
                                      <p:cBhvr>
                                        <p:cTn id="53" dur="1" fill="hold">
                                          <p:stCondLst>
                                            <p:cond delay="0"/>
                                          </p:stCondLst>
                                        </p:cTn>
                                        <p:tgtEl>
                                          <p:spTgt spid="108"/>
                                        </p:tgtEl>
                                        <p:attrNameLst>
                                          <p:attrName>style.visibility</p:attrName>
                                        </p:attrNameLst>
                                      </p:cBhvr>
                                      <p:to>
                                        <p:strVal val="visible"/>
                                      </p:to>
                                    </p:set>
                                    <p:animEffect transition="in" filter="slide(fromBottom)">
                                      <p:cBhvr>
                                        <p:cTn id="54" dur="500"/>
                                        <p:tgtEl>
                                          <p:spTgt spid="108"/>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slide(fromLeft)">
                                      <p:cBhvr>
                                        <p:cTn id="58" dur="500"/>
                                        <p:tgtEl>
                                          <p:spTgt spid="44"/>
                                        </p:tgtEl>
                                      </p:cBhvr>
                                    </p:animEffect>
                                  </p:childTnLst>
                                </p:cTn>
                              </p:par>
                            </p:childTnLst>
                          </p:cTn>
                        </p:par>
                        <p:par>
                          <p:cTn id="59" fill="hold">
                            <p:stCondLst>
                              <p:cond delay="6500"/>
                            </p:stCondLst>
                            <p:childTnLst>
                              <p:par>
                                <p:cTn id="60" presetID="12" presetClass="entr" presetSubtype="4" fill="hold" grpId="0" nodeType="afterEffect">
                                  <p:stCondLst>
                                    <p:cond delay="0"/>
                                  </p:stCondLst>
                                  <p:childTnLst>
                                    <p:set>
                                      <p:cBhvr>
                                        <p:cTn id="61" dur="1" fill="hold">
                                          <p:stCondLst>
                                            <p:cond delay="0"/>
                                          </p:stCondLst>
                                        </p:cTn>
                                        <p:tgtEl>
                                          <p:spTgt spid="72"/>
                                        </p:tgtEl>
                                        <p:attrNameLst>
                                          <p:attrName>style.visibility</p:attrName>
                                        </p:attrNameLst>
                                      </p:cBhvr>
                                      <p:to>
                                        <p:strVal val="visible"/>
                                      </p:to>
                                    </p:set>
                                    <p:animEffect transition="in" filter="slide(fromBottom)">
                                      <p:cBhvr>
                                        <p:cTn id="62" dur="500"/>
                                        <p:tgtEl>
                                          <p:spTgt spid="72"/>
                                        </p:tgtEl>
                                      </p:cBhvr>
                                    </p:animEffect>
                                  </p:childTnLst>
                                </p:cTn>
                              </p:par>
                            </p:childTnLst>
                          </p:cTn>
                        </p:par>
                        <p:par>
                          <p:cTn id="63" fill="hold">
                            <p:stCondLst>
                              <p:cond delay="7000"/>
                            </p:stCondLst>
                            <p:childTnLst>
                              <p:par>
                                <p:cTn id="64" presetID="2" presetClass="entr" presetSubtype="4" accel="50000" decel="50000" fill="hold" nodeType="afterEffect">
                                  <p:stCondLst>
                                    <p:cond delay="0"/>
                                  </p:stCondLst>
                                  <p:childTnLst>
                                    <p:set>
                                      <p:cBhvr>
                                        <p:cTn id="65" dur="1" fill="hold">
                                          <p:stCondLst>
                                            <p:cond delay="0"/>
                                          </p:stCondLst>
                                        </p:cTn>
                                        <p:tgtEl>
                                          <p:spTgt spid="100"/>
                                        </p:tgtEl>
                                        <p:attrNameLst>
                                          <p:attrName>style.visibility</p:attrName>
                                        </p:attrNameLst>
                                      </p:cBhvr>
                                      <p:to>
                                        <p:strVal val="visible"/>
                                      </p:to>
                                    </p:set>
                                    <p:anim calcmode="lin" valueType="num">
                                      <p:cBhvr additive="base">
                                        <p:cTn id="66" dur="500" fill="hold"/>
                                        <p:tgtEl>
                                          <p:spTgt spid="100"/>
                                        </p:tgtEl>
                                        <p:attrNameLst>
                                          <p:attrName>ppt_x</p:attrName>
                                        </p:attrNameLst>
                                      </p:cBhvr>
                                      <p:tavLst>
                                        <p:tav tm="0">
                                          <p:val>
                                            <p:strVal val="#ppt_x"/>
                                          </p:val>
                                        </p:tav>
                                        <p:tav tm="100000">
                                          <p:val>
                                            <p:strVal val="#ppt_x"/>
                                          </p:val>
                                        </p:tav>
                                      </p:tavLst>
                                    </p:anim>
                                    <p:anim calcmode="lin" valueType="num">
                                      <p:cBhvr additive="base">
                                        <p:cTn id="67" dur="500" fill="hold"/>
                                        <p:tgtEl>
                                          <p:spTgt spid="100"/>
                                        </p:tgtEl>
                                        <p:attrNameLst>
                                          <p:attrName>ppt_y</p:attrName>
                                        </p:attrNameLst>
                                      </p:cBhvr>
                                      <p:tavLst>
                                        <p:tav tm="0">
                                          <p:val>
                                            <p:strVal val="1+#ppt_h/2"/>
                                          </p:val>
                                        </p:tav>
                                        <p:tav tm="100000">
                                          <p:val>
                                            <p:strVal val="#ppt_y"/>
                                          </p:val>
                                        </p:tav>
                                      </p:tavLst>
                                    </p:anim>
                                  </p:childTnLst>
                                </p:cTn>
                              </p:par>
                            </p:childTnLst>
                          </p:cTn>
                        </p:par>
                        <p:par>
                          <p:cTn id="68" fill="hold">
                            <p:stCondLst>
                              <p:cond delay="7500"/>
                            </p:stCondLst>
                            <p:childTnLst>
                              <p:par>
                                <p:cTn id="69" presetID="12" presetClass="entr" presetSubtype="4" fill="hold" nodeType="afterEffect">
                                  <p:stCondLst>
                                    <p:cond delay="0"/>
                                  </p:stCondLst>
                                  <p:childTnLst>
                                    <p:set>
                                      <p:cBhvr>
                                        <p:cTn id="70" dur="1" fill="hold">
                                          <p:stCondLst>
                                            <p:cond delay="0"/>
                                          </p:stCondLst>
                                        </p:cTn>
                                        <p:tgtEl>
                                          <p:spTgt spid="117"/>
                                        </p:tgtEl>
                                        <p:attrNameLst>
                                          <p:attrName>style.visibility</p:attrName>
                                        </p:attrNameLst>
                                      </p:cBhvr>
                                      <p:to>
                                        <p:strVal val="visible"/>
                                      </p:to>
                                    </p:set>
                                    <p:animEffect transition="in" filter="slide(fromBottom)">
                                      <p:cBhvr>
                                        <p:cTn id="71" dur="500"/>
                                        <p:tgtEl>
                                          <p:spTgt spid="117"/>
                                        </p:tgtEl>
                                      </p:cBhvr>
                                    </p:animEffect>
                                  </p:childTnLst>
                                </p:cTn>
                              </p:par>
                            </p:childTnLst>
                          </p:cTn>
                        </p:par>
                        <p:par>
                          <p:cTn id="72" fill="hold">
                            <p:stCondLst>
                              <p:cond delay="8000"/>
                            </p:stCondLst>
                            <p:childTnLst>
                              <p:par>
                                <p:cTn id="73" presetID="1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slide(fromLeft)">
                                      <p:cBhvr>
                                        <p:cTn id="75" dur="500"/>
                                        <p:tgtEl>
                                          <p:spTgt spid="50"/>
                                        </p:tgtEl>
                                      </p:cBhvr>
                                    </p:animEffect>
                                  </p:childTnLst>
                                </p:cTn>
                              </p:par>
                            </p:childTnLst>
                          </p:cTn>
                        </p:par>
                        <p:par>
                          <p:cTn id="76" fill="hold">
                            <p:stCondLst>
                              <p:cond delay="8500"/>
                            </p:stCondLst>
                            <p:childTnLst>
                              <p:par>
                                <p:cTn id="77" presetID="12" presetClass="entr" presetSubtype="4" fill="hold" grpId="0" nodeType="after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slide(fromBottom)">
                                      <p:cBhvr>
                                        <p:cTn id="79" dur="500"/>
                                        <p:tgtEl>
                                          <p:spTgt spid="74"/>
                                        </p:tgtEl>
                                      </p:cBhvr>
                                    </p:animEffect>
                                  </p:childTnLst>
                                </p:cTn>
                              </p:par>
                            </p:childTnLst>
                          </p:cTn>
                        </p:par>
                        <p:par>
                          <p:cTn id="80" fill="hold">
                            <p:stCondLst>
                              <p:cond delay="9000"/>
                            </p:stCondLst>
                            <p:childTnLst>
                              <p:par>
                                <p:cTn id="81" presetID="2" presetClass="entr" presetSubtype="1" accel="50000" decel="50000" fill="hold" nodeType="afterEffect">
                                  <p:stCondLst>
                                    <p:cond delay="0"/>
                                  </p:stCondLst>
                                  <p:childTnLst>
                                    <p:set>
                                      <p:cBhvr>
                                        <p:cTn id="82" dur="1" fill="hold">
                                          <p:stCondLst>
                                            <p:cond delay="0"/>
                                          </p:stCondLst>
                                        </p:cTn>
                                        <p:tgtEl>
                                          <p:spTgt spid="90"/>
                                        </p:tgtEl>
                                        <p:attrNameLst>
                                          <p:attrName>style.visibility</p:attrName>
                                        </p:attrNameLst>
                                      </p:cBhvr>
                                      <p:to>
                                        <p:strVal val="visible"/>
                                      </p:to>
                                    </p:set>
                                    <p:anim calcmode="lin" valueType="num">
                                      <p:cBhvr additive="base">
                                        <p:cTn id="83" dur="500" fill="hold"/>
                                        <p:tgtEl>
                                          <p:spTgt spid="90"/>
                                        </p:tgtEl>
                                        <p:attrNameLst>
                                          <p:attrName>ppt_x</p:attrName>
                                        </p:attrNameLst>
                                      </p:cBhvr>
                                      <p:tavLst>
                                        <p:tav tm="0">
                                          <p:val>
                                            <p:strVal val="#ppt_x"/>
                                          </p:val>
                                        </p:tav>
                                        <p:tav tm="100000">
                                          <p:val>
                                            <p:strVal val="#ppt_x"/>
                                          </p:val>
                                        </p:tav>
                                      </p:tavLst>
                                    </p:anim>
                                    <p:anim calcmode="lin" valueType="num">
                                      <p:cBhvr additive="base">
                                        <p:cTn id="84" dur="500" fill="hold"/>
                                        <p:tgtEl>
                                          <p:spTgt spid="90"/>
                                        </p:tgtEl>
                                        <p:attrNameLst>
                                          <p:attrName>ppt_y</p:attrName>
                                        </p:attrNameLst>
                                      </p:cBhvr>
                                      <p:tavLst>
                                        <p:tav tm="0">
                                          <p:val>
                                            <p:strVal val="0-#ppt_h/2"/>
                                          </p:val>
                                        </p:tav>
                                        <p:tav tm="100000">
                                          <p:val>
                                            <p:strVal val="#ppt_y"/>
                                          </p:val>
                                        </p:tav>
                                      </p:tavLst>
                                    </p:anim>
                                  </p:childTnLst>
                                </p:cTn>
                              </p:par>
                            </p:childTnLst>
                          </p:cTn>
                        </p:par>
                        <p:par>
                          <p:cTn id="85" fill="hold">
                            <p:stCondLst>
                              <p:cond delay="9500"/>
                            </p:stCondLst>
                            <p:childTnLst>
                              <p:par>
                                <p:cTn id="86" presetID="12" presetClass="entr" presetSubtype="4" fill="hold" nodeType="afterEffect">
                                  <p:stCondLst>
                                    <p:cond delay="0"/>
                                  </p:stCondLst>
                                  <p:childTnLst>
                                    <p:set>
                                      <p:cBhvr>
                                        <p:cTn id="87" dur="1" fill="hold">
                                          <p:stCondLst>
                                            <p:cond delay="0"/>
                                          </p:stCondLst>
                                        </p:cTn>
                                        <p:tgtEl>
                                          <p:spTgt spid="111"/>
                                        </p:tgtEl>
                                        <p:attrNameLst>
                                          <p:attrName>style.visibility</p:attrName>
                                        </p:attrNameLst>
                                      </p:cBhvr>
                                      <p:to>
                                        <p:strVal val="visible"/>
                                      </p:to>
                                    </p:set>
                                    <p:animEffect transition="in" filter="slide(fromBottom)">
                                      <p:cBhvr>
                                        <p:cTn id="88"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0" grpId="0"/>
      <p:bldP spid="71" grpId="0"/>
      <p:bldP spid="72" grpId="0"/>
      <p:bldP spid="7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5" name="Straight Connector 74"/>
          <p:cNvCxnSpPr/>
          <p:nvPr/>
        </p:nvCxnSpPr>
        <p:spPr>
          <a:xfrm flipH="1">
            <a:off x="2116695" y="4357312"/>
            <a:ext cx="1" cy="819864"/>
          </a:xfrm>
          <a:prstGeom prst="line">
            <a:avLst/>
          </a:prstGeom>
          <a:ln w="19050">
            <a:solidFill>
              <a:schemeClr val="tx2">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a:off x="6095681" y="4357312"/>
            <a:ext cx="1" cy="819864"/>
          </a:xfrm>
          <a:prstGeom prst="line">
            <a:avLst/>
          </a:prstGeom>
          <a:ln w="19050">
            <a:solidFill>
              <a:schemeClr val="accent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a:off x="10080320" y="4357312"/>
            <a:ext cx="1" cy="819864"/>
          </a:xfrm>
          <a:prstGeom prst="line">
            <a:avLst/>
          </a:prstGeom>
          <a:ln w="19050">
            <a:solidFill>
              <a:schemeClr val="accent3"/>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rot="10800000" flipH="1">
            <a:off x="4105395" y="4357312"/>
            <a:ext cx="1" cy="819864"/>
          </a:xfrm>
          <a:prstGeom prst="line">
            <a:avLst/>
          </a:prstGeom>
          <a:ln w="19050">
            <a:solidFill>
              <a:schemeClr val="accent4"/>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0800000" flipH="1">
            <a:off x="8081112" y="4357312"/>
            <a:ext cx="1" cy="819864"/>
          </a:xfrm>
          <a:prstGeom prst="line">
            <a:avLst/>
          </a:prstGeom>
          <a:ln w="19050">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20" name="Group 88"/>
          <p:cNvGrpSpPr/>
          <p:nvPr/>
        </p:nvGrpSpPr>
        <p:grpSpPr>
          <a:xfrm>
            <a:off x="1180843" y="5426043"/>
            <a:ext cx="1871700" cy="495352"/>
            <a:chOff x="690582" y="661615"/>
            <a:chExt cx="1370060" cy="201904"/>
          </a:xfrm>
        </p:grpSpPr>
        <p:sp>
          <p:nvSpPr>
            <p:cNvPr id="106" name="TextBox 105"/>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7" name="TextBox 106"/>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1" name="Group 88"/>
          <p:cNvGrpSpPr/>
          <p:nvPr/>
        </p:nvGrpSpPr>
        <p:grpSpPr>
          <a:xfrm>
            <a:off x="5169539" y="5426043"/>
            <a:ext cx="1871700" cy="495352"/>
            <a:chOff x="690582" y="661615"/>
            <a:chExt cx="1370060" cy="201904"/>
          </a:xfrm>
        </p:grpSpPr>
        <p:sp>
          <p:nvSpPr>
            <p:cNvPr id="109" name="TextBox 108"/>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0" name="TextBox 109"/>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2" name="Group 88"/>
          <p:cNvGrpSpPr/>
          <p:nvPr/>
        </p:nvGrpSpPr>
        <p:grpSpPr>
          <a:xfrm>
            <a:off x="9158234" y="5426043"/>
            <a:ext cx="1871700" cy="495352"/>
            <a:chOff x="690582" y="661615"/>
            <a:chExt cx="1370060" cy="201904"/>
          </a:xfrm>
        </p:grpSpPr>
        <p:sp>
          <p:nvSpPr>
            <p:cNvPr id="112" name="TextBox 111"/>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3" name="TextBox 112"/>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3" name="Group 88"/>
          <p:cNvGrpSpPr/>
          <p:nvPr/>
        </p:nvGrpSpPr>
        <p:grpSpPr>
          <a:xfrm>
            <a:off x="3175192" y="5426043"/>
            <a:ext cx="1871700" cy="495352"/>
            <a:chOff x="690582" y="661615"/>
            <a:chExt cx="1370060" cy="201904"/>
          </a:xfrm>
        </p:grpSpPr>
        <p:sp>
          <p:nvSpPr>
            <p:cNvPr id="115" name="TextBox 114"/>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6" name="TextBox 115"/>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4" name="Group 88"/>
          <p:cNvGrpSpPr/>
          <p:nvPr/>
        </p:nvGrpSpPr>
        <p:grpSpPr>
          <a:xfrm>
            <a:off x="7163887" y="5426043"/>
            <a:ext cx="1871700" cy="495352"/>
            <a:chOff x="690582" y="661615"/>
            <a:chExt cx="1370060" cy="201904"/>
          </a:xfrm>
        </p:grpSpPr>
        <p:sp>
          <p:nvSpPr>
            <p:cNvPr id="118" name="TextBox 117"/>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9" name="TextBox 118"/>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sp>
        <p:nvSpPr>
          <p:cNvPr id="66" name="Freeform 65"/>
          <p:cNvSpPr/>
          <p:nvPr/>
        </p:nvSpPr>
        <p:spPr>
          <a:xfrm>
            <a:off x="1526534"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latin typeface="+mn-ea"/>
            </a:endParaRPr>
          </a:p>
        </p:txBody>
      </p:sp>
      <p:sp>
        <p:nvSpPr>
          <p:cNvPr id="68" name="Freeform 67"/>
          <p:cNvSpPr/>
          <p:nvPr/>
        </p:nvSpPr>
        <p:spPr>
          <a:xfrm>
            <a:off x="3514851"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69" name="Freeform 68"/>
          <p:cNvSpPr/>
          <p:nvPr/>
        </p:nvSpPr>
        <p:spPr>
          <a:xfrm>
            <a:off x="5503168"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43816" bIns="210656"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73" name="Freeform 72"/>
          <p:cNvSpPr/>
          <p:nvPr/>
        </p:nvSpPr>
        <p:spPr>
          <a:xfrm>
            <a:off x="7491485"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121908"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77" name="Freeform 76"/>
          <p:cNvSpPr/>
          <p:nvPr/>
        </p:nvSpPr>
        <p:spPr>
          <a:xfrm>
            <a:off x="9479802"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210656"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79" name="Oval 78"/>
          <p:cNvSpPr>
            <a:spLocks noChangeAspect="1"/>
          </p:cNvSpPr>
          <p:nvPr/>
        </p:nvSpPr>
        <p:spPr>
          <a:xfrm>
            <a:off x="1200347" y="3007498"/>
            <a:ext cx="694158" cy="694244"/>
          </a:xfrm>
          <a:prstGeom prst="ellipse">
            <a:avLst/>
          </a:prstGeom>
          <a:solidFill>
            <a:schemeClr val="bg1"/>
          </a:solid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tx2">
                    <a:lumMod val="75000"/>
                  </a:schemeClr>
                </a:solidFill>
                <a:latin typeface="Agency FB" panose="020B0503020202020204" pitchFamily="34" charset="0"/>
              </a:rPr>
              <a:t>01</a:t>
            </a:r>
            <a:endParaRPr lang="en-US" sz="1900" b="1" dirty="0">
              <a:solidFill>
                <a:schemeClr val="tx2">
                  <a:lumMod val="75000"/>
                </a:schemeClr>
              </a:solidFill>
              <a:latin typeface="Agency FB" panose="020B0503020202020204" pitchFamily="34" charset="0"/>
            </a:endParaRPr>
          </a:p>
        </p:txBody>
      </p:sp>
      <p:sp>
        <p:nvSpPr>
          <p:cNvPr id="80" name="Oval 79"/>
          <p:cNvSpPr>
            <a:spLocks noChangeAspect="1"/>
          </p:cNvSpPr>
          <p:nvPr/>
        </p:nvSpPr>
        <p:spPr>
          <a:xfrm>
            <a:off x="3196475" y="3007498"/>
            <a:ext cx="694158" cy="694244"/>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4"/>
                </a:solidFill>
                <a:latin typeface="Agency FB" panose="020B0503020202020204" pitchFamily="34" charset="0"/>
              </a:rPr>
              <a:t>02</a:t>
            </a:r>
            <a:endParaRPr lang="en-US" sz="1900" dirty="0">
              <a:solidFill>
                <a:schemeClr val="accent4"/>
              </a:solidFill>
              <a:latin typeface="Agency FB" panose="020B0503020202020204" pitchFamily="34" charset="0"/>
            </a:endParaRPr>
          </a:p>
        </p:txBody>
      </p:sp>
      <p:sp>
        <p:nvSpPr>
          <p:cNvPr id="81" name="Oval 80"/>
          <p:cNvSpPr>
            <a:spLocks noChangeAspect="1"/>
          </p:cNvSpPr>
          <p:nvPr/>
        </p:nvSpPr>
        <p:spPr>
          <a:xfrm>
            <a:off x="5192603" y="3007498"/>
            <a:ext cx="694158" cy="69424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1"/>
                </a:solidFill>
                <a:latin typeface="Agency FB" panose="020B0503020202020204" pitchFamily="34" charset="0"/>
              </a:rPr>
              <a:t>03</a:t>
            </a:r>
            <a:endParaRPr lang="en-US" sz="1900" dirty="0">
              <a:solidFill>
                <a:schemeClr val="accent1"/>
              </a:solidFill>
              <a:latin typeface="Agency FB" panose="020B0503020202020204" pitchFamily="34" charset="0"/>
            </a:endParaRPr>
          </a:p>
        </p:txBody>
      </p:sp>
      <p:sp>
        <p:nvSpPr>
          <p:cNvPr id="82" name="Oval 81"/>
          <p:cNvSpPr>
            <a:spLocks noChangeAspect="1"/>
          </p:cNvSpPr>
          <p:nvPr/>
        </p:nvSpPr>
        <p:spPr>
          <a:xfrm>
            <a:off x="7188731" y="3007498"/>
            <a:ext cx="694158" cy="69424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2"/>
                </a:solidFill>
                <a:latin typeface="Agency FB" panose="020B0503020202020204" pitchFamily="34" charset="0"/>
              </a:rPr>
              <a:t>04</a:t>
            </a:r>
            <a:endParaRPr lang="en-US" sz="1900" dirty="0">
              <a:solidFill>
                <a:schemeClr val="accent2"/>
              </a:solidFill>
              <a:latin typeface="Agency FB" panose="020B0503020202020204" pitchFamily="34" charset="0"/>
            </a:endParaRPr>
          </a:p>
        </p:txBody>
      </p:sp>
      <p:sp>
        <p:nvSpPr>
          <p:cNvPr id="83" name="Oval 82"/>
          <p:cNvSpPr>
            <a:spLocks noChangeAspect="1"/>
          </p:cNvSpPr>
          <p:nvPr/>
        </p:nvSpPr>
        <p:spPr>
          <a:xfrm>
            <a:off x="9184860" y="3007498"/>
            <a:ext cx="694158" cy="694244"/>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3"/>
                </a:solidFill>
                <a:latin typeface="Agency FB" panose="020B0503020202020204" pitchFamily="34" charset="0"/>
              </a:rPr>
              <a:t>05</a:t>
            </a:r>
            <a:endParaRPr lang="en-US" sz="1900" dirty="0">
              <a:solidFill>
                <a:schemeClr val="accent3"/>
              </a:solidFill>
              <a:latin typeface="Agency FB" panose="020B0503020202020204" pitchFamily="34" charset="0"/>
            </a:endParaRPr>
          </a:p>
        </p:txBody>
      </p:sp>
      <p:grpSp>
        <p:nvGrpSpPr>
          <p:cNvPr id="87" name="Group 86"/>
          <p:cNvGrpSpPr/>
          <p:nvPr/>
        </p:nvGrpSpPr>
        <p:grpSpPr>
          <a:xfrm>
            <a:off x="1312991" y="1677302"/>
            <a:ext cx="1607404" cy="1421924"/>
            <a:chOff x="971610" y="1226241"/>
            <a:chExt cx="1205710" cy="1066443"/>
          </a:xfrm>
        </p:grpSpPr>
        <p:sp>
          <p:nvSpPr>
            <p:cNvPr id="33" name="Rounded Rectangle 32"/>
            <p:cNvSpPr/>
            <p:nvPr/>
          </p:nvSpPr>
          <p:spPr>
            <a:xfrm rot="10800000" flipV="1">
              <a:off x="971610" y="1226241"/>
              <a:ext cx="1205710" cy="451544"/>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2012</a:t>
              </a:r>
              <a:endParaRPr lang="en-US" dirty="0">
                <a:solidFill>
                  <a:schemeClr val="bg1"/>
                </a:solidFill>
                <a:latin typeface="Agency FB" panose="020B0503020202020204" pitchFamily="34" charset="0"/>
              </a:endParaRPr>
            </a:p>
          </p:txBody>
        </p:sp>
        <p:cxnSp>
          <p:nvCxnSpPr>
            <p:cNvPr id="85" name="Straight Connector 84"/>
            <p:cNvCxnSpPr/>
            <p:nvPr/>
          </p:nvCxnSpPr>
          <p:spPr>
            <a:xfrm flipH="1">
              <a:off x="1574465" y="1677786"/>
              <a:ext cx="1" cy="614898"/>
            </a:xfrm>
            <a:prstGeom prst="line">
              <a:avLst/>
            </a:prstGeom>
            <a:ln w="19050">
              <a:solidFill>
                <a:schemeClr val="tx2">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0" name="Group 89"/>
          <p:cNvGrpSpPr/>
          <p:nvPr/>
        </p:nvGrpSpPr>
        <p:grpSpPr>
          <a:xfrm>
            <a:off x="3301690" y="1677302"/>
            <a:ext cx="1607404" cy="1421924"/>
            <a:chOff x="971610" y="1226241"/>
            <a:chExt cx="1205710" cy="1066443"/>
          </a:xfrm>
        </p:grpSpPr>
        <p:sp>
          <p:nvSpPr>
            <p:cNvPr id="92" name="Rounded Rectangle 91"/>
            <p:cNvSpPr/>
            <p:nvPr/>
          </p:nvSpPr>
          <p:spPr>
            <a:xfrm rot="10800000" flipV="1">
              <a:off x="971610" y="1226241"/>
              <a:ext cx="1205710" cy="45154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2013</a:t>
              </a:r>
              <a:endParaRPr lang="en-US" dirty="0">
                <a:solidFill>
                  <a:schemeClr val="bg1"/>
                </a:solidFill>
                <a:latin typeface="Agency FB" panose="020B0503020202020204" pitchFamily="34" charset="0"/>
              </a:endParaRPr>
            </a:p>
          </p:txBody>
        </p:sp>
        <p:cxnSp>
          <p:nvCxnSpPr>
            <p:cNvPr id="95" name="Straight Connector 94"/>
            <p:cNvCxnSpPr/>
            <p:nvPr/>
          </p:nvCxnSpPr>
          <p:spPr>
            <a:xfrm flipH="1">
              <a:off x="1574465" y="1677786"/>
              <a:ext cx="1" cy="614898"/>
            </a:xfrm>
            <a:prstGeom prst="line">
              <a:avLst/>
            </a:prstGeom>
            <a:ln w="19050">
              <a:solidFill>
                <a:schemeClr val="accent4"/>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7" name="Group 96"/>
          <p:cNvGrpSpPr/>
          <p:nvPr/>
        </p:nvGrpSpPr>
        <p:grpSpPr>
          <a:xfrm>
            <a:off x="5291977" y="1677302"/>
            <a:ext cx="1607404" cy="1421924"/>
            <a:chOff x="971610" y="1226241"/>
            <a:chExt cx="1205710" cy="1066443"/>
          </a:xfrm>
        </p:grpSpPr>
        <p:sp>
          <p:nvSpPr>
            <p:cNvPr id="100" name="Rounded Rectangle 99"/>
            <p:cNvSpPr/>
            <p:nvPr/>
          </p:nvSpPr>
          <p:spPr>
            <a:xfrm rot="10800000" flipV="1">
              <a:off x="971610" y="1226241"/>
              <a:ext cx="1205710" cy="45154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2014</a:t>
              </a:r>
              <a:endParaRPr lang="en-US" dirty="0">
                <a:solidFill>
                  <a:schemeClr val="bg1"/>
                </a:solidFill>
                <a:latin typeface="Agency FB" panose="020B0503020202020204" pitchFamily="34" charset="0"/>
              </a:endParaRPr>
            </a:p>
          </p:txBody>
        </p:sp>
        <p:cxnSp>
          <p:nvCxnSpPr>
            <p:cNvPr id="102" name="Straight Connector 101"/>
            <p:cNvCxnSpPr/>
            <p:nvPr/>
          </p:nvCxnSpPr>
          <p:spPr>
            <a:xfrm flipH="1">
              <a:off x="1574465" y="1677786"/>
              <a:ext cx="1" cy="614898"/>
            </a:xfrm>
            <a:prstGeom prst="line">
              <a:avLst/>
            </a:prstGeom>
            <a:ln w="19050">
              <a:solidFill>
                <a:schemeClr val="accent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05" name="Group 104"/>
          <p:cNvGrpSpPr/>
          <p:nvPr/>
        </p:nvGrpSpPr>
        <p:grpSpPr>
          <a:xfrm>
            <a:off x="7277407" y="1677302"/>
            <a:ext cx="1607404" cy="1421924"/>
            <a:chOff x="971610" y="1226241"/>
            <a:chExt cx="1205710" cy="1066443"/>
          </a:xfrm>
        </p:grpSpPr>
        <p:sp>
          <p:nvSpPr>
            <p:cNvPr id="108" name="Rounded Rectangle 107"/>
            <p:cNvSpPr/>
            <p:nvPr/>
          </p:nvSpPr>
          <p:spPr>
            <a:xfrm rot="10800000" flipV="1">
              <a:off x="971610" y="1226241"/>
              <a:ext cx="1205710" cy="45154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2015</a:t>
              </a:r>
              <a:endParaRPr lang="en-US" dirty="0">
                <a:solidFill>
                  <a:schemeClr val="bg1"/>
                </a:solidFill>
                <a:latin typeface="Agency FB" panose="020B0503020202020204" pitchFamily="34" charset="0"/>
              </a:endParaRPr>
            </a:p>
          </p:txBody>
        </p:sp>
        <p:cxnSp>
          <p:nvCxnSpPr>
            <p:cNvPr id="111" name="Straight Connector 110"/>
            <p:cNvCxnSpPr/>
            <p:nvPr/>
          </p:nvCxnSpPr>
          <p:spPr>
            <a:xfrm flipH="1">
              <a:off x="1574465" y="1677786"/>
              <a:ext cx="1" cy="614898"/>
            </a:xfrm>
            <a:prstGeom prst="line">
              <a:avLst/>
            </a:prstGeom>
            <a:ln w="19050">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14" name="Group 113"/>
          <p:cNvGrpSpPr/>
          <p:nvPr/>
        </p:nvGrpSpPr>
        <p:grpSpPr>
          <a:xfrm>
            <a:off x="9276616" y="1677302"/>
            <a:ext cx="1607404" cy="1421924"/>
            <a:chOff x="971610" y="1226241"/>
            <a:chExt cx="1205710" cy="1066443"/>
          </a:xfrm>
        </p:grpSpPr>
        <p:sp>
          <p:nvSpPr>
            <p:cNvPr id="117" name="Rounded Rectangle 116"/>
            <p:cNvSpPr/>
            <p:nvPr/>
          </p:nvSpPr>
          <p:spPr>
            <a:xfrm rot="10800000" flipV="1">
              <a:off x="971610" y="1226241"/>
              <a:ext cx="1205710" cy="45154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2016</a:t>
              </a:r>
              <a:endParaRPr lang="en-US" dirty="0">
                <a:solidFill>
                  <a:schemeClr val="bg1"/>
                </a:solidFill>
                <a:latin typeface="Agency FB" panose="020B0503020202020204" pitchFamily="34" charset="0"/>
              </a:endParaRPr>
            </a:p>
          </p:txBody>
        </p:sp>
        <p:cxnSp>
          <p:nvCxnSpPr>
            <p:cNvPr id="120" name="Straight Connector 119"/>
            <p:cNvCxnSpPr/>
            <p:nvPr/>
          </p:nvCxnSpPr>
          <p:spPr>
            <a:xfrm flipH="1">
              <a:off x="1574465" y="1677786"/>
              <a:ext cx="1" cy="614898"/>
            </a:xfrm>
            <a:prstGeom prst="line">
              <a:avLst/>
            </a:prstGeom>
            <a:ln w="19050">
              <a:solidFill>
                <a:schemeClr val="accent3"/>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50" name="Freeform 143"/>
          <p:cNvSpPr>
            <a:spLocks noEditPoints="1"/>
          </p:cNvSpPr>
          <p:nvPr/>
        </p:nvSpPr>
        <p:spPr bwMode="auto">
          <a:xfrm>
            <a:off x="1875426" y="3476942"/>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51" name="Freeform 92"/>
          <p:cNvSpPr>
            <a:spLocks noEditPoints="1"/>
          </p:cNvSpPr>
          <p:nvPr/>
        </p:nvSpPr>
        <p:spPr bwMode="auto">
          <a:xfrm>
            <a:off x="3901022" y="3520648"/>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52" name="组合 51"/>
          <p:cNvGrpSpPr/>
          <p:nvPr/>
        </p:nvGrpSpPr>
        <p:grpSpPr>
          <a:xfrm>
            <a:off x="5896481" y="3506941"/>
            <a:ext cx="427511" cy="400051"/>
            <a:chOff x="6661150" y="233363"/>
            <a:chExt cx="320675" cy="300038"/>
          </a:xfrm>
          <a:solidFill>
            <a:schemeClr val="bg1"/>
          </a:solidFill>
        </p:grpSpPr>
        <p:sp>
          <p:nvSpPr>
            <p:cNvPr id="53"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4"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5"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6"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57" name="Freeform 140"/>
          <p:cNvSpPr>
            <a:spLocks noEditPoints="1"/>
          </p:cNvSpPr>
          <p:nvPr/>
        </p:nvSpPr>
        <p:spPr bwMode="auto">
          <a:xfrm>
            <a:off x="7843204" y="3504629"/>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58" name="组合 57"/>
          <p:cNvGrpSpPr/>
          <p:nvPr/>
        </p:nvGrpSpPr>
        <p:grpSpPr>
          <a:xfrm>
            <a:off x="9863956" y="3566208"/>
            <a:ext cx="419045" cy="408517"/>
            <a:chOff x="8175625" y="987426"/>
            <a:chExt cx="314325" cy="306388"/>
          </a:xfrm>
          <a:solidFill>
            <a:schemeClr val="bg1"/>
          </a:solidFill>
        </p:grpSpPr>
        <p:sp>
          <p:nvSpPr>
            <p:cNvPr id="59"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0"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1"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2"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3"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fill="hold"/>
                                        <p:tgtEl>
                                          <p:spTgt spid="87"/>
                                        </p:tgtEl>
                                        <p:attrNameLst>
                                          <p:attrName>ppt_x</p:attrName>
                                        </p:attrNameLst>
                                      </p:cBhvr>
                                      <p:tavLst>
                                        <p:tav tm="0">
                                          <p:val>
                                            <p:strVal val="#ppt_x"/>
                                          </p:val>
                                        </p:tav>
                                        <p:tav tm="100000">
                                          <p:val>
                                            <p:strVal val="#ppt_x"/>
                                          </p:val>
                                        </p:tav>
                                      </p:tavLst>
                                    </p:anim>
                                    <p:anim calcmode="lin" valueType="num">
                                      <p:cBhvr additive="base">
                                        <p:cTn id="8" dur="500" fill="hold"/>
                                        <p:tgtEl>
                                          <p:spTgt spid="8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79"/>
                                        </p:tgtEl>
                                        <p:attrNameLst>
                                          <p:attrName>style.visibility</p:attrName>
                                        </p:attrNameLst>
                                      </p:cBhvr>
                                      <p:to>
                                        <p:strVal val="visible"/>
                                      </p:to>
                                    </p:set>
                                    <p:anim calcmode="lin" valueType="num">
                                      <p:cBhvr>
                                        <p:cTn id="17" dur="500" fill="hold"/>
                                        <p:tgtEl>
                                          <p:spTgt spid="79"/>
                                        </p:tgtEl>
                                        <p:attrNameLst>
                                          <p:attrName>ppt_w</p:attrName>
                                        </p:attrNameLst>
                                      </p:cBhvr>
                                      <p:tavLst>
                                        <p:tav tm="0">
                                          <p:val>
                                            <p:fltVal val="0"/>
                                          </p:val>
                                        </p:tav>
                                        <p:tav tm="100000">
                                          <p:val>
                                            <p:strVal val="#ppt_w"/>
                                          </p:val>
                                        </p:tav>
                                      </p:tavLst>
                                    </p:anim>
                                    <p:anim calcmode="lin" valueType="num">
                                      <p:cBhvr>
                                        <p:cTn id="18" dur="500" fill="hold"/>
                                        <p:tgtEl>
                                          <p:spTgt spid="79"/>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18" presetClass="entr" presetSubtype="12" fill="hold" nodeType="after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strips(downLeft)">
                                      <p:cBhvr>
                                        <p:cTn id="22" dur="500"/>
                                        <p:tgtEl>
                                          <p:spTgt spid="75"/>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slide(fromBottom)">
                                      <p:cBhvr>
                                        <p:cTn id="26" dur="500"/>
                                        <p:tgtEl>
                                          <p:spTgt spid="20"/>
                                        </p:tgtEl>
                                      </p:cBhvr>
                                    </p:animEffect>
                                  </p:childTnLst>
                                </p:cTn>
                              </p:par>
                            </p:childTnLst>
                          </p:cTn>
                        </p:par>
                        <p:par>
                          <p:cTn id="27" fill="hold">
                            <p:stCondLst>
                              <p:cond delay="2500"/>
                            </p:stCondLst>
                            <p:childTnLst>
                              <p:par>
                                <p:cTn id="28" presetID="2" presetClass="entr" presetSubtype="4" accel="50000" decel="50000" fill="hold" nodeType="afterEffect">
                                  <p:stCondLst>
                                    <p:cond delay="0"/>
                                  </p:stCondLst>
                                  <p:childTnLst>
                                    <p:set>
                                      <p:cBhvr>
                                        <p:cTn id="29" dur="1" fill="hold">
                                          <p:stCondLst>
                                            <p:cond delay="0"/>
                                          </p:stCondLst>
                                        </p:cTn>
                                        <p:tgtEl>
                                          <p:spTgt spid="90"/>
                                        </p:tgtEl>
                                        <p:attrNameLst>
                                          <p:attrName>style.visibility</p:attrName>
                                        </p:attrNameLst>
                                      </p:cBhvr>
                                      <p:to>
                                        <p:strVal val="visible"/>
                                      </p:to>
                                    </p:set>
                                    <p:anim calcmode="lin" valueType="num">
                                      <p:cBhvr additive="base">
                                        <p:cTn id="30" dur="500" fill="hold"/>
                                        <p:tgtEl>
                                          <p:spTgt spid="90"/>
                                        </p:tgtEl>
                                        <p:attrNameLst>
                                          <p:attrName>ppt_x</p:attrName>
                                        </p:attrNameLst>
                                      </p:cBhvr>
                                      <p:tavLst>
                                        <p:tav tm="0">
                                          <p:val>
                                            <p:strVal val="#ppt_x"/>
                                          </p:val>
                                        </p:tav>
                                        <p:tav tm="100000">
                                          <p:val>
                                            <p:strVal val="#ppt_x"/>
                                          </p:val>
                                        </p:tav>
                                      </p:tavLst>
                                    </p:anim>
                                    <p:anim calcmode="lin" valueType="num">
                                      <p:cBhvr additive="base">
                                        <p:cTn id="31" dur="500" fill="hold"/>
                                        <p:tgtEl>
                                          <p:spTgt spid="90"/>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3" presetClass="entr" presetSubtype="16" fill="hold" grpId="0" nodeType="after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p:cTn id="35" dur="500" fill="hold"/>
                                        <p:tgtEl>
                                          <p:spTgt spid="68"/>
                                        </p:tgtEl>
                                        <p:attrNameLst>
                                          <p:attrName>ppt_w</p:attrName>
                                        </p:attrNameLst>
                                      </p:cBhvr>
                                      <p:tavLst>
                                        <p:tav tm="0">
                                          <p:val>
                                            <p:fltVal val="0"/>
                                          </p:val>
                                        </p:tav>
                                        <p:tav tm="100000">
                                          <p:val>
                                            <p:strVal val="#ppt_w"/>
                                          </p:val>
                                        </p:tav>
                                      </p:tavLst>
                                    </p:anim>
                                    <p:anim calcmode="lin" valueType="num">
                                      <p:cBhvr>
                                        <p:cTn id="36" dur="500" fill="hold"/>
                                        <p:tgtEl>
                                          <p:spTgt spid="68"/>
                                        </p:tgtEl>
                                        <p:attrNameLst>
                                          <p:attrName>ppt_h</p:attrName>
                                        </p:attrNameLst>
                                      </p:cBhvr>
                                      <p:tavLst>
                                        <p:tav tm="0">
                                          <p:val>
                                            <p:fltVal val="0"/>
                                          </p:val>
                                        </p:tav>
                                        <p:tav tm="100000">
                                          <p:val>
                                            <p:strVal val="#ppt_h"/>
                                          </p:val>
                                        </p:tav>
                                      </p:tavLst>
                                    </p:anim>
                                  </p:childTnLst>
                                </p:cTn>
                              </p:par>
                            </p:childTnLst>
                          </p:cTn>
                        </p:par>
                        <p:par>
                          <p:cTn id="37" fill="hold">
                            <p:stCondLst>
                              <p:cond delay="3500"/>
                            </p:stCondLst>
                            <p:childTnLst>
                              <p:par>
                                <p:cTn id="38" presetID="23" presetClass="entr" presetSubtype="16" fill="hold" grpId="0" nodeType="afterEffect">
                                  <p:stCondLst>
                                    <p:cond delay="0"/>
                                  </p:stCondLst>
                                  <p:childTnLst>
                                    <p:set>
                                      <p:cBhvr>
                                        <p:cTn id="39" dur="1" fill="hold">
                                          <p:stCondLst>
                                            <p:cond delay="0"/>
                                          </p:stCondLst>
                                        </p:cTn>
                                        <p:tgtEl>
                                          <p:spTgt spid="80"/>
                                        </p:tgtEl>
                                        <p:attrNameLst>
                                          <p:attrName>style.visibility</p:attrName>
                                        </p:attrNameLst>
                                      </p:cBhvr>
                                      <p:to>
                                        <p:strVal val="visible"/>
                                      </p:to>
                                    </p:set>
                                    <p:anim calcmode="lin" valueType="num">
                                      <p:cBhvr>
                                        <p:cTn id="40" dur="500" fill="hold"/>
                                        <p:tgtEl>
                                          <p:spTgt spid="80"/>
                                        </p:tgtEl>
                                        <p:attrNameLst>
                                          <p:attrName>ppt_w</p:attrName>
                                        </p:attrNameLst>
                                      </p:cBhvr>
                                      <p:tavLst>
                                        <p:tav tm="0">
                                          <p:val>
                                            <p:fltVal val="0"/>
                                          </p:val>
                                        </p:tav>
                                        <p:tav tm="100000">
                                          <p:val>
                                            <p:strVal val="#ppt_w"/>
                                          </p:val>
                                        </p:tav>
                                      </p:tavLst>
                                    </p:anim>
                                    <p:anim calcmode="lin" valueType="num">
                                      <p:cBhvr>
                                        <p:cTn id="41" dur="500" fill="hold"/>
                                        <p:tgtEl>
                                          <p:spTgt spid="80"/>
                                        </p:tgtEl>
                                        <p:attrNameLst>
                                          <p:attrName>ppt_h</p:attrName>
                                        </p:attrNameLst>
                                      </p:cBhvr>
                                      <p:tavLst>
                                        <p:tav tm="0">
                                          <p:val>
                                            <p:fltVal val="0"/>
                                          </p:val>
                                        </p:tav>
                                        <p:tav tm="100000">
                                          <p:val>
                                            <p:strVal val="#ppt_h"/>
                                          </p:val>
                                        </p:tav>
                                      </p:tavLst>
                                    </p:anim>
                                  </p:childTnLst>
                                </p:cTn>
                              </p:par>
                            </p:childTnLst>
                          </p:cTn>
                        </p:par>
                        <p:par>
                          <p:cTn id="42" fill="hold">
                            <p:stCondLst>
                              <p:cond delay="4000"/>
                            </p:stCondLst>
                            <p:childTnLst>
                              <p:par>
                                <p:cTn id="43" presetID="18" presetClass="entr" presetSubtype="12" fill="hold" nodeType="afterEffect">
                                  <p:stCondLst>
                                    <p:cond delay="0"/>
                                  </p:stCondLst>
                                  <p:childTnLst>
                                    <p:set>
                                      <p:cBhvr>
                                        <p:cTn id="44" dur="1" fill="hold">
                                          <p:stCondLst>
                                            <p:cond delay="0"/>
                                          </p:stCondLst>
                                        </p:cTn>
                                        <p:tgtEl>
                                          <p:spTgt spid="96"/>
                                        </p:tgtEl>
                                        <p:attrNameLst>
                                          <p:attrName>style.visibility</p:attrName>
                                        </p:attrNameLst>
                                      </p:cBhvr>
                                      <p:to>
                                        <p:strVal val="visible"/>
                                      </p:to>
                                    </p:set>
                                    <p:animEffect transition="in" filter="strips(downLeft)">
                                      <p:cBhvr>
                                        <p:cTn id="45" dur="500"/>
                                        <p:tgtEl>
                                          <p:spTgt spid="96"/>
                                        </p:tgtEl>
                                      </p:cBhvr>
                                    </p:animEffect>
                                  </p:childTnLst>
                                </p:cTn>
                              </p:par>
                            </p:childTnLst>
                          </p:cTn>
                        </p:par>
                        <p:par>
                          <p:cTn id="46" fill="hold">
                            <p:stCondLst>
                              <p:cond delay="4500"/>
                            </p:stCondLst>
                            <p:childTnLst>
                              <p:par>
                                <p:cTn id="47" presetID="12" presetClass="entr" presetSubtype="4"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slide(fromBottom)">
                                      <p:cBhvr>
                                        <p:cTn id="49" dur="500"/>
                                        <p:tgtEl>
                                          <p:spTgt spid="23"/>
                                        </p:tgtEl>
                                      </p:cBhvr>
                                    </p:animEffect>
                                  </p:childTnLst>
                                </p:cTn>
                              </p:par>
                            </p:childTnLst>
                          </p:cTn>
                        </p:par>
                        <p:par>
                          <p:cTn id="50" fill="hold">
                            <p:stCondLst>
                              <p:cond delay="5000"/>
                            </p:stCondLst>
                            <p:childTnLst>
                              <p:par>
                                <p:cTn id="51" presetID="2" presetClass="entr" presetSubtype="4" accel="50000" decel="50000" fill="hold" nodeType="afterEffect">
                                  <p:stCondLst>
                                    <p:cond delay="0"/>
                                  </p:stCondLst>
                                  <p:childTnLst>
                                    <p:set>
                                      <p:cBhvr>
                                        <p:cTn id="52" dur="1" fill="hold">
                                          <p:stCondLst>
                                            <p:cond delay="0"/>
                                          </p:stCondLst>
                                        </p:cTn>
                                        <p:tgtEl>
                                          <p:spTgt spid="97"/>
                                        </p:tgtEl>
                                        <p:attrNameLst>
                                          <p:attrName>style.visibility</p:attrName>
                                        </p:attrNameLst>
                                      </p:cBhvr>
                                      <p:to>
                                        <p:strVal val="visible"/>
                                      </p:to>
                                    </p:set>
                                    <p:anim calcmode="lin" valueType="num">
                                      <p:cBhvr additive="base">
                                        <p:cTn id="53" dur="500" fill="hold"/>
                                        <p:tgtEl>
                                          <p:spTgt spid="97"/>
                                        </p:tgtEl>
                                        <p:attrNameLst>
                                          <p:attrName>ppt_x</p:attrName>
                                        </p:attrNameLst>
                                      </p:cBhvr>
                                      <p:tavLst>
                                        <p:tav tm="0">
                                          <p:val>
                                            <p:strVal val="#ppt_x"/>
                                          </p:val>
                                        </p:tav>
                                        <p:tav tm="100000">
                                          <p:val>
                                            <p:strVal val="#ppt_x"/>
                                          </p:val>
                                        </p:tav>
                                      </p:tavLst>
                                    </p:anim>
                                    <p:anim calcmode="lin" valueType="num">
                                      <p:cBhvr additive="base">
                                        <p:cTn id="54" dur="500" fill="hold"/>
                                        <p:tgtEl>
                                          <p:spTgt spid="97"/>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23" presetClass="entr" presetSubtype="16" fill="hold" grpId="0" nodeType="afterEffect">
                                  <p:stCondLst>
                                    <p:cond delay="0"/>
                                  </p:stCondLst>
                                  <p:childTnLst>
                                    <p:set>
                                      <p:cBhvr>
                                        <p:cTn id="57" dur="1" fill="hold">
                                          <p:stCondLst>
                                            <p:cond delay="0"/>
                                          </p:stCondLst>
                                        </p:cTn>
                                        <p:tgtEl>
                                          <p:spTgt spid="69"/>
                                        </p:tgtEl>
                                        <p:attrNameLst>
                                          <p:attrName>style.visibility</p:attrName>
                                        </p:attrNameLst>
                                      </p:cBhvr>
                                      <p:to>
                                        <p:strVal val="visible"/>
                                      </p:to>
                                    </p:set>
                                    <p:anim calcmode="lin" valueType="num">
                                      <p:cBhvr>
                                        <p:cTn id="58" dur="500" fill="hold"/>
                                        <p:tgtEl>
                                          <p:spTgt spid="69"/>
                                        </p:tgtEl>
                                        <p:attrNameLst>
                                          <p:attrName>ppt_w</p:attrName>
                                        </p:attrNameLst>
                                      </p:cBhvr>
                                      <p:tavLst>
                                        <p:tav tm="0">
                                          <p:val>
                                            <p:fltVal val="0"/>
                                          </p:val>
                                        </p:tav>
                                        <p:tav tm="100000">
                                          <p:val>
                                            <p:strVal val="#ppt_w"/>
                                          </p:val>
                                        </p:tav>
                                      </p:tavLst>
                                    </p:anim>
                                    <p:anim calcmode="lin" valueType="num">
                                      <p:cBhvr>
                                        <p:cTn id="59" dur="500" fill="hold"/>
                                        <p:tgtEl>
                                          <p:spTgt spid="69"/>
                                        </p:tgtEl>
                                        <p:attrNameLst>
                                          <p:attrName>ppt_h</p:attrName>
                                        </p:attrNameLst>
                                      </p:cBhvr>
                                      <p:tavLst>
                                        <p:tav tm="0">
                                          <p:val>
                                            <p:fltVal val="0"/>
                                          </p:val>
                                        </p:tav>
                                        <p:tav tm="100000">
                                          <p:val>
                                            <p:strVal val="#ppt_h"/>
                                          </p:val>
                                        </p:tav>
                                      </p:tavLst>
                                    </p:anim>
                                  </p:childTnLst>
                                </p:cTn>
                              </p:par>
                            </p:childTnLst>
                          </p:cTn>
                        </p:par>
                        <p:par>
                          <p:cTn id="60" fill="hold">
                            <p:stCondLst>
                              <p:cond delay="6000"/>
                            </p:stCondLst>
                            <p:childTnLst>
                              <p:par>
                                <p:cTn id="61" presetID="23" presetClass="entr" presetSubtype="16"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childTnLst>
                                </p:cTn>
                              </p:par>
                            </p:childTnLst>
                          </p:cTn>
                        </p:par>
                        <p:par>
                          <p:cTn id="65" fill="hold">
                            <p:stCondLst>
                              <p:cond delay="6500"/>
                            </p:stCondLst>
                            <p:childTnLst>
                              <p:par>
                                <p:cTn id="66" presetID="18" presetClass="entr" presetSubtype="12" fill="hold" nodeType="afterEffect">
                                  <p:stCondLst>
                                    <p:cond delay="0"/>
                                  </p:stCondLst>
                                  <p:childTnLst>
                                    <p:set>
                                      <p:cBhvr>
                                        <p:cTn id="67" dur="1" fill="hold">
                                          <p:stCondLst>
                                            <p:cond delay="0"/>
                                          </p:stCondLst>
                                        </p:cTn>
                                        <p:tgtEl>
                                          <p:spTgt spid="86"/>
                                        </p:tgtEl>
                                        <p:attrNameLst>
                                          <p:attrName>style.visibility</p:attrName>
                                        </p:attrNameLst>
                                      </p:cBhvr>
                                      <p:to>
                                        <p:strVal val="visible"/>
                                      </p:to>
                                    </p:set>
                                    <p:animEffect transition="in" filter="strips(downLeft)">
                                      <p:cBhvr>
                                        <p:cTn id="68" dur="500"/>
                                        <p:tgtEl>
                                          <p:spTgt spid="86"/>
                                        </p:tgtEl>
                                      </p:cBhvr>
                                    </p:animEffect>
                                  </p:childTnLst>
                                </p:cTn>
                              </p:par>
                            </p:childTnLst>
                          </p:cTn>
                        </p:par>
                        <p:par>
                          <p:cTn id="69" fill="hold">
                            <p:stCondLst>
                              <p:cond delay="7000"/>
                            </p:stCondLst>
                            <p:childTnLst>
                              <p:par>
                                <p:cTn id="70" presetID="12" presetClass="entr" presetSubtype="4" fill="hold"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slide(fromBottom)">
                                      <p:cBhvr>
                                        <p:cTn id="72" dur="500"/>
                                        <p:tgtEl>
                                          <p:spTgt spid="21"/>
                                        </p:tgtEl>
                                      </p:cBhvr>
                                    </p:animEffect>
                                  </p:childTnLst>
                                </p:cTn>
                              </p:par>
                            </p:childTnLst>
                          </p:cTn>
                        </p:par>
                        <p:par>
                          <p:cTn id="73" fill="hold">
                            <p:stCondLst>
                              <p:cond delay="7500"/>
                            </p:stCondLst>
                            <p:childTnLst>
                              <p:par>
                                <p:cTn id="74" presetID="2" presetClass="entr" presetSubtype="4" accel="50000" decel="50000" fill="hold" nodeType="afterEffect">
                                  <p:stCondLst>
                                    <p:cond delay="0"/>
                                  </p:stCondLst>
                                  <p:childTnLst>
                                    <p:set>
                                      <p:cBhvr>
                                        <p:cTn id="75" dur="1" fill="hold">
                                          <p:stCondLst>
                                            <p:cond delay="0"/>
                                          </p:stCondLst>
                                        </p:cTn>
                                        <p:tgtEl>
                                          <p:spTgt spid="105"/>
                                        </p:tgtEl>
                                        <p:attrNameLst>
                                          <p:attrName>style.visibility</p:attrName>
                                        </p:attrNameLst>
                                      </p:cBhvr>
                                      <p:to>
                                        <p:strVal val="visible"/>
                                      </p:to>
                                    </p:set>
                                    <p:anim calcmode="lin" valueType="num">
                                      <p:cBhvr additive="base">
                                        <p:cTn id="76" dur="500" fill="hold"/>
                                        <p:tgtEl>
                                          <p:spTgt spid="105"/>
                                        </p:tgtEl>
                                        <p:attrNameLst>
                                          <p:attrName>ppt_x</p:attrName>
                                        </p:attrNameLst>
                                      </p:cBhvr>
                                      <p:tavLst>
                                        <p:tav tm="0">
                                          <p:val>
                                            <p:strVal val="#ppt_x"/>
                                          </p:val>
                                        </p:tav>
                                        <p:tav tm="100000">
                                          <p:val>
                                            <p:strVal val="#ppt_x"/>
                                          </p:val>
                                        </p:tav>
                                      </p:tavLst>
                                    </p:anim>
                                    <p:anim calcmode="lin" valueType="num">
                                      <p:cBhvr additive="base">
                                        <p:cTn id="77" dur="500" fill="hold"/>
                                        <p:tgtEl>
                                          <p:spTgt spid="105"/>
                                        </p:tgtEl>
                                        <p:attrNameLst>
                                          <p:attrName>ppt_y</p:attrName>
                                        </p:attrNameLst>
                                      </p:cBhvr>
                                      <p:tavLst>
                                        <p:tav tm="0">
                                          <p:val>
                                            <p:strVal val="1+#ppt_h/2"/>
                                          </p:val>
                                        </p:tav>
                                        <p:tav tm="100000">
                                          <p:val>
                                            <p:strVal val="#ppt_y"/>
                                          </p:val>
                                        </p:tav>
                                      </p:tavLst>
                                    </p:anim>
                                  </p:childTnLst>
                                </p:cTn>
                              </p:par>
                            </p:childTnLst>
                          </p:cTn>
                        </p:par>
                        <p:par>
                          <p:cTn id="78" fill="hold">
                            <p:stCondLst>
                              <p:cond delay="8000"/>
                            </p:stCondLst>
                            <p:childTnLst>
                              <p:par>
                                <p:cTn id="79" presetID="23" presetClass="entr" presetSubtype="16" fill="hold" grpId="0" nodeType="afterEffect">
                                  <p:stCondLst>
                                    <p:cond delay="0"/>
                                  </p:stCondLst>
                                  <p:childTnLst>
                                    <p:set>
                                      <p:cBhvr>
                                        <p:cTn id="80" dur="1" fill="hold">
                                          <p:stCondLst>
                                            <p:cond delay="0"/>
                                          </p:stCondLst>
                                        </p:cTn>
                                        <p:tgtEl>
                                          <p:spTgt spid="73"/>
                                        </p:tgtEl>
                                        <p:attrNameLst>
                                          <p:attrName>style.visibility</p:attrName>
                                        </p:attrNameLst>
                                      </p:cBhvr>
                                      <p:to>
                                        <p:strVal val="visible"/>
                                      </p:to>
                                    </p:set>
                                    <p:anim calcmode="lin" valueType="num">
                                      <p:cBhvr>
                                        <p:cTn id="81" dur="500" fill="hold"/>
                                        <p:tgtEl>
                                          <p:spTgt spid="73"/>
                                        </p:tgtEl>
                                        <p:attrNameLst>
                                          <p:attrName>ppt_w</p:attrName>
                                        </p:attrNameLst>
                                      </p:cBhvr>
                                      <p:tavLst>
                                        <p:tav tm="0">
                                          <p:val>
                                            <p:fltVal val="0"/>
                                          </p:val>
                                        </p:tav>
                                        <p:tav tm="100000">
                                          <p:val>
                                            <p:strVal val="#ppt_w"/>
                                          </p:val>
                                        </p:tav>
                                      </p:tavLst>
                                    </p:anim>
                                    <p:anim calcmode="lin" valueType="num">
                                      <p:cBhvr>
                                        <p:cTn id="82" dur="500" fill="hold"/>
                                        <p:tgtEl>
                                          <p:spTgt spid="73"/>
                                        </p:tgtEl>
                                        <p:attrNameLst>
                                          <p:attrName>ppt_h</p:attrName>
                                        </p:attrNameLst>
                                      </p:cBhvr>
                                      <p:tavLst>
                                        <p:tav tm="0">
                                          <p:val>
                                            <p:fltVal val="0"/>
                                          </p:val>
                                        </p:tav>
                                        <p:tav tm="100000">
                                          <p:val>
                                            <p:strVal val="#ppt_h"/>
                                          </p:val>
                                        </p:tav>
                                      </p:tavLst>
                                    </p:anim>
                                  </p:childTnLst>
                                </p:cTn>
                              </p:par>
                            </p:childTnLst>
                          </p:cTn>
                        </p:par>
                        <p:par>
                          <p:cTn id="83" fill="hold">
                            <p:stCondLst>
                              <p:cond delay="8500"/>
                            </p:stCondLst>
                            <p:childTnLst>
                              <p:par>
                                <p:cTn id="84" presetID="23" presetClass="entr" presetSubtype="16" fill="hold" grpId="0" nodeType="afterEffect">
                                  <p:stCondLst>
                                    <p:cond delay="0"/>
                                  </p:stCondLst>
                                  <p:childTnLst>
                                    <p:set>
                                      <p:cBhvr>
                                        <p:cTn id="85" dur="1" fill="hold">
                                          <p:stCondLst>
                                            <p:cond delay="0"/>
                                          </p:stCondLst>
                                        </p:cTn>
                                        <p:tgtEl>
                                          <p:spTgt spid="82"/>
                                        </p:tgtEl>
                                        <p:attrNameLst>
                                          <p:attrName>style.visibility</p:attrName>
                                        </p:attrNameLst>
                                      </p:cBhvr>
                                      <p:to>
                                        <p:strVal val="visible"/>
                                      </p:to>
                                    </p:set>
                                    <p:anim calcmode="lin" valueType="num">
                                      <p:cBhvr>
                                        <p:cTn id="86" dur="500" fill="hold"/>
                                        <p:tgtEl>
                                          <p:spTgt spid="82"/>
                                        </p:tgtEl>
                                        <p:attrNameLst>
                                          <p:attrName>ppt_w</p:attrName>
                                        </p:attrNameLst>
                                      </p:cBhvr>
                                      <p:tavLst>
                                        <p:tav tm="0">
                                          <p:val>
                                            <p:fltVal val="0"/>
                                          </p:val>
                                        </p:tav>
                                        <p:tav tm="100000">
                                          <p:val>
                                            <p:strVal val="#ppt_w"/>
                                          </p:val>
                                        </p:tav>
                                      </p:tavLst>
                                    </p:anim>
                                    <p:anim calcmode="lin" valueType="num">
                                      <p:cBhvr>
                                        <p:cTn id="87" dur="500" fill="hold"/>
                                        <p:tgtEl>
                                          <p:spTgt spid="82"/>
                                        </p:tgtEl>
                                        <p:attrNameLst>
                                          <p:attrName>ppt_h</p:attrName>
                                        </p:attrNameLst>
                                      </p:cBhvr>
                                      <p:tavLst>
                                        <p:tav tm="0">
                                          <p:val>
                                            <p:fltVal val="0"/>
                                          </p:val>
                                        </p:tav>
                                        <p:tav tm="100000">
                                          <p:val>
                                            <p:strVal val="#ppt_h"/>
                                          </p:val>
                                        </p:tav>
                                      </p:tavLst>
                                    </p:anim>
                                  </p:childTnLst>
                                </p:cTn>
                              </p:par>
                            </p:childTnLst>
                          </p:cTn>
                        </p:par>
                        <p:par>
                          <p:cTn id="88" fill="hold">
                            <p:stCondLst>
                              <p:cond delay="9000"/>
                            </p:stCondLst>
                            <p:childTnLst>
                              <p:par>
                                <p:cTn id="89" presetID="18" presetClass="entr" presetSubtype="12" fill="hold" nodeType="afterEffect">
                                  <p:stCondLst>
                                    <p:cond delay="0"/>
                                  </p:stCondLst>
                                  <p:childTnLst>
                                    <p:set>
                                      <p:cBhvr>
                                        <p:cTn id="90" dur="1" fill="hold">
                                          <p:stCondLst>
                                            <p:cond delay="0"/>
                                          </p:stCondLst>
                                        </p:cTn>
                                        <p:tgtEl>
                                          <p:spTgt spid="101"/>
                                        </p:tgtEl>
                                        <p:attrNameLst>
                                          <p:attrName>style.visibility</p:attrName>
                                        </p:attrNameLst>
                                      </p:cBhvr>
                                      <p:to>
                                        <p:strVal val="visible"/>
                                      </p:to>
                                    </p:set>
                                    <p:animEffect transition="in" filter="strips(downLeft)">
                                      <p:cBhvr>
                                        <p:cTn id="91" dur="500"/>
                                        <p:tgtEl>
                                          <p:spTgt spid="101"/>
                                        </p:tgtEl>
                                      </p:cBhvr>
                                    </p:animEffect>
                                  </p:childTnLst>
                                </p:cTn>
                              </p:par>
                            </p:childTnLst>
                          </p:cTn>
                        </p:par>
                        <p:par>
                          <p:cTn id="92" fill="hold">
                            <p:stCondLst>
                              <p:cond delay="9500"/>
                            </p:stCondLst>
                            <p:childTnLst>
                              <p:par>
                                <p:cTn id="93" presetID="12" presetClass="entr" presetSubtype="4" fill="hold"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slide(fromBottom)">
                                      <p:cBhvr>
                                        <p:cTn id="95" dur="500"/>
                                        <p:tgtEl>
                                          <p:spTgt spid="24"/>
                                        </p:tgtEl>
                                      </p:cBhvr>
                                    </p:animEffect>
                                  </p:childTnLst>
                                </p:cTn>
                              </p:par>
                            </p:childTnLst>
                          </p:cTn>
                        </p:par>
                        <p:par>
                          <p:cTn id="96" fill="hold">
                            <p:stCondLst>
                              <p:cond delay="10000"/>
                            </p:stCondLst>
                            <p:childTnLst>
                              <p:par>
                                <p:cTn id="97" presetID="2" presetClass="entr" presetSubtype="4" accel="50000" decel="50000" fill="hold" nodeType="afterEffect">
                                  <p:stCondLst>
                                    <p:cond delay="0"/>
                                  </p:stCondLst>
                                  <p:childTnLst>
                                    <p:set>
                                      <p:cBhvr>
                                        <p:cTn id="98" dur="1" fill="hold">
                                          <p:stCondLst>
                                            <p:cond delay="0"/>
                                          </p:stCondLst>
                                        </p:cTn>
                                        <p:tgtEl>
                                          <p:spTgt spid="114"/>
                                        </p:tgtEl>
                                        <p:attrNameLst>
                                          <p:attrName>style.visibility</p:attrName>
                                        </p:attrNameLst>
                                      </p:cBhvr>
                                      <p:to>
                                        <p:strVal val="visible"/>
                                      </p:to>
                                    </p:set>
                                    <p:anim calcmode="lin" valueType="num">
                                      <p:cBhvr additive="base">
                                        <p:cTn id="99" dur="500" fill="hold"/>
                                        <p:tgtEl>
                                          <p:spTgt spid="114"/>
                                        </p:tgtEl>
                                        <p:attrNameLst>
                                          <p:attrName>ppt_x</p:attrName>
                                        </p:attrNameLst>
                                      </p:cBhvr>
                                      <p:tavLst>
                                        <p:tav tm="0">
                                          <p:val>
                                            <p:strVal val="#ppt_x"/>
                                          </p:val>
                                        </p:tav>
                                        <p:tav tm="100000">
                                          <p:val>
                                            <p:strVal val="#ppt_x"/>
                                          </p:val>
                                        </p:tav>
                                      </p:tavLst>
                                    </p:anim>
                                    <p:anim calcmode="lin" valueType="num">
                                      <p:cBhvr additive="base">
                                        <p:cTn id="100" dur="500" fill="hold"/>
                                        <p:tgtEl>
                                          <p:spTgt spid="114"/>
                                        </p:tgtEl>
                                        <p:attrNameLst>
                                          <p:attrName>ppt_y</p:attrName>
                                        </p:attrNameLst>
                                      </p:cBhvr>
                                      <p:tavLst>
                                        <p:tav tm="0">
                                          <p:val>
                                            <p:strVal val="1+#ppt_h/2"/>
                                          </p:val>
                                        </p:tav>
                                        <p:tav tm="100000">
                                          <p:val>
                                            <p:strVal val="#ppt_y"/>
                                          </p:val>
                                        </p:tav>
                                      </p:tavLst>
                                    </p:anim>
                                  </p:childTnLst>
                                </p:cTn>
                              </p:par>
                            </p:childTnLst>
                          </p:cTn>
                        </p:par>
                        <p:par>
                          <p:cTn id="101" fill="hold">
                            <p:stCondLst>
                              <p:cond delay="10500"/>
                            </p:stCondLst>
                            <p:childTnLst>
                              <p:par>
                                <p:cTn id="102" presetID="23" presetClass="entr" presetSubtype="16" fill="hold" grpId="0" nodeType="afterEffect">
                                  <p:stCondLst>
                                    <p:cond delay="0"/>
                                  </p:stCondLst>
                                  <p:childTnLst>
                                    <p:set>
                                      <p:cBhvr>
                                        <p:cTn id="103" dur="1" fill="hold">
                                          <p:stCondLst>
                                            <p:cond delay="0"/>
                                          </p:stCondLst>
                                        </p:cTn>
                                        <p:tgtEl>
                                          <p:spTgt spid="77"/>
                                        </p:tgtEl>
                                        <p:attrNameLst>
                                          <p:attrName>style.visibility</p:attrName>
                                        </p:attrNameLst>
                                      </p:cBhvr>
                                      <p:to>
                                        <p:strVal val="visible"/>
                                      </p:to>
                                    </p:set>
                                    <p:anim calcmode="lin" valueType="num">
                                      <p:cBhvr>
                                        <p:cTn id="104" dur="500" fill="hold"/>
                                        <p:tgtEl>
                                          <p:spTgt spid="77"/>
                                        </p:tgtEl>
                                        <p:attrNameLst>
                                          <p:attrName>ppt_w</p:attrName>
                                        </p:attrNameLst>
                                      </p:cBhvr>
                                      <p:tavLst>
                                        <p:tav tm="0">
                                          <p:val>
                                            <p:fltVal val="0"/>
                                          </p:val>
                                        </p:tav>
                                        <p:tav tm="100000">
                                          <p:val>
                                            <p:strVal val="#ppt_w"/>
                                          </p:val>
                                        </p:tav>
                                      </p:tavLst>
                                    </p:anim>
                                    <p:anim calcmode="lin" valueType="num">
                                      <p:cBhvr>
                                        <p:cTn id="105" dur="500" fill="hold"/>
                                        <p:tgtEl>
                                          <p:spTgt spid="77"/>
                                        </p:tgtEl>
                                        <p:attrNameLst>
                                          <p:attrName>ppt_h</p:attrName>
                                        </p:attrNameLst>
                                      </p:cBhvr>
                                      <p:tavLst>
                                        <p:tav tm="0">
                                          <p:val>
                                            <p:fltVal val="0"/>
                                          </p:val>
                                        </p:tav>
                                        <p:tav tm="100000">
                                          <p:val>
                                            <p:strVal val="#ppt_h"/>
                                          </p:val>
                                        </p:tav>
                                      </p:tavLst>
                                    </p:anim>
                                  </p:childTnLst>
                                </p:cTn>
                              </p:par>
                            </p:childTnLst>
                          </p:cTn>
                        </p:par>
                        <p:par>
                          <p:cTn id="106" fill="hold">
                            <p:stCondLst>
                              <p:cond delay="11000"/>
                            </p:stCondLst>
                            <p:childTnLst>
                              <p:par>
                                <p:cTn id="107" presetID="23" presetClass="entr" presetSubtype="16" fill="hold" grpId="0" nodeType="afterEffect">
                                  <p:stCondLst>
                                    <p:cond delay="0"/>
                                  </p:stCondLst>
                                  <p:childTnLst>
                                    <p:set>
                                      <p:cBhvr>
                                        <p:cTn id="108" dur="1" fill="hold">
                                          <p:stCondLst>
                                            <p:cond delay="0"/>
                                          </p:stCondLst>
                                        </p:cTn>
                                        <p:tgtEl>
                                          <p:spTgt spid="83"/>
                                        </p:tgtEl>
                                        <p:attrNameLst>
                                          <p:attrName>style.visibility</p:attrName>
                                        </p:attrNameLst>
                                      </p:cBhvr>
                                      <p:to>
                                        <p:strVal val="visible"/>
                                      </p:to>
                                    </p:set>
                                    <p:anim calcmode="lin" valueType="num">
                                      <p:cBhvr>
                                        <p:cTn id="109" dur="500" fill="hold"/>
                                        <p:tgtEl>
                                          <p:spTgt spid="83"/>
                                        </p:tgtEl>
                                        <p:attrNameLst>
                                          <p:attrName>ppt_w</p:attrName>
                                        </p:attrNameLst>
                                      </p:cBhvr>
                                      <p:tavLst>
                                        <p:tav tm="0">
                                          <p:val>
                                            <p:fltVal val="0"/>
                                          </p:val>
                                        </p:tav>
                                        <p:tav tm="100000">
                                          <p:val>
                                            <p:strVal val="#ppt_w"/>
                                          </p:val>
                                        </p:tav>
                                      </p:tavLst>
                                    </p:anim>
                                    <p:anim calcmode="lin" valueType="num">
                                      <p:cBhvr>
                                        <p:cTn id="110" dur="500" fill="hold"/>
                                        <p:tgtEl>
                                          <p:spTgt spid="83"/>
                                        </p:tgtEl>
                                        <p:attrNameLst>
                                          <p:attrName>ppt_h</p:attrName>
                                        </p:attrNameLst>
                                      </p:cBhvr>
                                      <p:tavLst>
                                        <p:tav tm="0">
                                          <p:val>
                                            <p:fltVal val="0"/>
                                          </p:val>
                                        </p:tav>
                                        <p:tav tm="100000">
                                          <p:val>
                                            <p:strVal val="#ppt_h"/>
                                          </p:val>
                                        </p:tav>
                                      </p:tavLst>
                                    </p:anim>
                                  </p:childTnLst>
                                </p:cTn>
                              </p:par>
                            </p:childTnLst>
                          </p:cTn>
                        </p:par>
                        <p:par>
                          <p:cTn id="111" fill="hold">
                            <p:stCondLst>
                              <p:cond delay="11500"/>
                            </p:stCondLst>
                            <p:childTnLst>
                              <p:par>
                                <p:cTn id="112" presetID="18" presetClass="entr" presetSubtype="12" fill="hold" nodeType="afterEffect">
                                  <p:stCondLst>
                                    <p:cond delay="0"/>
                                  </p:stCondLst>
                                  <p:childTnLst>
                                    <p:set>
                                      <p:cBhvr>
                                        <p:cTn id="113" dur="1" fill="hold">
                                          <p:stCondLst>
                                            <p:cond delay="0"/>
                                          </p:stCondLst>
                                        </p:cTn>
                                        <p:tgtEl>
                                          <p:spTgt spid="91"/>
                                        </p:tgtEl>
                                        <p:attrNameLst>
                                          <p:attrName>style.visibility</p:attrName>
                                        </p:attrNameLst>
                                      </p:cBhvr>
                                      <p:to>
                                        <p:strVal val="visible"/>
                                      </p:to>
                                    </p:set>
                                    <p:animEffect transition="in" filter="strips(downLeft)">
                                      <p:cBhvr>
                                        <p:cTn id="114" dur="500"/>
                                        <p:tgtEl>
                                          <p:spTgt spid="91"/>
                                        </p:tgtEl>
                                      </p:cBhvr>
                                    </p:animEffect>
                                  </p:childTnLst>
                                </p:cTn>
                              </p:par>
                            </p:childTnLst>
                          </p:cTn>
                        </p:par>
                        <p:par>
                          <p:cTn id="115" fill="hold">
                            <p:stCondLst>
                              <p:cond delay="12000"/>
                            </p:stCondLst>
                            <p:childTnLst>
                              <p:par>
                                <p:cTn id="116" presetID="12" presetClass="entr" presetSubtype="4" fill="hold" nodeType="afterEffect">
                                  <p:stCondLst>
                                    <p:cond delay="0"/>
                                  </p:stCondLst>
                                  <p:childTnLst>
                                    <p:set>
                                      <p:cBhvr>
                                        <p:cTn id="117" dur="1" fill="hold">
                                          <p:stCondLst>
                                            <p:cond delay="0"/>
                                          </p:stCondLst>
                                        </p:cTn>
                                        <p:tgtEl>
                                          <p:spTgt spid="22"/>
                                        </p:tgtEl>
                                        <p:attrNameLst>
                                          <p:attrName>style.visibility</p:attrName>
                                        </p:attrNameLst>
                                      </p:cBhvr>
                                      <p:to>
                                        <p:strVal val="visible"/>
                                      </p:to>
                                    </p:set>
                                    <p:animEffect transition="in" filter="slide(fromBottom)">
                                      <p:cBhvr>
                                        <p:cTn id="118" dur="500"/>
                                        <p:tgtEl>
                                          <p:spTgt spid="22"/>
                                        </p:tgtEl>
                                      </p:cBhvr>
                                    </p:animEffect>
                                  </p:childTnLst>
                                </p:cTn>
                              </p:par>
                            </p:childTnLst>
                          </p:cTn>
                        </p:par>
                        <p:par>
                          <p:cTn id="119" fill="hold">
                            <p:stCondLst>
                              <p:cond delay="12500"/>
                            </p:stCondLst>
                            <p:childTnLst>
                              <p:par>
                                <p:cTn id="120" presetID="23" presetClass="entr" presetSubtype="16" fill="hold" grpId="0" nodeType="afterEffect">
                                  <p:stCondLst>
                                    <p:cond delay="0"/>
                                  </p:stCondLst>
                                  <p:childTnLst>
                                    <p:set>
                                      <p:cBhvr>
                                        <p:cTn id="121" dur="1" fill="hold">
                                          <p:stCondLst>
                                            <p:cond delay="0"/>
                                          </p:stCondLst>
                                        </p:cTn>
                                        <p:tgtEl>
                                          <p:spTgt spid="50"/>
                                        </p:tgtEl>
                                        <p:attrNameLst>
                                          <p:attrName>style.visibility</p:attrName>
                                        </p:attrNameLst>
                                      </p:cBhvr>
                                      <p:to>
                                        <p:strVal val="visible"/>
                                      </p:to>
                                    </p:set>
                                    <p:anim calcmode="lin" valueType="num">
                                      <p:cBhvr>
                                        <p:cTn id="122" dur="500" fill="hold"/>
                                        <p:tgtEl>
                                          <p:spTgt spid="50"/>
                                        </p:tgtEl>
                                        <p:attrNameLst>
                                          <p:attrName>ppt_w</p:attrName>
                                        </p:attrNameLst>
                                      </p:cBhvr>
                                      <p:tavLst>
                                        <p:tav tm="0">
                                          <p:val>
                                            <p:fltVal val="0"/>
                                          </p:val>
                                        </p:tav>
                                        <p:tav tm="100000">
                                          <p:val>
                                            <p:strVal val="#ppt_w"/>
                                          </p:val>
                                        </p:tav>
                                      </p:tavLst>
                                    </p:anim>
                                    <p:anim calcmode="lin" valueType="num">
                                      <p:cBhvr>
                                        <p:cTn id="123" dur="500" fill="hold"/>
                                        <p:tgtEl>
                                          <p:spTgt spid="50"/>
                                        </p:tgtEl>
                                        <p:attrNameLst>
                                          <p:attrName>ppt_h</p:attrName>
                                        </p:attrNameLst>
                                      </p:cBhvr>
                                      <p:tavLst>
                                        <p:tav tm="0">
                                          <p:val>
                                            <p:fltVal val="0"/>
                                          </p:val>
                                        </p:tav>
                                        <p:tav tm="100000">
                                          <p:val>
                                            <p:strVal val="#ppt_h"/>
                                          </p:val>
                                        </p:tav>
                                      </p:tavLst>
                                    </p:anim>
                                  </p:childTnLst>
                                </p:cTn>
                              </p:par>
                            </p:childTnLst>
                          </p:cTn>
                        </p:par>
                        <p:par>
                          <p:cTn id="124" fill="hold">
                            <p:stCondLst>
                              <p:cond delay="13000"/>
                            </p:stCondLst>
                            <p:childTnLst>
                              <p:par>
                                <p:cTn id="125" presetID="23" presetClass="entr" presetSubtype="16" fill="hold" grpId="0" nodeType="afterEffect">
                                  <p:stCondLst>
                                    <p:cond delay="0"/>
                                  </p:stCondLst>
                                  <p:childTnLst>
                                    <p:set>
                                      <p:cBhvr>
                                        <p:cTn id="126" dur="1" fill="hold">
                                          <p:stCondLst>
                                            <p:cond delay="0"/>
                                          </p:stCondLst>
                                        </p:cTn>
                                        <p:tgtEl>
                                          <p:spTgt spid="51"/>
                                        </p:tgtEl>
                                        <p:attrNameLst>
                                          <p:attrName>style.visibility</p:attrName>
                                        </p:attrNameLst>
                                      </p:cBhvr>
                                      <p:to>
                                        <p:strVal val="visible"/>
                                      </p:to>
                                    </p:set>
                                    <p:anim calcmode="lin" valueType="num">
                                      <p:cBhvr>
                                        <p:cTn id="127" dur="500" fill="hold"/>
                                        <p:tgtEl>
                                          <p:spTgt spid="51"/>
                                        </p:tgtEl>
                                        <p:attrNameLst>
                                          <p:attrName>ppt_w</p:attrName>
                                        </p:attrNameLst>
                                      </p:cBhvr>
                                      <p:tavLst>
                                        <p:tav tm="0">
                                          <p:val>
                                            <p:fltVal val="0"/>
                                          </p:val>
                                        </p:tav>
                                        <p:tav tm="100000">
                                          <p:val>
                                            <p:strVal val="#ppt_w"/>
                                          </p:val>
                                        </p:tav>
                                      </p:tavLst>
                                    </p:anim>
                                    <p:anim calcmode="lin" valueType="num">
                                      <p:cBhvr>
                                        <p:cTn id="128" dur="500" fill="hold"/>
                                        <p:tgtEl>
                                          <p:spTgt spid="51"/>
                                        </p:tgtEl>
                                        <p:attrNameLst>
                                          <p:attrName>ppt_h</p:attrName>
                                        </p:attrNameLst>
                                      </p:cBhvr>
                                      <p:tavLst>
                                        <p:tav tm="0">
                                          <p:val>
                                            <p:fltVal val="0"/>
                                          </p:val>
                                        </p:tav>
                                        <p:tav tm="100000">
                                          <p:val>
                                            <p:strVal val="#ppt_h"/>
                                          </p:val>
                                        </p:tav>
                                      </p:tavLst>
                                    </p:anim>
                                  </p:childTnLst>
                                </p:cTn>
                              </p:par>
                            </p:childTnLst>
                          </p:cTn>
                        </p:par>
                        <p:par>
                          <p:cTn id="129" fill="hold">
                            <p:stCondLst>
                              <p:cond delay="13500"/>
                            </p:stCondLst>
                            <p:childTnLst>
                              <p:par>
                                <p:cTn id="130" presetID="23" presetClass="entr" presetSubtype="16" fill="hold" nodeType="afterEffect">
                                  <p:stCondLst>
                                    <p:cond delay="0"/>
                                  </p:stCondLst>
                                  <p:childTnLst>
                                    <p:set>
                                      <p:cBhvr>
                                        <p:cTn id="131" dur="1" fill="hold">
                                          <p:stCondLst>
                                            <p:cond delay="0"/>
                                          </p:stCondLst>
                                        </p:cTn>
                                        <p:tgtEl>
                                          <p:spTgt spid="52"/>
                                        </p:tgtEl>
                                        <p:attrNameLst>
                                          <p:attrName>style.visibility</p:attrName>
                                        </p:attrNameLst>
                                      </p:cBhvr>
                                      <p:to>
                                        <p:strVal val="visible"/>
                                      </p:to>
                                    </p:set>
                                    <p:anim calcmode="lin" valueType="num">
                                      <p:cBhvr>
                                        <p:cTn id="132" dur="500" fill="hold"/>
                                        <p:tgtEl>
                                          <p:spTgt spid="52"/>
                                        </p:tgtEl>
                                        <p:attrNameLst>
                                          <p:attrName>ppt_w</p:attrName>
                                        </p:attrNameLst>
                                      </p:cBhvr>
                                      <p:tavLst>
                                        <p:tav tm="0">
                                          <p:val>
                                            <p:fltVal val="0"/>
                                          </p:val>
                                        </p:tav>
                                        <p:tav tm="100000">
                                          <p:val>
                                            <p:strVal val="#ppt_w"/>
                                          </p:val>
                                        </p:tav>
                                      </p:tavLst>
                                    </p:anim>
                                    <p:anim calcmode="lin" valueType="num">
                                      <p:cBhvr>
                                        <p:cTn id="133" dur="500" fill="hold"/>
                                        <p:tgtEl>
                                          <p:spTgt spid="52"/>
                                        </p:tgtEl>
                                        <p:attrNameLst>
                                          <p:attrName>ppt_h</p:attrName>
                                        </p:attrNameLst>
                                      </p:cBhvr>
                                      <p:tavLst>
                                        <p:tav tm="0">
                                          <p:val>
                                            <p:fltVal val="0"/>
                                          </p:val>
                                        </p:tav>
                                        <p:tav tm="100000">
                                          <p:val>
                                            <p:strVal val="#ppt_h"/>
                                          </p:val>
                                        </p:tav>
                                      </p:tavLst>
                                    </p:anim>
                                  </p:childTnLst>
                                </p:cTn>
                              </p:par>
                            </p:childTnLst>
                          </p:cTn>
                        </p:par>
                        <p:par>
                          <p:cTn id="134" fill="hold">
                            <p:stCondLst>
                              <p:cond delay="14000"/>
                            </p:stCondLst>
                            <p:childTnLst>
                              <p:par>
                                <p:cTn id="135" presetID="23" presetClass="entr" presetSubtype="16" fill="hold" grpId="0" nodeType="afterEffect">
                                  <p:stCondLst>
                                    <p:cond delay="0"/>
                                  </p:stCondLst>
                                  <p:childTnLst>
                                    <p:set>
                                      <p:cBhvr>
                                        <p:cTn id="136" dur="1" fill="hold">
                                          <p:stCondLst>
                                            <p:cond delay="0"/>
                                          </p:stCondLst>
                                        </p:cTn>
                                        <p:tgtEl>
                                          <p:spTgt spid="57"/>
                                        </p:tgtEl>
                                        <p:attrNameLst>
                                          <p:attrName>style.visibility</p:attrName>
                                        </p:attrNameLst>
                                      </p:cBhvr>
                                      <p:to>
                                        <p:strVal val="visible"/>
                                      </p:to>
                                    </p:set>
                                    <p:anim calcmode="lin" valueType="num">
                                      <p:cBhvr>
                                        <p:cTn id="137" dur="500" fill="hold"/>
                                        <p:tgtEl>
                                          <p:spTgt spid="57"/>
                                        </p:tgtEl>
                                        <p:attrNameLst>
                                          <p:attrName>ppt_w</p:attrName>
                                        </p:attrNameLst>
                                      </p:cBhvr>
                                      <p:tavLst>
                                        <p:tav tm="0">
                                          <p:val>
                                            <p:fltVal val="0"/>
                                          </p:val>
                                        </p:tav>
                                        <p:tav tm="100000">
                                          <p:val>
                                            <p:strVal val="#ppt_w"/>
                                          </p:val>
                                        </p:tav>
                                      </p:tavLst>
                                    </p:anim>
                                    <p:anim calcmode="lin" valueType="num">
                                      <p:cBhvr>
                                        <p:cTn id="138" dur="500" fill="hold"/>
                                        <p:tgtEl>
                                          <p:spTgt spid="57"/>
                                        </p:tgtEl>
                                        <p:attrNameLst>
                                          <p:attrName>ppt_h</p:attrName>
                                        </p:attrNameLst>
                                      </p:cBhvr>
                                      <p:tavLst>
                                        <p:tav tm="0">
                                          <p:val>
                                            <p:fltVal val="0"/>
                                          </p:val>
                                        </p:tav>
                                        <p:tav tm="100000">
                                          <p:val>
                                            <p:strVal val="#ppt_h"/>
                                          </p:val>
                                        </p:tav>
                                      </p:tavLst>
                                    </p:anim>
                                  </p:childTnLst>
                                </p:cTn>
                              </p:par>
                            </p:childTnLst>
                          </p:cTn>
                        </p:par>
                        <p:par>
                          <p:cTn id="139" fill="hold">
                            <p:stCondLst>
                              <p:cond delay="14500"/>
                            </p:stCondLst>
                            <p:childTnLst>
                              <p:par>
                                <p:cTn id="140" presetID="23" presetClass="entr" presetSubtype="16" fill="hold" nodeType="afterEffect">
                                  <p:stCondLst>
                                    <p:cond delay="0"/>
                                  </p:stCondLst>
                                  <p:childTnLst>
                                    <p:set>
                                      <p:cBhvr>
                                        <p:cTn id="141" dur="1" fill="hold">
                                          <p:stCondLst>
                                            <p:cond delay="0"/>
                                          </p:stCondLst>
                                        </p:cTn>
                                        <p:tgtEl>
                                          <p:spTgt spid="58"/>
                                        </p:tgtEl>
                                        <p:attrNameLst>
                                          <p:attrName>style.visibility</p:attrName>
                                        </p:attrNameLst>
                                      </p:cBhvr>
                                      <p:to>
                                        <p:strVal val="visible"/>
                                      </p:to>
                                    </p:set>
                                    <p:anim calcmode="lin" valueType="num">
                                      <p:cBhvr>
                                        <p:cTn id="142" dur="500" fill="hold"/>
                                        <p:tgtEl>
                                          <p:spTgt spid="58"/>
                                        </p:tgtEl>
                                        <p:attrNameLst>
                                          <p:attrName>ppt_w</p:attrName>
                                        </p:attrNameLst>
                                      </p:cBhvr>
                                      <p:tavLst>
                                        <p:tav tm="0">
                                          <p:val>
                                            <p:fltVal val="0"/>
                                          </p:val>
                                        </p:tav>
                                        <p:tav tm="100000">
                                          <p:val>
                                            <p:strVal val="#ppt_w"/>
                                          </p:val>
                                        </p:tav>
                                      </p:tavLst>
                                    </p:anim>
                                    <p:anim calcmode="lin" valueType="num">
                                      <p:cBhvr>
                                        <p:cTn id="143" dur="500" fill="hold"/>
                                        <p:tgtEl>
                                          <p:spTgt spid="5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8" grpId="0" animBg="1"/>
      <p:bldP spid="69" grpId="0" animBg="1"/>
      <p:bldP spid="73" grpId="0" animBg="1"/>
      <p:bldP spid="77" grpId="0" animBg="1"/>
      <p:bldP spid="79" grpId="0" animBg="1"/>
      <p:bldP spid="80" grpId="0" animBg="1"/>
      <p:bldP spid="81" grpId="0" animBg="1"/>
      <p:bldP spid="82" grpId="0" animBg="1"/>
      <p:bldP spid="83" grpId="0" animBg="1"/>
      <p:bldP spid="50" grpId="0" animBg="1"/>
      <p:bldP spid="51" grpId="0" animBg="1"/>
      <p:bldP spid="5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4654502" y="1226448"/>
            <a:ext cx="7126519" cy="864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sz="6000" b="1" dirty="0" smtClean="0">
                <a:solidFill>
                  <a:srgbClr val="1F3744"/>
                </a:solidFill>
                <a:latin typeface="微软雅黑" panose="020B0503020204020204" pitchFamily="34" charset="-122"/>
              </a:rPr>
              <a:t>感谢您的耐心观看</a:t>
            </a:r>
            <a:endParaRPr lang="zh-CN" altLang="zh-CN" sz="6000" b="1" dirty="0">
              <a:solidFill>
                <a:srgbClr val="1F3744"/>
              </a:solidFill>
              <a:latin typeface="微软雅黑" panose="020B0503020204020204" pitchFamily="34" charset="-122"/>
            </a:endParaRPr>
          </a:p>
        </p:txBody>
      </p:sp>
      <p:sp>
        <p:nvSpPr>
          <p:cNvPr id="3" name="Rectangle 4"/>
          <p:cNvSpPr txBox="1">
            <a:spLocks noChangeArrowheads="1"/>
          </p:cNvSpPr>
          <p:nvPr/>
        </p:nvSpPr>
        <p:spPr bwMode="auto">
          <a:xfrm>
            <a:off x="5957929" y="2120213"/>
            <a:ext cx="5765037" cy="3728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eaLnBrk="1" hangingPunct="1">
              <a:defRPr/>
            </a:pPr>
            <a:r>
              <a:rPr lang="zh-CN" altLang="en-US" sz="1800" b="0" dirty="0" smtClean="0">
                <a:solidFill>
                  <a:srgbClr val="1F3744"/>
                </a:solidFill>
                <a:latin typeface="+mn-ea"/>
              </a:rPr>
              <a:t>适合</a:t>
            </a:r>
            <a:r>
              <a:rPr lang="zh-CN" altLang="en-US" sz="1800" b="0" dirty="0">
                <a:solidFill>
                  <a:srgbClr val="1F3744"/>
                </a:solidFill>
                <a:latin typeface="+mn-ea"/>
              </a:rPr>
              <a:t>销售代表、业务人员、市场部门等工作报告</a:t>
            </a:r>
            <a:endParaRPr lang="zh-CN" altLang="zh-CN" sz="1800" b="0" dirty="0">
              <a:solidFill>
                <a:srgbClr val="1F3744"/>
              </a:solidFill>
              <a:latin typeface="+mn-ea"/>
            </a:endParaRPr>
          </a:p>
        </p:txBody>
      </p:sp>
      <p:sp>
        <p:nvSpPr>
          <p:cNvPr id="4" name="TextBox 42"/>
          <p:cNvSpPr txBox="1"/>
          <p:nvPr/>
        </p:nvSpPr>
        <p:spPr>
          <a:xfrm>
            <a:off x="7267612" y="2583184"/>
            <a:ext cx="2053156" cy="368300"/>
          </a:xfrm>
          <a:prstGeom prst="rect">
            <a:avLst/>
          </a:prstGeom>
          <a:solidFill>
            <a:srgbClr val="1F3744"/>
          </a:solidFill>
        </p:spPr>
        <p:txBody>
          <a:bodyPr>
            <a:spAutoFit/>
          </a:bodyPr>
          <a:lstStyle/>
          <a:p>
            <a:pPr algn="ctr" eaLnBrk="1" hangingPunct="1">
              <a:buFont typeface="Arial" panose="020B0604020202020204" pitchFamily="34" charset="0"/>
              <a:buNone/>
              <a:defRPr/>
            </a:pPr>
            <a:r>
              <a:rPr lang="zh-CN" altLang="en-US" sz="1800" dirty="0">
                <a:solidFill>
                  <a:schemeClr val="bg1"/>
                </a:solidFill>
                <a:latin typeface="+mj-ea"/>
                <a:ea typeface="+mj-ea"/>
              </a:rPr>
              <a:t>汇报人</a:t>
            </a:r>
            <a:r>
              <a:rPr lang="zh-CN" altLang="en-US" sz="1800" dirty="0" smtClean="0">
                <a:solidFill>
                  <a:schemeClr val="bg1"/>
                </a:solidFill>
                <a:latin typeface="+mj-ea"/>
                <a:ea typeface="+mj-ea"/>
              </a:rPr>
              <a:t>：成达素材</a:t>
            </a:r>
            <a:endParaRPr lang="zh-CN" altLang="en-US" sz="1800" dirty="0" smtClean="0">
              <a:solidFill>
                <a:schemeClr val="bg1"/>
              </a:solidFill>
              <a:latin typeface="+mj-ea"/>
              <a:ea typeface="+mj-ea"/>
            </a:endParaRPr>
          </a:p>
        </p:txBody>
      </p:sp>
      <p:sp>
        <p:nvSpPr>
          <p:cNvPr id="5" name="TextBox 43"/>
          <p:cNvSpPr txBox="1"/>
          <p:nvPr/>
        </p:nvSpPr>
        <p:spPr>
          <a:xfrm>
            <a:off x="9441355" y="2583184"/>
            <a:ext cx="2191196" cy="384810"/>
          </a:xfrm>
          <a:prstGeom prst="rect">
            <a:avLst/>
          </a:prstGeom>
          <a:solidFill>
            <a:srgbClr val="1F3744"/>
          </a:solidFill>
        </p:spPr>
        <p:txBody>
          <a:bodyPr>
            <a:spAutoFit/>
          </a:bodyPr>
          <a:lstStyle/>
          <a:p>
            <a:pPr algn="ctr" eaLnBrk="1" hangingPunct="1">
              <a:buFont typeface="Arial" panose="020B0604020202020204" pitchFamily="34" charset="0"/>
              <a:buNone/>
              <a:defRPr/>
            </a:pPr>
            <a:r>
              <a:rPr lang="en-US" altLang="zh-CN" sz="1800">
                <a:solidFill>
                  <a:schemeClr val="bg1"/>
                </a:solidFill>
                <a:latin typeface="+mj-ea"/>
                <a:ea typeface="+mj-ea"/>
              </a:rPr>
              <a:t>2017/10/12</a:t>
            </a:r>
            <a:endParaRPr lang="zh-CN" altLang="en-US" sz="1800" dirty="0">
              <a:solidFill>
                <a:schemeClr val="bg1"/>
              </a:solidFill>
              <a:latin typeface="+mj-ea"/>
              <a:ea typeface="+mj-ea"/>
            </a:endParaRPr>
          </a:p>
        </p:txBody>
      </p:sp>
      <p:sp>
        <p:nvSpPr>
          <p:cNvPr id="6" name="Rectangle 4"/>
          <p:cNvSpPr txBox="1">
            <a:spLocks noChangeArrowheads="1"/>
          </p:cNvSpPr>
          <p:nvPr/>
        </p:nvSpPr>
        <p:spPr bwMode="auto">
          <a:xfrm>
            <a:off x="3243384" y="6188589"/>
            <a:ext cx="5786598" cy="341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eaLnBrk="1" hangingPunct="1">
              <a:defRPr/>
            </a:pPr>
            <a:r>
              <a:rPr lang="zh-CN" altLang="en-US" dirty="0"/>
              <a:t>这里可以输入公司</a:t>
            </a:r>
            <a:r>
              <a:rPr lang="en-US" altLang="zh-CN" dirty="0"/>
              <a:t>/</a:t>
            </a:r>
            <a:r>
              <a:rPr lang="zh-CN" altLang="en-US" dirty="0"/>
              <a:t>部门名称</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700"/>
                            </p:stCondLst>
                            <p:childTnLst>
                              <p:par>
                                <p:cTn id="12" presetID="16" presetClass="entr" presetSubtype="21"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par>
                          <p:cTn id="15" fill="hold">
                            <p:stCondLst>
                              <p:cond delay="22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right)">
                                      <p:cBhvr>
                                        <p:cTn id="21" dur="500"/>
                                        <p:tgtEl>
                                          <p:spTgt spid="4"/>
                                        </p:tgtEl>
                                      </p:cBhvr>
                                    </p:animEffect>
                                  </p:childTnLst>
                                </p:cTn>
                              </p:par>
                            </p:childTnLst>
                          </p:cTn>
                        </p:par>
                        <p:par>
                          <p:cTn id="22" fill="hold">
                            <p:stCondLst>
                              <p:cond delay="2700"/>
                            </p:stCondLst>
                            <p:childTnLst>
                              <p:par>
                                <p:cTn id="23" presetID="31" presetClass="entr" presetSubtype="0" fill="hold" grpId="0" nodeType="afterEffect">
                                  <p:stCondLst>
                                    <p:cond delay="0"/>
                                  </p:stCondLst>
                                  <p:iterate type="lt">
                                    <p:tmPct val="5000"/>
                                  </p:iterate>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 calcmode="lin" valueType="num">
                                      <p:cBhvr>
                                        <p:cTn id="27" dur="500" fill="hold"/>
                                        <p:tgtEl>
                                          <p:spTgt spid="6"/>
                                        </p:tgtEl>
                                        <p:attrNameLst>
                                          <p:attrName>style.rotation</p:attrName>
                                        </p:attrNameLst>
                                      </p:cBhvr>
                                      <p:tavLst>
                                        <p:tav tm="0">
                                          <p:val>
                                            <p:fltVal val="90"/>
                                          </p:val>
                                        </p:tav>
                                        <p:tav tm="100000">
                                          <p:val>
                                            <p:fltVal val="0"/>
                                          </p:val>
                                        </p:tav>
                                      </p:tavLst>
                                    </p:anim>
                                    <p:animEffect transition="in" filter="fade">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bldLvl="0" animBg="1"/>
      <p:bldP spid="5" grpId="0" bldLvl="0" animBg="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五边形 3"/>
          <p:cNvSpPr/>
          <p:nvPr/>
        </p:nvSpPr>
        <p:spPr>
          <a:xfrm>
            <a:off x="-63365" y="3271138"/>
            <a:ext cx="7101814" cy="1166363"/>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91431" tIns="45716" rIns="91431" bIns="45716" rtlCol="0" anchor="ctr"/>
          <a:lstStyle/>
          <a:p>
            <a:pPr algn="ctr"/>
            <a:endParaRPr lang="zh-CN" altLang="en-US" sz="2490">
              <a:solidFill>
                <a:schemeClr val="tx1">
                  <a:lumMod val="50000"/>
                  <a:lumOff val="50000"/>
                </a:schemeClr>
              </a:solidFill>
            </a:endParaRPr>
          </a:p>
        </p:txBody>
      </p:sp>
      <p:sp>
        <p:nvSpPr>
          <p:cNvPr id="3" name="燕尾形 2"/>
          <p:cNvSpPr/>
          <p:nvPr/>
        </p:nvSpPr>
        <p:spPr>
          <a:xfrm>
            <a:off x="957346" y="3280668"/>
            <a:ext cx="1064838" cy="1156833"/>
          </a:xfrm>
          <a:prstGeom prst="chevron">
            <a:avLst>
              <a:gd name="adj" fmla="val 5442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solidFill>
                <a:schemeClr val="tx1">
                  <a:lumMod val="50000"/>
                  <a:lumOff val="50000"/>
                </a:schemeClr>
              </a:solidFill>
            </a:endParaRPr>
          </a:p>
        </p:txBody>
      </p:sp>
      <p:sp>
        <p:nvSpPr>
          <p:cNvPr id="5" name="燕尾形 4"/>
          <p:cNvSpPr/>
          <p:nvPr/>
        </p:nvSpPr>
        <p:spPr>
          <a:xfrm>
            <a:off x="1700359" y="3280668"/>
            <a:ext cx="1064838" cy="1156833"/>
          </a:xfrm>
          <a:prstGeom prst="chevron">
            <a:avLst>
              <a:gd name="adj" fmla="val 5442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solidFill>
                <a:schemeClr val="tx1">
                  <a:lumMod val="50000"/>
                  <a:lumOff val="50000"/>
                </a:schemeClr>
              </a:solidFill>
            </a:endParaRPr>
          </a:p>
        </p:txBody>
      </p:sp>
      <p:sp>
        <p:nvSpPr>
          <p:cNvPr id="6" name="燕尾形 5"/>
          <p:cNvSpPr/>
          <p:nvPr/>
        </p:nvSpPr>
        <p:spPr>
          <a:xfrm>
            <a:off x="2443371" y="3280668"/>
            <a:ext cx="1064838" cy="1156833"/>
          </a:xfrm>
          <a:prstGeom prst="chevron">
            <a:avLst>
              <a:gd name="adj" fmla="val 5442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solidFill>
                <a:schemeClr val="tx1">
                  <a:lumMod val="50000"/>
                  <a:lumOff val="50000"/>
                </a:schemeClr>
              </a:solidFill>
            </a:endParaRPr>
          </a:p>
        </p:txBody>
      </p:sp>
      <p:sp>
        <p:nvSpPr>
          <p:cNvPr id="7" name="燕尾形 6"/>
          <p:cNvSpPr/>
          <p:nvPr/>
        </p:nvSpPr>
        <p:spPr>
          <a:xfrm>
            <a:off x="3186384" y="3280668"/>
            <a:ext cx="1064838" cy="1156833"/>
          </a:xfrm>
          <a:prstGeom prst="chevron">
            <a:avLst>
              <a:gd name="adj" fmla="val 5442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solidFill>
                <a:schemeClr val="tx1">
                  <a:lumMod val="50000"/>
                  <a:lumOff val="50000"/>
                </a:schemeClr>
              </a:solidFill>
            </a:endParaRPr>
          </a:p>
        </p:txBody>
      </p:sp>
      <p:grpSp>
        <p:nvGrpSpPr>
          <p:cNvPr id="31" name="组合 30"/>
          <p:cNvGrpSpPr>
            <a:grpSpLocks noChangeAspect="1"/>
          </p:cNvGrpSpPr>
          <p:nvPr/>
        </p:nvGrpSpPr>
        <p:grpSpPr>
          <a:xfrm>
            <a:off x="4210583" y="2893971"/>
            <a:ext cx="2369680" cy="2261047"/>
            <a:chOff x="3197225" y="3458369"/>
            <a:chExt cx="533400" cy="487363"/>
          </a:xfrm>
          <a:solidFill>
            <a:schemeClr val="accent4"/>
          </a:solidFill>
        </p:grpSpPr>
        <p:sp>
          <p:nvSpPr>
            <p:cNvPr id="29" name="Oval 312"/>
            <p:cNvSpPr>
              <a:spLocks noChangeArrowheads="1"/>
            </p:cNvSpPr>
            <p:nvPr/>
          </p:nvSpPr>
          <p:spPr bwMode="auto">
            <a:xfrm>
              <a:off x="3568700" y="3458369"/>
              <a:ext cx="93663" cy="88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endParaRPr>
            </a:p>
          </p:txBody>
        </p:sp>
        <p:sp>
          <p:nvSpPr>
            <p:cNvPr id="30" name="Freeform 313"/>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endParaRPr>
            </a:p>
          </p:txBody>
        </p:sp>
      </p:grpSp>
      <p:cxnSp>
        <p:nvCxnSpPr>
          <p:cNvPr id="32" name="直接连接符 31"/>
          <p:cNvCxnSpPr/>
          <p:nvPr/>
        </p:nvCxnSpPr>
        <p:spPr>
          <a:xfrm rot="5400000">
            <a:off x="5377614" y="3830644"/>
            <a:ext cx="4248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a:off x="2069162" y="2893969"/>
            <a:ext cx="756000" cy="0"/>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5400000">
            <a:off x="585952" y="2896377"/>
            <a:ext cx="756001" cy="0"/>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16200000" flipV="1">
            <a:off x="2808769" y="4838634"/>
            <a:ext cx="756001" cy="0"/>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16200000" flipV="1">
            <a:off x="1323714" y="4838634"/>
            <a:ext cx="756001" cy="0"/>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842844" y="2634999"/>
            <a:ext cx="255710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42844" y="3952110"/>
            <a:ext cx="255710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7842844" y="5032233"/>
            <a:ext cx="255710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7788125" y="1672995"/>
            <a:ext cx="1466859"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添加标题一</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矩形 47"/>
          <p:cNvSpPr>
            <a:spLocks noChangeArrowheads="1"/>
          </p:cNvSpPr>
          <p:nvPr/>
        </p:nvSpPr>
        <p:spPr bwMode="auto">
          <a:xfrm>
            <a:off x="7788258" y="1998708"/>
            <a:ext cx="3151828"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endParaRPr lang="zh-CN" altLang="en-US" sz="1400" dirty="0">
              <a:solidFill>
                <a:schemeClr val="tx1">
                  <a:lumMod val="50000"/>
                  <a:lumOff val="50000"/>
                </a:schemeClr>
              </a:solidFill>
              <a:sym typeface="微软雅黑" panose="020B0503020204020204" pitchFamily="34" charset="-122"/>
            </a:endParaRPr>
          </a:p>
        </p:txBody>
      </p:sp>
      <p:sp>
        <p:nvSpPr>
          <p:cNvPr id="46" name="矩形 45"/>
          <p:cNvSpPr/>
          <p:nvPr/>
        </p:nvSpPr>
        <p:spPr>
          <a:xfrm>
            <a:off x="7788125" y="5150352"/>
            <a:ext cx="1466859"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添加标题四</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47"/>
          <p:cNvSpPr>
            <a:spLocks noChangeArrowheads="1"/>
          </p:cNvSpPr>
          <p:nvPr/>
        </p:nvSpPr>
        <p:spPr bwMode="auto">
          <a:xfrm>
            <a:off x="7788258" y="5476069"/>
            <a:ext cx="3151828"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endParaRPr lang="zh-CN" altLang="en-US" sz="1400" dirty="0">
              <a:solidFill>
                <a:schemeClr val="tx1">
                  <a:lumMod val="50000"/>
                  <a:lumOff val="50000"/>
                </a:schemeClr>
              </a:solidFill>
              <a:sym typeface="微软雅黑" panose="020B0503020204020204" pitchFamily="34" charset="-122"/>
            </a:endParaRPr>
          </a:p>
        </p:txBody>
      </p:sp>
      <p:sp>
        <p:nvSpPr>
          <p:cNvPr id="48" name="矩形 47"/>
          <p:cNvSpPr/>
          <p:nvPr/>
        </p:nvSpPr>
        <p:spPr>
          <a:xfrm>
            <a:off x="7788125" y="2753118"/>
            <a:ext cx="1466859"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添加标题二</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矩形 47"/>
          <p:cNvSpPr>
            <a:spLocks noChangeArrowheads="1"/>
          </p:cNvSpPr>
          <p:nvPr/>
        </p:nvSpPr>
        <p:spPr bwMode="auto">
          <a:xfrm>
            <a:off x="7788258" y="3078832"/>
            <a:ext cx="3151828"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endParaRPr lang="zh-CN" altLang="en-US" sz="1400" dirty="0">
              <a:solidFill>
                <a:schemeClr val="tx1">
                  <a:lumMod val="50000"/>
                  <a:lumOff val="50000"/>
                </a:schemeClr>
              </a:solidFill>
              <a:sym typeface="微软雅黑" panose="020B0503020204020204" pitchFamily="34" charset="-122"/>
            </a:endParaRPr>
          </a:p>
        </p:txBody>
      </p:sp>
      <p:sp>
        <p:nvSpPr>
          <p:cNvPr id="52" name="矩形 51"/>
          <p:cNvSpPr/>
          <p:nvPr/>
        </p:nvSpPr>
        <p:spPr>
          <a:xfrm>
            <a:off x="7788125" y="4070229"/>
            <a:ext cx="1466859" cy="400101"/>
          </a:xfrm>
          <a:prstGeom prst="rect">
            <a:avLst/>
          </a:prstGeom>
        </p:spPr>
        <p:txBody>
          <a:bodyPr wrap="none" lIns="91431" tIns="45716" rIns="91431" bIns="45716">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添加标题三</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矩形 47"/>
          <p:cNvSpPr>
            <a:spLocks noChangeArrowheads="1"/>
          </p:cNvSpPr>
          <p:nvPr/>
        </p:nvSpPr>
        <p:spPr bwMode="auto">
          <a:xfrm>
            <a:off x="7788258" y="4395943"/>
            <a:ext cx="3151828"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endParaRPr lang="zh-CN" altLang="en-US" sz="1400" dirty="0">
              <a:solidFill>
                <a:schemeClr val="tx1">
                  <a:lumMod val="50000"/>
                  <a:lumOff val="50000"/>
                </a:schemeClr>
              </a:solidFill>
              <a:sym typeface="微软雅黑" panose="020B0503020204020204" pitchFamily="34" charset="-122"/>
            </a:endParaRPr>
          </a:p>
        </p:txBody>
      </p:sp>
      <p:sp>
        <p:nvSpPr>
          <p:cNvPr id="54" name="矩形 53"/>
          <p:cNvSpPr/>
          <p:nvPr/>
        </p:nvSpPr>
        <p:spPr>
          <a:xfrm>
            <a:off x="851783" y="2130782"/>
            <a:ext cx="1210412" cy="338546"/>
          </a:xfrm>
          <a:prstGeom prst="rect">
            <a:avLst/>
          </a:prstGeom>
        </p:spPr>
        <p:txBody>
          <a:bodyPr wrap="none" lIns="91431" tIns="45716" rIns="91431" bIns="45716">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添加标题一</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矩形 54"/>
          <p:cNvSpPr/>
          <p:nvPr/>
        </p:nvSpPr>
        <p:spPr>
          <a:xfrm>
            <a:off x="2319479" y="2130782"/>
            <a:ext cx="1210412" cy="338546"/>
          </a:xfrm>
          <a:prstGeom prst="rect">
            <a:avLst/>
          </a:prstGeom>
        </p:spPr>
        <p:txBody>
          <a:bodyPr wrap="none" lIns="91431" tIns="45716" rIns="91431" bIns="45716">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添加标题三</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a:off x="1569329" y="5270452"/>
            <a:ext cx="1210412" cy="338546"/>
          </a:xfrm>
          <a:prstGeom prst="rect">
            <a:avLst/>
          </a:prstGeom>
        </p:spPr>
        <p:txBody>
          <a:bodyPr wrap="none" lIns="91431" tIns="45716" rIns="91431" bIns="45716">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添加标题二</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7" name="矩形 56"/>
          <p:cNvSpPr/>
          <p:nvPr/>
        </p:nvSpPr>
        <p:spPr>
          <a:xfrm>
            <a:off x="3037024" y="5270452"/>
            <a:ext cx="1210412" cy="338546"/>
          </a:xfrm>
          <a:prstGeom prst="rect">
            <a:avLst/>
          </a:prstGeom>
        </p:spPr>
        <p:txBody>
          <a:bodyPr wrap="none" lIns="91431" tIns="45716" rIns="91431" bIns="45716">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添加标题四</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标题 7"/>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400" fill="hold"/>
                                        <p:tgtEl>
                                          <p:spTgt spid="4"/>
                                        </p:tgtEl>
                                        <p:attrNameLst>
                                          <p:attrName>ppt_x</p:attrName>
                                        </p:attrNameLst>
                                      </p:cBhvr>
                                      <p:tavLst>
                                        <p:tav tm="0">
                                          <p:val>
                                            <p:strVal val="0-#ppt_w/2"/>
                                          </p:val>
                                        </p:tav>
                                        <p:tav tm="100000">
                                          <p:val>
                                            <p:strVal val="#ppt_x"/>
                                          </p:val>
                                        </p:tav>
                                      </p:tavLst>
                                    </p:anim>
                                    <p:anim calcmode="lin" valueType="num">
                                      <p:cBhvr additive="base">
                                        <p:cTn id="8" dur="4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400" fill="hold"/>
                                        <p:tgtEl>
                                          <p:spTgt spid="31"/>
                                        </p:tgtEl>
                                        <p:attrNameLst>
                                          <p:attrName>ppt_x</p:attrName>
                                        </p:attrNameLst>
                                      </p:cBhvr>
                                      <p:tavLst>
                                        <p:tav tm="0">
                                          <p:val>
                                            <p:strVal val="0-#ppt_w/2"/>
                                          </p:val>
                                        </p:tav>
                                        <p:tav tm="100000">
                                          <p:val>
                                            <p:strVal val="#ppt_x"/>
                                          </p:val>
                                        </p:tav>
                                      </p:tavLst>
                                    </p:anim>
                                    <p:anim calcmode="lin" valueType="num">
                                      <p:cBhvr additive="base">
                                        <p:cTn id="12" dur="400" fill="hold"/>
                                        <p:tgtEl>
                                          <p:spTgt spid="31"/>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7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400"/>
                                        <p:tgtEl>
                                          <p:spTgt spid="3"/>
                                        </p:tgtEl>
                                        <p:attrNameLst>
                                          <p:attrName>ppt_x</p:attrName>
                                        </p:attrNameLst>
                                      </p:cBhvr>
                                      <p:tavLst>
                                        <p:tav tm="0">
                                          <p:val>
                                            <p:strVal val="#ppt_x-#ppt_w*1.125000"/>
                                          </p:val>
                                        </p:tav>
                                        <p:tav tm="100000">
                                          <p:val>
                                            <p:strVal val="#ppt_x"/>
                                          </p:val>
                                        </p:tav>
                                      </p:tavLst>
                                    </p:anim>
                                    <p:animEffect transition="in" filter="wipe(right)">
                                      <p:cBhvr>
                                        <p:cTn id="16" dur="400"/>
                                        <p:tgtEl>
                                          <p:spTgt spid="3"/>
                                        </p:tgtEl>
                                      </p:cBhvr>
                                    </p:animEffect>
                                  </p:childTnLst>
                                </p:cTn>
                              </p:par>
                              <p:par>
                                <p:cTn id="17" presetID="12" presetClass="entr" presetSubtype="4" fill="hold" nodeType="withEffect">
                                  <p:stCondLst>
                                    <p:cond delay="15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400"/>
                                        <p:tgtEl>
                                          <p:spTgt spid="33"/>
                                        </p:tgtEl>
                                        <p:attrNameLst>
                                          <p:attrName>ppt_y</p:attrName>
                                        </p:attrNameLst>
                                      </p:cBhvr>
                                      <p:tavLst>
                                        <p:tav tm="0">
                                          <p:val>
                                            <p:strVal val="#ppt_y+#ppt_h*1.125000"/>
                                          </p:val>
                                        </p:tav>
                                        <p:tav tm="100000">
                                          <p:val>
                                            <p:strVal val="#ppt_y"/>
                                          </p:val>
                                        </p:tav>
                                      </p:tavLst>
                                    </p:anim>
                                    <p:animEffect transition="in" filter="wipe(up)">
                                      <p:cBhvr>
                                        <p:cTn id="20" dur="400"/>
                                        <p:tgtEl>
                                          <p:spTgt spid="33"/>
                                        </p:tgtEl>
                                      </p:cBhvr>
                                    </p:animEffect>
                                  </p:childTnLst>
                                </p:cTn>
                              </p:par>
                              <p:par>
                                <p:cTn id="21" presetID="12" presetClass="entr" presetSubtype="4" fill="hold" grpId="0" nodeType="withEffect">
                                  <p:stCondLst>
                                    <p:cond delay="1500"/>
                                  </p:stCondLst>
                                  <p:childTnLst>
                                    <p:set>
                                      <p:cBhvr>
                                        <p:cTn id="22" dur="1" fill="hold">
                                          <p:stCondLst>
                                            <p:cond delay="0"/>
                                          </p:stCondLst>
                                        </p:cTn>
                                        <p:tgtEl>
                                          <p:spTgt spid="54"/>
                                        </p:tgtEl>
                                        <p:attrNameLst>
                                          <p:attrName>style.visibility</p:attrName>
                                        </p:attrNameLst>
                                      </p:cBhvr>
                                      <p:to>
                                        <p:strVal val="visible"/>
                                      </p:to>
                                    </p:set>
                                    <p:anim calcmode="lin" valueType="num">
                                      <p:cBhvr additive="base">
                                        <p:cTn id="23" dur="400"/>
                                        <p:tgtEl>
                                          <p:spTgt spid="54"/>
                                        </p:tgtEl>
                                        <p:attrNameLst>
                                          <p:attrName>ppt_y</p:attrName>
                                        </p:attrNameLst>
                                      </p:cBhvr>
                                      <p:tavLst>
                                        <p:tav tm="0">
                                          <p:val>
                                            <p:strVal val="#ppt_y+#ppt_h*1.125000"/>
                                          </p:val>
                                        </p:tav>
                                        <p:tav tm="100000">
                                          <p:val>
                                            <p:strVal val="#ppt_y"/>
                                          </p:val>
                                        </p:tav>
                                      </p:tavLst>
                                    </p:anim>
                                    <p:animEffect transition="in" filter="wipe(up)">
                                      <p:cBhvr>
                                        <p:cTn id="24" dur="400"/>
                                        <p:tgtEl>
                                          <p:spTgt spid="54"/>
                                        </p:tgtEl>
                                      </p:cBhvr>
                                    </p:animEffect>
                                  </p:childTnLst>
                                </p:cTn>
                              </p:par>
                              <p:par>
                                <p:cTn id="25" presetID="12" presetClass="entr" presetSubtype="8" fill="hold" grpId="0" nodeType="withEffect">
                                  <p:stCondLst>
                                    <p:cond delay="225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400"/>
                                        <p:tgtEl>
                                          <p:spTgt spid="5"/>
                                        </p:tgtEl>
                                        <p:attrNameLst>
                                          <p:attrName>ppt_x</p:attrName>
                                        </p:attrNameLst>
                                      </p:cBhvr>
                                      <p:tavLst>
                                        <p:tav tm="0">
                                          <p:val>
                                            <p:strVal val="#ppt_x-#ppt_w*1.125000"/>
                                          </p:val>
                                        </p:tav>
                                        <p:tav tm="100000">
                                          <p:val>
                                            <p:strVal val="#ppt_x"/>
                                          </p:val>
                                        </p:tav>
                                      </p:tavLst>
                                    </p:anim>
                                    <p:animEffect transition="in" filter="wipe(right)">
                                      <p:cBhvr>
                                        <p:cTn id="28" dur="400"/>
                                        <p:tgtEl>
                                          <p:spTgt spid="5"/>
                                        </p:tgtEl>
                                      </p:cBhvr>
                                    </p:animEffect>
                                  </p:childTnLst>
                                </p:cTn>
                              </p:par>
                              <p:par>
                                <p:cTn id="29" presetID="12" presetClass="entr" presetSubtype="1" fill="hold" nodeType="withEffect">
                                  <p:stCondLst>
                                    <p:cond delay="300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400"/>
                                        <p:tgtEl>
                                          <p:spTgt spid="34"/>
                                        </p:tgtEl>
                                        <p:attrNameLst>
                                          <p:attrName>ppt_y</p:attrName>
                                        </p:attrNameLst>
                                      </p:cBhvr>
                                      <p:tavLst>
                                        <p:tav tm="0">
                                          <p:val>
                                            <p:strVal val="#ppt_y-#ppt_h*1.125000"/>
                                          </p:val>
                                        </p:tav>
                                        <p:tav tm="100000">
                                          <p:val>
                                            <p:strVal val="#ppt_y"/>
                                          </p:val>
                                        </p:tav>
                                      </p:tavLst>
                                    </p:anim>
                                    <p:animEffect transition="in" filter="wipe(down)">
                                      <p:cBhvr>
                                        <p:cTn id="32" dur="400"/>
                                        <p:tgtEl>
                                          <p:spTgt spid="34"/>
                                        </p:tgtEl>
                                      </p:cBhvr>
                                    </p:animEffect>
                                  </p:childTnLst>
                                </p:cTn>
                              </p:par>
                              <p:par>
                                <p:cTn id="33" presetID="12" presetClass="entr" presetSubtype="1" fill="hold" grpId="0" nodeType="withEffect">
                                  <p:stCondLst>
                                    <p:cond delay="3000"/>
                                  </p:stCondLst>
                                  <p:childTnLst>
                                    <p:set>
                                      <p:cBhvr>
                                        <p:cTn id="34" dur="1" fill="hold">
                                          <p:stCondLst>
                                            <p:cond delay="0"/>
                                          </p:stCondLst>
                                        </p:cTn>
                                        <p:tgtEl>
                                          <p:spTgt spid="56"/>
                                        </p:tgtEl>
                                        <p:attrNameLst>
                                          <p:attrName>style.visibility</p:attrName>
                                        </p:attrNameLst>
                                      </p:cBhvr>
                                      <p:to>
                                        <p:strVal val="visible"/>
                                      </p:to>
                                    </p:set>
                                    <p:anim calcmode="lin" valueType="num">
                                      <p:cBhvr additive="base">
                                        <p:cTn id="35" dur="400"/>
                                        <p:tgtEl>
                                          <p:spTgt spid="56"/>
                                        </p:tgtEl>
                                        <p:attrNameLst>
                                          <p:attrName>ppt_y</p:attrName>
                                        </p:attrNameLst>
                                      </p:cBhvr>
                                      <p:tavLst>
                                        <p:tav tm="0">
                                          <p:val>
                                            <p:strVal val="#ppt_y-#ppt_h*1.125000"/>
                                          </p:val>
                                        </p:tav>
                                        <p:tav tm="100000">
                                          <p:val>
                                            <p:strVal val="#ppt_y"/>
                                          </p:val>
                                        </p:tav>
                                      </p:tavLst>
                                    </p:anim>
                                    <p:animEffect transition="in" filter="wipe(down)">
                                      <p:cBhvr>
                                        <p:cTn id="36" dur="400"/>
                                        <p:tgtEl>
                                          <p:spTgt spid="56"/>
                                        </p:tgtEl>
                                      </p:cBhvr>
                                    </p:animEffect>
                                  </p:childTnLst>
                                </p:cTn>
                              </p:par>
                              <p:par>
                                <p:cTn id="37" presetID="12" presetClass="entr" presetSubtype="8" fill="hold" grpId="0" nodeType="withEffect">
                                  <p:stCondLst>
                                    <p:cond delay="375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400"/>
                                        <p:tgtEl>
                                          <p:spTgt spid="6"/>
                                        </p:tgtEl>
                                        <p:attrNameLst>
                                          <p:attrName>ppt_x</p:attrName>
                                        </p:attrNameLst>
                                      </p:cBhvr>
                                      <p:tavLst>
                                        <p:tav tm="0">
                                          <p:val>
                                            <p:strVal val="#ppt_x-#ppt_w*1.125000"/>
                                          </p:val>
                                        </p:tav>
                                        <p:tav tm="100000">
                                          <p:val>
                                            <p:strVal val="#ppt_x"/>
                                          </p:val>
                                        </p:tav>
                                      </p:tavLst>
                                    </p:anim>
                                    <p:animEffect transition="in" filter="wipe(right)">
                                      <p:cBhvr>
                                        <p:cTn id="40" dur="400"/>
                                        <p:tgtEl>
                                          <p:spTgt spid="6"/>
                                        </p:tgtEl>
                                      </p:cBhvr>
                                    </p:animEffect>
                                  </p:childTnLst>
                                </p:cTn>
                              </p:par>
                              <p:par>
                                <p:cTn id="41" presetID="12" presetClass="entr" presetSubtype="4" fill="hold" nodeType="withEffect">
                                  <p:stCondLst>
                                    <p:cond delay="450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400"/>
                                        <p:tgtEl>
                                          <p:spTgt spid="25"/>
                                        </p:tgtEl>
                                        <p:attrNameLst>
                                          <p:attrName>ppt_y</p:attrName>
                                        </p:attrNameLst>
                                      </p:cBhvr>
                                      <p:tavLst>
                                        <p:tav tm="0">
                                          <p:val>
                                            <p:strVal val="#ppt_y+#ppt_h*1.125000"/>
                                          </p:val>
                                        </p:tav>
                                        <p:tav tm="100000">
                                          <p:val>
                                            <p:strVal val="#ppt_y"/>
                                          </p:val>
                                        </p:tav>
                                      </p:tavLst>
                                    </p:anim>
                                    <p:animEffect transition="in" filter="wipe(up)">
                                      <p:cBhvr>
                                        <p:cTn id="44" dur="400"/>
                                        <p:tgtEl>
                                          <p:spTgt spid="25"/>
                                        </p:tgtEl>
                                      </p:cBhvr>
                                    </p:animEffect>
                                  </p:childTnLst>
                                </p:cTn>
                              </p:par>
                              <p:par>
                                <p:cTn id="45" presetID="12" presetClass="entr" presetSubtype="4" fill="hold" grpId="0" nodeType="withEffect">
                                  <p:stCondLst>
                                    <p:cond delay="450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400"/>
                                        <p:tgtEl>
                                          <p:spTgt spid="55"/>
                                        </p:tgtEl>
                                        <p:attrNameLst>
                                          <p:attrName>ppt_y</p:attrName>
                                        </p:attrNameLst>
                                      </p:cBhvr>
                                      <p:tavLst>
                                        <p:tav tm="0">
                                          <p:val>
                                            <p:strVal val="#ppt_y+#ppt_h*1.125000"/>
                                          </p:val>
                                        </p:tav>
                                        <p:tav tm="100000">
                                          <p:val>
                                            <p:strVal val="#ppt_y"/>
                                          </p:val>
                                        </p:tav>
                                      </p:tavLst>
                                    </p:anim>
                                    <p:animEffect transition="in" filter="wipe(up)">
                                      <p:cBhvr>
                                        <p:cTn id="48" dur="400"/>
                                        <p:tgtEl>
                                          <p:spTgt spid="55"/>
                                        </p:tgtEl>
                                      </p:cBhvr>
                                    </p:animEffect>
                                  </p:childTnLst>
                                </p:cTn>
                              </p:par>
                              <p:par>
                                <p:cTn id="49" presetID="12" presetClass="entr" presetSubtype="8" fill="hold" grpId="0" nodeType="withEffect">
                                  <p:stCondLst>
                                    <p:cond delay="525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400"/>
                                        <p:tgtEl>
                                          <p:spTgt spid="7"/>
                                        </p:tgtEl>
                                        <p:attrNameLst>
                                          <p:attrName>ppt_x</p:attrName>
                                        </p:attrNameLst>
                                      </p:cBhvr>
                                      <p:tavLst>
                                        <p:tav tm="0">
                                          <p:val>
                                            <p:strVal val="#ppt_x-#ppt_w*1.125000"/>
                                          </p:val>
                                        </p:tav>
                                        <p:tav tm="100000">
                                          <p:val>
                                            <p:strVal val="#ppt_x"/>
                                          </p:val>
                                        </p:tav>
                                      </p:tavLst>
                                    </p:anim>
                                    <p:animEffect transition="in" filter="wipe(right)">
                                      <p:cBhvr>
                                        <p:cTn id="52" dur="400"/>
                                        <p:tgtEl>
                                          <p:spTgt spid="7"/>
                                        </p:tgtEl>
                                      </p:cBhvr>
                                    </p:animEffect>
                                  </p:childTnLst>
                                </p:cTn>
                              </p:par>
                              <p:par>
                                <p:cTn id="53" presetID="12" presetClass="entr" presetSubtype="1" fill="hold" nodeType="withEffect">
                                  <p:stCondLst>
                                    <p:cond delay="600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400"/>
                                        <p:tgtEl>
                                          <p:spTgt spid="35"/>
                                        </p:tgtEl>
                                        <p:attrNameLst>
                                          <p:attrName>ppt_y</p:attrName>
                                        </p:attrNameLst>
                                      </p:cBhvr>
                                      <p:tavLst>
                                        <p:tav tm="0">
                                          <p:val>
                                            <p:strVal val="#ppt_y-#ppt_h*1.125000"/>
                                          </p:val>
                                        </p:tav>
                                        <p:tav tm="100000">
                                          <p:val>
                                            <p:strVal val="#ppt_y"/>
                                          </p:val>
                                        </p:tav>
                                      </p:tavLst>
                                    </p:anim>
                                    <p:animEffect transition="in" filter="wipe(down)">
                                      <p:cBhvr>
                                        <p:cTn id="56" dur="400"/>
                                        <p:tgtEl>
                                          <p:spTgt spid="35"/>
                                        </p:tgtEl>
                                      </p:cBhvr>
                                    </p:animEffect>
                                  </p:childTnLst>
                                </p:cTn>
                              </p:par>
                              <p:par>
                                <p:cTn id="57" presetID="12" presetClass="entr" presetSubtype="1" fill="hold" grpId="0" nodeType="withEffect">
                                  <p:stCondLst>
                                    <p:cond delay="6000"/>
                                  </p:stCondLst>
                                  <p:childTnLst>
                                    <p:set>
                                      <p:cBhvr>
                                        <p:cTn id="58" dur="1" fill="hold">
                                          <p:stCondLst>
                                            <p:cond delay="0"/>
                                          </p:stCondLst>
                                        </p:cTn>
                                        <p:tgtEl>
                                          <p:spTgt spid="57"/>
                                        </p:tgtEl>
                                        <p:attrNameLst>
                                          <p:attrName>style.visibility</p:attrName>
                                        </p:attrNameLst>
                                      </p:cBhvr>
                                      <p:to>
                                        <p:strVal val="visible"/>
                                      </p:to>
                                    </p:set>
                                    <p:anim calcmode="lin" valueType="num">
                                      <p:cBhvr additive="base">
                                        <p:cTn id="59" dur="400"/>
                                        <p:tgtEl>
                                          <p:spTgt spid="57"/>
                                        </p:tgtEl>
                                        <p:attrNameLst>
                                          <p:attrName>ppt_y</p:attrName>
                                        </p:attrNameLst>
                                      </p:cBhvr>
                                      <p:tavLst>
                                        <p:tav tm="0">
                                          <p:val>
                                            <p:strVal val="#ppt_y-#ppt_h*1.125000"/>
                                          </p:val>
                                        </p:tav>
                                        <p:tav tm="100000">
                                          <p:val>
                                            <p:strVal val="#ppt_y"/>
                                          </p:val>
                                        </p:tav>
                                      </p:tavLst>
                                    </p:anim>
                                    <p:animEffect transition="in" filter="wipe(down)">
                                      <p:cBhvr>
                                        <p:cTn id="60" dur="400"/>
                                        <p:tgtEl>
                                          <p:spTgt spid="57"/>
                                        </p:tgtEl>
                                      </p:cBhvr>
                                    </p:animEffect>
                                  </p:childTnLst>
                                </p:cTn>
                              </p:par>
                              <p:par>
                                <p:cTn id="61" presetID="16" presetClass="entr" presetSubtype="42" fill="hold" nodeType="withEffect">
                                  <p:stCondLst>
                                    <p:cond delay="6750"/>
                                  </p:stCondLst>
                                  <p:childTnLst>
                                    <p:set>
                                      <p:cBhvr>
                                        <p:cTn id="62" dur="1" fill="hold">
                                          <p:stCondLst>
                                            <p:cond delay="0"/>
                                          </p:stCondLst>
                                        </p:cTn>
                                        <p:tgtEl>
                                          <p:spTgt spid="32"/>
                                        </p:tgtEl>
                                        <p:attrNameLst>
                                          <p:attrName>style.visibility</p:attrName>
                                        </p:attrNameLst>
                                      </p:cBhvr>
                                      <p:to>
                                        <p:strVal val="visible"/>
                                      </p:to>
                                    </p:set>
                                    <p:animEffect transition="in" filter="barn(outHorizontal)">
                                      <p:cBhvr>
                                        <p:cTn id="63" dur="400"/>
                                        <p:tgtEl>
                                          <p:spTgt spid="32"/>
                                        </p:tgtEl>
                                      </p:cBhvr>
                                    </p:animEffect>
                                  </p:childTnLst>
                                </p:cTn>
                              </p:par>
                            </p:childTnLst>
                          </p:cTn>
                        </p:par>
                        <p:par>
                          <p:cTn id="64" fill="hold">
                            <p:stCondLst>
                              <p:cond delay="500"/>
                            </p:stCondLst>
                            <p:childTnLst>
                              <p:par>
                                <p:cTn id="65" presetID="14" presetClass="entr" presetSubtype="10"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randombar(horizontal)">
                                      <p:cBhvr>
                                        <p:cTn id="67" dur="400"/>
                                        <p:tgtEl>
                                          <p:spTgt spid="44"/>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randombar(horizontal)">
                                      <p:cBhvr>
                                        <p:cTn id="70" dur="400"/>
                                        <p:tgtEl>
                                          <p:spTgt spid="45"/>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randombar(horizontal)">
                                      <p:cBhvr>
                                        <p:cTn id="73" dur="400"/>
                                        <p:tgtEl>
                                          <p:spTgt spid="46"/>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47"/>
                                        </p:tgtEl>
                                        <p:attrNameLst>
                                          <p:attrName>style.visibility</p:attrName>
                                        </p:attrNameLst>
                                      </p:cBhvr>
                                      <p:to>
                                        <p:strVal val="visible"/>
                                      </p:to>
                                    </p:set>
                                    <p:animEffect transition="in" filter="randombar(horizontal)">
                                      <p:cBhvr>
                                        <p:cTn id="76" dur="400"/>
                                        <p:tgtEl>
                                          <p:spTgt spid="47"/>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randombar(horizontal)">
                                      <p:cBhvr>
                                        <p:cTn id="79" dur="400"/>
                                        <p:tgtEl>
                                          <p:spTgt spid="48"/>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randombar(horizontal)">
                                      <p:cBhvr>
                                        <p:cTn id="82" dur="400"/>
                                        <p:tgtEl>
                                          <p:spTgt spid="49"/>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52"/>
                                        </p:tgtEl>
                                        <p:attrNameLst>
                                          <p:attrName>style.visibility</p:attrName>
                                        </p:attrNameLst>
                                      </p:cBhvr>
                                      <p:to>
                                        <p:strVal val="visible"/>
                                      </p:to>
                                    </p:set>
                                    <p:animEffect transition="in" filter="randombar(horizontal)">
                                      <p:cBhvr>
                                        <p:cTn id="85" dur="400"/>
                                        <p:tgtEl>
                                          <p:spTgt spid="52"/>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53"/>
                                        </p:tgtEl>
                                        <p:attrNameLst>
                                          <p:attrName>style.visibility</p:attrName>
                                        </p:attrNameLst>
                                      </p:cBhvr>
                                      <p:to>
                                        <p:strVal val="visible"/>
                                      </p:to>
                                    </p:set>
                                    <p:animEffect transition="in" filter="randombar(horizontal)">
                                      <p:cBhvr>
                                        <p:cTn id="88" dur="400"/>
                                        <p:tgtEl>
                                          <p:spTgt spid="53"/>
                                        </p:tgtEl>
                                      </p:cBhvr>
                                    </p:animEffect>
                                  </p:childTnLst>
                                </p:cTn>
                              </p:par>
                            </p:childTnLst>
                          </p:cTn>
                        </p:par>
                        <p:par>
                          <p:cTn id="89" fill="hold">
                            <p:stCondLst>
                              <p:cond delay="1000"/>
                            </p:stCondLst>
                            <p:childTnLst>
                              <p:par>
                                <p:cTn id="90" presetID="16" presetClass="entr" presetSubtype="37" fill="hold" nodeType="afterEffect">
                                  <p:stCondLst>
                                    <p:cond delay="0"/>
                                  </p:stCondLst>
                                  <p:childTnLst>
                                    <p:set>
                                      <p:cBhvr>
                                        <p:cTn id="91" dur="1" fill="hold">
                                          <p:stCondLst>
                                            <p:cond delay="0"/>
                                          </p:stCondLst>
                                        </p:cTn>
                                        <p:tgtEl>
                                          <p:spTgt spid="10"/>
                                        </p:tgtEl>
                                        <p:attrNameLst>
                                          <p:attrName>style.visibility</p:attrName>
                                        </p:attrNameLst>
                                      </p:cBhvr>
                                      <p:to>
                                        <p:strVal val="visible"/>
                                      </p:to>
                                    </p:set>
                                    <p:animEffect transition="in" filter="barn(outVertical)">
                                      <p:cBhvr>
                                        <p:cTn id="92" dur="500"/>
                                        <p:tgtEl>
                                          <p:spTgt spid="10"/>
                                        </p:tgtEl>
                                      </p:cBhvr>
                                    </p:animEffect>
                                  </p:childTnLst>
                                </p:cTn>
                              </p:par>
                              <p:par>
                                <p:cTn id="93" presetID="16" presetClass="entr" presetSubtype="37" fill="hold" nodeType="with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barn(outVertical)">
                                      <p:cBhvr>
                                        <p:cTn id="95" dur="500"/>
                                        <p:tgtEl>
                                          <p:spTgt spid="21"/>
                                        </p:tgtEl>
                                      </p:cBhvr>
                                    </p:animEffect>
                                  </p:childTnLst>
                                </p:cTn>
                              </p:par>
                              <p:par>
                                <p:cTn id="96" presetID="16" presetClass="entr" presetSubtype="37" fill="hold" nodeType="with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barn(outVertical)">
                                      <p:cBhvr>
                                        <p:cTn id="9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5" grpId="0" animBg="1"/>
      <p:bldP spid="6" grpId="0" animBg="1"/>
      <p:bldP spid="7" grpId="0" animBg="1"/>
      <p:bldP spid="44" grpId="0"/>
      <p:bldP spid="45" grpId="0"/>
      <p:bldP spid="46" grpId="0"/>
      <p:bldP spid="47" grpId="0"/>
      <p:bldP spid="48" grpId="0"/>
      <p:bldP spid="49" grpId="0"/>
      <p:bldP spid="52" grpId="0"/>
      <p:bldP spid="53" grpId="0"/>
      <p:bldP spid="54" grpId="0"/>
      <p:bldP spid="55" grpId="0"/>
      <p:bldP spid="56" grpId="0"/>
      <p:bldP spid="5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5"/>
          <p:cNvGrpSpPr/>
          <p:nvPr/>
        </p:nvGrpSpPr>
        <p:grpSpPr bwMode="auto">
          <a:xfrm>
            <a:off x="1956519" y="3799103"/>
            <a:ext cx="1269247" cy="1271501"/>
            <a:chOff x="0" y="0"/>
            <a:chExt cx="1080120" cy="1080120"/>
          </a:xfrm>
        </p:grpSpPr>
        <p:grpSp>
          <p:nvGrpSpPr>
            <p:cNvPr id="45" name="Group 6"/>
            <p:cNvGrpSpPr/>
            <p:nvPr/>
          </p:nvGrpSpPr>
          <p:grpSpPr bwMode="auto">
            <a:xfrm>
              <a:off x="0" y="0"/>
              <a:ext cx="1080120" cy="1080120"/>
              <a:chOff x="0" y="0"/>
              <a:chExt cx="1080120" cy="1080120"/>
            </a:xfrm>
          </p:grpSpPr>
          <p:sp>
            <p:nvSpPr>
              <p:cNvPr id="47" name="椭圆 6"/>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48" name="椭圆 5"/>
              <p:cNvSpPr>
                <a:spLocks noChangeArrowheads="1"/>
              </p:cNvSpPr>
              <p:nvPr/>
            </p:nvSpPr>
            <p:spPr bwMode="auto">
              <a:xfrm>
                <a:off x="72008" y="72008"/>
                <a:ext cx="936104" cy="936104"/>
              </a:xfrm>
              <a:prstGeom prst="ellipse">
                <a:avLst/>
              </a:prstGeom>
              <a:solidFill>
                <a:schemeClr val="tx2"/>
              </a:solidFill>
              <a:ln w="19050">
                <a:solidFill>
                  <a:schemeClr val="bg1"/>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grpSp>
        <p:sp>
          <p:nvSpPr>
            <p:cNvPr id="46" name="文本框 10"/>
            <p:cNvSpPr>
              <a:spLocks noChangeArrowheads="1"/>
            </p:cNvSpPr>
            <p:nvPr/>
          </p:nvSpPr>
          <p:spPr bwMode="auto">
            <a:xfrm>
              <a:off x="153829" y="365759"/>
              <a:ext cx="766822" cy="32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865" b="1" dirty="0">
                  <a:solidFill>
                    <a:schemeClr val="bg1">
                      <a:lumMod val="95000"/>
                    </a:schemeClr>
                  </a:solidFill>
                  <a:sym typeface="微软雅黑" panose="020B0503020204020204" pitchFamily="34" charset="-122"/>
                </a:rPr>
                <a:t>关键词</a:t>
              </a:r>
              <a:endParaRPr lang="zh-CN" altLang="en-US" sz="1865" b="1" dirty="0">
                <a:solidFill>
                  <a:schemeClr val="bg1">
                    <a:lumMod val="95000"/>
                  </a:schemeClr>
                </a:solidFill>
                <a:sym typeface="微软雅黑" panose="020B0503020204020204" pitchFamily="34" charset="-122"/>
              </a:endParaRPr>
            </a:p>
          </p:txBody>
        </p:sp>
      </p:grpSp>
      <p:grpSp>
        <p:nvGrpSpPr>
          <p:cNvPr id="49" name="Group 10"/>
          <p:cNvGrpSpPr/>
          <p:nvPr/>
        </p:nvGrpSpPr>
        <p:grpSpPr bwMode="auto">
          <a:xfrm>
            <a:off x="3266832" y="2107500"/>
            <a:ext cx="1741481" cy="1742012"/>
            <a:chOff x="0" y="0"/>
            <a:chExt cx="1080120" cy="1080120"/>
          </a:xfrm>
        </p:grpSpPr>
        <p:grpSp>
          <p:nvGrpSpPr>
            <p:cNvPr id="50" name="Group 11"/>
            <p:cNvGrpSpPr/>
            <p:nvPr/>
          </p:nvGrpSpPr>
          <p:grpSpPr bwMode="auto">
            <a:xfrm>
              <a:off x="0" y="0"/>
              <a:ext cx="1080120" cy="1080120"/>
              <a:chOff x="0" y="0"/>
              <a:chExt cx="1080120" cy="1080120"/>
            </a:xfrm>
          </p:grpSpPr>
          <p:sp>
            <p:nvSpPr>
              <p:cNvPr id="52" name="椭圆 27"/>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53" name="椭圆 28"/>
              <p:cNvSpPr>
                <a:spLocks noChangeArrowheads="1"/>
              </p:cNvSpPr>
              <p:nvPr/>
            </p:nvSpPr>
            <p:spPr bwMode="auto">
              <a:xfrm>
                <a:off x="72008" y="72008"/>
                <a:ext cx="936104" cy="936104"/>
              </a:xfrm>
              <a:prstGeom prst="ellipse">
                <a:avLst/>
              </a:prstGeom>
              <a:solidFill>
                <a:schemeClr val="accent1"/>
              </a:solidFill>
              <a:ln w="19050">
                <a:solidFill>
                  <a:schemeClr val="bg1"/>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grpSp>
        <p:sp>
          <p:nvSpPr>
            <p:cNvPr id="51" name="文本框 26"/>
            <p:cNvSpPr>
              <a:spLocks noChangeArrowheads="1"/>
            </p:cNvSpPr>
            <p:nvPr/>
          </p:nvSpPr>
          <p:spPr bwMode="auto">
            <a:xfrm>
              <a:off x="227815" y="400115"/>
              <a:ext cx="624495" cy="2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135" b="1" dirty="0">
                  <a:solidFill>
                    <a:schemeClr val="bg1">
                      <a:lumMod val="95000"/>
                    </a:schemeClr>
                  </a:solidFill>
                  <a:sym typeface="微软雅黑" panose="020B0503020204020204" pitchFamily="34" charset="-122"/>
                </a:rPr>
                <a:t>关键词</a:t>
              </a:r>
              <a:endParaRPr lang="zh-CN" altLang="en-US" sz="2135" b="1" dirty="0">
                <a:solidFill>
                  <a:schemeClr val="bg1">
                    <a:lumMod val="95000"/>
                  </a:schemeClr>
                </a:solidFill>
                <a:sym typeface="微软雅黑" panose="020B0503020204020204" pitchFamily="34" charset="-122"/>
              </a:endParaRPr>
            </a:p>
          </p:txBody>
        </p:sp>
      </p:grpSp>
      <p:grpSp>
        <p:nvGrpSpPr>
          <p:cNvPr id="54" name="Group 15"/>
          <p:cNvGrpSpPr/>
          <p:nvPr/>
        </p:nvGrpSpPr>
        <p:grpSpPr bwMode="auto">
          <a:xfrm>
            <a:off x="5572006" y="3799103"/>
            <a:ext cx="1560428" cy="1560903"/>
            <a:chOff x="0" y="0"/>
            <a:chExt cx="1080120" cy="1080120"/>
          </a:xfrm>
        </p:grpSpPr>
        <p:grpSp>
          <p:nvGrpSpPr>
            <p:cNvPr id="55" name="Group 16"/>
            <p:cNvGrpSpPr/>
            <p:nvPr/>
          </p:nvGrpSpPr>
          <p:grpSpPr bwMode="auto">
            <a:xfrm>
              <a:off x="0" y="0"/>
              <a:ext cx="1080120" cy="1080120"/>
              <a:chOff x="0" y="0"/>
              <a:chExt cx="1080120" cy="1080120"/>
            </a:xfrm>
          </p:grpSpPr>
          <p:sp>
            <p:nvSpPr>
              <p:cNvPr id="57" name="椭圆 32"/>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58" name="椭圆 33"/>
              <p:cNvSpPr>
                <a:spLocks noChangeArrowheads="1"/>
              </p:cNvSpPr>
              <p:nvPr/>
            </p:nvSpPr>
            <p:spPr bwMode="auto">
              <a:xfrm>
                <a:off x="72008" y="72008"/>
                <a:ext cx="936104" cy="936104"/>
              </a:xfrm>
              <a:prstGeom prst="ellipse">
                <a:avLst/>
              </a:prstGeom>
              <a:solidFill>
                <a:schemeClr val="accent2"/>
              </a:solidFill>
              <a:ln w="19050">
                <a:solidFill>
                  <a:schemeClr val="bg1"/>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grpSp>
        <p:sp>
          <p:nvSpPr>
            <p:cNvPr id="56" name="文本框 31"/>
            <p:cNvSpPr>
              <a:spLocks noChangeArrowheads="1"/>
            </p:cNvSpPr>
            <p:nvPr/>
          </p:nvSpPr>
          <p:spPr bwMode="auto">
            <a:xfrm>
              <a:off x="191584" y="398075"/>
              <a:ext cx="696954" cy="29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135" b="1" dirty="0">
                  <a:solidFill>
                    <a:schemeClr val="bg1"/>
                  </a:solidFill>
                  <a:sym typeface="微软雅黑" panose="020B0503020204020204" pitchFamily="34" charset="-122"/>
                </a:rPr>
                <a:t>关键词</a:t>
              </a:r>
              <a:endParaRPr lang="zh-CN" altLang="en-US" sz="2135" b="1" dirty="0">
                <a:solidFill>
                  <a:schemeClr val="bg1"/>
                </a:solidFill>
                <a:sym typeface="微软雅黑" panose="020B0503020204020204" pitchFamily="34" charset="-122"/>
              </a:endParaRPr>
            </a:p>
          </p:txBody>
        </p:sp>
      </p:grpSp>
      <p:grpSp>
        <p:nvGrpSpPr>
          <p:cNvPr id="59" name="Group 20"/>
          <p:cNvGrpSpPr/>
          <p:nvPr/>
        </p:nvGrpSpPr>
        <p:grpSpPr bwMode="auto">
          <a:xfrm>
            <a:off x="7399348" y="1345718"/>
            <a:ext cx="2286510" cy="2287208"/>
            <a:chOff x="0" y="0"/>
            <a:chExt cx="1080120" cy="1080120"/>
          </a:xfrm>
        </p:grpSpPr>
        <p:grpSp>
          <p:nvGrpSpPr>
            <p:cNvPr id="60" name="Group 21"/>
            <p:cNvGrpSpPr/>
            <p:nvPr/>
          </p:nvGrpSpPr>
          <p:grpSpPr bwMode="auto">
            <a:xfrm>
              <a:off x="0" y="0"/>
              <a:ext cx="1080120" cy="1080120"/>
              <a:chOff x="0" y="0"/>
              <a:chExt cx="1080120" cy="1080120"/>
            </a:xfrm>
          </p:grpSpPr>
          <p:sp>
            <p:nvSpPr>
              <p:cNvPr id="62" name="椭圆 38"/>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63" name="椭圆 39"/>
              <p:cNvSpPr>
                <a:spLocks noChangeArrowheads="1"/>
              </p:cNvSpPr>
              <p:nvPr/>
            </p:nvSpPr>
            <p:spPr bwMode="auto">
              <a:xfrm>
                <a:off x="72008" y="72008"/>
                <a:ext cx="936104" cy="936104"/>
              </a:xfrm>
              <a:prstGeom prst="ellipse">
                <a:avLst/>
              </a:prstGeom>
              <a:solidFill>
                <a:schemeClr val="accent3"/>
              </a:solidFill>
              <a:ln w="19050">
                <a:solidFill>
                  <a:schemeClr val="bg1"/>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grpSp>
        <p:sp>
          <p:nvSpPr>
            <p:cNvPr id="61" name="文本框 37"/>
            <p:cNvSpPr>
              <a:spLocks noChangeArrowheads="1"/>
            </p:cNvSpPr>
            <p:nvPr/>
          </p:nvSpPr>
          <p:spPr bwMode="auto">
            <a:xfrm>
              <a:off x="254541" y="414093"/>
              <a:ext cx="571036" cy="237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665" b="1" dirty="0">
                  <a:solidFill>
                    <a:schemeClr val="bg1">
                      <a:lumMod val="95000"/>
                    </a:schemeClr>
                  </a:solidFill>
                  <a:sym typeface="微软雅黑" panose="020B0503020204020204" pitchFamily="34" charset="-122"/>
                </a:rPr>
                <a:t>关键词</a:t>
              </a:r>
              <a:endParaRPr lang="zh-CN" altLang="en-US" sz="2665" b="1" dirty="0">
                <a:solidFill>
                  <a:schemeClr val="bg1">
                    <a:lumMod val="95000"/>
                  </a:schemeClr>
                </a:solidFill>
                <a:sym typeface="微软雅黑" panose="020B0503020204020204" pitchFamily="34" charset="-122"/>
              </a:endParaRPr>
            </a:p>
          </p:txBody>
        </p:sp>
      </p:grpSp>
      <p:cxnSp>
        <p:nvCxnSpPr>
          <p:cNvPr id="64" name="直接连接符 13"/>
          <p:cNvCxnSpPr>
            <a:cxnSpLocks noChangeShapeType="1"/>
            <a:stCxn id="47" idx="7"/>
            <a:endCxn id="52" idx="3"/>
          </p:cNvCxnSpPr>
          <p:nvPr/>
        </p:nvCxnSpPr>
        <p:spPr bwMode="auto">
          <a:xfrm flipV="1">
            <a:off x="3039889" y="3594401"/>
            <a:ext cx="481974" cy="390907"/>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99" name="直接连接符 17"/>
          <p:cNvCxnSpPr>
            <a:cxnSpLocks noChangeShapeType="1"/>
            <a:endCxn id="57" idx="1"/>
          </p:cNvCxnSpPr>
          <p:nvPr/>
        </p:nvCxnSpPr>
        <p:spPr bwMode="auto">
          <a:xfrm>
            <a:off x="4892214" y="3373403"/>
            <a:ext cx="908313" cy="654289"/>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101" name="直接连接符 20"/>
          <p:cNvCxnSpPr>
            <a:cxnSpLocks noChangeShapeType="1"/>
            <a:stCxn id="57" idx="7"/>
            <a:endCxn id="62" idx="3"/>
          </p:cNvCxnSpPr>
          <p:nvPr/>
        </p:nvCxnSpPr>
        <p:spPr bwMode="auto">
          <a:xfrm flipV="1">
            <a:off x="6902851" y="3296848"/>
            <a:ext cx="830609" cy="731907"/>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103" name="直接连接符 23"/>
          <p:cNvCxnSpPr>
            <a:cxnSpLocks noChangeShapeType="1"/>
            <a:stCxn id="102" idx="5"/>
            <a:endCxn id="47" idx="1"/>
          </p:cNvCxnSpPr>
          <p:nvPr/>
        </p:nvCxnSpPr>
        <p:spPr bwMode="auto">
          <a:xfrm>
            <a:off x="1743025" y="3700530"/>
            <a:ext cx="399370" cy="284779"/>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105" name="直接连接符 43"/>
          <p:cNvCxnSpPr>
            <a:cxnSpLocks noChangeShapeType="1"/>
            <a:stCxn id="104" idx="7"/>
            <a:endCxn id="57" idx="3"/>
          </p:cNvCxnSpPr>
          <p:nvPr/>
        </p:nvCxnSpPr>
        <p:spPr bwMode="auto">
          <a:xfrm flipV="1">
            <a:off x="5398549" y="5131415"/>
            <a:ext cx="401976" cy="370724"/>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cxnSp>
        <p:nvCxnSpPr>
          <p:cNvPr id="107" name="直接连接符 72"/>
          <p:cNvCxnSpPr>
            <a:cxnSpLocks noChangeShapeType="1"/>
            <a:stCxn id="62" idx="6"/>
            <a:endCxn id="106" idx="1"/>
          </p:cNvCxnSpPr>
          <p:nvPr/>
        </p:nvCxnSpPr>
        <p:spPr bwMode="auto">
          <a:xfrm>
            <a:off x="9685859" y="2489322"/>
            <a:ext cx="558301" cy="374768"/>
          </a:xfrm>
          <a:prstGeom prst="line">
            <a:avLst/>
          </a:prstGeom>
          <a:noFill/>
          <a:ln w="28575">
            <a:solidFill>
              <a:schemeClr val="bg1">
                <a:lumMod val="75000"/>
              </a:schemeClr>
            </a:solidFill>
            <a:miter lim="800000"/>
          </a:ln>
          <a:extLst>
            <a:ext uri="{909E8E84-426E-40DD-AFC4-6F175D3DCCD1}">
              <a14:hiddenFill xmlns:a14="http://schemas.microsoft.com/office/drawing/2010/main">
                <a:noFill/>
              </a14:hiddenFill>
            </a:ext>
          </a:extLst>
        </p:spPr>
      </p:cxnSp>
      <p:sp>
        <p:nvSpPr>
          <p:cNvPr id="108" name="矩形 76"/>
          <p:cNvSpPr>
            <a:spLocks noChangeArrowheads="1"/>
          </p:cNvSpPr>
          <p:nvPr/>
        </p:nvSpPr>
        <p:spPr bwMode="auto">
          <a:xfrm>
            <a:off x="1628777" y="5081806"/>
            <a:ext cx="1821743" cy="35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527" tIns="53764" rIns="107527" bIns="5376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880"/>
              </a:lnSpc>
              <a:spcBef>
                <a:spcPct val="0"/>
              </a:spcBef>
              <a:buNone/>
            </a:pPr>
            <a:r>
              <a:rPr lang="zh-CN" altLang="en-US" sz="1335" dirty="0">
                <a:solidFill>
                  <a:schemeClr val="tx1">
                    <a:lumMod val="65000"/>
                    <a:lumOff val="35000"/>
                  </a:schemeClr>
                </a:solidFill>
                <a:sym typeface="微软雅黑" panose="020B0503020204020204" pitchFamily="34" charset="-122"/>
              </a:rPr>
              <a:t>点击添加描述总结</a:t>
            </a:r>
            <a:r>
              <a:rPr lang="en-US" altLang="zh-CN" sz="1335" dirty="0">
                <a:solidFill>
                  <a:schemeClr val="tx1">
                    <a:lumMod val="65000"/>
                    <a:lumOff val="35000"/>
                  </a:schemeClr>
                </a:solidFill>
                <a:sym typeface="微软雅黑" panose="020B0503020204020204" pitchFamily="34" charset="-122"/>
              </a:rPr>
              <a:t> </a:t>
            </a:r>
            <a:endParaRPr lang="zh-CN" altLang="en-US" sz="1335" dirty="0">
              <a:solidFill>
                <a:schemeClr val="tx1">
                  <a:lumMod val="65000"/>
                  <a:lumOff val="35000"/>
                </a:schemeClr>
              </a:solidFill>
              <a:sym typeface="微软雅黑" panose="020B0503020204020204" pitchFamily="34" charset="-122"/>
            </a:endParaRPr>
          </a:p>
        </p:txBody>
      </p:sp>
      <p:sp>
        <p:nvSpPr>
          <p:cNvPr id="109" name="矩形 80"/>
          <p:cNvSpPr>
            <a:spLocks noChangeArrowheads="1"/>
          </p:cNvSpPr>
          <p:nvPr/>
        </p:nvSpPr>
        <p:spPr bwMode="auto">
          <a:xfrm>
            <a:off x="3209734" y="3884989"/>
            <a:ext cx="1821743" cy="35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527" tIns="53764" rIns="107527" bIns="5376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880"/>
              </a:lnSpc>
              <a:spcBef>
                <a:spcPct val="0"/>
              </a:spcBef>
              <a:buNone/>
            </a:pPr>
            <a:r>
              <a:rPr lang="zh-CN" altLang="en-US" sz="1335" dirty="0">
                <a:solidFill>
                  <a:schemeClr val="tx1">
                    <a:lumMod val="65000"/>
                    <a:lumOff val="35000"/>
                  </a:schemeClr>
                </a:solidFill>
                <a:sym typeface="微软雅黑" panose="020B0503020204020204" pitchFamily="34" charset="-122"/>
              </a:rPr>
              <a:t>点击添加描述总结</a:t>
            </a:r>
            <a:r>
              <a:rPr lang="en-US" altLang="zh-CN" sz="1335" dirty="0">
                <a:solidFill>
                  <a:schemeClr val="tx1">
                    <a:lumMod val="65000"/>
                    <a:lumOff val="35000"/>
                  </a:schemeClr>
                </a:solidFill>
                <a:sym typeface="微软雅黑" panose="020B0503020204020204" pitchFamily="34" charset="-122"/>
              </a:rPr>
              <a:t> </a:t>
            </a:r>
            <a:endParaRPr lang="zh-CN" altLang="en-US" sz="1335" dirty="0">
              <a:solidFill>
                <a:schemeClr val="tx1">
                  <a:lumMod val="65000"/>
                  <a:lumOff val="35000"/>
                </a:schemeClr>
              </a:solidFill>
              <a:sym typeface="微软雅黑" panose="020B0503020204020204" pitchFamily="34" charset="-122"/>
            </a:endParaRPr>
          </a:p>
        </p:txBody>
      </p:sp>
      <p:sp>
        <p:nvSpPr>
          <p:cNvPr id="110" name="矩形 81"/>
          <p:cNvSpPr>
            <a:spLocks noChangeArrowheads="1"/>
          </p:cNvSpPr>
          <p:nvPr/>
        </p:nvSpPr>
        <p:spPr bwMode="auto">
          <a:xfrm>
            <a:off x="5481314" y="5406682"/>
            <a:ext cx="1821743" cy="35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527" tIns="53764" rIns="107527" bIns="5376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880"/>
              </a:lnSpc>
              <a:spcBef>
                <a:spcPct val="0"/>
              </a:spcBef>
              <a:buNone/>
            </a:pPr>
            <a:r>
              <a:rPr lang="zh-CN" altLang="en-US" sz="1335" dirty="0">
                <a:solidFill>
                  <a:schemeClr val="tx1">
                    <a:lumMod val="65000"/>
                    <a:lumOff val="35000"/>
                  </a:schemeClr>
                </a:solidFill>
                <a:sym typeface="微软雅黑" panose="020B0503020204020204" pitchFamily="34" charset="-122"/>
              </a:rPr>
              <a:t>点击添加描述总结</a:t>
            </a:r>
            <a:r>
              <a:rPr lang="en-US" altLang="zh-CN" sz="1335" dirty="0">
                <a:solidFill>
                  <a:schemeClr val="tx1">
                    <a:lumMod val="65000"/>
                    <a:lumOff val="35000"/>
                  </a:schemeClr>
                </a:solidFill>
                <a:sym typeface="微软雅黑" panose="020B0503020204020204" pitchFamily="34" charset="-122"/>
              </a:rPr>
              <a:t> </a:t>
            </a:r>
            <a:endParaRPr lang="zh-CN" altLang="en-US" sz="1335" dirty="0">
              <a:solidFill>
                <a:schemeClr val="tx1">
                  <a:lumMod val="65000"/>
                  <a:lumOff val="35000"/>
                </a:schemeClr>
              </a:solidFill>
              <a:sym typeface="微软雅黑" panose="020B0503020204020204" pitchFamily="34" charset="-122"/>
            </a:endParaRPr>
          </a:p>
        </p:txBody>
      </p:sp>
      <p:sp>
        <p:nvSpPr>
          <p:cNvPr id="111" name="矩形 82"/>
          <p:cNvSpPr>
            <a:spLocks noChangeArrowheads="1"/>
          </p:cNvSpPr>
          <p:nvPr/>
        </p:nvSpPr>
        <p:spPr bwMode="auto">
          <a:xfrm>
            <a:off x="7659565" y="3662804"/>
            <a:ext cx="1821743" cy="35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527" tIns="53764" rIns="107527" bIns="5376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880"/>
              </a:lnSpc>
              <a:spcBef>
                <a:spcPct val="0"/>
              </a:spcBef>
              <a:buNone/>
            </a:pPr>
            <a:r>
              <a:rPr lang="zh-CN" altLang="en-US" sz="1335" dirty="0">
                <a:solidFill>
                  <a:schemeClr val="tx1">
                    <a:lumMod val="65000"/>
                    <a:lumOff val="35000"/>
                  </a:schemeClr>
                </a:solidFill>
                <a:sym typeface="微软雅黑" panose="020B0503020204020204" pitchFamily="34" charset="-122"/>
              </a:rPr>
              <a:t>点击添加描述总结</a:t>
            </a:r>
            <a:endParaRPr lang="zh-CN" altLang="en-US" sz="1335" dirty="0">
              <a:solidFill>
                <a:schemeClr val="tx1">
                  <a:lumMod val="65000"/>
                  <a:lumOff val="35000"/>
                </a:schemeClr>
              </a:solidFill>
              <a:sym typeface="微软雅黑" panose="020B0503020204020204" pitchFamily="34" charset="-122"/>
            </a:endParaRPr>
          </a:p>
        </p:txBody>
      </p:sp>
      <p:sp>
        <p:nvSpPr>
          <p:cNvPr id="114" name="矩形 85"/>
          <p:cNvSpPr>
            <a:spLocks noChangeArrowheads="1"/>
          </p:cNvSpPr>
          <p:nvPr/>
        </p:nvSpPr>
        <p:spPr bwMode="auto">
          <a:xfrm>
            <a:off x="7918804" y="4442129"/>
            <a:ext cx="3097318" cy="45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eaLnBrk="1" hangingPunct="1">
              <a:spcBef>
                <a:spcPct val="0"/>
              </a:spcBef>
              <a:buFont typeface="Arial" panose="020B0604020202020204" pitchFamily="34" charset="0"/>
              <a:buNone/>
            </a:pPr>
            <a:r>
              <a:rPr lang="zh-CN" altLang="en-US" sz="2200" b="1" dirty="0">
                <a:solidFill>
                  <a:schemeClr val="tx2"/>
                </a:solidFill>
                <a:sym typeface="微软雅黑" panose="020B0503020204020204" pitchFamily="34" charset="-122"/>
              </a:rPr>
              <a:t>添加主要观点</a:t>
            </a:r>
            <a:endParaRPr lang="zh-CN" altLang="en-US" sz="2200" dirty="0">
              <a:solidFill>
                <a:schemeClr val="tx2"/>
              </a:solidFill>
              <a:latin typeface="Arial" panose="020B0604020202020204" pitchFamily="34" charset="0"/>
              <a:ea typeface="宋体" panose="02010600030101010101" pitchFamily="2" charset="-122"/>
            </a:endParaRPr>
          </a:p>
        </p:txBody>
      </p:sp>
      <p:sp>
        <p:nvSpPr>
          <p:cNvPr id="115" name="文本框 13"/>
          <p:cNvSpPr txBox="1"/>
          <p:nvPr/>
        </p:nvSpPr>
        <p:spPr>
          <a:xfrm>
            <a:off x="7410549" y="4917021"/>
            <a:ext cx="3653692" cy="1384986"/>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 name="椭圆 56"/>
          <p:cNvSpPr>
            <a:spLocks noChangeArrowheads="1"/>
          </p:cNvSpPr>
          <p:nvPr/>
        </p:nvSpPr>
        <p:spPr bwMode="auto">
          <a:xfrm rot="21019161">
            <a:off x="1278654" y="3296846"/>
            <a:ext cx="511432" cy="511588"/>
          </a:xfrm>
          <a:prstGeom prst="ellipse">
            <a:avLst/>
          </a:prstGeom>
          <a:solidFill>
            <a:schemeClr val="bg1">
              <a:lumMod val="75000"/>
            </a:schemeClr>
          </a:solidFill>
          <a:ln>
            <a:noFill/>
          </a:ln>
        </p:spPr>
        <p:txBody>
          <a:bodyPr lIns="107527" tIns="53764" rIns="107527" bIns="53764"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104" name="椭圆 58"/>
          <p:cNvSpPr>
            <a:spLocks noChangeArrowheads="1"/>
          </p:cNvSpPr>
          <p:nvPr/>
        </p:nvSpPr>
        <p:spPr bwMode="auto">
          <a:xfrm>
            <a:off x="4837746" y="5405619"/>
            <a:ext cx="657022" cy="659091"/>
          </a:xfrm>
          <a:prstGeom prst="ellipse">
            <a:avLst/>
          </a:prstGeom>
          <a:solidFill>
            <a:schemeClr val="bg1">
              <a:lumMod val="75000"/>
            </a:schemeClr>
          </a:solidFill>
          <a:ln>
            <a:noFill/>
          </a:ln>
        </p:spPr>
        <p:txBody>
          <a:bodyPr lIns="107527" tIns="53764" rIns="107527" bIns="53764"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106" name="椭圆 70"/>
          <p:cNvSpPr>
            <a:spLocks noChangeArrowheads="1"/>
          </p:cNvSpPr>
          <p:nvPr/>
        </p:nvSpPr>
        <p:spPr bwMode="auto">
          <a:xfrm>
            <a:off x="10132908" y="2752805"/>
            <a:ext cx="759682" cy="759913"/>
          </a:xfrm>
          <a:prstGeom prst="ellipse">
            <a:avLst/>
          </a:prstGeom>
          <a:solidFill>
            <a:schemeClr val="bg1">
              <a:lumMod val="75000"/>
            </a:schemeClr>
          </a:solidFill>
          <a:ln>
            <a:noFill/>
          </a:ln>
        </p:spPr>
        <p:txBody>
          <a:bodyPr lIns="107527" tIns="53764" rIns="107527" bIns="53764"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135">
              <a:solidFill>
                <a:srgbClr val="FFFFFF"/>
              </a:solidFill>
              <a:sym typeface="微软雅黑" panose="020B0503020204020204" pitchFamily="34" charset="-122"/>
            </a:endParaRPr>
          </a:p>
        </p:txBody>
      </p:sp>
      <p:sp>
        <p:nvSpPr>
          <p:cNvPr id="3" name="标题 2"/>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350"/>
                                        <p:tgtEl>
                                          <p:spTgt spid="10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left)">
                                      <p:cBhvr>
                                        <p:cTn id="15" dur="650"/>
                                        <p:tgtEl>
                                          <p:spTgt spid="44"/>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108"/>
                                        </p:tgtEl>
                                        <p:attrNameLst>
                                          <p:attrName>style.visibility</p:attrName>
                                        </p:attrNameLst>
                                      </p:cBhvr>
                                      <p:to>
                                        <p:strVal val="visible"/>
                                      </p:to>
                                    </p:set>
                                    <p:animEffect transition="in" filter="fade">
                                      <p:cBhvr>
                                        <p:cTn id="18" dur="400"/>
                                        <p:tgtEl>
                                          <p:spTgt spid="108"/>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wipe(left)">
                                      <p:cBhvr>
                                        <p:cTn id="22" dur="350"/>
                                        <p:tgtEl>
                                          <p:spTgt spid="64"/>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left)">
                                      <p:cBhvr>
                                        <p:cTn id="26" dur="750"/>
                                        <p:tgtEl>
                                          <p:spTgt spid="49"/>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109"/>
                                        </p:tgtEl>
                                        <p:attrNameLst>
                                          <p:attrName>style.visibility</p:attrName>
                                        </p:attrNameLst>
                                      </p:cBhvr>
                                      <p:to>
                                        <p:strVal val="visible"/>
                                      </p:to>
                                    </p:set>
                                    <p:animEffect transition="in" filter="fade">
                                      <p:cBhvr>
                                        <p:cTn id="29" dur="500"/>
                                        <p:tgtEl>
                                          <p:spTgt spid="109"/>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99"/>
                                        </p:tgtEl>
                                        <p:attrNameLst>
                                          <p:attrName>style.visibility</p:attrName>
                                        </p:attrNameLst>
                                      </p:cBhvr>
                                      <p:to>
                                        <p:strVal val="visible"/>
                                      </p:to>
                                    </p:set>
                                    <p:animEffect transition="in" filter="wipe(left)">
                                      <p:cBhvr>
                                        <p:cTn id="33" dur="450"/>
                                        <p:tgtEl>
                                          <p:spTgt spid="99"/>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650"/>
                                        <p:tgtEl>
                                          <p:spTgt spid="54"/>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110"/>
                                        </p:tgtEl>
                                        <p:attrNameLst>
                                          <p:attrName>style.visibility</p:attrName>
                                        </p:attrNameLst>
                                      </p:cBhvr>
                                      <p:to>
                                        <p:strVal val="visible"/>
                                      </p:to>
                                    </p:set>
                                    <p:animEffect transition="in" filter="fade">
                                      <p:cBhvr>
                                        <p:cTn id="40" dur="400"/>
                                        <p:tgtEl>
                                          <p:spTgt spid="110"/>
                                        </p:tgtEl>
                                      </p:cBhvr>
                                    </p:animEffect>
                                  </p:childTnLst>
                                </p:cTn>
                              </p:par>
                            </p:childTnLst>
                          </p:cTn>
                        </p:par>
                        <p:par>
                          <p:cTn id="41" fill="hold">
                            <p:stCondLst>
                              <p:cond delay="5000"/>
                            </p:stCondLst>
                            <p:childTnLst>
                              <p:par>
                                <p:cTn id="42" presetID="22" presetClass="entr" presetSubtype="8" fill="hold" nodeType="afterEffect">
                                  <p:stCondLst>
                                    <p:cond delay="0"/>
                                  </p:stCondLst>
                                  <p:childTnLst>
                                    <p:set>
                                      <p:cBhvr>
                                        <p:cTn id="43" dur="1" fill="hold">
                                          <p:stCondLst>
                                            <p:cond delay="0"/>
                                          </p:stCondLst>
                                        </p:cTn>
                                        <p:tgtEl>
                                          <p:spTgt spid="101"/>
                                        </p:tgtEl>
                                        <p:attrNameLst>
                                          <p:attrName>style.visibility</p:attrName>
                                        </p:attrNameLst>
                                      </p:cBhvr>
                                      <p:to>
                                        <p:strVal val="visible"/>
                                      </p:to>
                                    </p:set>
                                    <p:animEffect transition="in" filter="wipe(left)">
                                      <p:cBhvr>
                                        <p:cTn id="44" dur="450"/>
                                        <p:tgtEl>
                                          <p:spTgt spid="101"/>
                                        </p:tgtEl>
                                      </p:cBhvr>
                                    </p:animEffect>
                                  </p:childTnLst>
                                </p:cTn>
                              </p:par>
                              <p:par>
                                <p:cTn id="45" presetID="22" presetClass="entr" presetSubtype="2" fill="hold" nodeType="withEffect">
                                  <p:stCondLst>
                                    <p:cond delay="0"/>
                                  </p:stCondLst>
                                  <p:childTnLst>
                                    <p:set>
                                      <p:cBhvr>
                                        <p:cTn id="46" dur="1" fill="hold">
                                          <p:stCondLst>
                                            <p:cond delay="0"/>
                                          </p:stCondLst>
                                        </p:cTn>
                                        <p:tgtEl>
                                          <p:spTgt spid="105"/>
                                        </p:tgtEl>
                                        <p:attrNameLst>
                                          <p:attrName>style.visibility</p:attrName>
                                        </p:attrNameLst>
                                      </p:cBhvr>
                                      <p:to>
                                        <p:strVal val="visible"/>
                                      </p:to>
                                    </p:set>
                                    <p:animEffect transition="in" filter="wipe(right)">
                                      <p:cBhvr>
                                        <p:cTn id="47" dur="400"/>
                                        <p:tgtEl>
                                          <p:spTgt spid="105"/>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wipe(left)">
                                      <p:cBhvr>
                                        <p:cTn id="51" dur="750"/>
                                        <p:tgtEl>
                                          <p:spTgt spid="59"/>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111"/>
                                        </p:tgtEl>
                                        <p:attrNameLst>
                                          <p:attrName>style.visibility</p:attrName>
                                        </p:attrNameLst>
                                      </p:cBhvr>
                                      <p:to>
                                        <p:strVal val="visible"/>
                                      </p:to>
                                    </p:set>
                                    <p:animEffect transition="in" filter="fade">
                                      <p:cBhvr>
                                        <p:cTn id="54" dur="500"/>
                                        <p:tgtEl>
                                          <p:spTgt spid="111"/>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04"/>
                                        </p:tgtEl>
                                        <p:attrNameLst>
                                          <p:attrName>style.visibility</p:attrName>
                                        </p:attrNameLst>
                                      </p:cBhvr>
                                      <p:to>
                                        <p:strVal val="visible"/>
                                      </p:to>
                                    </p:set>
                                    <p:animEffect transition="in" filter="wipe(right)">
                                      <p:cBhvr>
                                        <p:cTn id="57" dur="400"/>
                                        <p:tgtEl>
                                          <p:spTgt spid="104"/>
                                        </p:tgtEl>
                                      </p:cBhvr>
                                    </p:animEffect>
                                  </p:childTnLst>
                                </p:cTn>
                              </p:par>
                            </p:childTnLst>
                          </p:cTn>
                        </p:par>
                        <p:par>
                          <p:cTn id="58" fill="hold">
                            <p:stCondLst>
                              <p:cond delay="6500"/>
                            </p:stCondLst>
                            <p:childTnLst>
                              <p:par>
                                <p:cTn id="59" presetID="22" presetClass="entr" presetSubtype="8" fill="hold" nodeType="afterEffect">
                                  <p:stCondLst>
                                    <p:cond delay="0"/>
                                  </p:stCondLst>
                                  <p:childTnLst>
                                    <p:set>
                                      <p:cBhvr>
                                        <p:cTn id="60" dur="1" fill="hold">
                                          <p:stCondLst>
                                            <p:cond delay="0"/>
                                          </p:stCondLst>
                                        </p:cTn>
                                        <p:tgtEl>
                                          <p:spTgt spid="107"/>
                                        </p:tgtEl>
                                        <p:attrNameLst>
                                          <p:attrName>style.visibility</p:attrName>
                                        </p:attrNameLst>
                                      </p:cBhvr>
                                      <p:to>
                                        <p:strVal val="visible"/>
                                      </p:to>
                                    </p:set>
                                    <p:animEffect transition="in" filter="wipe(left)">
                                      <p:cBhvr>
                                        <p:cTn id="61" dur="350"/>
                                        <p:tgtEl>
                                          <p:spTgt spid="107"/>
                                        </p:tgtEl>
                                      </p:cBhvr>
                                    </p:animEffect>
                                  </p:childTnLst>
                                </p:cTn>
                              </p:par>
                            </p:childTnLst>
                          </p:cTn>
                        </p:par>
                        <p:par>
                          <p:cTn id="62" fill="hold">
                            <p:stCondLst>
                              <p:cond delay="7000"/>
                            </p:stCondLst>
                            <p:childTnLst>
                              <p:par>
                                <p:cTn id="63" presetID="22" presetClass="entr" presetSubtype="8" fill="hold" grpId="0" nodeType="afterEffect">
                                  <p:stCondLst>
                                    <p:cond delay="0"/>
                                  </p:stCondLst>
                                  <p:childTnLst>
                                    <p:set>
                                      <p:cBhvr>
                                        <p:cTn id="64" dur="1" fill="hold">
                                          <p:stCondLst>
                                            <p:cond delay="0"/>
                                          </p:stCondLst>
                                        </p:cTn>
                                        <p:tgtEl>
                                          <p:spTgt spid="106"/>
                                        </p:tgtEl>
                                        <p:attrNameLst>
                                          <p:attrName>style.visibility</p:attrName>
                                        </p:attrNameLst>
                                      </p:cBhvr>
                                      <p:to>
                                        <p:strVal val="visible"/>
                                      </p:to>
                                    </p:set>
                                    <p:animEffect transition="in" filter="wipe(left)">
                                      <p:cBhvr>
                                        <p:cTn id="65" dur="400"/>
                                        <p:tgtEl>
                                          <p:spTgt spid="106"/>
                                        </p:tgtEl>
                                      </p:cBhvr>
                                    </p:animEffect>
                                  </p:childTnLst>
                                </p:cTn>
                              </p:par>
                            </p:childTnLst>
                          </p:cTn>
                        </p:par>
                        <p:par>
                          <p:cTn id="66" fill="hold">
                            <p:stCondLst>
                              <p:cond delay="7500"/>
                            </p:stCondLst>
                            <p:childTnLst>
                              <p:par>
                                <p:cTn id="67" presetID="26" presetClass="emph" presetSubtype="0" fill="hold" nodeType="afterEffect">
                                  <p:stCondLst>
                                    <p:cond delay="0"/>
                                  </p:stCondLst>
                                  <p:childTnLst>
                                    <p:animEffect transition="out" filter="fade">
                                      <p:cBhvr>
                                        <p:cTn id="68" dur="500" tmFilter="0, 0; .2, .5; .8, .5; 1, 0"/>
                                        <p:tgtEl>
                                          <p:spTgt spid="44"/>
                                        </p:tgtEl>
                                      </p:cBhvr>
                                    </p:animEffect>
                                    <p:animScale>
                                      <p:cBhvr>
                                        <p:cTn id="69" dur="250" autoRev="1" fill="hold"/>
                                        <p:tgtEl>
                                          <p:spTgt spid="44"/>
                                        </p:tgtEl>
                                      </p:cBhvr>
                                      <p:by x="105000" y="105000"/>
                                    </p:animScale>
                                  </p:childTnLst>
                                </p:cTn>
                              </p:par>
                              <p:par>
                                <p:cTn id="70" presetID="26" presetClass="emph" presetSubtype="0" fill="hold" nodeType="withEffect">
                                  <p:stCondLst>
                                    <p:cond delay="500"/>
                                  </p:stCondLst>
                                  <p:childTnLst>
                                    <p:animEffect transition="out" filter="fade">
                                      <p:cBhvr>
                                        <p:cTn id="71" dur="500" tmFilter="0, 0; .2, .5; .8, .5; 1, 0"/>
                                        <p:tgtEl>
                                          <p:spTgt spid="49"/>
                                        </p:tgtEl>
                                      </p:cBhvr>
                                    </p:animEffect>
                                    <p:animScale>
                                      <p:cBhvr>
                                        <p:cTn id="72" dur="250" autoRev="1" fill="hold"/>
                                        <p:tgtEl>
                                          <p:spTgt spid="49"/>
                                        </p:tgtEl>
                                      </p:cBhvr>
                                      <p:by x="105000" y="105000"/>
                                    </p:animScale>
                                  </p:childTnLst>
                                </p:cTn>
                              </p:par>
                              <p:par>
                                <p:cTn id="73" presetID="26" presetClass="emph" presetSubtype="0" fill="hold" nodeType="withEffect">
                                  <p:stCondLst>
                                    <p:cond delay="250"/>
                                  </p:stCondLst>
                                  <p:childTnLst>
                                    <p:animEffect transition="out" filter="fade">
                                      <p:cBhvr>
                                        <p:cTn id="74" dur="500" tmFilter="0, 0; .2, .5; .8, .5; 1, 0"/>
                                        <p:tgtEl>
                                          <p:spTgt spid="54"/>
                                        </p:tgtEl>
                                      </p:cBhvr>
                                    </p:animEffect>
                                    <p:animScale>
                                      <p:cBhvr>
                                        <p:cTn id="75" dur="250" autoRev="1" fill="hold"/>
                                        <p:tgtEl>
                                          <p:spTgt spid="54"/>
                                        </p:tgtEl>
                                      </p:cBhvr>
                                      <p:by x="105000" y="105000"/>
                                    </p:animScale>
                                  </p:childTnLst>
                                </p:cTn>
                              </p:par>
                              <p:par>
                                <p:cTn id="76" presetID="26" presetClass="emph" presetSubtype="0" fill="hold" nodeType="withEffect">
                                  <p:stCondLst>
                                    <p:cond delay="750"/>
                                  </p:stCondLst>
                                  <p:childTnLst>
                                    <p:animEffect transition="out" filter="fade">
                                      <p:cBhvr>
                                        <p:cTn id="77" dur="500" tmFilter="0, 0; .2, .5; .8, .5; 1, 0"/>
                                        <p:tgtEl>
                                          <p:spTgt spid="59"/>
                                        </p:tgtEl>
                                      </p:cBhvr>
                                    </p:animEffect>
                                    <p:animScale>
                                      <p:cBhvr>
                                        <p:cTn id="78" dur="250" autoRev="1" fill="hold"/>
                                        <p:tgtEl>
                                          <p:spTgt spid="59"/>
                                        </p:tgtEl>
                                      </p:cBhvr>
                                      <p:by x="105000" y="105000"/>
                                    </p:animScale>
                                  </p:childTnLst>
                                </p:cTn>
                              </p:par>
                            </p:childTnLst>
                          </p:cTn>
                        </p:par>
                        <p:par>
                          <p:cTn id="79" fill="hold">
                            <p:stCondLst>
                              <p:cond delay="8000"/>
                            </p:stCondLst>
                            <p:childTnLst>
                              <p:par>
                                <p:cTn id="80" presetID="22" presetClass="entr" presetSubtype="2" fill="hold" grpId="0" nodeType="afterEffect">
                                  <p:stCondLst>
                                    <p:cond delay="0"/>
                                  </p:stCondLst>
                                  <p:childTnLst>
                                    <p:set>
                                      <p:cBhvr>
                                        <p:cTn id="81" dur="1" fill="hold">
                                          <p:stCondLst>
                                            <p:cond delay="0"/>
                                          </p:stCondLst>
                                        </p:cTn>
                                        <p:tgtEl>
                                          <p:spTgt spid="114"/>
                                        </p:tgtEl>
                                        <p:attrNameLst>
                                          <p:attrName>style.visibility</p:attrName>
                                        </p:attrNameLst>
                                      </p:cBhvr>
                                      <p:to>
                                        <p:strVal val="visible"/>
                                      </p:to>
                                    </p:set>
                                    <p:animEffect transition="in" filter="wipe(right)">
                                      <p:cBhvr>
                                        <p:cTn id="82" dur="500"/>
                                        <p:tgtEl>
                                          <p:spTgt spid="114"/>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15"/>
                                        </p:tgtEl>
                                        <p:attrNameLst>
                                          <p:attrName>style.visibility</p:attrName>
                                        </p:attrNameLst>
                                      </p:cBhvr>
                                      <p:to>
                                        <p:strVal val="visible"/>
                                      </p:to>
                                    </p:set>
                                    <p:animEffect transition="in" filter="wipe(right)">
                                      <p:cBhvr>
                                        <p:cTn id="85" dur="75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P spid="110" grpId="0"/>
      <p:bldP spid="111" grpId="0"/>
      <p:bldP spid="114" grpId="0"/>
      <p:bldP spid="115" grpId="0"/>
      <p:bldP spid="102" grpId="0" animBg="1"/>
      <p:bldP spid="104" grpId="0" animBg="1"/>
      <p:bldP spid="10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7"/>
          <p:cNvGrpSpPr/>
          <p:nvPr/>
        </p:nvGrpSpPr>
        <p:grpSpPr>
          <a:xfrm>
            <a:off x="1035711" y="1969624"/>
            <a:ext cx="2261352" cy="3378159"/>
            <a:chOff x="881369" y="1362003"/>
            <a:chExt cx="1696235" cy="2533619"/>
          </a:xfrm>
        </p:grpSpPr>
        <p:sp>
          <p:nvSpPr>
            <p:cNvPr id="7" name="TextBox 6"/>
            <p:cNvSpPr txBox="1"/>
            <p:nvPr/>
          </p:nvSpPr>
          <p:spPr>
            <a:xfrm>
              <a:off x="881369" y="2813278"/>
              <a:ext cx="1009445" cy="438581"/>
            </a:xfrm>
            <a:prstGeom prst="rect">
              <a:avLst/>
            </a:prstGeom>
            <a:noFill/>
          </p:spPr>
          <p:txBody>
            <a:bodyPr wrap="square" lIns="0" tIns="0" rIns="0" bIns="0" rtlCol="0" anchor="ctr">
              <a:spAutoFit/>
            </a:bodyPr>
            <a:lstStyle/>
            <a:p>
              <a:r>
                <a:rPr lang="zh-CN" altLang="en-US" sz="1900" b="1" dirty="0">
                  <a:solidFill>
                    <a:schemeClr val="tx1">
                      <a:lumMod val="65000"/>
                      <a:lumOff val="35000"/>
                    </a:schemeClr>
                  </a:solidFill>
                  <a:latin typeface="+mn-ea"/>
                </a:rPr>
                <a:t>无名氏</a:t>
              </a:r>
              <a:endParaRPr lang="en-US" sz="1900" b="1" dirty="0">
                <a:solidFill>
                  <a:schemeClr val="tx1">
                    <a:lumMod val="85000"/>
                    <a:lumOff val="15000"/>
                  </a:schemeClr>
                </a:solidFill>
                <a:latin typeface="+mn-ea"/>
              </a:endParaRPr>
            </a:p>
            <a:p>
              <a:r>
                <a:rPr lang="zh-CN" altLang="en-US" sz="1900" b="1" dirty="0">
                  <a:solidFill>
                    <a:schemeClr val="tx2">
                      <a:lumMod val="75000"/>
                    </a:schemeClr>
                  </a:solidFill>
                  <a:latin typeface="+mn-ea"/>
                </a:rPr>
                <a:t>首席咨询师</a:t>
              </a:r>
              <a:endParaRPr lang="en-US" sz="1900" b="1" dirty="0">
                <a:solidFill>
                  <a:schemeClr val="tx2">
                    <a:lumMod val="75000"/>
                  </a:schemeClr>
                </a:solidFill>
                <a:latin typeface="+mn-ea"/>
              </a:endParaRPr>
            </a:p>
          </p:txBody>
        </p:sp>
        <p:sp>
          <p:nvSpPr>
            <p:cNvPr id="8" name="TextBox 7"/>
            <p:cNvSpPr txBox="1"/>
            <p:nvPr/>
          </p:nvSpPr>
          <p:spPr>
            <a:xfrm>
              <a:off x="881369" y="3280069"/>
              <a:ext cx="1596069" cy="615553"/>
            </a:xfrm>
            <a:prstGeom prst="rect">
              <a:avLst/>
            </a:prstGeom>
            <a:noFill/>
          </p:spPr>
          <p:txBody>
            <a:bodyPr wrap="square" lIns="0" tIns="0" rIns="0" bIns="0" rtlCol="0">
              <a:spAutoFit/>
            </a:body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31" name="Oval 30"/>
            <p:cNvSpPr/>
            <p:nvPr/>
          </p:nvSpPr>
          <p:spPr>
            <a:xfrm>
              <a:off x="881369" y="1362003"/>
              <a:ext cx="1425270" cy="1354390"/>
            </a:xfrm>
            <a:prstGeom prst="ellipse">
              <a:avLst/>
            </a:prstGeom>
            <a:blipFill>
              <a:blip r:embed="rId1"/>
              <a:srcRect/>
              <a:stretch>
                <a:fillRect t="-2199" b="-2199"/>
              </a:stretch>
            </a:blip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2" name="Oval 31"/>
            <p:cNvSpPr/>
            <p:nvPr/>
          </p:nvSpPr>
          <p:spPr>
            <a:xfrm>
              <a:off x="1890814" y="2353214"/>
              <a:ext cx="686790" cy="686790"/>
            </a:xfrm>
            <a:prstGeom prst="ellipse">
              <a:avLst/>
            </a:prstGeom>
            <a:solidFill>
              <a:schemeClr val="tx2">
                <a:lumMod val="75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grpSp>
      <p:grpSp>
        <p:nvGrpSpPr>
          <p:cNvPr id="5" name="Group 58"/>
          <p:cNvGrpSpPr/>
          <p:nvPr/>
        </p:nvGrpSpPr>
        <p:grpSpPr>
          <a:xfrm>
            <a:off x="3687875" y="1969624"/>
            <a:ext cx="2261352" cy="3378159"/>
            <a:chOff x="881369" y="1362003"/>
            <a:chExt cx="1696235" cy="2533619"/>
          </a:xfrm>
        </p:grpSpPr>
        <p:sp>
          <p:nvSpPr>
            <p:cNvPr id="60" name="TextBox 59"/>
            <p:cNvSpPr txBox="1"/>
            <p:nvPr/>
          </p:nvSpPr>
          <p:spPr>
            <a:xfrm>
              <a:off x="881369" y="2813278"/>
              <a:ext cx="1157259" cy="438581"/>
            </a:xfrm>
            <a:prstGeom prst="rect">
              <a:avLst/>
            </a:prstGeom>
            <a:noFill/>
          </p:spPr>
          <p:txBody>
            <a:bodyPr wrap="square" lIns="0" tIns="0" rIns="0" bIns="0" rtlCol="0" anchor="ctr">
              <a:spAutoFit/>
            </a:bodyPr>
            <a:lstStyle/>
            <a:p>
              <a:r>
                <a:rPr lang="zh-CN" altLang="en-US" sz="1900" b="1" dirty="0">
                  <a:solidFill>
                    <a:schemeClr val="tx1">
                      <a:lumMod val="65000"/>
                      <a:lumOff val="35000"/>
                    </a:schemeClr>
                  </a:solidFill>
                  <a:latin typeface="+mn-ea"/>
                </a:rPr>
                <a:t>无名氏</a:t>
              </a:r>
              <a:endParaRPr lang="en-US" sz="1900" b="1" dirty="0">
                <a:solidFill>
                  <a:schemeClr val="tx1">
                    <a:lumMod val="85000"/>
                    <a:lumOff val="15000"/>
                  </a:schemeClr>
                </a:solidFill>
                <a:latin typeface="+mn-ea"/>
              </a:endParaRPr>
            </a:p>
            <a:p>
              <a:r>
                <a:rPr lang="zh-CN" altLang="en-US" sz="1900" b="1" dirty="0">
                  <a:solidFill>
                    <a:schemeClr val="accent3"/>
                  </a:solidFill>
                  <a:latin typeface="+mn-ea"/>
                </a:rPr>
                <a:t>市场策略主管</a:t>
              </a:r>
              <a:endParaRPr lang="en-US" sz="1900" b="1" dirty="0">
                <a:solidFill>
                  <a:schemeClr val="accent3"/>
                </a:solidFill>
                <a:latin typeface="+mn-ea"/>
              </a:endParaRPr>
            </a:p>
          </p:txBody>
        </p:sp>
        <p:sp>
          <p:nvSpPr>
            <p:cNvPr id="61" name="TextBox 60"/>
            <p:cNvSpPr txBox="1"/>
            <p:nvPr/>
          </p:nvSpPr>
          <p:spPr>
            <a:xfrm>
              <a:off x="881369" y="3280069"/>
              <a:ext cx="1596069" cy="615553"/>
            </a:xfrm>
            <a:prstGeom prst="rect">
              <a:avLst/>
            </a:prstGeom>
            <a:noFill/>
          </p:spPr>
          <p:txBody>
            <a:bodyPr wrap="square" lIns="0" tIns="0" rIns="0" bIns="0" rtlCol="0">
              <a:spAutoFit/>
            </a:body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62" name="Oval 61"/>
            <p:cNvSpPr/>
            <p:nvPr/>
          </p:nvSpPr>
          <p:spPr>
            <a:xfrm>
              <a:off x="881369" y="1362003"/>
              <a:ext cx="1425270" cy="1354390"/>
            </a:xfrm>
            <a:prstGeom prst="ellipse">
              <a:avLst/>
            </a:prstGeom>
            <a:blipFill dpi="0" rotWithShape="1">
              <a:blip r:embed="rId2"/>
              <a:srcRect/>
              <a:stretch>
                <a:fillRect t="-2201" b="-2201"/>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3" name="Oval 62"/>
            <p:cNvSpPr/>
            <p:nvPr/>
          </p:nvSpPr>
          <p:spPr>
            <a:xfrm>
              <a:off x="1890814" y="2353214"/>
              <a:ext cx="686790" cy="686790"/>
            </a:xfrm>
            <a:prstGeom prst="ellipse">
              <a:avLst/>
            </a:prstGeom>
            <a:solidFill>
              <a:schemeClr val="accent3"/>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grpSp>
      <p:grpSp>
        <p:nvGrpSpPr>
          <p:cNvPr id="9" name="Group 63"/>
          <p:cNvGrpSpPr/>
          <p:nvPr/>
        </p:nvGrpSpPr>
        <p:grpSpPr>
          <a:xfrm>
            <a:off x="6319574" y="1969624"/>
            <a:ext cx="2261352" cy="3378159"/>
            <a:chOff x="881369" y="1362003"/>
            <a:chExt cx="1696235" cy="2533619"/>
          </a:xfrm>
        </p:grpSpPr>
        <p:sp>
          <p:nvSpPr>
            <p:cNvPr id="65" name="TextBox 64"/>
            <p:cNvSpPr txBox="1"/>
            <p:nvPr/>
          </p:nvSpPr>
          <p:spPr>
            <a:xfrm>
              <a:off x="881369" y="2813278"/>
              <a:ext cx="1157260" cy="438581"/>
            </a:xfrm>
            <a:prstGeom prst="rect">
              <a:avLst/>
            </a:prstGeom>
            <a:noFill/>
          </p:spPr>
          <p:txBody>
            <a:bodyPr wrap="square" lIns="0" tIns="0" rIns="0" bIns="0" rtlCol="0" anchor="ctr">
              <a:spAutoFit/>
            </a:bodyPr>
            <a:lstStyle/>
            <a:p>
              <a:r>
                <a:rPr lang="zh-CN" altLang="en-US" sz="1900" b="1" dirty="0">
                  <a:solidFill>
                    <a:schemeClr val="tx1">
                      <a:lumMod val="65000"/>
                      <a:lumOff val="35000"/>
                    </a:schemeClr>
                  </a:solidFill>
                  <a:latin typeface="+mn-ea"/>
                </a:rPr>
                <a:t>无名氏</a:t>
              </a:r>
              <a:endParaRPr lang="en-US" sz="1900" b="1" dirty="0">
                <a:solidFill>
                  <a:schemeClr val="tx1">
                    <a:lumMod val="85000"/>
                    <a:lumOff val="15000"/>
                  </a:schemeClr>
                </a:solidFill>
                <a:latin typeface="+mn-ea"/>
              </a:endParaRPr>
            </a:p>
            <a:p>
              <a:r>
                <a:rPr lang="zh-CN" altLang="en-US" sz="1900" b="1" dirty="0">
                  <a:solidFill>
                    <a:schemeClr val="accent1"/>
                  </a:solidFill>
                  <a:latin typeface="+mn-ea"/>
                </a:rPr>
                <a:t>竞争分析主管</a:t>
              </a:r>
              <a:endParaRPr lang="en-US" sz="1900" b="1" dirty="0">
                <a:solidFill>
                  <a:schemeClr val="accent1"/>
                </a:solidFill>
                <a:latin typeface="+mn-ea"/>
              </a:endParaRPr>
            </a:p>
          </p:txBody>
        </p:sp>
        <p:sp>
          <p:nvSpPr>
            <p:cNvPr id="66" name="TextBox 65"/>
            <p:cNvSpPr txBox="1"/>
            <p:nvPr/>
          </p:nvSpPr>
          <p:spPr>
            <a:xfrm>
              <a:off x="881369" y="3280069"/>
              <a:ext cx="1596069" cy="615553"/>
            </a:xfrm>
            <a:prstGeom prst="rect">
              <a:avLst/>
            </a:prstGeom>
            <a:noFill/>
          </p:spPr>
          <p:txBody>
            <a:bodyPr wrap="square" lIns="0" tIns="0" rIns="0" bIns="0" rtlCol="0">
              <a:spAutoFit/>
            </a:body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67" name="Oval 66"/>
            <p:cNvSpPr/>
            <p:nvPr/>
          </p:nvSpPr>
          <p:spPr>
            <a:xfrm>
              <a:off x="881369" y="1362003"/>
              <a:ext cx="1425270" cy="1354390"/>
            </a:xfrm>
            <a:prstGeom prst="ellipse">
              <a:avLst/>
            </a:prstGeom>
            <a:blipFill>
              <a:blip r:embed="rId3"/>
              <a:srcRect/>
              <a:stretch>
                <a:fillRect t="-3244" b="-3244"/>
              </a:stretch>
            </a:blip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8" name="Oval 67"/>
            <p:cNvSpPr/>
            <p:nvPr/>
          </p:nvSpPr>
          <p:spPr>
            <a:xfrm>
              <a:off x="1890814" y="2353214"/>
              <a:ext cx="686790" cy="686790"/>
            </a:xfrm>
            <a:prstGeom prst="ellipse">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grpSp>
      <p:grpSp>
        <p:nvGrpSpPr>
          <p:cNvPr id="10" name="Group 68"/>
          <p:cNvGrpSpPr/>
          <p:nvPr/>
        </p:nvGrpSpPr>
        <p:grpSpPr>
          <a:xfrm>
            <a:off x="8951274" y="1969624"/>
            <a:ext cx="2261352" cy="3378159"/>
            <a:chOff x="881369" y="1362003"/>
            <a:chExt cx="1696235" cy="2533619"/>
          </a:xfrm>
        </p:grpSpPr>
        <p:sp>
          <p:nvSpPr>
            <p:cNvPr id="70" name="TextBox 69"/>
            <p:cNvSpPr txBox="1"/>
            <p:nvPr/>
          </p:nvSpPr>
          <p:spPr>
            <a:xfrm>
              <a:off x="881369" y="2813278"/>
              <a:ext cx="1199473" cy="438581"/>
            </a:xfrm>
            <a:prstGeom prst="rect">
              <a:avLst/>
            </a:prstGeom>
            <a:noFill/>
          </p:spPr>
          <p:txBody>
            <a:bodyPr wrap="square" lIns="0" tIns="0" rIns="0" bIns="0" rtlCol="0" anchor="ctr">
              <a:spAutoFit/>
            </a:bodyPr>
            <a:lstStyle/>
            <a:p>
              <a:r>
                <a:rPr lang="zh-CN" altLang="en-US" sz="1900" b="1" dirty="0">
                  <a:solidFill>
                    <a:schemeClr val="tx1">
                      <a:lumMod val="75000"/>
                      <a:lumOff val="25000"/>
                    </a:schemeClr>
                  </a:solidFill>
                  <a:latin typeface="+mn-ea"/>
                </a:rPr>
                <a:t>无名氏</a:t>
              </a:r>
              <a:endParaRPr lang="en-US" sz="1900" b="1" dirty="0">
                <a:solidFill>
                  <a:schemeClr val="tx1">
                    <a:lumMod val="85000"/>
                    <a:lumOff val="15000"/>
                  </a:schemeClr>
                </a:solidFill>
                <a:latin typeface="+mn-ea"/>
              </a:endParaRPr>
            </a:p>
            <a:p>
              <a:r>
                <a:rPr lang="zh-CN" altLang="en-US" sz="1900" b="1" dirty="0">
                  <a:solidFill>
                    <a:schemeClr val="accent2"/>
                  </a:solidFill>
                  <a:latin typeface="+mn-ea"/>
                </a:rPr>
                <a:t>数据分析主管</a:t>
              </a:r>
              <a:endParaRPr lang="en-US" sz="1900" b="1" dirty="0">
                <a:solidFill>
                  <a:schemeClr val="accent2"/>
                </a:solidFill>
                <a:latin typeface="+mn-ea"/>
              </a:endParaRPr>
            </a:p>
          </p:txBody>
        </p:sp>
        <p:sp>
          <p:nvSpPr>
            <p:cNvPr id="71" name="TextBox 70"/>
            <p:cNvSpPr txBox="1"/>
            <p:nvPr/>
          </p:nvSpPr>
          <p:spPr>
            <a:xfrm>
              <a:off x="881369" y="3280069"/>
              <a:ext cx="1596069" cy="615553"/>
            </a:xfrm>
            <a:prstGeom prst="rect">
              <a:avLst/>
            </a:prstGeom>
            <a:noFill/>
          </p:spPr>
          <p:txBody>
            <a:bodyPr wrap="square" lIns="0" tIns="0" rIns="0" bIns="0" rtlCol="0">
              <a:spAutoFit/>
            </a:body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sp>
          <p:nvSpPr>
            <p:cNvPr id="72" name="Oval 71"/>
            <p:cNvSpPr/>
            <p:nvPr/>
          </p:nvSpPr>
          <p:spPr>
            <a:xfrm>
              <a:off x="881369" y="1362003"/>
              <a:ext cx="1425270" cy="1354390"/>
            </a:xfrm>
            <a:prstGeom prst="ellipse">
              <a:avLst/>
            </a:prstGeom>
            <a:blipFill>
              <a:blip r:embed="rId4"/>
              <a:srcRect/>
              <a:stretch>
                <a:fillRect t="-2701" b="-2701"/>
              </a:stretch>
            </a:blip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3" name="Oval 72"/>
            <p:cNvSpPr/>
            <p:nvPr/>
          </p:nvSpPr>
          <p:spPr>
            <a:xfrm>
              <a:off x="1890814" y="2353214"/>
              <a:ext cx="686790" cy="686790"/>
            </a:xfrm>
            <a:prstGeom prst="ellipse">
              <a:avLst/>
            </a:prstGeom>
            <a:solidFill>
              <a:schemeClr val="accent2"/>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45720" tIns="0" rIns="0" rtlCol="0" anchor="ctr"/>
            <a:lstStyle/>
            <a:p>
              <a:pPr algn="ctr"/>
              <a:endParaRPr lang="en-US" sz="3200" dirty="0">
                <a:solidFill>
                  <a:schemeClr val="bg1"/>
                </a:solidFill>
                <a:latin typeface="+mn-ea"/>
              </a:endParaRPr>
            </a:p>
          </p:txBody>
        </p:sp>
      </p:grpSp>
      <p:sp>
        <p:nvSpPr>
          <p:cNvPr id="26" name="Freeform 139"/>
          <p:cNvSpPr/>
          <p:nvPr/>
        </p:nvSpPr>
        <p:spPr bwMode="auto">
          <a:xfrm>
            <a:off x="2586353" y="3552404"/>
            <a:ext cx="505818" cy="383117"/>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27" name="组合 26"/>
          <p:cNvGrpSpPr/>
          <p:nvPr/>
        </p:nvGrpSpPr>
        <p:grpSpPr>
          <a:xfrm>
            <a:off x="5273437" y="3506723"/>
            <a:ext cx="435978" cy="436033"/>
            <a:chOff x="4176518" y="3227428"/>
            <a:chExt cx="327026" cy="327025"/>
          </a:xfrm>
        </p:grpSpPr>
        <p:sp>
          <p:nvSpPr>
            <p:cNvPr id="28" name="Freeform 140"/>
            <p:cNvSpPr>
              <a:spLocks noEditPoints="1"/>
            </p:cNvSpPr>
            <p:nvPr/>
          </p:nvSpPr>
          <p:spPr bwMode="auto">
            <a:xfrm>
              <a:off x="4176518" y="3297278"/>
              <a:ext cx="257175" cy="257175"/>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9" name="Freeform 141"/>
            <p:cNvSpPr>
              <a:spLocks noEditPoints="1"/>
            </p:cNvSpPr>
            <p:nvPr/>
          </p:nvSpPr>
          <p:spPr bwMode="auto">
            <a:xfrm>
              <a:off x="4384481" y="3227428"/>
              <a:ext cx="119063" cy="120650"/>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grpSp>
        <p:nvGrpSpPr>
          <p:cNvPr id="30" name="组合 29"/>
          <p:cNvGrpSpPr/>
          <p:nvPr/>
        </p:nvGrpSpPr>
        <p:grpSpPr>
          <a:xfrm>
            <a:off x="7858780" y="3554185"/>
            <a:ext cx="624336" cy="364067"/>
            <a:chOff x="4946782" y="3274077"/>
            <a:chExt cx="468313" cy="273050"/>
          </a:xfrm>
        </p:grpSpPr>
        <p:sp>
          <p:nvSpPr>
            <p:cNvPr id="33" name="Freeform 166"/>
            <p:cNvSpPr/>
            <p:nvPr/>
          </p:nvSpPr>
          <p:spPr bwMode="auto">
            <a:xfrm>
              <a:off x="5134107" y="3274077"/>
              <a:ext cx="280988" cy="273050"/>
            </a:xfrm>
            <a:custGeom>
              <a:avLst/>
              <a:gdLst>
                <a:gd name="T0" fmla="*/ 49 w 122"/>
                <a:gd name="T1" fmla="*/ 48 h 119"/>
                <a:gd name="T2" fmla="*/ 100 w 122"/>
                <a:gd name="T3" fmla="*/ 26 h 119"/>
                <a:gd name="T4" fmla="*/ 43 w 122"/>
                <a:gd name="T5" fmla="*/ 47 h 119"/>
                <a:gd name="T6" fmla="*/ 8 w 122"/>
                <a:gd name="T7" fmla="*/ 89 h 119"/>
                <a:gd name="T8" fmla="*/ 22 w 122"/>
                <a:gd name="T9" fmla="*/ 36 h 119"/>
                <a:gd name="T10" fmla="*/ 122 w 122"/>
                <a:gd name="T11" fmla="*/ 27 h 119"/>
                <a:gd name="T12" fmla="*/ 72 w 122"/>
                <a:gd name="T13" fmla="*/ 105 h 119"/>
                <a:gd name="T14" fmla="*/ 15 w 122"/>
                <a:gd name="T15" fmla="*/ 100 h 119"/>
                <a:gd name="T16" fmla="*/ 49 w 122"/>
                <a:gd name="T17"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19">
                  <a:moveTo>
                    <a:pt x="49" y="48"/>
                  </a:moveTo>
                  <a:cubicBezTo>
                    <a:pt x="65" y="36"/>
                    <a:pt x="83" y="28"/>
                    <a:pt x="100" y="26"/>
                  </a:cubicBezTo>
                  <a:cubicBezTo>
                    <a:pt x="81" y="27"/>
                    <a:pt x="61" y="34"/>
                    <a:pt x="43" y="47"/>
                  </a:cubicBezTo>
                  <a:cubicBezTo>
                    <a:pt x="27" y="58"/>
                    <a:pt x="15" y="73"/>
                    <a:pt x="8" y="89"/>
                  </a:cubicBezTo>
                  <a:cubicBezTo>
                    <a:pt x="0" y="71"/>
                    <a:pt x="5" y="48"/>
                    <a:pt x="22" y="36"/>
                  </a:cubicBezTo>
                  <a:cubicBezTo>
                    <a:pt x="70" y="0"/>
                    <a:pt x="122" y="27"/>
                    <a:pt x="122" y="27"/>
                  </a:cubicBezTo>
                  <a:cubicBezTo>
                    <a:pt x="92" y="31"/>
                    <a:pt x="98" y="86"/>
                    <a:pt x="72" y="105"/>
                  </a:cubicBezTo>
                  <a:cubicBezTo>
                    <a:pt x="55" y="119"/>
                    <a:pt x="30" y="116"/>
                    <a:pt x="15" y="100"/>
                  </a:cubicBezTo>
                  <a:cubicBezTo>
                    <a:pt x="14" y="98"/>
                    <a:pt x="25" y="67"/>
                    <a:pt x="49"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4" name="Freeform 167"/>
            <p:cNvSpPr/>
            <p:nvPr/>
          </p:nvSpPr>
          <p:spPr bwMode="auto">
            <a:xfrm>
              <a:off x="4946782" y="3416952"/>
              <a:ext cx="187325" cy="128588"/>
            </a:xfrm>
            <a:custGeom>
              <a:avLst/>
              <a:gdLst>
                <a:gd name="T0" fmla="*/ 44 w 81"/>
                <a:gd name="T1" fmla="*/ 18 h 56"/>
                <a:gd name="T2" fmla="*/ 10 w 81"/>
                <a:gd name="T3" fmla="*/ 27 h 56"/>
                <a:gd name="T4" fmla="*/ 46 w 81"/>
                <a:gd name="T5" fmla="*/ 15 h 56"/>
                <a:gd name="T6" fmla="*/ 80 w 81"/>
                <a:gd name="T7" fmla="*/ 22 h 56"/>
                <a:gd name="T8" fmla="*/ 53 w 81"/>
                <a:gd name="T9" fmla="*/ 1 h 56"/>
                <a:gd name="T10" fmla="*/ 0 w 81"/>
                <a:gd name="T11" fmla="*/ 36 h 56"/>
                <a:gd name="T12" fmla="*/ 55 w 81"/>
                <a:gd name="T13" fmla="*/ 55 h 56"/>
                <a:gd name="T14" fmla="*/ 81 w 81"/>
                <a:gd name="T15" fmla="*/ 30 h 56"/>
                <a:gd name="T16" fmla="*/ 44 w 81"/>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56">
                  <a:moveTo>
                    <a:pt x="44" y="18"/>
                  </a:moveTo>
                  <a:cubicBezTo>
                    <a:pt x="31" y="18"/>
                    <a:pt x="19" y="21"/>
                    <a:pt x="10" y="27"/>
                  </a:cubicBezTo>
                  <a:cubicBezTo>
                    <a:pt x="20" y="20"/>
                    <a:pt x="32" y="15"/>
                    <a:pt x="46" y="15"/>
                  </a:cubicBezTo>
                  <a:cubicBezTo>
                    <a:pt x="59" y="14"/>
                    <a:pt x="71" y="17"/>
                    <a:pt x="80" y="22"/>
                  </a:cubicBezTo>
                  <a:cubicBezTo>
                    <a:pt x="77" y="9"/>
                    <a:pt x="66" y="0"/>
                    <a:pt x="53" y="1"/>
                  </a:cubicBezTo>
                  <a:cubicBezTo>
                    <a:pt x="15" y="2"/>
                    <a:pt x="0" y="36"/>
                    <a:pt x="0" y="36"/>
                  </a:cubicBezTo>
                  <a:cubicBezTo>
                    <a:pt x="16" y="26"/>
                    <a:pt x="35" y="56"/>
                    <a:pt x="55" y="55"/>
                  </a:cubicBezTo>
                  <a:cubicBezTo>
                    <a:pt x="69" y="55"/>
                    <a:pt x="80" y="43"/>
                    <a:pt x="81" y="30"/>
                  </a:cubicBezTo>
                  <a:cubicBezTo>
                    <a:pt x="81" y="29"/>
                    <a:pt x="63" y="17"/>
                    <a:pt x="44" y="1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5" name="Freeform 168"/>
            <p:cNvSpPr/>
            <p:nvPr/>
          </p:nvSpPr>
          <p:spPr bwMode="auto">
            <a:xfrm>
              <a:off x="5042032" y="3274077"/>
              <a:ext cx="111125" cy="138113"/>
            </a:xfrm>
            <a:custGeom>
              <a:avLst/>
              <a:gdLst>
                <a:gd name="T0" fmla="*/ 29 w 48"/>
                <a:gd name="T1" fmla="*/ 26 h 60"/>
                <a:gd name="T2" fmla="*/ 13 w 48"/>
                <a:gd name="T3" fmla="*/ 5 h 60"/>
                <a:gd name="T4" fmla="*/ 32 w 48"/>
                <a:gd name="T5" fmla="*/ 27 h 60"/>
                <a:gd name="T6" fmla="*/ 37 w 48"/>
                <a:gd name="T7" fmla="*/ 53 h 60"/>
                <a:gd name="T8" fmla="*/ 44 w 48"/>
                <a:gd name="T9" fmla="*/ 27 h 60"/>
                <a:gd name="T10" fmla="*/ 3 w 48"/>
                <a:gd name="T11" fmla="*/ 0 h 60"/>
                <a:gd name="T12" fmla="*/ 6 w 48"/>
                <a:gd name="T13" fmla="*/ 45 h 60"/>
                <a:gd name="T14" fmla="*/ 32 w 48"/>
                <a:gd name="T15" fmla="*/ 56 h 60"/>
                <a:gd name="T16" fmla="*/ 29 w 48"/>
                <a:gd name="T17"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0">
                  <a:moveTo>
                    <a:pt x="29" y="26"/>
                  </a:moveTo>
                  <a:cubicBezTo>
                    <a:pt x="25" y="17"/>
                    <a:pt x="20" y="10"/>
                    <a:pt x="13" y="5"/>
                  </a:cubicBezTo>
                  <a:cubicBezTo>
                    <a:pt x="21" y="9"/>
                    <a:pt x="28" y="17"/>
                    <a:pt x="32" y="27"/>
                  </a:cubicBezTo>
                  <a:cubicBezTo>
                    <a:pt x="36" y="36"/>
                    <a:pt x="38" y="45"/>
                    <a:pt x="37" y="53"/>
                  </a:cubicBezTo>
                  <a:cubicBezTo>
                    <a:pt x="45" y="48"/>
                    <a:pt x="48" y="37"/>
                    <a:pt x="44" y="27"/>
                  </a:cubicBezTo>
                  <a:cubicBezTo>
                    <a:pt x="32" y="1"/>
                    <a:pt x="3" y="0"/>
                    <a:pt x="3" y="0"/>
                  </a:cubicBezTo>
                  <a:cubicBezTo>
                    <a:pt x="15" y="9"/>
                    <a:pt x="0" y="31"/>
                    <a:pt x="6" y="45"/>
                  </a:cubicBezTo>
                  <a:cubicBezTo>
                    <a:pt x="10" y="55"/>
                    <a:pt x="22" y="60"/>
                    <a:pt x="32" y="56"/>
                  </a:cubicBezTo>
                  <a:cubicBezTo>
                    <a:pt x="32" y="56"/>
                    <a:pt x="35" y="40"/>
                    <a:pt x="29" y="2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36" name="Freeform 116"/>
          <p:cNvSpPr>
            <a:spLocks noEditPoints="1"/>
          </p:cNvSpPr>
          <p:nvPr/>
        </p:nvSpPr>
        <p:spPr bwMode="auto">
          <a:xfrm>
            <a:off x="10520964" y="3522219"/>
            <a:ext cx="467723" cy="412751"/>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343177" y="2468895"/>
            <a:ext cx="4391891" cy="2497135"/>
            <a:chOff x="4734035" y="2620621"/>
            <a:chExt cx="3294347" cy="1872851"/>
          </a:xfrm>
          <a:solidFill>
            <a:schemeClr val="accent3"/>
          </a:solidFill>
        </p:grpSpPr>
        <p:sp>
          <p:nvSpPr>
            <p:cNvPr id="5" name="AutoShape 3"/>
            <p:cNvSpPr>
              <a:spLocks noChangeArrowheads="1"/>
            </p:cNvSpPr>
            <p:nvPr/>
          </p:nvSpPr>
          <p:spPr bwMode="gray">
            <a:xfrm>
              <a:off x="4734035" y="2620621"/>
              <a:ext cx="3294347" cy="1872851"/>
            </a:xfrm>
            <a:prstGeom prst="rightArrow">
              <a:avLst>
                <a:gd name="adj1" fmla="val 64000"/>
                <a:gd name="adj2" fmla="val 37599"/>
              </a:avLst>
            </a:prstGeom>
            <a:solidFill>
              <a:schemeClr val="accent5"/>
            </a:solidFill>
            <a:ln w="25400" algn="ctr">
              <a:noFill/>
              <a:miter lim="800000"/>
            </a:ln>
          </p:spPr>
          <p:txBody>
            <a:bodyPr lIns="45720" tIns="44450" rIns="45720" bIns="44450" anchor="ctr" anchorCtr="1"/>
            <a:lstStyle/>
            <a:p>
              <a:pPr>
                <a:defRPr/>
              </a:pPr>
              <a:endParaRPr lang="zh-TW" altLang="en-US" kern="0">
                <a:solidFill>
                  <a:sysClr val="windowText" lastClr="000000"/>
                </a:solidFill>
                <a:cs typeface="+mn-ea"/>
              </a:endParaRPr>
            </a:p>
          </p:txBody>
        </p:sp>
        <p:sp>
          <p:nvSpPr>
            <p:cNvPr id="6" name="TextBox 11"/>
            <p:cNvSpPr txBox="1">
              <a:spLocks noChangeArrowheads="1"/>
            </p:cNvSpPr>
            <p:nvPr/>
          </p:nvSpPr>
          <p:spPr bwMode="auto">
            <a:xfrm flipH="1">
              <a:off x="5699417" y="3356992"/>
              <a:ext cx="1752902" cy="38087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700" b="1" kern="0" dirty="0">
                  <a:solidFill>
                    <a:schemeClr val="bg1"/>
                  </a:solidFill>
                  <a:latin typeface="+mn-ea"/>
                  <a:ea typeface="+mn-ea"/>
                  <a:cs typeface="+mn-ea"/>
                </a:rPr>
                <a:t>点击添加标题    </a:t>
              </a:r>
              <a:endParaRPr lang="en-US" altLang="zh-CN" sz="2700" b="1" kern="0" dirty="0">
                <a:solidFill>
                  <a:schemeClr val="bg1"/>
                </a:solidFill>
                <a:latin typeface="+mn-ea"/>
                <a:ea typeface="+mn-ea"/>
                <a:cs typeface="+mn-ea"/>
              </a:endParaRPr>
            </a:p>
          </p:txBody>
        </p:sp>
      </p:grpSp>
      <p:sp>
        <p:nvSpPr>
          <p:cNvPr id="7" name="AutoShape 5"/>
          <p:cNvSpPr>
            <a:spLocks noChangeArrowheads="1"/>
          </p:cNvSpPr>
          <p:nvPr/>
        </p:nvSpPr>
        <p:spPr bwMode="auto">
          <a:xfrm>
            <a:off x="6343175" y="2916215"/>
            <a:ext cx="1285022" cy="883580"/>
          </a:xfrm>
          <a:custGeom>
            <a:avLst/>
            <a:gdLst>
              <a:gd name="connsiteX0" fmla="*/ 0 w 959131"/>
              <a:gd name="connsiteY0" fmla="*/ 641255 h 641255"/>
              <a:gd name="connsiteX1" fmla="*/ 0 w 959131"/>
              <a:gd name="connsiteY1" fmla="*/ 0 h 641255"/>
              <a:gd name="connsiteX2" fmla="*/ 959131 w 959131"/>
              <a:gd name="connsiteY2" fmla="*/ 641255 h 641255"/>
              <a:gd name="connsiteX3" fmla="*/ 0 w 959131"/>
              <a:gd name="connsiteY3" fmla="*/ 641255 h 641255"/>
              <a:gd name="connsiteX0-1" fmla="*/ 0 w 963893"/>
              <a:gd name="connsiteY0-2" fmla="*/ 641255 h 655542"/>
              <a:gd name="connsiteX1-3" fmla="*/ 0 w 963893"/>
              <a:gd name="connsiteY1-4" fmla="*/ 0 h 655542"/>
              <a:gd name="connsiteX2-5" fmla="*/ 963893 w 963893"/>
              <a:gd name="connsiteY2-6" fmla="*/ 655542 h 655542"/>
              <a:gd name="connsiteX3-7" fmla="*/ 0 w 963893"/>
              <a:gd name="connsiteY3-8" fmla="*/ 641255 h 655542"/>
              <a:gd name="connsiteX0-9" fmla="*/ 0 w 963893"/>
              <a:gd name="connsiteY0-10" fmla="*/ 660305 h 660305"/>
              <a:gd name="connsiteX1-11" fmla="*/ 0 w 963893"/>
              <a:gd name="connsiteY1-12" fmla="*/ 0 h 660305"/>
              <a:gd name="connsiteX2-13" fmla="*/ 963893 w 963893"/>
              <a:gd name="connsiteY2-14" fmla="*/ 655542 h 660305"/>
              <a:gd name="connsiteX3-15" fmla="*/ 0 w 963893"/>
              <a:gd name="connsiteY3-16" fmla="*/ 660305 h 660305"/>
              <a:gd name="connsiteX0-17" fmla="*/ 0 w 966274"/>
              <a:gd name="connsiteY0-18" fmla="*/ 660305 h 660305"/>
              <a:gd name="connsiteX1-19" fmla="*/ 0 w 966274"/>
              <a:gd name="connsiteY1-20" fmla="*/ 0 h 660305"/>
              <a:gd name="connsiteX2-21" fmla="*/ 966274 w 966274"/>
              <a:gd name="connsiteY2-22" fmla="*/ 657923 h 660305"/>
              <a:gd name="connsiteX3-23" fmla="*/ 0 w 966274"/>
              <a:gd name="connsiteY3-24" fmla="*/ 660305 h 660305"/>
              <a:gd name="connsiteX0-25" fmla="*/ 0 w 959130"/>
              <a:gd name="connsiteY0-26" fmla="*/ 660305 h 660305"/>
              <a:gd name="connsiteX1-27" fmla="*/ 0 w 959130"/>
              <a:gd name="connsiteY1-28" fmla="*/ 0 h 660305"/>
              <a:gd name="connsiteX2-29" fmla="*/ 959130 w 959130"/>
              <a:gd name="connsiteY2-30" fmla="*/ 657923 h 660305"/>
              <a:gd name="connsiteX3-31" fmla="*/ 0 w 959130"/>
              <a:gd name="connsiteY3-32" fmla="*/ 660305 h 660305"/>
              <a:gd name="connsiteX0-33" fmla="*/ 0 w 963892"/>
              <a:gd name="connsiteY0-34" fmla="*/ 660305 h 662685"/>
              <a:gd name="connsiteX1-35" fmla="*/ 0 w 963892"/>
              <a:gd name="connsiteY1-36" fmla="*/ 0 h 662685"/>
              <a:gd name="connsiteX2-37" fmla="*/ 963892 w 963892"/>
              <a:gd name="connsiteY2-38" fmla="*/ 662685 h 662685"/>
              <a:gd name="connsiteX3-39" fmla="*/ 0 w 963892"/>
              <a:gd name="connsiteY3-40" fmla="*/ 660305 h 662685"/>
            </a:gdLst>
            <a:ahLst/>
            <a:cxnLst>
              <a:cxn ang="0">
                <a:pos x="connsiteX0-1" y="connsiteY0-2"/>
              </a:cxn>
              <a:cxn ang="0">
                <a:pos x="connsiteX1-3" y="connsiteY1-4"/>
              </a:cxn>
              <a:cxn ang="0">
                <a:pos x="connsiteX2-5" y="connsiteY2-6"/>
              </a:cxn>
              <a:cxn ang="0">
                <a:pos x="connsiteX3-7" y="connsiteY3-8"/>
              </a:cxn>
            </a:cxnLst>
            <a:rect l="l" t="t" r="r" b="b"/>
            <a:pathLst>
              <a:path w="963892" h="662685">
                <a:moveTo>
                  <a:pt x="0" y="660305"/>
                </a:moveTo>
                <a:lnTo>
                  <a:pt x="0" y="0"/>
                </a:lnTo>
                <a:lnTo>
                  <a:pt x="963892" y="662685"/>
                </a:lnTo>
                <a:lnTo>
                  <a:pt x="0" y="660305"/>
                </a:lnTo>
                <a:close/>
              </a:path>
            </a:pathLst>
          </a:custGeom>
          <a:solidFill>
            <a:schemeClr val="accent4">
              <a:lumMod val="75000"/>
            </a:schemeClr>
          </a:solidFill>
          <a:ln>
            <a:noFill/>
          </a:ln>
        </p:spPr>
        <p:txBody>
          <a:bodyPr wrap="none" lIns="0" tIns="0" rIns="0" bIns="0" anchor="ctr"/>
          <a:lstStyle/>
          <a:p>
            <a:pPr>
              <a:defRPr/>
            </a:pPr>
            <a:endParaRPr lang="zh-TW" altLang="en-US" kern="0">
              <a:solidFill>
                <a:sysClr val="windowText" lastClr="000000"/>
              </a:solidFill>
              <a:cs typeface="+mn-ea"/>
            </a:endParaRPr>
          </a:p>
        </p:txBody>
      </p:sp>
      <p:sp>
        <p:nvSpPr>
          <p:cNvPr id="8" name="TextBox 7"/>
          <p:cNvSpPr txBox="1"/>
          <p:nvPr/>
        </p:nvSpPr>
        <p:spPr>
          <a:xfrm>
            <a:off x="1488089" y="1421922"/>
            <a:ext cx="8501155" cy="854940"/>
          </a:xfrm>
          <a:prstGeom prst="rect">
            <a:avLst/>
          </a:prstGeom>
          <a:noFill/>
        </p:spPr>
        <p:txBody>
          <a:bodyPr wrap="square" lIns="115150" tIns="57576" rIns="115150" bIns="57576" rtlCol="0">
            <a:spAutoFit/>
          </a:bodyPr>
          <a:lstStyle/>
          <a:p>
            <a:pPr>
              <a:lnSpc>
                <a:spcPct val="150000"/>
              </a:lnSpc>
            </a:pPr>
            <a:r>
              <a:rPr lang="zh-CN" altLang="en-US" sz="1600" dirty="0">
                <a:solidFill>
                  <a:schemeClr val="tx1">
                    <a:lumMod val="65000"/>
                    <a:lumOff val="35000"/>
                  </a:schemeClr>
                </a:solidFill>
                <a:latin typeface="+mn-ea"/>
                <a:cs typeface="+mn-ea"/>
              </a:rPr>
              <a:t>单击此处添加文本单击此处添加文本 单击此处添加文本单击此处添加文本单击此处添加文本单击此处添加文本单击此处添加文本单击此处添加</a:t>
            </a:r>
            <a:endParaRPr lang="en-US" altLang="zh-CN" sz="1600" dirty="0">
              <a:solidFill>
                <a:schemeClr val="tx1">
                  <a:lumMod val="65000"/>
                  <a:lumOff val="35000"/>
                </a:schemeClr>
              </a:solidFill>
              <a:latin typeface="+mn-ea"/>
              <a:cs typeface="+mn-ea"/>
            </a:endParaRPr>
          </a:p>
        </p:txBody>
      </p:sp>
      <p:cxnSp>
        <p:nvCxnSpPr>
          <p:cNvPr id="10" name="直接连接符 9"/>
          <p:cNvCxnSpPr/>
          <p:nvPr/>
        </p:nvCxnSpPr>
        <p:spPr>
          <a:xfrm>
            <a:off x="1620016" y="2363815"/>
            <a:ext cx="8369229" cy="0"/>
          </a:xfrm>
          <a:prstGeom prst="line">
            <a:avLst/>
          </a:prstGeom>
          <a:noFill/>
          <a:ln w="9525" cap="flat" cmpd="sng" algn="ctr">
            <a:solidFill>
              <a:schemeClr val="tx1">
                <a:lumMod val="50000"/>
                <a:lumOff val="50000"/>
              </a:schemeClr>
            </a:solidFill>
            <a:prstDash val="dash"/>
          </a:ln>
          <a:effectLst/>
        </p:spPr>
      </p:cxnSp>
      <p:grpSp>
        <p:nvGrpSpPr>
          <p:cNvPr id="11" name="组合 10"/>
          <p:cNvGrpSpPr/>
          <p:nvPr/>
        </p:nvGrpSpPr>
        <p:grpSpPr>
          <a:xfrm>
            <a:off x="3802187" y="3798741"/>
            <a:ext cx="3819513" cy="1511860"/>
            <a:chOff x="2829536" y="3634297"/>
            <a:chExt cx="2865008" cy="1133894"/>
          </a:xfrm>
          <a:solidFill>
            <a:srgbClr val="FF6E00"/>
          </a:solidFill>
        </p:grpSpPr>
        <p:sp>
          <p:nvSpPr>
            <p:cNvPr id="12" name="Rectangle 4"/>
            <p:cNvSpPr>
              <a:spLocks noChangeArrowheads="1"/>
            </p:cNvSpPr>
            <p:nvPr/>
          </p:nvSpPr>
          <p:spPr bwMode="gray">
            <a:xfrm>
              <a:off x="2829536" y="3634297"/>
              <a:ext cx="2865008" cy="1133894"/>
            </a:xfrm>
            <a:prstGeom prst="rect">
              <a:avLst/>
            </a:prstGeom>
            <a:solidFill>
              <a:schemeClr val="accent4"/>
            </a:solidFill>
            <a:ln w="25400" algn="ctr">
              <a:noFill/>
              <a:miter lim="800000"/>
            </a:ln>
          </p:spPr>
          <p:txBody>
            <a:bodyPr lIns="45720" tIns="44450" rIns="45720" bIns="44450" anchor="ctr" anchorCtr="1"/>
            <a:lstStyle/>
            <a:p>
              <a:pPr>
                <a:defRPr/>
              </a:pPr>
              <a:endParaRPr lang="zh-TW" altLang="en-US" kern="0">
                <a:solidFill>
                  <a:sysClr val="windowText" lastClr="000000"/>
                </a:solidFill>
                <a:cs typeface="+mn-ea"/>
              </a:endParaRPr>
            </a:p>
          </p:txBody>
        </p:sp>
        <p:sp>
          <p:nvSpPr>
            <p:cNvPr id="13" name="TextBox 11"/>
            <p:cNvSpPr txBox="1">
              <a:spLocks noChangeArrowheads="1"/>
            </p:cNvSpPr>
            <p:nvPr/>
          </p:nvSpPr>
          <p:spPr bwMode="auto">
            <a:xfrm flipH="1">
              <a:off x="3695549" y="3974399"/>
              <a:ext cx="1752901" cy="38087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700" b="1" kern="0" dirty="0">
                  <a:solidFill>
                    <a:schemeClr val="bg1"/>
                  </a:solidFill>
                  <a:latin typeface="+mn-ea"/>
                  <a:ea typeface="+mn-ea"/>
                  <a:cs typeface="+mn-ea"/>
                </a:rPr>
                <a:t>点击添加标题    </a:t>
              </a:r>
              <a:endParaRPr lang="en-US" altLang="zh-CN" sz="2700" b="1" kern="0" dirty="0">
                <a:solidFill>
                  <a:schemeClr val="bg1"/>
                </a:solidFill>
                <a:latin typeface="+mn-ea"/>
                <a:ea typeface="+mn-ea"/>
                <a:cs typeface="+mn-ea"/>
              </a:endParaRPr>
            </a:p>
          </p:txBody>
        </p:sp>
      </p:grpSp>
      <p:sp>
        <p:nvSpPr>
          <p:cNvPr id="14" name="AutoShape 8"/>
          <p:cNvSpPr>
            <a:spLocks noChangeArrowheads="1"/>
          </p:cNvSpPr>
          <p:nvPr/>
        </p:nvSpPr>
        <p:spPr bwMode="auto">
          <a:xfrm>
            <a:off x="3802188" y="3799795"/>
            <a:ext cx="1038359" cy="926847"/>
          </a:xfrm>
          <a:custGeom>
            <a:avLst/>
            <a:gdLst>
              <a:gd name="connsiteX0" fmla="*/ 0 w 820146"/>
              <a:gd name="connsiteY0" fmla="*/ 697675 h 697675"/>
              <a:gd name="connsiteX1" fmla="*/ 0 w 820146"/>
              <a:gd name="connsiteY1" fmla="*/ 0 h 697675"/>
              <a:gd name="connsiteX2" fmla="*/ 820146 w 820146"/>
              <a:gd name="connsiteY2" fmla="*/ 697675 h 697675"/>
              <a:gd name="connsiteX3" fmla="*/ 0 w 820146"/>
              <a:gd name="connsiteY3" fmla="*/ 697675 h 697675"/>
              <a:gd name="connsiteX0-1" fmla="*/ 0 w 778871"/>
              <a:gd name="connsiteY0-2" fmla="*/ 697675 h 697675"/>
              <a:gd name="connsiteX1-3" fmla="*/ 0 w 778871"/>
              <a:gd name="connsiteY1-4" fmla="*/ 0 h 697675"/>
              <a:gd name="connsiteX2-5" fmla="*/ 778871 w 778871"/>
              <a:gd name="connsiteY2-6" fmla="*/ 678625 h 697675"/>
              <a:gd name="connsiteX3-7" fmla="*/ 0 w 778871"/>
              <a:gd name="connsiteY3-8" fmla="*/ 697675 h 697675"/>
              <a:gd name="connsiteX0-9" fmla="*/ 0 w 778871"/>
              <a:gd name="connsiteY0-10" fmla="*/ 672275 h 678625"/>
              <a:gd name="connsiteX1-11" fmla="*/ 0 w 778871"/>
              <a:gd name="connsiteY1-12" fmla="*/ 0 h 678625"/>
              <a:gd name="connsiteX2-13" fmla="*/ 778871 w 778871"/>
              <a:gd name="connsiteY2-14" fmla="*/ 678625 h 678625"/>
              <a:gd name="connsiteX3-15" fmla="*/ 0 w 778871"/>
              <a:gd name="connsiteY3-16" fmla="*/ 672275 h 678625"/>
              <a:gd name="connsiteX0-17" fmla="*/ 0 w 778871"/>
              <a:gd name="connsiteY0-18" fmla="*/ 672275 h 678625"/>
              <a:gd name="connsiteX1-19" fmla="*/ 0 w 778871"/>
              <a:gd name="connsiteY1-20" fmla="*/ 0 h 678625"/>
              <a:gd name="connsiteX2-21" fmla="*/ 778871 w 778871"/>
              <a:gd name="connsiteY2-22" fmla="*/ 678625 h 678625"/>
              <a:gd name="connsiteX3-23" fmla="*/ 0 w 778871"/>
              <a:gd name="connsiteY3-24" fmla="*/ 672275 h 678625"/>
              <a:gd name="connsiteX0-25" fmla="*/ 0 w 778871"/>
              <a:gd name="connsiteY0-26" fmla="*/ 695135 h 695135"/>
              <a:gd name="connsiteX1-27" fmla="*/ 0 w 778871"/>
              <a:gd name="connsiteY1-28" fmla="*/ 0 h 695135"/>
              <a:gd name="connsiteX2-29" fmla="*/ 778871 w 778871"/>
              <a:gd name="connsiteY2-30" fmla="*/ 678625 h 695135"/>
              <a:gd name="connsiteX3-31" fmla="*/ 0 w 778871"/>
              <a:gd name="connsiteY3-32" fmla="*/ 695135 h 695135"/>
            </a:gdLst>
            <a:ahLst/>
            <a:cxnLst>
              <a:cxn ang="0">
                <a:pos x="connsiteX0-1" y="connsiteY0-2"/>
              </a:cxn>
              <a:cxn ang="0">
                <a:pos x="connsiteX1-3" y="connsiteY1-4"/>
              </a:cxn>
              <a:cxn ang="0">
                <a:pos x="connsiteX2-5" y="connsiteY2-6"/>
              </a:cxn>
              <a:cxn ang="0">
                <a:pos x="connsiteX3-7" y="connsiteY3-8"/>
              </a:cxn>
            </a:cxnLst>
            <a:rect l="l" t="t" r="r" b="b"/>
            <a:pathLst>
              <a:path w="778871" h="695135">
                <a:moveTo>
                  <a:pt x="0" y="695135"/>
                </a:moveTo>
                <a:lnTo>
                  <a:pt x="0" y="0"/>
                </a:lnTo>
                <a:lnTo>
                  <a:pt x="778871" y="678625"/>
                </a:lnTo>
                <a:lnTo>
                  <a:pt x="0" y="695135"/>
                </a:lnTo>
                <a:close/>
              </a:path>
            </a:pathLst>
          </a:custGeom>
          <a:solidFill>
            <a:schemeClr val="accent3">
              <a:lumMod val="75000"/>
            </a:schemeClr>
          </a:solidFill>
          <a:ln>
            <a:noFill/>
          </a:ln>
        </p:spPr>
        <p:txBody>
          <a:bodyPr wrap="none" lIns="0" tIns="0" rIns="0" bIns="0" anchor="ctr"/>
          <a:lstStyle/>
          <a:p>
            <a:pPr>
              <a:defRPr/>
            </a:pPr>
            <a:endParaRPr lang="zh-TW" altLang="en-US" kern="0">
              <a:solidFill>
                <a:sysClr val="windowText" lastClr="000000"/>
              </a:solidFill>
              <a:cs typeface="+mn-ea"/>
            </a:endParaRPr>
          </a:p>
        </p:txBody>
      </p:sp>
      <p:grpSp>
        <p:nvGrpSpPr>
          <p:cNvPr id="15" name="组合 14"/>
          <p:cNvGrpSpPr/>
          <p:nvPr/>
        </p:nvGrpSpPr>
        <p:grpSpPr>
          <a:xfrm>
            <a:off x="1523689" y="4699617"/>
            <a:ext cx="3305843" cy="1513693"/>
            <a:chOff x="1120439" y="4309954"/>
            <a:chExt cx="2479705" cy="1135270"/>
          </a:xfrm>
          <a:solidFill>
            <a:schemeClr val="accent1"/>
          </a:solidFill>
        </p:grpSpPr>
        <p:sp>
          <p:nvSpPr>
            <p:cNvPr id="16" name="Rectangle 6"/>
            <p:cNvSpPr>
              <a:spLocks noChangeArrowheads="1"/>
            </p:cNvSpPr>
            <p:nvPr/>
          </p:nvSpPr>
          <p:spPr bwMode="gray">
            <a:xfrm>
              <a:off x="1120439" y="4309954"/>
              <a:ext cx="2479705" cy="1135270"/>
            </a:xfrm>
            <a:prstGeom prst="rect">
              <a:avLst/>
            </a:prstGeom>
            <a:solidFill>
              <a:schemeClr val="accent3"/>
            </a:solidFill>
            <a:ln w="25400" algn="ctr">
              <a:noFill/>
              <a:miter lim="800000"/>
            </a:ln>
          </p:spPr>
          <p:txBody>
            <a:bodyPr lIns="45720" tIns="44450" rIns="45720" bIns="44450" anchor="ctr" anchorCtr="1"/>
            <a:lstStyle/>
            <a:p>
              <a:pPr>
                <a:defRPr/>
              </a:pPr>
              <a:endParaRPr lang="zh-TW" altLang="en-US" kern="0">
                <a:solidFill>
                  <a:sysClr val="windowText" lastClr="000000"/>
                </a:solidFill>
                <a:cs typeface="+mn-ea"/>
              </a:endParaRPr>
            </a:p>
          </p:txBody>
        </p:sp>
        <p:sp>
          <p:nvSpPr>
            <p:cNvPr id="17" name="TextBox 16"/>
            <p:cNvSpPr txBox="1">
              <a:spLocks noChangeArrowheads="1"/>
            </p:cNvSpPr>
            <p:nvPr/>
          </p:nvSpPr>
          <p:spPr bwMode="auto">
            <a:xfrm flipH="1">
              <a:off x="1490153" y="4677534"/>
              <a:ext cx="1752903" cy="38087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700" b="1" kern="0" dirty="0">
                  <a:solidFill>
                    <a:schemeClr val="bg1"/>
                  </a:solidFill>
                  <a:latin typeface="+mn-ea"/>
                  <a:ea typeface="+mn-ea"/>
                  <a:cs typeface="+mn-ea"/>
                </a:rPr>
                <a:t>点击添加标题    </a:t>
              </a:r>
              <a:endParaRPr lang="en-US" altLang="zh-CN" sz="2700" b="1" kern="0" dirty="0">
                <a:solidFill>
                  <a:schemeClr val="bg1"/>
                </a:solidFill>
                <a:latin typeface="+mn-ea"/>
                <a:ea typeface="+mn-ea"/>
                <a:cs typeface="+mn-ea"/>
              </a:endParaRPr>
            </a:p>
          </p:txBody>
        </p:sp>
      </p:grpSp>
      <p:sp>
        <p:nvSpPr>
          <p:cNvPr id="2" name="标题 1"/>
          <p:cNvSpPr>
            <a:spLocks noGrp="1"/>
          </p:cNvSpPr>
          <p:nvPr>
            <p:ph type="title"/>
          </p:nvPr>
        </p:nvSpPr>
        <p:spPr/>
        <p:txBody>
          <a:bodyPr/>
          <a:lstStyle/>
          <a:p>
            <a:r>
              <a:rPr lang="zh-CN" altLang="en-US" dirty="0"/>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750"/>
                                        <p:tgtEl>
                                          <p:spTgt spid="8"/>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300"/>
                                        <p:tgtEl>
                                          <p:spTgt spid="15"/>
                                        </p:tgtEl>
                                      </p:cBhvr>
                                    </p:animEffect>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300"/>
                                        <p:tgtEl>
                                          <p:spTgt spid="14"/>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300"/>
                                        <p:tgtEl>
                                          <p:spTgt spid="11"/>
                                        </p:tgtEl>
                                      </p:cBhvr>
                                    </p:animEffect>
                                  </p:childTnLst>
                                </p:cTn>
                              </p:par>
                            </p:childTnLst>
                          </p:cTn>
                        </p:par>
                        <p:par>
                          <p:cTn id="24" fill="hold">
                            <p:stCondLst>
                              <p:cond delay="30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300"/>
                                        <p:tgtEl>
                                          <p:spTgt spid="7"/>
                                        </p:tgtEl>
                                      </p:cBhvr>
                                    </p:animEffect>
                                  </p:childTnLst>
                                </p:cTn>
                              </p:par>
                            </p:childTnLst>
                          </p:cTn>
                        </p:par>
                        <p:par>
                          <p:cTn id="28" fill="hold">
                            <p:stCondLst>
                              <p:cond delay="3500"/>
                            </p:stCondLst>
                            <p:childTnLst>
                              <p:par>
                                <p:cTn id="29" presetID="22" presetClass="entr" presetSubtype="8"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3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271464" y="2184032"/>
            <a:ext cx="2071432" cy="2901152"/>
            <a:chOff x="1285852" y="1928802"/>
            <a:chExt cx="2071702" cy="2901152"/>
          </a:xfrm>
        </p:grpSpPr>
        <p:sp>
          <p:nvSpPr>
            <p:cNvPr id="6" name="AutoShape 6"/>
            <p:cNvSpPr>
              <a:spLocks noChangeArrowheads="1"/>
            </p:cNvSpPr>
            <p:nvPr/>
          </p:nvSpPr>
          <p:spPr bwMode="ltGray">
            <a:xfrm>
              <a:off x="1285852" y="1928802"/>
              <a:ext cx="2071702" cy="527050"/>
            </a:xfrm>
            <a:prstGeom prst="roundRect">
              <a:avLst>
                <a:gd name="adj" fmla="val 50000"/>
              </a:avLst>
            </a:prstGeom>
          </p:spPr>
          <p:style>
            <a:lnRef idx="0">
              <a:schemeClr val="accent1"/>
            </a:lnRef>
            <a:fillRef idx="3">
              <a:schemeClr val="accent1"/>
            </a:fillRef>
            <a:effectRef idx="3">
              <a:schemeClr val="accent1"/>
            </a:effectRef>
            <a:fontRef idx="minor">
              <a:schemeClr val="lt1"/>
            </a:fontRef>
          </p:style>
          <p:txBody>
            <a:bodyPr wrap="none" anchor="ctr"/>
            <a:lstStyle/>
            <a:p>
              <a:pPr algn="ctr" eaLnBrk="0" hangingPunct="0">
                <a:defRPr/>
              </a:pPr>
              <a:r>
                <a:rPr lang="zh-CN" altLang="en-US" b="1" kern="0" dirty="0">
                  <a:solidFill>
                    <a:sysClr val="window" lastClr="FFFFFF"/>
                  </a:solidFill>
                  <a:latin typeface="+mn-ea"/>
                  <a:cs typeface="+mn-ea"/>
                </a:rPr>
                <a:t>标  题</a:t>
              </a:r>
              <a:endParaRPr lang="en-US" altLang="zh-CN" b="1" kern="0" dirty="0">
                <a:solidFill>
                  <a:sysClr val="window" lastClr="FFFFFF"/>
                </a:solidFill>
                <a:latin typeface="+mn-ea"/>
                <a:cs typeface="+mn-ea"/>
              </a:endParaRPr>
            </a:p>
          </p:txBody>
        </p:sp>
        <p:sp>
          <p:nvSpPr>
            <p:cNvPr id="7" name="圆角矩形 6"/>
            <p:cNvSpPr/>
            <p:nvPr/>
          </p:nvSpPr>
          <p:spPr>
            <a:xfrm>
              <a:off x="1285852" y="2603470"/>
              <a:ext cx="2071702" cy="2226484"/>
            </a:xfrm>
            <a:prstGeom prst="roundRect">
              <a:avLst>
                <a:gd name="adj" fmla="val 7209"/>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50800" dist="38100" dir="2700000" algn="tl" rotWithShape="0">
                <a:prstClr val="black">
                  <a:alpha val="40000"/>
                </a:prstClr>
              </a:outerShdw>
            </a:effectLst>
          </p:spPr>
          <p:txBody>
            <a:bodyPr anchor="ctr"/>
            <a:lstStyle/>
            <a:p>
              <a:pPr>
                <a:lnSpc>
                  <a:spcPct val="90000"/>
                </a:lnSpc>
                <a:spcBef>
                  <a:spcPct val="50000"/>
                </a:spcBef>
                <a:buFontTx/>
                <a:buChar char="•"/>
              </a:pPr>
              <a:r>
                <a:rPr lang="zh-CN" altLang="en-US" dirty="0">
                  <a:latin typeface="+mn-ea"/>
                  <a:cs typeface="+mn-ea"/>
                </a:rPr>
                <a:t>输入文字内容</a:t>
              </a:r>
              <a:endParaRPr lang="zh-CN" altLang="en-US" dirty="0">
                <a:latin typeface="+mn-ea"/>
                <a:cs typeface="+mn-ea"/>
              </a:endParaRPr>
            </a:p>
            <a:p>
              <a:pPr>
                <a:lnSpc>
                  <a:spcPct val="90000"/>
                </a:lnSpc>
                <a:spcBef>
                  <a:spcPct val="50000"/>
                </a:spcBef>
                <a:buFontTx/>
                <a:buChar char="•"/>
              </a:pPr>
              <a:r>
                <a:rPr lang="zh-CN" altLang="en-US" dirty="0">
                  <a:latin typeface="+mn-ea"/>
                  <a:cs typeface="+mn-ea"/>
                </a:rPr>
                <a:t>输入文字内容</a:t>
              </a:r>
              <a:endParaRPr lang="en-US" altLang="zh-CN" dirty="0">
                <a:latin typeface="+mn-ea"/>
                <a:cs typeface="+mn-ea"/>
              </a:endParaRPr>
            </a:p>
          </p:txBody>
        </p:sp>
      </p:grpSp>
      <p:grpSp>
        <p:nvGrpSpPr>
          <p:cNvPr id="8" name="组合 7"/>
          <p:cNvGrpSpPr/>
          <p:nvPr/>
        </p:nvGrpSpPr>
        <p:grpSpPr>
          <a:xfrm>
            <a:off x="3628612" y="2184032"/>
            <a:ext cx="2071432" cy="2901152"/>
            <a:chOff x="3643306" y="1928802"/>
            <a:chExt cx="2071702" cy="2901152"/>
          </a:xfrm>
        </p:grpSpPr>
        <p:sp>
          <p:nvSpPr>
            <p:cNvPr id="9" name="AutoShape 7"/>
            <p:cNvSpPr>
              <a:spLocks noChangeArrowheads="1"/>
            </p:cNvSpPr>
            <p:nvPr/>
          </p:nvSpPr>
          <p:spPr bwMode="ltGray">
            <a:xfrm>
              <a:off x="3656014" y="1928802"/>
              <a:ext cx="2057400" cy="527050"/>
            </a:xfrm>
            <a:prstGeom prst="roundRect">
              <a:avLst>
                <a:gd name="adj" fmla="val 50000"/>
              </a:avLst>
            </a:prstGeom>
          </p:spPr>
          <p:style>
            <a:lnRef idx="0">
              <a:schemeClr val="accent3"/>
            </a:lnRef>
            <a:fillRef idx="3">
              <a:schemeClr val="accent3"/>
            </a:fillRef>
            <a:effectRef idx="3">
              <a:schemeClr val="accent3"/>
            </a:effectRef>
            <a:fontRef idx="minor">
              <a:schemeClr val="lt1"/>
            </a:fontRef>
          </p:style>
          <p:txBody>
            <a:bodyPr wrap="none" anchor="ctr"/>
            <a:lstStyle/>
            <a:p>
              <a:pPr lvl="0" algn="ctr" eaLnBrk="0" hangingPunct="0">
                <a:defRPr/>
              </a:pPr>
              <a:r>
                <a:rPr lang="zh-CN" altLang="en-US" b="1" kern="0" dirty="0">
                  <a:solidFill>
                    <a:sysClr val="window" lastClr="FFFFFF"/>
                  </a:solidFill>
                  <a:latin typeface="+mn-ea"/>
                  <a:cs typeface="+mn-ea"/>
                </a:rPr>
                <a:t>标  题</a:t>
              </a:r>
              <a:endParaRPr lang="en-US" altLang="zh-CN" b="1" kern="0" dirty="0">
                <a:solidFill>
                  <a:sysClr val="window" lastClr="FFFFFF"/>
                </a:solidFill>
                <a:latin typeface="+mn-ea"/>
                <a:cs typeface="+mn-ea"/>
              </a:endParaRPr>
            </a:p>
          </p:txBody>
        </p:sp>
        <p:sp>
          <p:nvSpPr>
            <p:cNvPr id="10" name="圆角矩形 9"/>
            <p:cNvSpPr/>
            <p:nvPr/>
          </p:nvSpPr>
          <p:spPr>
            <a:xfrm>
              <a:off x="3643306" y="2603470"/>
              <a:ext cx="2071702" cy="2226484"/>
            </a:xfrm>
            <a:prstGeom prst="roundRect">
              <a:avLst>
                <a:gd name="adj" fmla="val 7209"/>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50800" dist="38100" dir="2700000" algn="tl" rotWithShape="0">
                <a:prstClr val="black">
                  <a:alpha val="40000"/>
                </a:prstClr>
              </a:outerShdw>
            </a:effectLst>
          </p:spPr>
          <p:txBody>
            <a:bodyPr anchor="ctr"/>
            <a:lstStyle/>
            <a:p>
              <a:pPr>
                <a:lnSpc>
                  <a:spcPct val="90000"/>
                </a:lnSpc>
                <a:spcBef>
                  <a:spcPct val="50000"/>
                </a:spcBef>
                <a:buFontTx/>
                <a:buChar char="•"/>
              </a:pPr>
              <a:r>
                <a:rPr lang="zh-CN" altLang="en-US" dirty="0">
                  <a:latin typeface="+mn-ea"/>
                  <a:cs typeface="+mn-ea"/>
                </a:rPr>
                <a:t>输入文字内容</a:t>
              </a:r>
              <a:endParaRPr lang="zh-CN" altLang="en-US" dirty="0">
                <a:latin typeface="+mn-ea"/>
                <a:cs typeface="+mn-ea"/>
              </a:endParaRPr>
            </a:p>
            <a:p>
              <a:pPr>
                <a:lnSpc>
                  <a:spcPct val="90000"/>
                </a:lnSpc>
                <a:spcBef>
                  <a:spcPct val="50000"/>
                </a:spcBef>
                <a:buFontTx/>
                <a:buChar char="•"/>
              </a:pPr>
              <a:r>
                <a:rPr lang="zh-CN" altLang="en-US" dirty="0">
                  <a:latin typeface="+mn-ea"/>
                  <a:cs typeface="+mn-ea"/>
                </a:rPr>
                <a:t>输入文字内容</a:t>
              </a:r>
              <a:endParaRPr lang="en-US" altLang="zh-CN" dirty="0">
                <a:latin typeface="+mn-ea"/>
                <a:cs typeface="+mn-ea"/>
              </a:endParaRPr>
            </a:p>
          </p:txBody>
        </p:sp>
      </p:grpSp>
      <p:grpSp>
        <p:nvGrpSpPr>
          <p:cNvPr id="11" name="组合 10"/>
          <p:cNvGrpSpPr/>
          <p:nvPr/>
        </p:nvGrpSpPr>
        <p:grpSpPr>
          <a:xfrm>
            <a:off x="5914330" y="2185790"/>
            <a:ext cx="2071432" cy="2899394"/>
            <a:chOff x="5929322" y="1930560"/>
            <a:chExt cx="2071702" cy="2899394"/>
          </a:xfrm>
        </p:grpSpPr>
        <p:sp>
          <p:nvSpPr>
            <p:cNvPr id="12" name="AutoShape 8"/>
            <p:cNvSpPr>
              <a:spLocks noChangeArrowheads="1"/>
            </p:cNvSpPr>
            <p:nvPr/>
          </p:nvSpPr>
          <p:spPr bwMode="ltGray">
            <a:xfrm>
              <a:off x="5929322" y="1930560"/>
              <a:ext cx="2071702" cy="527050"/>
            </a:xfrm>
            <a:prstGeom prst="roundRect">
              <a:avLst>
                <a:gd name="adj" fmla="val 50000"/>
              </a:avLst>
            </a:prstGeom>
          </p:spPr>
          <p:style>
            <a:lnRef idx="0">
              <a:schemeClr val="accent4"/>
            </a:lnRef>
            <a:fillRef idx="3">
              <a:schemeClr val="accent4"/>
            </a:fillRef>
            <a:effectRef idx="3">
              <a:schemeClr val="accent4"/>
            </a:effectRef>
            <a:fontRef idx="minor">
              <a:schemeClr val="lt1"/>
            </a:fontRef>
          </p:style>
          <p:txBody>
            <a:bodyPr wrap="none" anchor="ctr"/>
            <a:lstStyle/>
            <a:p>
              <a:pPr lvl="0" algn="ctr" eaLnBrk="0" hangingPunct="0">
                <a:defRPr/>
              </a:pPr>
              <a:r>
                <a:rPr lang="zh-CN" altLang="en-US" b="1" kern="0" dirty="0">
                  <a:solidFill>
                    <a:sysClr val="window" lastClr="FFFFFF"/>
                  </a:solidFill>
                  <a:latin typeface="+mn-ea"/>
                  <a:cs typeface="+mn-ea"/>
                </a:rPr>
                <a:t>标  题</a:t>
              </a:r>
              <a:endParaRPr lang="en-US" altLang="zh-CN" b="1" kern="0" dirty="0">
                <a:solidFill>
                  <a:sysClr val="window" lastClr="FFFFFF"/>
                </a:solidFill>
                <a:latin typeface="+mn-ea"/>
                <a:cs typeface="+mn-ea"/>
              </a:endParaRPr>
            </a:p>
          </p:txBody>
        </p:sp>
        <p:sp>
          <p:nvSpPr>
            <p:cNvPr id="13" name="圆角矩形 12"/>
            <p:cNvSpPr/>
            <p:nvPr/>
          </p:nvSpPr>
          <p:spPr>
            <a:xfrm>
              <a:off x="5929322" y="2603470"/>
              <a:ext cx="2071702" cy="2226484"/>
            </a:xfrm>
            <a:prstGeom prst="roundRect">
              <a:avLst>
                <a:gd name="adj" fmla="val 7209"/>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50800" dist="38100" dir="2700000" algn="tl" rotWithShape="0">
                <a:prstClr val="black">
                  <a:alpha val="40000"/>
                </a:prstClr>
              </a:outerShdw>
            </a:effectLst>
          </p:spPr>
          <p:txBody>
            <a:bodyPr anchor="ctr"/>
            <a:lstStyle/>
            <a:p>
              <a:pPr>
                <a:lnSpc>
                  <a:spcPct val="90000"/>
                </a:lnSpc>
                <a:spcBef>
                  <a:spcPct val="50000"/>
                </a:spcBef>
                <a:buFontTx/>
                <a:buChar char="•"/>
              </a:pPr>
              <a:r>
                <a:rPr lang="zh-CN" altLang="en-US" dirty="0">
                  <a:latin typeface="+mn-ea"/>
                  <a:cs typeface="+mn-ea"/>
                </a:rPr>
                <a:t>输入文字内容</a:t>
              </a:r>
              <a:endParaRPr lang="zh-CN" altLang="en-US" dirty="0">
                <a:latin typeface="+mn-ea"/>
                <a:cs typeface="+mn-ea"/>
              </a:endParaRPr>
            </a:p>
            <a:p>
              <a:pPr>
                <a:lnSpc>
                  <a:spcPct val="90000"/>
                </a:lnSpc>
                <a:spcBef>
                  <a:spcPct val="50000"/>
                </a:spcBef>
                <a:buFontTx/>
                <a:buChar char="•"/>
              </a:pPr>
              <a:r>
                <a:rPr lang="zh-CN" altLang="en-US" dirty="0">
                  <a:latin typeface="+mn-ea"/>
                  <a:cs typeface="+mn-ea"/>
                </a:rPr>
                <a:t>输入文字内容</a:t>
              </a:r>
              <a:endParaRPr lang="en-US" altLang="zh-CN" dirty="0">
                <a:latin typeface="+mn-ea"/>
                <a:cs typeface="+mn-ea"/>
              </a:endParaRPr>
            </a:p>
          </p:txBody>
        </p:sp>
      </p:grpSp>
      <p:sp>
        <p:nvSpPr>
          <p:cNvPr id="14" name="流程图: 摘录 13"/>
          <p:cNvSpPr/>
          <p:nvPr/>
        </p:nvSpPr>
        <p:spPr>
          <a:xfrm rot="5400000">
            <a:off x="3331777" y="4536728"/>
            <a:ext cx="320675" cy="298411"/>
          </a:xfrm>
          <a:prstGeom prst="flowChartExtract">
            <a:avLst/>
          </a:prstGeom>
          <a:gradFill flip="none" rotWithShape="1">
            <a:gsLst>
              <a:gs pos="0">
                <a:srgbClr val="4F81BD">
                  <a:shade val="51000"/>
                  <a:satMod val="130000"/>
                </a:srgbClr>
              </a:gs>
              <a:gs pos="80000">
                <a:srgbClr val="4F81BD">
                  <a:shade val="93000"/>
                  <a:satMod val="130000"/>
                </a:srgbClr>
              </a:gs>
              <a:gs pos="100000">
                <a:srgbClr val="4F81BD">
                  <a:shade val="94000"/>
                  <a:satMod val="135000"/>
                </a:srgbClr>
              </a:gs>
            </a:gsLst>
            <a:lin ang="8100000" scaled="1"/>
            <a:tileRect/>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lstStyle/>
          <a:p>
            <a:endParaRPr lang="zh-CN" altLang="en-US">
              <a:cs typeface="+mn-ea"/>
            </a:endParaRPr>
          </a:p>
        </p:txBody>
      </p:sp>
      <p:sp>
        <p:nvSpPr>
          <p:cNvPr id="15" name="流程图: 摘录 14"/>
          <p:cNvSpPr/>
          <p:nvPr/>
        </p:nvSpPr>
        <p:spPr>
          <a:xfrm rot="5400000">
            <a:off x="5688908" y="4563716"/>
            <a:ext cx="320675" cy="298411"/>
          </a:xfrm>
          <a:prstGeom prst="flowChartExtract">
            <a:avLst/>
          </a:prstGeom>
          <a:gradFill flip="none" rotWithShape="1">
            <a:gsLst>
              <a:gs pos="0">
                <a:srgbClr val="4F81BD">
                  <a:shade val="51000"/>
                  <a:satMod val="130000"/>
                </a:srgbClr>
              </a:gs>
              <a:gs pos="80000">
                <a:srgbClr val="4F81BD">
                  <a:shade val="93000"/>
                  <a:satMod val="130000"/>
                </a:srgbClr>
              </a:gs>
              <a:gs pos="100000">
                <a:srgbClr val="4F81BD">
                  <a:shade val="94000"/>
                  <a:satMod val="135000"/>
                </a:srgbClr>
              </a:gs>
            </a:gsLst>
            <a:lin ang="8100000" scaled="1"/>
            <a:tileRect/>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lstStyle/>
          <a:p>
            <a:endParaRPr lang="zh-CN" altLang="en-US">
              <a:cs typeface="+mn-ea"/>
            </a:endParaRPr>
          </a:p>
        </p:txBody>
      </p:sp>
      <p:sp>
        <p:nvSpPr>
          <p:cNvPr id="2" name="标题 1"/>
          <p:cNvSpPr>
            <a:spLocks noGrp="1"/>
          </p:cNvSpPr>
          <p:nvPr>
            <p:ph type="title"/>
          </p:nvPr>
        </p:nvSpPr>
        <p:spPr/>
        <p:txBody>
          <a:bodyPr/>
          <a:lstStyle/>
          <a:p>
            <a:r>
              <a:rPr lang="zh-CN" altLang="en-US" dirty="0">
                <a:ea typeface="+mn-ea"/>
                <a:cs typeface="+mn-ea"/>
              </a:rPr>
              <a:t>单击此处添加标题</a:t>
            </a:r>
            <a:endParaRPr lang="zh-CN" altLang="en-US" dirty="0">
              <a:ea typeface="+mn-ea"/>
              <a:cs typeface="+mn-ea"/>
            </a:endParaRPr>
          </a:p>
        </p:txBody>
      </p:sp>
      <p:grpSp>
        <p:nvGrpSpPr>
          <p:cNvPr id="16" name="组合 15"/>
          <p:cNvGrpSpPr/>
          <p:nvPr/>
        </p:nvGrpSpPr>
        <p:grpSpPr>
          <a:xfrm>
            <a:off x="8191366" y="2185790"/>
            <a:ext cx="2071432" cy="2899394"/>
            <a:chOff x="5929322" y="1930560"/>
            <a:chExt cx="2071702" cy="2899394"/>
          </a:xfrm>
        </p:grpSpPr>
        <p:sp>
          <p:nvSpPr>
            <p:cNvPr id="17" name="AutoShape 8"/>
            <p:cNvSpPr>
              <a:spLocks noChangeArrowheads="1"/>
            </p:cNvSpPr>
            <p:nvPr/>
          </p:nvSpPr>
          <p:spPr bwMode="ltGray">
            <a:xfrm>
              <a:off x="5929322" y="1930560"/>
              <a:ext cx="2071702" cy="527050"/>
            </a:xfrm>
            <a:prstGeom prst="roundRect">
              <a:avLst>
                <a:gd name="adj" fmla="val 50000"/>
              </a:avLst>
            </a:prstGeom>
            <a:solidFill>
              <a:schemeClr val="accent2"/>
            </a:solidFill>
          </p:spPr>
          <p:style>
            <a:lnRef idx="0">
              <a:schemeClr val="accent4"/>
            </a:lnRef>
            <a:fillRef idx="3">
              <a:schemeClr val="accent4"/>
            </a:fillRef>
            <a:effectRef idx="3">
              <a:schemeClr val="accent4"/>
            </a:effectRef>
            <a:fontRef idx="minor">
              <a:schemeClr val="lt1"/>
            </a:fontRef>
          </p:style>
          <p:txBody>
            <a:bodyPr wrap="none" anchor="ctr"/>
            <a:lstStyle/>
            <a:p>
              <a:pPr lvl="0" algn="ctr" eaLnBrk="0" hangingPunct="0">
                <a:defRPr/>
              </a:pPr>
              <a:r>
                <a:rPr lang="zh-CN" altLang="en-US" b="1" kern="0" dirty="0">
                  <a:solidFill>
                    <a:sysClr val="window" lastClr="FFFFFF"/>
                  </a:solidFill>
                  <a:latin typeface="+mn-ea"/>
                  <a:cs typeface="+mn-ea"/>
                </a:rPr>
                <a:t>标  题</a:t>
              </a:r>
              <a:endParaRPr lang="en-US" altLang="zh-CN" b="1" kern="0" dirty="0">
                <a:solidFill>
                  <a:sysClr val="window" lastClr="FFFFFF"/>
                </a:solidFill>
                <a:latin typeface="+mn-ea"/>
                <a:cs typeface="+mn-ea"/>
              </a:endParaRPr>
            </a:p>
          </p:txBody>
        </p:sp>
        <p:sp>
          <p:nvSpPr>
            <p:cNvPr id="18" name="圆角矩形 17"/>
            <p:cNvSpPr/>
            <p:nvPr/>
          </p:nvSpPr>
          <p:spPr>
            <a:xfrm>
              <a:off x="5929322" y="2603470"/>
              <a:ext cx="2071702" cy="2226484"/>
            </a:xfrm>
            <a:prstGeom prst="roundRect">
              <a:avLst>
                <a:gd name="adj" fmla="val 7209"/>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50800" dist="38100" dir="2700000" algn="tl" rotWithShape="0">
                <a:prstClr val="black">
                  <a:alpha val="40000"/>
                </a:prstClr>
              </a:outerShdw>
            </a:effectLst>
          </p:spPr>
          <p:txBody>
            <a:bodyPr anchor="ctr"/>
            <a:lstStyle/>
            <a:p>
              <a:pPr>
                <a:lnSpc>
                  <a:spcPct val="90000"/>
                </a:lnSpc>
                <a:spcBef>
                  <a:spcPct val="50000"/>
                </a:spcBef>
                <a:buFontTx/>
                <a:buChar char="•"/>
              </a:pPr>
              <a:r>
                <a:rPr lang="zh-CN" altLang="en-US" dirty="0">
                  <a:latin typeface="+mn-ea"/>
                  <a:cs typeface="+mn-ea"/>
                </a:rPr>
                <a:t>输入文字内容</a:t>
              </a:r>
              <a:endParaRPr lang="zh-CN" altLang="en-US" dirty="0">
                <a:latin typeface="+mn-ea"/>
                <a:cs typeface="+mn-ea"/>
              </a:endParaRPr>
            </a:p>
            <a:p>
              <a:pPr>
                <a:lnSpc>
                  <a:spcPct val="90000"/>
                </a:lnSpc>
                <a:spcBef>
                  <a:spcPct val="50000"/>
                </a:spcBef>
                <a:buFontTx/>
                <a:buChar char="•"/>
              </a:pPr>
              <a:r>
                <a:rPr lang="zh-CN" altLang="en-US" dirty="0">
                  <a:latin typeface="+mn-ea"/>
                  <a:cs typeface="+mn-ea"/>
                </a:rPr>
                <a:t>输入文字内容</a:t>
              </a:r>
              <a:endParaRPr lang="en-US" altLang="zh-CN" dirty="0">
                <a:latin typeface="+mn-ea"/>
                <a:cs typeface="+mn-ea"/>
              </a:endParaRPr>
            </a:p>
          </p:txBody>
        </p:sp>
      </p:grpSp>
      <p:sp>
        <p:nvSpPr>
          <p:cNvPr id="19" name="流程图: 摘录 18"/>
          <p:cNvSpPr/>
          <p:nvPr/>
        </p:nvSpPr>
        <p:spPr>
          <a:xfrm rot="5400000">
            <a:off x="7965944" y="4563716"/>
            <a:ext cx="320675" cy="298411"/>
          </a:xfrm>
          <a:prstGeom prst="flowChartExtract">
            <a:avLst/>
          </a:prstGeom>
          <a:gradFill flip="none" rotWithShape="1">
            <a:gsLst>
              <a:gs pos="0">
                <a:srgbClr val="4F81BD">
                  <a:shade val="51000"/>
                  <a:satMod val="130000"/>
                </a:srgbClr>
              </a:gs>
              <a:gs pos="80000">
                <a:srgbClr val="4F81BD">
                  <a:shade val="93000"/>
                  <a:satMod val="130000"/>
                </a:srgbClr>
              </a:gs>
              <a:gs pos="100000">
                <a:srgbClr val="4F81BD">
                  <a:shade val="94000"/>
                  <a:satMod val="135000"/>
                </a:srgbClr>
              </a:gs>
            </a:gsLst>
            <a:lin ang="8100000" scaled="1"/>
            <a:tileRect/>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lstStyle/>
          <a:p>
            <a:endParaRPr lang="zh-CN" altLang="en-US">
              <a:cs typeface="+mn-ea"/>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par>
                          <p:cTn id="31" fill="hold">
                            <p:stCondLst>
                              <p:cond delay="3000"/>
                            </p:stCondLst>
                            <p:childTnLst>
                              <p:par>
                                <p:cTn id="32" presetID="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0-#ppt_w/2"/>
                                          </p:val>
                                        </p:tav>
                                        <p:tav tm="100000">
                                          <p:val>
                                            <p:strVal val="#ppt_x"/>
                                          </p:val>
                                        </p:tav>
                                      </p:tavLst>
                                    </p:anim>
                                    <p:anim calcmode="lin" valueType="num">
                                      <p:cBhvr additive="base">
                                        <p:cTn id="35"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4687431" y="2242796"/>
            <a:ext cx="3042059" cy="3042459"/>
            <a:chOff x="3243850" y="1410512"/>
            <a:chExt cx="2553425" cy="2553428"/>
          </a:xfrm>
          <a:solidFill>
            <a:schemeClr val="bg1"/>
          </a:solidFill>
        </p:grpSpPr>
        <p:sp>
          <p:nvSpPr>
            <p:cNvPr id="28" name="箭头1"/>
            <p:cNvSpPr>
              <a:spLocks noChangeAspect="1"/>
            </p:cNvSpPr>
            <p:nvPr/>
          </p:nvSpPr>
          <p:spPr bwMode="auto">
            <a:xfrm>
              <a:off x="4541394" y="1410512"/>
              <a:ext cx="1255881" cy="1446347"/>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34290" rIns="0" bIns="34290" anchor="ctr"/>
            <a:lstStyle/>
            <a:p>
              <a:pPr algn="ctr">
                <a:lnSpc>
                  <a:spcPct val="120000"/>
                </a:lnSpc>
                <a:spcBef>
                  <a:spcPts val="450"/>
                </a:spcBef>
                <a:spcAft>
                  <a:spcPts val="450"/>
                </a:spcAft>
                <a:defRPr/>
              </a:pPr>
              <a:endParaRPr lang="en-US" sz="2100">
                <a:solidFill>
                  <a:srgbClr val="080808"/>
                </a:solidFill>
                <a:latin typeface="Impact" panose="020B0806030902050204" pitchFamily="34" charset="0"/>
              </a:endParaRPr>
            </a:p>
          </p:txBody>
        </p:sp>
        <p:sp>
          <p:nvSpPr>
            <p:cNvPr id="29" name="箭头4"/>
            <p:cNvSpPr>
              <a:spLocks noChangeAspect="1"/>
            </p:cNvSpPr>
            <p:nvPr/>
          </p:nvSpPr>
          <p:spPr bwMode="auto">
            <a:xfrm>
              <a:off x="3243850" y="1412001"/>
              <a:ext cx="1425514" cy="1319866"/>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900">
                <a:solidFill>
                  <a:srgbClr val="080808"/>
                </a:solidFill>
                <a:latin typeface="微软雅黑" panose="020B0503020204020204" pitchFamily="34" charset="-122"/>
              </a:endParaRPr>
            </a:p>
          </p:txBody>
        </p:sp>
        <p:sp>
          <p:nvSpPr>
            <p:cNvPr id="30" name="箭头3"/>
            <p:cNvSpPr>
              <a:spLocks noChangeAspect="1"/>
            </p:cNvSpPr>
            <p:nvPr/>
          </p:nvSpPr>
          <p:spPr bwMode="auto">
            <a:xfrm>
              <a:off x="3248314" y="2603898"/>
              <a:ext cx="1291593" cy="1360042"/>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900">
                <a:solidFill>
                  <a:srgbClr val="080808"/>
                </a:solidFill>
                <a:latin typeface="微软雅黑" panose="020B0503020204020204" pitchFamily="34" charset="-122"/>
              </a:endParaRPr>
            </a:p>
          </p:txBody>
        </p:sp>
        <p:sp>
          <p:nvSpPr>
            <p:cNvPr id="31" name="箭头2"/>
            <p:cNvSpPr>
              <a:spLocks noChangeAspect="1"/>
            </p:cNvSpPr>
            <p:nvPr/>
          </p:nvSpPr>
          <p:spPr bwMode="auto">
            <a:xfrm>
              <a:off x="4414914" y="2731867"/>
              <a:ext cx="1380874" cy="1229097"/>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25204" rIns="0" bIns="25204" anchor="ctr"/>
            <a:lstStyle/>
            <a:p>
              <a:pPr marL="137160" indent="-137160">
                <a:lnSpc>
                  <a:spcPct val="120000"/>
                </a:lnSpc>
                <a:spcBef>
                  <a:spcPts val="450"/>
                </a:spcBef>
                <a:spcAft>
                  <a:spcPts val="450"/>
                </a:spcAft>
                <a:buFont typeface="Arial" panose="020B0604020202020204" pitchFamily="34" charset="0"/>
                <a:buChar char="•"/>
                <a:defRPr/>
              </a:pPr>
              <a:endParaRPr lang="en-US" sz="1100">
                <a:solidFill>
                  <a:srgbClr val="080808"/>
                </a:solidFill>
                <a:latin typeface="微软雅黑" panose="020B0503020204020204" pitchFamily="34" charset="-122"/>
              </a:endParaRPr>
            </a:p>
          </p:txBody>
        </p:sp>
        <p:sp>
          <p:nvSpPr>
            <p:cNvPr id="32" name="中心文本"/>
            <p:cNvSpPr txBox="1">
              <a:spLocks noChangeArrowheads="1"/>
            </p:cNvSpPr>
            <p:nvPr/>
          </p:nvSpPr>
          <p:spPr bwMode="auto">
            <a:xfrm>
              <a:off x="3914943" y="2372625"/>
              <a:ext cx="1214216" cy="6780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Tx/>
                <a:buNone/>
                <a:defRPr/>
              </a:pPr>
              <a:r>
                <a:rPr lang="zh-CN" altLang="en-US" sz="2400" dirty="0">
                  <a:solidFill>
                    <a:schemeClr val="tx1">
                      <a:lumMod val="50000"/>
                      <a:lumOff val="50000"/>
                    </a:schemeClr>
                  </a:solidFill>
                  <a:latin typeface="微软雅黑" panose="020B0503020204020204" pitchFamily="34" charset="-122"/>
                </a:rPr>
                <a:t>添加</a:t>
              </a:r>
              <a:endParaRPr lang="en-US" altLang="zh-CN" sz="2400" dirty="0">
                <a:solidFill>
                  <a:schemeClr val="tx1">
                    <a:lumMod val="50000"/>
                    <a:lumOff val="50000"/>
                  </a:schemeClr>
                </a:solidFill>
                <a:latin typeface="微软雅黑" panose="020B0503020204020204" pitchFamily="34" charset="-122"/>
              </a:endParaRPr>
            </a:p>
            <a:p>
              <a:pPr algn="ctr">
                <a:spcBef>
                  <a:spcPct val="0"/>
                </a:spcBef>
                <a:buFontTx/>
                <a:buNone/>
                <a:defRPr/>
              </a:pPr>
              <a:r>
                <a:rPr lang="zh-CN" altLang="en-US" sz="2400" dirty="0">
                  <a:solidFill>
                    <a:schemeClr val="tx1">
                      <a:lumMod val="50000"/>
                      <a:lumOff val="50000"/>
                    </a:schemeClr>
                  </a:solidFill>
                  <a:latin typeface="微软雅黑" panose="020B0503020204020204" pitchFamily="34" charset="-122"/>
                </a:rPr>
                <a:t>标题</a:t>
              </a:r>
              <a:endParaRPr lang="zh-CN" altLang="en-US" sz="2400" dirty="0">
                <a:solidFill>
                  <a:schemeClr val="tx1">
                    <a:lumMod val="50000"/>
                    <a:lumOff val="50000"/>
                  </a:schemeClr>
                </a:solidFill>
                <a:latin typeface="微软雅黑" panose="020B0503020204020204" pitchFamily="34" charset="-122"/>
              </a:endParaRPr>
            </a:p>
          </p:txBody>
        </p:sp>
        <p:sp>
          <p:nvSpPr>
            <p:cNvPr id="33" name="Freeform 54"/>
            <p:cNvSpPr>
              <a:spLocks noEditPoints="1"/>
            </p:cNvSpPr>
            <p:nvPr/>
          </p:nvSpPr>
          <p:spPr bwMode="auto">
            <a:xfrm>
              <a:off x="5007967" y="3245835"/>
              <a:ext cx="194768" cy="360184"/>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grpFill/>
            <a:ln>
              <a:noFill/>
            </a:ln>
          </p:spPr>
          <p:txBody>
            <a:bodyPr vert="horz" wrap="square" lIns="68580" tIns="34290" rIns="68580" bIns="34290" numCol="1" anchor="t" anchorCtr="0" compatLnSpc="1"/>
            <a:lstStyle/>
            <a:p>
              <a:endParaRPr lang="zh-CN" altLang="en-US">
                <a:solidFill>
                  <a:srgbClr val="080808"/>
                </a:solidFill>
              </a:endParaRPr>
            </a:p>
          </p:txBody>
        </p:sp>
        <p:grpSp>
          <p:nvGrpSpPr>
            <p:cNvPr id="34" name="组合 33"/>
            <p:cNvGrpSpPr/>
            <p:nvPr/>
          </p:nvGrpSpPr>
          <p:grpSpPr>
            <a:xfrm>
              <a:off x="5105351" y="1925813"/>
              <a:ext cx="362855" cy="293487"/>
              <a:chOff x="5337176" y="1504950"/>
              <a:chExt cx="215900" cy="174626"/>
            </a:xfrm>
            <a:grpFill/>
          </p:grpSpPr>
          <p:sp>
            <p:nvSpPr>
              <p:cNvPr id="35"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6" name="Freeform 91"/>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7"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nvGrpSpPr>
            <p:cNvPr id="38" name="组合 37"/>
            <p:cNvGrpSpPr/>
            <p:nvPr/>
          </p:nvGrpSpPr>
          <p:grpSpPr>
            <a:xfrm>
              <a:off x="3593752" y="3142499"/>
              <a:ext cx="362855" cy="317498"/>
              <a:chOff x="4902201" y="1906588"/>
              <a:chExt cx="215900" cy="188913"/>
            </a:xfrm>
            <a:grpFill/>
          </p:grpSpPr>
          <p:sp>
            <p:nvSpPr>
              <p:cNvPr id="39" name="Freeform 132"/>
              <p:cNvSpPr/>
              <p:nvPr/>
            </p:nvSpPr>
            <p:spPr bwMode="auto">
              <a:xfrm>
                <a:off x="4989513" y="1982788"/>
                <a:ext cx="46038" cy="15875"/>
              </a:xfrm>
              <a:custGeom>
                <a:avLst/>
                <a:gdLst>
                  <a:gd name="T0" fmla="*/ 57 w 57"/>
                  <a:gd name="T1" fmla="*/ 14 h 20"/>
                  <a:gd name="T2" fmla="*/ 57 w 57"/>
                  <a:gd name="T3" fmla="*/ 14 h 20"/>
                  <a:gd name="T4" fmla="*/ 57 w 57"/>
                  <a:gd name="T5" fmla="*/ 12 h 20"/>
                  <a:gd name="T6" fmla="*/ 57 w 57"/>
                  <a:gd name="T7" fmla="*/ 12 h 20"/>
                  <a:gd name="T8" fmla="*/ 56 w 57"/>
                  <a:gd name="T9" fmla="*/ 7 h 20"/>
                  <a:gd name="T10" fmla="*/ 54 w 57"/>
                  <a:gd name="T11" fmla="*/ 5 h 20"/>
                  <a:gd name="T12" fmla="*/ 53 w 57"/>
                  <a:gd name="T13" fmla="*/ 4 h 20"/>
                  <a:gd name="T14" fmla="*/ 53 w 57"/>
                  <a:gd name="T15" fmla="*/ 4 h 20"/>
                  <a:gd name="T16" fmla="*/ 41 w 57"/>
                  <a:gd name="T17" fmla="*/ 1 h 20"/>
                  <a:gd name="T18" fmla="*/ 28 w 57"/>
                  <a:gd name="T19" fmla="*/ 0 h 20"/>
                  <a:gd name="T20" fmla="*/ 28 w 57"/>
                  <a:gd name="T21" fmla="*/ 0 h 20"/>
                  <a:gd name="T22" fmla="*/ 16 w 57"/>
                  <a:gd name="T23" fmla="*/ 1 h 20"/>
                  <a:gd name="T24" fmla="*/ 5 w 57"/>
                  <a:gd name="T25" fmla="*/ 4 h 20"/>
                  <a:gd name="T26" fmla="*/ 5 w 57"/>
                  <a:gd name="T27" fmla="*/ 4 h 20"/>
                  <a:gd name="T28" fmla="*/ 2 w 57"/>
                  <a:gd name="T29" fmla="*/ 5 h 20"/>
                  <a:gd name="T30" fmla="*/ 1 w 57"/>
                  <a:gd name="T31" fmla="*/ 8 h 20"/>
                  <a:gd name="T32" fmla="*/ 0 w 57"/>
                  <a:gd name="T33" fmla="*/ 11 h 20"/>
                  <a:gd name="T34" fmla="*/ 1 w 57"/>
                  <a:gd name="T35" fmla="*/ 14 h 20"/>
                  <a:gd name="T36" fmla="*/ 1 w 57"/>
                  <a:gd name="T37" fmla="*/ 14 h 20"/>
                  <a:gd name="T38" fmla="*/ 1 w 57"/>
                  <a:gd name="T39" fmla="*/ 18 h 20"/>
                  <a:gd name="T40" fmla="*/ 2 w 57"/>
                  <a:gd name="T41" fmla="*/ 19 h 20"/>
                  <a:gd name="T42" fmla="*/ 5 w 57"/>
                  <a:gd name="T43" fmla="*/ 20 h 20"/>
                  <a:gd name="T44" fmla="*/ 8 w 57"/>
                  <a:gd name="T45" fmla="*/ 20 h 20"/>
                  <a:gd name="T46" fmla="*/ 8 w 57"/>
                  <a:gd name="T47" fmla="*/ 20 h 20"/>
                  <a:gd name="T48" fmla="*/ 8 w 57"/>
                  <a:gd name="T49" fmla="*/ 20 h 20"/>
                  <a:gd name="T50" fmla="*/ 17 w 57"/>
                  <a:gd name="T51" fmla="*/ 18 h 20"/>
                  <a:gd name="T52" fmla="*/ 28 w 57"/>
                  <a:gd name="T53" fmla="*/ 16 h 20"/>
                  <a:gd name="T54" fmla="*/ 28 w 57"/>
                  <a:gd name="T55" fmla="*/ 16 h 20"/>
                  <a:gd name="T56" fmla="*/ 39 w 57"/>
                  <a:gd name="T57" fmla="*/ 18 h 20"/>
                  <a:gd name="T58" fmla="*/ 50 w 57"/>
                  <a:gd name="T59" fmla="*/ 20 h 20"/>
                  <a:gd name="T60" fmla="*/ 50 w 57"/>
                  <a:gd name="T61" fmla="*/ 20 h 20"/>
                  <a:gd name="T62" fmla="*/ 53 w 57"/>
                  <a:gd name="T63" fmla="*/ 20 h 20"/>
                  <a:gd name="T64" fmla="*/ 54 w 57"/>
                  <a:gd name="T65" fmla="*/ 19 h 20"/>
                  <a:gd name="T66" fmla="*/ 56 w 57"/>
                  <a:gd name="T67" fmla="*/ 18 h 20"/>
                  <a:gd name="T68" fmla="*/ 57 w 57"/>
                  <a:gd name="T69" fmla="*/ 14 h 20"/>
                  <a:gd name="T70" fmla="*/ 57 w 57"/>
                  <a:gd name="T71"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 h="20">
                    <a:moveTo>
                      <a:pt x="57" y="14"/>
                    </a:moveTo>
                    <a:lnTo>
                      <a:pt x="57" y="14"/>
                    </a:lnTo>
                    <a:lnTo>
                      <a:pt x="57" y="12"/>
                    </a:lnTo>
                    <a:lnTo>
                      <a:pt x="57" y="12"/>
                    </a:lnTo>
                    <a:lnTo>
                      <a:pt x="56" y="7"/>
                    </a:lnTo>
                    <a:lnTo>
                      <a:pt x="54" y="5"/>
                    </a:lnTo>
                    <a:lnTo>
                      <a:pt x="53" y="4"/>
                    </a:lnTo>
                    <a:lnTo>
                      <a:pt x="53" y="4"/>
                    </a:lnTo>
                    <a:lnTo>
                      <a:pt x="41" y="1"/>
                    </a:lnTo>
                    <a:lnTo>
                      <a:pt x="28" y="0"/>
                    </a:lnTo>
                    <a:lnTo>
                      <a:pt x="28" y="0"/>
                    </a:lnTo>
                    <a:lnTo>
                      <a:pt x="16" y="1"/>
                    </a:lnTo>
                    <a:lnTo>
                      <a:pt x="5" y="4"/>
                    </a:lnTo>
                    <a:lnTo>
                      <a:pt x="5" y="4"/>
                    </a:lnTo>
                    <a:lnTo>
                      <a:pt x="2" y="5"/>
                    </a:lnTo>
                    <a:lnTo>
                      <a:pt x="1" y="8"/>
                    </a:lnTo>
                    <a:lnTo>
                      <a:pt x="0" y="11"/>
                    </a:lnTo>
                    <a:lnTo>
                      <a:pt x="1" y="14"/>
                    </a:lnTo>
                    <a:lnTo>
                      <a:pt x="1" y="14"/>
                    </a:lnTo>
                    <a:lnTo>
                      <a:pt x="1" y="18"/>
                    </a:lnTo>
                    <a:lnTo>
                      <a:pt x="2" y="19"/>
                    </a:lnTo>
                    <a:lnTo>
                      <a:pt x="5" y="20"/>
                    </a:lnTo>
                    <a:lnTo>
                      <a:pt x="8" y="20"/>
                    </a:lnTo>
                    <a:lnTo>
                      <a:pt x="8" y="20"/>
                    </a:lnTo>
                    <a:lnTo>
                      <a:pt x="8" y="20"/>
                    </a:lnTo>
                    <a:lnTo>
                      <a:pt x="17" y="18"/>
                    </a:lnTo>
                    <a:lnTo>
                      <a:pt x="28" y="16"/>
                    </a:lnTo>
                    <a:lnTo>
                      <a:pt x="28" y="16"/>
                    </a:lnTo>
                    <a:lnTo>
                      <a:pt x="39" y="18"/>
                    </a:lnTo>
                    <a:lnTo>
                      <a:pt x="50" y="20"/>
                    </a:lnTo>
                    <a:lnTo>
                      <a:pt x="50" y="20"/>
                    </a:lnTo>
                    <a:lnTo>
                      <a:pt x="53" y="20"/>
                    </a:lnTo>
                    <a:lnTo>
                      <a:pt x="54" y="19"/>
                    </a:lnTo>
                    <a:lnTo>
                      <a:pt x="56" y="18"/>
                    </a:lnTo>
                    <a:lnTo>
                      <a:pt x="57" y="14"/>
                    </a:lnTo>
                    <a:lnTo>
                      <a:pt x="5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0" name="Freeform 133"/>
              <p:cNvSpPr/>
              <p:nvPr/>
            </p:nvSpPr>
            <p:spPr bwMode="auto">
              <a:xfrm>
                <a:off x="4948238" y="1906588"/>
                <a:ext cx="127000" cy="34925"/>
              </a:xfrm>
              <a:custGeom>
                <a:avLst/>
                <a:gdLst>
                  <a:gd name="T0" fmla="*/ 8 w 161"/>
                  <a:gd name="T1" fmla="*/ 41 h 42"/>
                  <a:gd name="T2" fmla="*/ 8 w 161"/>
                  <a:gd name="T3" fmla="*/ 41 h 42"/>
                  <a:gd name="T4" fmla="*/ 8 w 161"/>
                  <a:gd name="T5" fmla="*/ 41 h 42"/>
                  <a:gd name="T6" fmla="*/ 26 w 161"/>
                  <a:gd name="T7" fmla="*/ 30 h 42"/>
                  <a:gd name="T8" fmla="*/ 44 w 161"/>
                  <a:gd name="T9" fmla="*/ 23 h 42"/>
                  <a:gd name="T10" fmla="*/ 63 w 161"/>
                  <a:gd name="T11" fmla="*/ 19 h 42"/>
                  <a:gd name="T12" fmla="*/ 80 w 161"/>
                  <a:gd name="T13" fmla="*/ 18 h 42"/>
                  <a:gd name="T14" fmla="*/ 80 w 161"/>
                  <a:gd name="T15" fmla="*/ 18 h 42"/>
                  <a:gd name="T16" fmla="*/ 100 w 161"/>
                  <a:gd name="T17" fmla="*/ 19 h 42"/>
                  <a:gd name="T18" fmla="*/ 117 w 161"/>
                  <a:gd name="T19" fmla="*/ 23 h 42"/>
                  <a:gd name="T20" fmla="*/ 135 w 161"/>
                  <a:gd name="T21" fmla="*/ 30 h 42"/>
                  <a:gd name="T22" fmla="*/ 153 w 161"/>
                  <a:gd name="T23" fmla="*/ 41 h 42"/>
                  <a:gd name="T24" fmla="*/ 153 w 161"/>
                  <a:gd name="T25" fmla="*/ 41 h 42"/>
                  <a:gd name="T26" fmla="*/ 155 w 161"/>
                  <a:gd name="T27" fmla="*/ 42 h 42"/>
                  <a:gd name="T28" fmla="*/ 157 w 161"/>
                  <a:gd name="T29" fmla="*/ 41 h 42"/>
                  <a:gd name="T30" fmla="*/ 160 w 161"/>
                  <a:gd name="T31" fmla="*/ 39 h 42"/>
                  <a:gd name="T32" fmla="*/ 161 w 161"/>
                  <a:gd name="T33" fmla="*/ 37 h 42"/>
                  <a:gd name="T34" fmla="*/ 161 w 161"/>
                  <a:gd name="T35" fmla="*/ 37 h 42"/>
                  <a:gd name="T36" fmla="*/ 161 w 161"/>
                  <a:gd name="T37" fmla="*/ 34 h 42"/>
                  <a:gd name="T38" fmla="*/ 161 w 161"/>
                  <a:gd name="T39" fmla="*/ 34 h 42"/>
                  <a:gd name="T40" fmla="*/ 161 w 161"/>
                  <a:gd name="T41" fmla="*/ 29 h 42"/>
                  <a:gd name="T42" fmla="*/ 158 w 161"/>
                  <a:gd name="T43" fmla="*/ 26 h 42"/>
                  <a:gd name="T44" fmla="*/ 158 w 161"/>
                  <a:gd name="T45" fmla="*/ 26 h 42"/>
                  <a:gd name="T46" fmla="*/ 139 w 161"/>
                  <a:gd name="T47" fmla="*/ 15 h 42"/>
                  <a:gd name="T48" fmla="*/ 120 w 161"/>
                  <a:gd name="T49" fmla="*/ 7 h 42"/>
                  <a:gd name="T50" fmla="*/ 101 w 161"/>
                  <a:gd name="T51" fmla="*/ 1 h 42"/>
                  <a:gd name="T52" fmla="*/ 80 w 161"/>
                  <a:gd name="T53" fmla="*/ 0 h 42"/>
                  <a:gd name="T54" fmla="*/ 80 w 161"/>
                  <a:gd name="T55" fmla="*/ 0 h 42"/>
                  <a:gd name="T56" fmla="*/ 61 w 161"/>
                  <a:gd name="T57" fmla="*/ 1 h 42"/>
                  <a:gd name="T58" fmla="*/ 42 w 161"/>
                  <a:gd name="T59" fmla="*/ 7 h 42"/>
                  <a:gd name="T60" fmla="*/ 23 w 161"/>
                  <a:gd name="T61" fmla="*/ 15 h 42"/>
                  <a:gd name="T62" fmla="*/ 4 w 161"/>
                  <a:gd name="T63" fmla="*/ 26 h 42"/>
                  <a:gd name="T64" fmla="*/ 4 w 161"/>
                  <a:gd name="T65" fmla="*/ 26 h 42"/>
                  <a:gd name="T66" fmla="*/ 3 w 161"/>
                  <a:gd name="T67" fmla="*/ 27 h 42"/>
                  <a:gd name="T68" fmla="*/ 1 w 161"/>
                  <a:gd name="T69" fmla="*/ 30 h 42"/>
                  <a:gd name="T70" fmla="*/ 0 w 161"/>
                  <a:gd name="T71" fmla="*/ 34 h 42"/>
                  <a:gd name="T72" fmla="*/ 1 w 161"/>
                  <a:gd name="T73" fmla="*/ 37 h 42"/>
                  <a:gd name="T74" fmla="*/ 1 w 161"/>
                  <a:gd name="T75" fmla="*/ 37 h 42"/>
                  <a:gd name="T76" fmla="*/ 3 w 161"/>
                  <a:gd name="T77" fmla="*/ 39 h 42"/>
                  <a:gd name="T78" fmla="*/ 4 w 161"/>
                  <a:gd name="T79" fmla="*/ 41 h 42"/>
                  <a:gd name="T80" fmla="*/ 7 w 161"/>
                  <a:gd name="T81" fmla="*/ 42 h 42"/>
                  <a:gd name="T82" fmla="*/ 8 w 161"/>
                  <a:gd name="T83" fmla="*/ 41 h 42"/>
                  <a:gd name="T84" fmla="*/ 8 w 161"/>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1" h="42">
                    <a:moveTo>
                      <a:pt x="8" y="41"/>
                    </a:moveTo>
                    <a:lnTo>
                      <a:pt x="8" y="41"/>
                    </a:lnTo>
                    <a:lnTo>
                      <a:pt x="8" y="41"/>
                    </a:lnTo>
                    <a:lnTo>
                      <a:pt x="26" y="30"/>
                    </a:lnTo>
                    <a:lnTo>
                      <a:pt x="44" y="23"/>
                    </a:lnTo>
                    <a:lnTo>
                      <a:pt x="63" y="19"/>
                    </a:lnTo>
                    <a:lnTo>
                      <a:pt x="80" y="18"/>
                    </a:lnTo>
                    <a:lnTo>
                      <a:pt x="80" y="18"/>
                    </a:lnTo>
                    <a:lnTo>
                      <a:pt x="100" y="19"/>
                    </a:lnTo>
                    <a:lnTo>
                      <a:pt x="117" y="23"/>
                    </a:lnTo>
                    <a:lnTo>
                      <a:pt x="135" y="30"/>
                    </a:lnTo>
                    <a:lnTo>
                      <a:pt x="153" y="41"/>
                    </a:lnTo>
                    <a:lnTo>
                      <a:pt x="153" y="41"/>
                    </a:lnTo>
                    <a:lnTo>
                      <a:pt x="155" y="42"/>
                    </a:lnTo>
                    <a:lnTo>
                      <a:pt x="157" y="41"/>
                    </a:lnTo>
                    <a:lnTo>
                      <a:pt x="160" y="39"/>
                    </a:lnTo>
                    <a:lnTo>
                      <a:pt x="161" y="37"/>
                    </a:lnTo>
                    <a:lnTo>
                      <a:pt x="161" y="37"/>
                    </a:lnTo>
                    <a:lnTo>
                      <a:pt x="161" y="34"/>
                    </a:lnTo>
                    <a:lnTo>
                      <a:pt x="161" y="34"/>
                    </a:lnTo>
                    <a:lnTo>
                      <a:pt x="161" y="29"/>
                    </a:lnTo>
                    <a:lnTo>
                      <a:pt x="158" y="26"/>
                    </a:lnTo>
                    <a:lnTo>
                      <a:pt x="158" y="26"/>
                    </a:lnTo>
                    <a:lnTo>
                      <a:pt x="139" y="15"/>
                    </a:lnTo>
                    <a:lnTo>
                      <a:pt x="120" y="7"/>
                    </a:lnTo>
                    <a:lnTo>
                      <a:pt x="101" y="1"/>
                    </a:lnTo>
                    <a:lnTo>
                      <a:pt x="80" y="0"/>
                    </a:lnTo>
                    <a:lnTo>
                      <a:pt x="80" y="0"/>
                    </a:lnTo>
                    <a:lnTo>
                      <a:pt x="61" y="1"/>
                    </a:lnTo>
                    <a:lnTo>
                      <a:pt x="42" y="7"/>
                    </a:lnTo>
                    <a:lnTo>
                      <a:pt x="23" y="15"/>
                    </a:lnTo>
                    <a:lnTo>
                      <a:pt x="4" y="26"/>
                    </a:lnTo>
                    <a:lnTo>
                      <a:pt x="4" y="26"/>
                    </a:lnTo>
                    <a:lnTo>
                      <a:pt x="3" y="27"/>
                    </a:lnTo>
                    <a:lnTo>
                      <a:pt x="1" y="30"/>
                    </a:lnTo>
                    <a:lnTo>
                      <a:pt x="0" y="34"/>
                    </a:lnTo>
                    <a:lnTo>
                      <a:pt x="1" y="37"/>
                    </a:lnTo>
                    <a:lnTo>
                      <a:pt x="1" y="37"/>
                    </a:lnTo>
                    <a:lnTo>
                      <a:pt x="3" y="39"/>
                    </a:lnTo>
                    <a:lnTo>
                      <a:pt x="4" y="41"/>
                    </a:lnTo>
                    <a:lnTo>
                      <a:pt x="7" y="42"/>
                    </a:lnTo>
                    <a:lnTo>
                      <a:pt x="8" y="41"/>
                    </a:lnTo>
                    <a:lnTo>
                      <a:pt x="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1" name="Freeform 134"/>
              <p:cNvSpPr/>
              <p:nvPr/>
            </p:nvSpPr>
            <p:spPr bwMode="auto">
              <a:xfrm>
                <a:off x="4973638" y="1944688"/>
                <a:ext cx="77788" cy="22225"/>
              </a:xfrm>
              <a:custGeom>
                <a:avLst/>
                <a:gdLst>
                  <a:gd name="T0" fmla="*/ 96 w 100"/>
                  <a:gd name="T1" fmla="*/ 11 h 27"/>
                  <a:gd name="T2" fmla="*/ 96 w 100"/>
                  <a:gd name="T3" fmla="*/ 11 h 27"/>
                  <a:gd name="T4" fmla="*/ 85 w 100"/>
                  <a:gd name="T5" fmla="*/ 6 h 27"/>
                  <a:gd name="T6" fmla="*/ 73 w 100"/>
                  <a:gd name="T7" fmla="*/ 2 h 27"/>
                  <a:gd name="T8" fmla="*/ 62 w 100"/>
                  <a:gd name="T9" fmla="*/ 0 h 27"/>
                  <a:gd name="T10" fmla="*/ 49 w 100"/>
                  <a:gd name="T11" fmla="*/ 0 h 27"/>
                  <a:gd name="T12" fmla="*/ 49 w 100"/>
                  <a:gd name="T13" fmla="*/ 0 h 27"/>
                  <a:gd name="T14" fmla="*/ 38 w 100"/>
                  <a:gd name="T15" fmla="*/ 0 h 27"/>
                  <a:gd name="T16" fmla="*/ 26 w 100"/>
                  <a:gd name="T17" fmla="*/ 2 h 27"/>
                  <a:gd name="T18" fmla="*/ 15 w 100"/>
                  <a:gd name="T19" fmla="*/ 6 h 27"/>
                  <a:gd name="T20" fmla="*/ 4 w 100"/>
                  <a:gd name="T21" fmla="*/ 11 h 27"/>
                  <a:gd name="T22" fmla="*/ 4 w 100"/>
                  <a:gd name="T23" fmla="*/ 11 h 27"/>
                  <a:gd name="T24" fmla="*/ 2 w 100"/>
                  <a:gd name="T25" fmla="*/ 12 h 27"/>
                  <a:gd name="T26" fmla="*/ 0 w 100"/>
                  <a:gd name="T27" fmla="*/ 15 h 27"/>
                  <a:gd name="T28" fmla="*/ 0 w 100"/>
                  <a:gd name="T29" fmla="*/ 19 h 27"/>
                  <a:gd name="T30" fmla="*/ 0 w 100"/>
                  <a:gd name="T31" fmla="*/ 21 h 27"/>
                  <a:gd name="T32" fmla="*/ 0 w 100"/>
                  <a:gd name="T33" fmla="*/ 21 h 27"/>
                  <a:gd name="T34" fmla="*/ 2 w 100"/>
                  <a:gd name="T35" fmla="*/ 24 h 27"/>
                  <a:gd name="T36" fmla="*/ 3 w 100"/>
                  <a:gd name="T37" fmla="*/ 27 h 27"/>
                  <a:gd name="T38" fmla="*/ 6 w 100"/>
                  <a:gd name="T39" fmla="*/ 27 h 27"/>
                  <a:gd name="T40" fmla="*/ 7 w 100"/>
                  <a:gd name="T41" fmla="*/ 27 h 27"/>
                  <a:gd name="T42" fmla="*/ 7 w 100"/>
                  <a:gd name="T43" fmla="*/ 27 h 27"/>
                  <a:gd name="T44" fmla="*/ 18 w 100"/>
                  <a:gd name="T45" fmla="*/ 23 h 27"/>
                  <a:gd name="T46" fmla="*/ 29 w 100"/>
                  <a:gd name="T47" fmla="*/ 19 h 27"/>
                  <a:gd name="T48" fmla="*/ 38 w 100"/>
                  <a:gd name="T49" fmla="*/ 17 h 27"/>
                  <a:gd name="T50" fmla="*/ 49 w 100"/>
                  <a:gd name="T51" fmla="*/ 16 h 27"/>
                  <a:gd name="T52" fmla="*/ 49 w 100"/>
                  <a:gd name="T53" fmla="*/ 16 h 27"/>
                  <a:gd name="T54" fmla="*/ 60 w 100"/>
                  <a:gd name="T55" fmla="*/ 17 h 27"/>
                  <a:gd name="T56" fmla="*/ 71 w 100"/>
                  <a:gd name="T57" fmla="*/ 19 h 27"/>
                  <a:gd name="T58" fmla="*/ 82 w 100"/>
                  <a:gd name="T59" fmla="*/ 23 h 27"/>
                  <a:gd name="T60" fmla="*/ 92 w 100"/>
                  <a:gd name="T61" fmla="*/ 27 h 27"/>
                  <a:gd name="T62" fmla="*/ 92 w 100"/>
                  <a:gd name="T63" fmla="*/ 27 h 27"/>
                  <a:gd name="T64" fmla="*/ 94 w 100"/>
                  <a:gd name="T65" fmla="*/ 27 h 27"/>
                  <a:gd name="T66" fmla="*/ 97 w 100"/>
                  <a:gd name="T67" fmla="*/ 27 h 27"/>
                  <a:gd name="T68" fmla="*/ 99 w 100"/>
                  <a:gd name="T69" fmla="*/ 24 h 27"/>
                  <a:gd name="T70" fmla="*/ 100 w 100"/>
                  <a:gd name="T71" fmla="*/ 21 h 27"/>
                  <a:gd name="T72" fmla="*/ 100 w 100"/>
                  <a:gd name="T73" fmla="*/ 21 h 27"/>
                  <a:gd name="T74" fmla="*/ 100 w 100"/>
                  <a:gd name="T75" fmla="*/ 19 h 27"/>
                  <a:gd name="T76" fmla="*/ 100 w 100"/>
                  <a:gd name="T77" fmla="*/ 19 h 27"/>
                  <a:gd name="T78" fmla="*/ 99 w 100"/>
                  <a:gd name="T79" fmla="*/ 15 h 27"/>
                  <a:gd name="T80" fmla="*/ 96 w 100"/>
                  <a:gd name="T81" fmla="*/ 11 h 27"/>
                  <a:gd name="T82" fmla="*/ 96 w 100"/>
                  <a:gd name="T8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 h="27">
                    <a:moveTo>
                      <a:pt x="96" y="11"/>
                    </a:moveTo>
                    <a:lnTo>
                      <a:pt x="96" y="11"/>
                    </a:lnTo>
                    <a:lnTo>
                      <a:pt x="85" y="6"/>
                    </a:lnTo>
                    <a:lnTo>
                      <a:pt x="73" y="2"/>
                    </a:lnTo>
                    <a:lnTo>
                      <a:pt x="62" y="0"/>
                    </a:lnTo>
                    <a:lnTo>
                      <a:pt x="49" y="0"/>
                    </a:lnTo>
                    <a:lnTo>
                      <a:pt x="49" y="0"/>
                    </a:lnTo>
                    <a:lnTo>
                      <a:pt x="38" y="0"/>
                    </a:lnTo>
                    <a:lnTo>
                      <a:pt x="26" y="2"/>
                    </a:lnTo>
                    <a:lnTo>
                      <a:pt x="15" y="6"/>
                    </a:lnTo>
                    <a:lnTo>
                      <a:pt x="4" y="11"/>
                    </a:lnTo>
                    <a:lnTo>
                      <a:pt x="4" y="11"/>
                    </a:lnTo>
                    <a:lnTo>
                      <a:pt x="2" y="12"/>
                    </a:lnTo>
                    <a:lnTo>
                      <a:pt x="0" y="15"/>
                    </a:lnTo>
                    <a:lnTo>
                      <a:pt x="0" y="19"/>
                    </a:lnTo>
                    <a:lnTo>
                      <a:pt x="0" y="21"/>
                    </a:lnTo>
                    <a:lnTo>
                      <a:pt x="0" y="21"/>
                    </a:lnTo>
                    <a:lnTo>
                      <a:pt x="2" y="24"/>
                    </a:lnTo>
                    <a:lnTo>
                      <a:pt x="3" y="27"/>
                    </a:lnTo>
                    <a:lnTo>
                      <a:pt x="6" y="27"/>
                    </a:lnTo>
                    <a:lnTo>
                      <a:pt x="7" y="27"/>
                    </a:lnTo>
                    <a:lnTo>
                      <a:pt x="7" y="27"/>
                    </a:lnTo>
                    <a:lnTo>
                      <a:pt x="18" y="23"/>
                    </a:lnTo>
                    <a:lnTo>
                      <a:pt x="29" y="19"/>
                    </a:lnTo>
                    <a:lnTo>
                      <a:pt x="38" y="17"/>
                    </a:lnTo>
                    <a:lnTo>
                      <a:pt x="49" y="16"/>
                    </a:lnTo>
                    <a:lnTo>
                      <a:pt x="49" y="16"/>
                    </a:lnTo>
                    <a:lnTo>
                      <a:pt x="60" y="17"/>
                    </a:lnTo>
                    <a:lnTo>
                      <a:pt x="71" y="19"/>
                    </a:lnTo>
                    <a:lnTo>
                      <a:pt x="82" y="23"/>
                    </a:lnTo>
                    <a:lnTo>
                      <a:pt x="92" y="27"/>
                    </a:lnTo>
                    <a:lnTo>
                      <a:pt x="92" y="27"/>
                    </a:lnTo>
                    <a:lnTo>
                      <a:pt x="94" y="27"/>
                    </a:lnTo>
                    <a:lnTo>
                      <a:pt x="97" y="27"/>
                    </a:lnTo>
                    <a:lnTo>
                      <a:pt x="99" y="24"/>
                    </a:lnTo>
                    <a:lnTo>
                      <a:pt x="100" y="21"/>
                    </a:lnTo>
                    <a:lnTo>
                      <a:pt x="100" y="21"/>
                    </a:lnTo>
                    <a:lnTo>
                      <a:pt x="100" y="19"/>
                    </a:lnTo>
                    <a:lnTo>
                      <a:pt x="100" y="19"/>
                    </a:lnTo>
                    <a:lnTo>
                      <a:pt x="99" y="15"/>
                    </a:lnTo>
                    <a:lnTo>
                      <a:pt x="96" y="11"/>
                    </a:lnTo>
                    <a:lnTo>
                      <a:pt x="9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2" name="Freeform 135"/>
              <p:cNvSpPr/>
              <p:nvPr/>
            </p:nvSpPr>
            <p:spPr bwMode="auto">
              <a:xfrm>
                <a:off x="4902201" y="2030413"/>
                <a:ext cx="85725" cy="65088"/>
              </a:xfrm>
              <a:custGeom>
                <a:avLst/>
                <a:gdLst>
                  <a:gd name="T0" fmla="*/ 76 w 107"/>
                  <a:gd name="T1" fmla="*/ 57 h 83"/>
                  <a:gd name="T2" fmla="*/ 76 w 107"/>
                  <a:gd name="T3" fmla="*/ 57 h 83"/>
                  <a:gd name="T4" fmla="*/ 62 w 107"/>
                  <a:gd name="T5" fmla="*/ 0 h 83"/>
                  <a:gd name="T6" fmla="*/ 45 w 107"/>
                  <a:gd name="T7" fmla="*/ 0 h 83"/>
                  <a:gd name="T8" fmla="*/ 31 w 107"/>
                  <a:gd name="T9" fmla="*/ 56 h 83"/>
                  <a:gd name="T10" fmla="*/ 31 w 107"/>
                  <a:gd name="T11" fmla="*/ 56 h 83"/>
                  <a:gd name="T12" fmla="*/ 17 w 107"/>
                  <a:gd name="T13" fmla="*/ 0 h 83"/>
                  <a:gd name="T14" fmla="*/ 0 w 107"/>
                  <a:gd name="T15" fmla="*/ 0 h 83"/>
                  <a:gd name="T16" fmla="*/ 21 w 107"/>
                  <a:gd name="T17" fmla="*/ 83 h 83"/>
                  <a:gd name="T18" fmla="*/ 39 w 107"/>
                  <a:gd name="T19" fmla="*/ 83 h 83"/>
                  <a:gd name="T20" fmla="*/ 53 w 107"/>
                  <a:gd name="T21" fmla="*/ 27 h 83"/>
                  <a:gd name="T22" fmla="*/ 53 w 107"/>
                  <a:gd name="T23" fmla="*/ 27 h 83"/>
                  <a:gd name="T24" fmla="*/ 68 w 107"/>
                  <a:gd name="T25" fmla="*/ 83 h 83"/>
                  <a:gd name="T26" fmla="*/ 86 w 107"/>
                  <a:gd name="T27" fmla="*/ 83 h 83"/>
                  <a:gd name="T28" fmla="*/ 107 w 107"/>
                  <a:gd name="T29" fmla="*/ 0 h 83"/>
                  <a:gd name="T30" fmla="*/ 90 w 107"/>
                  <a:gd name="T31" fmla="*/ 0 h 83"/>
                  <a:gd name="T32" fmla="*/ 76 w 107"/>
                  <a:gd name="T33"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83">
                    <a:moveTo>
                      <a:pt x="76" y="57"/>
                    </a:moveTo>
                    <a:lnTo>
                      <a:pt x="76" y="57"/>
                    </a:lnTo>
                    <a:lnTo>
                      <a:pt x="62" y="0"/>
                    </a:lnTo>
                    <a:lnTo>
                      <a:pt x="45" y="0"/>
                    </a:lnTo>
                    <a:lnTo>
                      <a:pt x="31" y="56"/>
                    </a:lnTo>
                    <a:lnTo>
                      <a:pt x="31" y="56"/>
                    </a:lnTo>
                    <a:lnTo>
                      <a:pt x="17" y="0"/>
                    </a:lnTo>
                    <a:lnTo>
                      <a:pt x="0" y="0"/>
                    </a:lnTo>
                    <a:lnTo>
                      <a:pt x="21" y="83"/>
                    </a:lnTo>
                    <a:lnTo>
                      <a:pt x="39" y="83"/>
                    </a:lnTo>
                    <a:lnTo>
                      <a:pt x="53" y="27"/>
                    </a:lnTo>
                    <a:lnTo>
                      <a:pt x="53" y="27"/>
                    </a:lnTo>
                    <a:lnTo>
                      <a:pt x="68" y="83"/>
                    </a:lnTo>
                    <a:lnTo>
                      <a:pt x="86" y="83"/>
                    </a:lnTo>
                    <a:lnTo>
                      <a:pt x="107" y="0"/>
                    </a:lnTo>
                    <a:lnTo>
                      <a:pt x="90" y="0"/>
                    </a:lnTo>
                    <a:lnTo>
                      <a:pt x="76"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3" name="Rectangle 136"/>
              <p:cNvSpPr>
                <a:spLocks noChangeArrowheads="1"/>
              </p:cNvSpPr>
              <p:nvPr/>
            </p:nvSpPr>
            <p:spPr bwMode="auto">
              <a:xfrm>
                <a:off x="4992688"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4" name="Rectangle 137"/>
              <p:cNvSpPr>
                <a:spLocks noChangeArrowheads="1"/>
              </p:cNvSpPr>
              <p:nvPr/>
            </p:nvSpPr>
            <p:spPr bwMode="auto">
              <a:xfrm>
                <a:off x="5014913" y="2063750"/>
                <a:ext cx="28575"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5" name="Freeform 138"/>
              <p:cNvSpPr/>
              <p:nvPr/>
            </p:nvSpPr>
            <p:spPr bwMode="auto">
              <a:xfrm>
                <a:off x="5051426" y="2030413"/>
                <a:ext cx="46038" cy="65088"/>
              </a:xfrm>
              <a:custGeom>
                <a:avLst/>
                <a:gdLst>
                  <a:gd name="T0" fmla="*/ 0 w 57"/>
                  <a:gd name="T1" fmla="*/ 83 h 83"/>
                  <a:gd name="T2" fmla="*/ 18 w 57"/>
                  <a:gd name="T3" fmla="*/ 83 h 83"/>
                  <a:gd name="T4" fmla="*/ 18 w 57"/>
                  <a:gd name="T5" fmla="*/ 49 h 83"/>
                  <a:gd name="T6" fmla="*/ 52 w 57"/>
                  <a:gd name="T7" fmla="*/ 49 h 83"/>
                  <a:gd name="T8" fmla="*/ 52 w 57"/>
                  <a:gd name="T9" fmla="*/ 34 h 83"/>
                  <a:gd name="T10" fmla="*/ 18 w 57"/>
                  <a:gd name="T11" fmla="*/ 34 h 83"/>
                  <a:gd name="T12" fmla="*/ 18 w 57"/>
                  <a:gd name="T13" fmla="*/ 15 h 83"/>
                  <a:gd name="T14" fmla="*/ 57 w 57"/>
                  <a:gd name="T15" fmla="*/ 15 h 83"/>
                  <a:gd name="T16" fmla="*/ 57 w 57"/>
                  <a:gd name="T17" fmla="*/ 0 h 83"/>
                  <a:gd name="T18" fmla="*/ 0 w 57"/>
                  <a:gd name="T19" fmla="*/ 0 h 83"/>
                  <a:gd name="T20" fmla="*/ 0 w 57"/>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83">
                    <a:moveTo>
                      <a:pt x="0" y="83"/>
                    </a:moveTo>
                    <a:lnTo>
                      <a:pt x="18" y="83"/>
                    </a:lnTo>
                    <a:lnTo>
                      <a:pt x="18" y="49"/>
                    </a:lnTo>
                    <a:lnTo>
                      <a:pt x="52" y="49"/>
                    </a:lnTo>
                    <a:lnTo>
                      <a:pt x="52" y="34"/>
                    </a:lnTo>
                    <a:lnTo>
                      <a:pt x="18" y="34"/>
                    </a:lnTo>
                    <a:lnTo>
                      <a:pt x="18" y="15"/>
                    </a:lnTo>
                    <a:lnTo>
                      <a:pt x="57" y="15"/>
                    </a:lnTo>
                    <a:lnTo>
                      <a:pt x="57" y="0"/>
                    </a:lnTo>
                    <a:lnTo>
                      <a:pt x="0" y="0"/>
                    </a:lnTo>
                    <a:lnTo>
                      <a:pt x="0"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6" name="Rectangle 139"/>
              <p:cNvSpPr>
                <a:spLocks noChangeArrowheads="1"/>
              </p:cNvSpPr>
              <p:nvPr/>
            </p:nvSpPr>
            <p:spPr bwMode="auto">
              <a:xfrm>
                <a:off x="5103813"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nvGrpSpPr>
            <p:cNvPr id="47" name="组合 46"/>
            <p:cNvGrpSpPr/>
            <p:nvPr/>
          </p:nvGrpSpPr>
          <p:grpSpPr>
            <a:xfrm>
              <a:off x="3683887" y="1829702"/>
              <a:ext cx="362855" cy="349515"/>
              <a:chOff x="4903788" y="1471613"/>
              <a:chExt cx="215900" cy="207963"/>
            </a:xfrm>
            <a:grpFill/>
          </p:grpSpPr>
          <p:sp>
            <p:nvSpPr>
              <p:cNvPr id="4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sp>
        <p:nvSpPr>
          <p:cNvPr id="50" name="文本框 24"/>
          <p:cNvSpPr txBox="1"/>
          <p:nvPr/>
        </p:nvSpPr>
        <p:spPr>
          <a:xfrm>
            <a:off x="8004522" y="1882246"/>
            <a:ext cx="3354319" cy="1092597"/>
          </a:xfrm>
          <a:prstGeom prst="rect">
            <a:avLst/>
          </a:prstGeom>
          <a:noFill/>
        </p:spPr>
        <p:txBody>
          <a:bodyPr wrap="square" lIns="91431" tIns="45715" rIns="91431" bIns="45715" rtlCol="0">
            <a:spAutoFit/>
          </a:bodyPr>
          <a:lstStyle/>
          <a:p>
            <a:pPr>
              <a:spcBef>
                <a:spcPts val="600"/>
              </a:spcBef>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100" dirty="0">
              <a:solidFill>
                <a:schemeClr val="tx1">
                  <a:lumMod val="50000"/>
                  <a:lumOff val="50000"/>
                </a:schemeClr>
              </a:solidFill>
              <a:latin typeface="微软雅黑" panose="020B0503020204020204" pitchFamily="34" charset="-122"/>
              <a:ea typeface="微软雅黑" panose="020B0503020204020204" pitchFamily="34" charset="-122"/>
            </a:endParaRPr>
          </a:p>
          <a:p>
            <a:pPr>
              <a:spcBef>
                <a:spcPts val="600"/>
              </a:spcBef>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文本框 25"/>
          <p:cNvSpPr txBox="1"/>
          <p:nvPr/>
        </p:nvSpPr>
        <p:spPr>
          <a:xfrm>
            <a:off x="8117580" y="4197086"/>
            <a:ext cx="3354319" cy="1092597"/>
          </a:xfrm>
          <a:prstGeom prst="rect">
            <a:avLst/>
          </a:prstGeom>
          <a:noFill/>
        </p:spPr>
        <p:txBody>
          <a:bodyPr wrap="square" lIns="91431" tIns="45715" rIns="91431" bIns="45715" rtlCol="0">
            <a:spAutoFit/>
          </a:bodyPr>
          <a:lstStyle/>
          <a:p>
            <a:pPr>
              <a:spcBef>
                <a:spcPts val="600"/>
              </a:spcBef>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100" dirty="0">
              <a:solidFill>
                <a:schemeClr val="tx1">
                  <a:lumMod val="50000"/>
                  <a:lumOff val="50000"/>
                </a:schemeClr>
              </a:solidFill>
              <a:latin typeface="微软雅黑" panose="020B0503020204020204" pitchFamily="34" charset="-122"/>
              <a:ea typeface="微软雅黑" panose="020B0503020204020204" pitchFamily="34" charset="-122"/>
            </a:endParaRPr>
          </a:p>
          <a:p>
            <a:pPr>
              <a:spcBef>
                <a:spcPts val="600"/>
              </a:spcBef>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文本框 26"/>
          <p:cNvSpPr txBox="1"/>
          <p:nvPr/>
        </p:nvSpPr>
        <p:spPr>
          <a:xfrm>
            <a:off x="1200095" y="1882246"/>
            <a:ext cx="3357284" cy="1092597"/>
          </a:xfrm>
          <a:prstGeom prst="rect">
            <a:avLst/>
          </a:prstGeom>
          <a:noFill/>
        </p:spPr>
        <p:txBody>
          <a:bodyPr wrap="square" lIns="91431" tIns="45715" rIns="91431" bIns="45715" rtlCol="0">
            <a:spAutoFit/>
          </a:bodyPr>
          <a:lstStyle/>
          <a:p>
            <a:pPr algn="r">
              <a:spcBef>
                <a:spcPts val="600"/>
              </a:spcBef>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spcBef>
                <a:spcPts val="600"/>
              </a:spcBef>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文本框 27"/>
          <p:cNvSpPr txBox="1"/>
          <p:nvPr/>
        </p:nvSpPr>
        <p:spPr>
          <a:xfrm>
            <a:off x="1183549" y="4293097"/>
            <a:ext cx="3357284" cy="1092597"/>
          </a:xfrm>
          <a:prstGeom prst="rect">
            <a:avLst/>
          </a:prstGeom>
          <a:noFill/>
        </p:spPr>
        <p:txBody>
          <a:bodyPr wrap="square" lIns="91431" tIns="45715" rIns="91431" bIns="45715" rtlCol="0">
            <a:spAutoFit/>
          </a:bodyPr>
          <a:lstStyle/>
          <a:p>
            <a:pPr algn="r">
              <a:spcBef>
                <a:spcPts val="600"/>
              </a:spcBef>
            </a:pPr>
            <a:r>
              <a:rPr lang="zh-CN" altLang="en-US" sz="2100" dirty="0">
                <a:solidFill>
                  <a:schemeClr val="tx1">
                    <a:lumMod val="50000"/>
                    <a:lumOff val="50000"/>
                  </a:schemeClr>
                </a:solidFill>
                <a:latin typeface="微软雅黑" panose="020B0503020204020204" pitchFamily="34" charset="-122"/>
                <a:ea typeface="微软雅黑" panose="020B0503020204020204" pitchFamily="34" charset="-122"/>
              </a:rPr>
              <a:t>添加标题</a:t>
            </a:r>
            <a:endParaRPr lang="en-US" altLang="zh-CN" sz="2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spcBef>
                <a:spcPts val="600"/>
              </a:spcBef>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fill="hold"/>
                                        <p:tgtEl>
                                          <p:spTgt spid="52"/>
                                        </p:tgtEl>
                                        <p:attrNameLst>
                                          <p:attrName>ppt_x</p:attrName>
                                        </p:attrNameLst>
                                      </p:cBhvr>
                                      <p:tavLst>
                                        <p:tav tm="0">
                                          <p:val>
                                            <p:strVal val="0-#ppt_w/2"/>
                                          </p:val>
                                        </p:tav>
                                        <p:tav tm="100000">
                                          <p:val>
                                            <p:strVal val="#ppt_x"/>
                                          </p:val>
                                        </p:tav>
                                      </p:tavLst>
                                    </p:anim>
                                    <p:anim calcmode="lin" valueType="num">
                                      <p:cBhvr additive="base">
                                        <p:cTn id="15" dur="500" fill="hold"/>
                                        <p:tgtEl>
                                          <p:spTgt spid="5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500" fill="hold"/>
                                        <p:tgtEl>
                                          <p:spTgt spid="53"/>
                                        </p:tgtEl>
                                        <p:attrNameLst>
                                          <p:attrName>ppt_x</p:attrName>
                                        </p:attrNameLst>
                                      </p:cBhvr>
                                      <p:tavLst>
                                        <p:tav tm="0">
                                          <p:val>
                                            <p:strVal val="0-#ppt_w/2"/>
                                          </p:val>
                                        </p:tav>
                                        <p:tav tm="100000">
                                          <p:val>
                                            <p:strVal val="#ppt_x"/>
                                          </p:val>
                                        </p:tav>
                                      </p:tavLst>
                                    </p:anim>
                                    <p:anim calcmode="lin" valueType="num">
                                      <p:cBhvr additive="base">
                                        <p:cTn id="19" dur="500" fill="hold"/>
                                        <p:tgtEl>
                                          <p:spTgt spid="5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500" fill="hold"/>
                                        <p:tgtEl>
                                          <p:spTgt spid="50"/>
                                        </p:tgtEl>
                                        <p:attrNameLst>
                                          <p:attrName>ppt_x</p:attrName>
                                        </p:attrNameLst>
                                      </p:cBhvr>
                                      <p:tavLst>
                                        <p:tav tm="0">
                                          <p:val>
                                            <p:strVal val="1+#ppt_w/2"/>
                                          </p:val>
                                        </p:tav>
                                        <p:tav tm="100000">
                                          <p:val>
                                            <p:strVal val="#ppt_x"/>
                                          </p:val>
                                        </p:tav>
                                      </p:tavLst>
                                    </p:anim>
                                    <p:anim calcmode="lin" valueType="num">
                                      <p:cBhvr additive="base">
                                        <p:cTn id="23" dur="500" fill="hold"/>
                                        <p:tgtEl>
                                          <p:spTgt spid="5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1+#ppt_w/2"/>
                                          </p:val>
                                        </p:tav>
                                        <p:tav tm="100000">
                                          <p:val>
                                            <p:strVal val="#ppt_x"/>
                                          </p:val>
                                        </p:tav>
                                      </p:tavLst>
                                    </p:anim>
                                    <p:anim calcmode="lin" valueType="num">
                                      <p:cBhvr additive="base">
                                        <p:cTn id="27"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theme/theme1.xml><?xml version="1.0" encoding="utf-8"?>
<a:theme xmlns:a="http://schemas.openxmlformats.org/drawingml/2006/main" name="Office 主题">
  <a:themeElements>
    <a:clrScheme name="自定义 1056">
      <a:dk1>
        <a:srgbClr val="000000"/>
      </a:dk1>
      <a:lt1>
        <a:srgbClr val="FFFFFF"/>
      </a:lt1>
      <a:dk2>
        <a:srgbClr val="527B91"/>
      </a:dk2>
      <a:lt2>
        <a:srgbClr val="1F3744"/>
      </a:lt2>
      <a:accent1>
        <a:srgbClr val="1F3744"/>
      </a:accent1>
      <a:accent2>
        <a:srgbClr val="527B91"/>
      </a:accent2>
      <a:accent3>
        <a:srgbClr val="1F3744"/>
      </a:accent3>
      <a:accent4>
        <a:srgbClr val="527B91"/>
      </a:accent4>
      <a:accent5>
        <a:srgbClr val="1F3744"/>
      </a:accent5>
      <a:accent6>
        <a:srgbClr val="527B91"/>
      </a:accent6>
      <a:hlink>
        <a:srgbClr val="0070C0"/>
      </a:hlink>
      <a:folHlink>
        <a:srgbClr val="0089D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6575</Words>
  <Application>WPS 演示</Application>
  <PresentationFormat>宽屏</PresentationFormat>
  <Paragraphs>856</Paragraphs>
  <Slides>38</Slides>
  <Notes>19</Notes>
  <HiddenSlides>0</HiddenSlides>
  <MMClips>1</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38</vt:i4>
      </vt:variant>
    </vt:vector>
  </HeadingPairs>
  <TitlesOfParts>
    <vt:vector size="61" baseType="lpstr">
      <vt:lpstr>Arial</vt:lpstr>
      <vt:lpstr>宋体</vt:lpstr>
      <vt:lpstr>Wingdings</vt:lpstr>
      <vt:lpstr>微软雅黑</vt:lpstr>
      <vt:lpstr>仿宋_GB2312</vt:lpstr>
      <vt:lpstr>Lato Light</vt:lpstr>
      <vt:lpstr>Calibri</vt:lpstr>
      <vt:lpstr>Impact</vt:lpstr>
      <vt:lpstr>Arial Narrow</vt:lpstr>
      <vt:lpstr>Arial Black</vt:lpstr>
      <vt:lpstr>Arial Unicode MS</vt:lpstr>
      <vt:lpstr>Haettenschweiler</vt:lpstr>
      <vt:lpstr>Times New Roman</vt:lpstr>
      <vt:lpstr>方正兰亭粗黑_GBK</vt:lpstr>
      <vt:lpstr>方正兰亭细黑_GBK</vt:lpstr>
      <vt:lpstr>Open Sans</vt:lpstr>
      <vt:lpstr>TeXGyreAdventor</vt:lpstr>
      <vt:lpstr>Agency FB</vt:lpstr>
      <vt:lpstr>Malgun Gothic</vt:lpstr>
      <vt:lpstr>仿宋</vt:lpstr>
      <vt:lpstr>Segoe Print</vt:lpstr>
      <vt:lpstr>黑体</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Administrator</cp:lastModifiedBy>
  <cp:revision>15</cp:revision>
  <dcterms:created xsi:type="dcterms:W3CDTF">2015-05-05T08:02:00Z</dcterms:created>
  <dcterms:modified xsi:type="dcterms:W3CDTF">2017-12-09T08:04:18Z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