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5A08"/>
    <a:srgbClr val="DFCE98"/>
    <a:srgbClr val="498B7D"/>
    <a:srgbClr val="748E20"/>
    <a:srgbClr val="BD6E22"/>
    <a:srgbClr val="69A242"/>
    <a:srgbClr val="476EA5"/>
    <a:srgbClr val="7A508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5633" autoAdjust="0"/>
  </p:normalViewPr>
  <p:slideViewPr>
    <p:cSldViewPr>
      <p:cViewPr varScale="1">
        <p:scale>
          <a:sx n="108" d="100"/>
          <a:sy n="108" d="100"/>
        </p:scale>
        <p:origin x="-17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13EE8326-18CD-4DE4-8F3C-D4B9849DB7EE}" type="datetimeFigureOut">
              <a:rPr lang="zh-CN" altLang="en-US"/>
              <a:pPr>
                <a:defRPr/>
              </a:pPr>
              <a:t>2017/5/8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38DF4DBE-1181-4FB7-8F72-4AE6487BEA8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CB72D-2DAF-41A2-8376-A7328D90C7DA}" type="datetimeFigureOut">
              <a:rPr lang="zh-CN" altLang="en-US"/>
              <a:pPr>
                <a:defRPr/>
              </a:pPr>
              <a:t>2017/5/8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103A0-BA58-4D3D-A156-230008BC6DB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8540-C1D8-411C-A5DA-E098F0A5442F}" type="datetimeFigureOut">
              <a:rPr lang="zh-CN" altLang="en-US"/>
              <a:pPr>
                <a:defRPr/>
              </a:pPr>
              <a:t>2017/5/8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22FAD-0ADD-4AEE-B00E-064E01955D3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5EEAE-CA76-4175-A557-68B1A7220B41}" type="datetimeFigureOut">
              <a:rPr lang="zh-CN" altLang="en-US"/>
              <a:pPr>
                <a:defRPr/>
              </a:pPr>
              <a:t>2017/5/8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EBFAA-2B20-422C-9A4B-4448F515138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22D56-EA12-4993-B0E3-F50A80D9E5DC}" type="datetimeFigureOut">
              <a:rPr lang="zh-CN" altLang="en-US"/>
              <a:pPr>
                <a:defRPr/>
              </a:pPr>
              <a:t>2017/5/8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47D22-5FCE-40F6-A46B-F9D6F242426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4CC04-D111-44A7-A390-887A2EDD39D8}" type="datetimeFigureOut">
              <a:rPr lang="zh-CN" altLang="en-US"/>
              <a:pPr>
                <a:defRPr/>
              </a:pPr>
              <a:t>2017/5/8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CC444-778A-4DC3-8BDB-B8B8745156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AC7E-A9EA-4444-AC45-7408D5148C16}" type="datetimeFigureOut">
              <a:rPr lang="zh-CN" altLang="en-US"/>
              <a:pPr>
                <a:defRPr/>
              </a:pPr>
              <a:t>2017/5/8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FA502-A3CF-4AAA-841F-75530ED616C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043EB-9F1D-4B46-82C3-373334B69756}" type="datetimeFigureOut">
              <a:rPr lang="zh-CN" altLang="en-US"/>
              <a:pPr>
                <a:defRPr/>
              </a:pPr>
              <a:t>2017/5/8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968E7-5395-40A2-8E18-B6A12C5E07C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AA213-5CEC-4278-BBA8-DBA7CCA21B71}" type="datetimeFigureOut">
              <a:rPr lang="zh-CN" altLang="en-US"/>
              <a:pPr>
                <a:defRPr/>
              </a:pPr>
              <a:t>2017/5/8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046EE-7053-46AA-AC11-A77A885637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60CCA-1CEF-47BE-BF61-E527D7CAFEF4}" type="datetimeFigureOut">
              <a:rPr lang="zh-CN" altLang="en-US"/>
              <a:pPr>
                <a:defRPr/>
              </a:pPr>
              <a:t>2017/5/8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A739A-0174-4A57-9FD5-7ADF712AFD5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1F902-58E6-4BC2-A95A-C301A27EAADD}" type="datetimeFigureOut">
              <a:rPr lang="zh-CN" altLang="en-US"/>
              <a:pPr>
                <a:defRPr/>
              </a:pPr>
              <a:t>2017/5/8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6DAED-19C6-4A22-ADCD-DF2CEA50BFB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2AD3E-EE6A-41A0-A5A8-63A9FBE32911}" type="datetimeFigureOut">
              <a:rPr lang="zh-CN" altLang="en-US"/>
              <a:pPr>
                <a:defRPr/>
              </a:pPr>
              <a:t>2017/5/8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C15EA-BAF0-44FF-BD45-2651097945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DF23B5-E7E0-4002-8832-04771F2A5047}" type="datetimeFigureOut">
              <a:rPr lang="zh-CN" altLang="en-US"/>
              <a:pPr>
                <a:defRPr/>
              </a:pPr>
              <a:t>2017/5/8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E34F90E-AC31-4525-BC64-50314AC180D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107950" y="6453188"/>
            <a:ext cx="38576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4178300" y="3284538"/>
            <a:ext cx="48577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 dirty="0"/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Oval 3"/>
          <p:cNvSpPr>
            <a:spLocks noChangeArrowheads="1"/>
          </p:cNvSpPr>
          <p:nvPr/>
        </p:nvSpPr>
        <p:spPr bwMode="gray">
          <a:xfrm>
            <a:off x="2725738" y="1568450"/>
            <a:ext cx="3646487" cy="3646488"/>
          </a:xfrm>
          <a:prstGeom prst="ellipse">
            <a:avLst/>
          </a:prstGeom>
          <a:noFill/>
          <a:ln w="28575" cap="rnd">
            <a:solidFill>
              <a:srgbClr val="EEECE1"/>
            </a:solidFill>
            <a:prstDash val="sysDot"/>
            <a:round/>
            <a:headEnd/>
            <a:tailEnd/>
          </a:ln>
          <a:extLst>
            <a:ext uri="{909E8E84-426E-40DD-AFC4-6F175D3DCCD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Freeform 6"/>
          <p:cNvSpPr>
            <a:spLocks/>
          </p:cNvSpPr>
          <p:nvPr/>
        </p:nvSpPr>
        <p:spPr bwMode="gray">
          <a:xfrm flipV="1">
            <a:off x="371475" y="2062163"/>
            <a:ext cx="2019300" cy="1155700"/>
          </a:xfrm>
          <a:custGeom>
            <a:avLst/>
            <a:gdLst>
              <a:gd name="T0" fmla="*/ 1305 w 1210"/>
              <a:gd name="T1" fmla="*/ 5784 h 97"/>
              <a:gd name="T2" fmla="*/ 1418 w 1210"/>
              <a:gd name="T3" fmla="*/ 0 h 97"/>
              <a:gd name="T4" fmla="*/ 114 w 1210"/>
              <a:gd name="T5" fmla="*/ 0 h 97"/>
              <a:gd name="T6" fmla="*/ 0 w 1210"/>
              <a:gd name="T7" fmla="*/ 5784 h 97"/>
              <a:gd name="T8" fmla="*/ 1305 w 1210"/>
              <a:gd name="T9" fmla="*/ 5784 h 9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10"/>
              <a:gd name="T16" fmla="*/ 0 h 97"/>
              <a:gd name="T17" fmla="*/ 1210 w 1210"/>
              <a:gd name="T18" fmla="*/ 97 h 9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10" h="97">
                <a:moveTo>
                  <a:pt x="1113" y="97"/>
                </a:moveTo>
                <a:lnTo>
                  <a:pt x="1210" y="0"/>
                </a:lnTo>
                <a:lnTo>
                  <a:pt x="97" y="0"/>
                </a:lnTo>
                <a:lnTo>
                  <a:pt x="0" y="97"/>
                </a:lnTo>
                <a:lnTo>
                  <a:pt x="1113" y="97"/>
                </a:lnTo>
                <a:close/>
              </a:path>
            </a:pathLst>
          </a:custGeom>
          <a:gradFill rotWithShape="1">
            <a:gsLst>
              <a:gs pos="0">
                <a:srgbClr val="C0C0C0"/>
              </a:gs>
              <a:gs pos="100000">
                <a:srgbClr val="878787"/>
              </a:gs>
            </a:gsLst>
            <a:lin ang="5400000" scaled="1"/>
          </a:gradFill>
          <a:ln w="9525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Freeform 7"/>
          <p:cNvSpPr>
            <a:spLocks/>
          </p:cNvSpPr>
          <p:nvPr/>
        </p:nvSpPr>
        <p:spPr bwMode="gray">
          <a:xfrm>
            <a:off x="374650" y="3652838"/>
            <a:ext cx="2016125" cy="1155700"/>
          </a:xfrm>
          <a:custGeom>
            <a:avLst/>
            <a:gdLst>
              <a:gd name="T0" fmla="*/ 1298 w 1210"/>
              <a:gd name="T1" fmla="*/ 5784 h 97"/>
              <a:gd name="T2" fmla="*/ 1412 w 1210"/>
              <a:gd name="T3" fmla="*/ 0 h 97"/>
              <a:gd name="T4" fmla="*/ 113 w 1210"/>
              <a:gd name="T5" fmla="*/ 0 h 97"/>
              <a:gd name="T6" fmla="*/ 0 w 1210"/>
              <a:gd name="T7" fmla="*/ 5784 h 97"/>
              <a:gd name="T8" fmla="*/ 1298 w 1210"/>
              <a:gd name="T9" fmla="*/ 5784 h 9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10"/>
              <a:gd name="T16" fmla="*/ 0 h 97"/>
              <a:gd name="T17" fmla="*/ 1210 w 1210"/>
              <a:gd name="T18" fmla="*/ 97 h 9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10" h="97">
                <a:moveTo>
                  <a:pt x="1113" y="97"/>
                </a:moveTo>
                <a:lnTo>
                  <a:pt x="1210" y="0"/>
                </a:lnTo>
                <a:lnTo>
                  <a:pt x="97" y="0"/>
                </a:lnTo>
                <a:lnTo>
                  <a:pt x="0" y="97"/>
                </a:lnTo>
                <a:lnTo>
                  <a:pt x="1113" y="97"/>
                </a:lnTo>
                <a:close/>
              </a:path>
            </a:pathLst>
          </a:custGeom>
          <a:gradFill rotWithShape="1">
            <a:gsLst>
              <a:gs pos="0">
                <a:srgbClr val="C0C0C0"/>
              </a:gs>
              <a:gs pos="100000">
                <a:srgbClr val="858585"/>
              </a:gs>
            </a:gsLst>
            <a:lin ang="5400000" scaled="1"/>
          </a:gradFill>
          <a:ln w="9525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AutoShape 8"/>
          <p:cNvSpPr>
            <a:spLocks noChangeArrowheads="1"/>
          </p:cNvSpPr>
          <p:nvPr/>
        </p:nvSpPr>
        <p:spPr bwMode="gray">
          <a:xfrm>
            <a:off x="0" y="2960688"/>
            <a:ext cx="3098800" cy="927100"/>
          </a:xfrm>
          <a:prstGeom prst="rightArrow">
            <a:avLst>
              <a:gd name="adj1" fmla="val 54000"/>
              <a:gd name="adj2" fmla="val 68618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EAEAEA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zh-CN" altLang="en-US" sz="2000" kern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Rectangle 9"/>
          <p:cNvSpPr>
            <a:spLocks noChangeArrowheads="1"/>
          </p:cNvSpPr>
          <p:nvPr/>
        </p:nvSpPr>
        <p:spPr bwMode="gray">
          <a:xfrm>
            <a:off x="142875" y="2055813"/>
            <a:ext cx="2082800" cy="2787650"/>
          </a:xfrm>
          <a:prstGeom prst="rect">
            <a:avLst/>
          </a:prstGeom>
          <a:solidFill>
            <a:srgbClr val="DFCE98"/>
          </a:solidFill>
          <a:ln w="3175" cap="flat" cmpd="sng" algn="ctr">
            <a:solidFill>
              <a:srgbClr val="2676FF">
                <a:lumMod val="20000"/>
                <a:lumOff val="80000"/>
              </a:srgb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/>
          <a:lstStyle/>
          <a:p>
            <a:pPr algn="ctr">
              <a:lnSpc>
                <a:spcPct val="150000"/>
              </a:lnSpc>
              <a:defRPr/>
            </a:pPr>
            <a:endParaRPr lang="zh-CN" altLang="zh-CN" sz="1050" kern="0" dirty="0">
              <a:solidFill>
                <a:srgbClr val="7D7D7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Freeform 12"/>
          <p:cNvSpPr>
            <a:spLocks/>
          </p:cNvSpPr>
          <p:nvPr/>
        </p:nvSpPr>
        <p:spPr bwMode="gray">
          <a:xfrm flipH="1" flipV="1">
            <a:off x="6727825" y="2090738"/>
            <a:ext cx="2073275" cy="1152525"/>
          </a:xfrm>
          <a:custGeom>
            <a:avLst/>
            <a:gdLst>
              <a:gd name="T0" fmla="*/ 1373 w 1210"/>
              <a:gd name="T1" fmla="*/ 5753 h 97"/>
              <a:gd name="T2" fmla="*/ 1493 w 1210"/>
              <a:gd name="T3" fmla="*/ 0 h 97"/>
              <a:gd name="T4" fmla="*/ 120 w 1210"/>
              <a:gd name="T5" fmla="*/ 0 h 97"/>
              <a:gd name="T6" fmla="*/ 0 w 1210"/>
              <a:gd name="T7" fmla="*/ 5753 h 97"/>
              <a:gd name="T8" fmla="*/ 1373 w 1210"/>
              <a:gd name="T9" fmla="*/ 5753 h 9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10"/>
              <a:gd name="T16" fmla="*/ 0 h 97"/>
              <a:gd name="T17" fmla="*/ 1210 w 1210"/>
              <a:gd name="T18" fmla="*/ 97 h 9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10" h="97">
                <a:moveTo>
                  <a:pt x="1113" y="97"/>
                </a:moveTo>
                <a:lnTo>
                  <a:pt x="1210" y="0"/>
                </a:lnTo>
                <a:lnTo>
                  <a:pt x="97" y="0"/>
                </a:lnTo>
                <a:lnTo>
                  <a:pt x="0" y="97"/>
                </a:lnTo>
                <a:lnTo>
                  <a:pt x="1113" y="97"/>
                </a:lnTo>
                <a:close/>
              </a:path>
            </a:pathLst>
          </a:custGeom>
          <a:gradFill rotWithShape="1">
            <a:gsLst>
              <a:gs pos="0">
                <a:srgbClr val="DDDDDD"/>
              </a:gs>
              <a:gs pos="100000">
                <a:srgbClr val="848484"/>
              </a:gs>
            </a:gsLst>
            <a:lin ang="5400000" scaled="1"/>
          </a:gradFill>
          <a:ln w="9525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Freeform 13"/>
          <p:cNvSpPr>
            <a:spLocks/>
          </p:cNvSpPr>
          <p:nvPr/>
        </p:nvSpPr>
        <p:spPr bwMode="gray">
          <a:xfrm flipH="1">
            <a:off x="6727825" y="3675063"/>
            <a:ext cx="2049463" cy="1152525"/>
          </a:xfrm>
          <a:custGeom>
            <a:avLst/>
            <a:gdLst>
              <a:gd name="T0" fmla="*/ 1342 w 1210"/>
              <a:gd name="T1" fmla="*/ 5753 h 97"/>
              <a:gd name="T2" fmla="*/ 1460 w 1210"/>
              <a:gd name="T3" fmla="*/ 0 h 97"/>
              <a:gd name="T4" fmla="*/ 118 w 1210"/>
              <a:gd name="T5" fmla="*/ 0 h 97"/>
              <a:gd name="T6" fmla="*/ 0 w 1210"/>
              <a:gd name="T7" fmla="*/ 5753 h 97"/>
              <a:gd name="T8" fmla="*/ 1342 w 1210"/>
              <a:gd name="T9" fmla="*/ 5753 h 9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10"/>
              <a:gd name="T16" fmla="*/ 0 h 97"/>
              <a:gd name="T17" fmla="*/ 1210 w 1210"/>
              <a:gd name="T18" fmla="*/ 97 h 9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10" h="97">
                <a:moveTo>
                  <a:pt x="1113" y="97"/>
                </a:moveTo>
                <a:lnTo>
                  <a:pt x="1210" y="0"/>
                </a:lnTo>
                <a:lnTo>
                  <a:pt x="97" y="0"/>
                </a:lnTo>
                <a:lnTo>
                  <a:pt x="0" y="97"/>
                </a:lnTo>
                <a:lnTo>
                  <a:pt x="1113" y="97"/>
                </a:lnTo>
                <a:close/>
              </a:path>
            </a:pathLst>
          </a:custGeom>
          <a:gradFill rotWithShape="1">
            <a:gsLst>
              <a:gs pos="0">
                <a:srgbClr val="DDDDDD"/>
              </a:gs>
              <a:gs pos="100000">
                <a:srgbClr val="848484"/>
              </a:gs>
            </a:gsLst>
            <a:lin ang="5400000" scaled="1"/>
          </a:gradFill>
          <a:ln w="9525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AutoShape 14"/>
          <p:cNvSpPr>
            <a:spLocks noChangeArrowheads="1"/>
          </p:cNvSpPr>
          <p:nvPr/>
        </p:nvSpPr>
        <p:spPr bwMode="gray">
          <a:xfrm flipH="1">
            <a:off x="6018213" y="3008313"/>
            <a:ext cx="3044825" cy="817562"/>
          </a:xfrm>
          <a:prstGeom prst="rightArrow">
            <a:avLst>
              <a:gd name="adj1" fmla="val 62213"/>
              <a:gd name="adj2" fmla="val 6942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EAEAEA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zh-CN" altLang="en-US" sz="2000" kern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Rectangle 18"/>
          <p:cNvSpPr>
            <a:spLocks noChangeArrowheads="1"/>
          </p:cNvSpPr>
          <p:nvPr/>
        </p:nvSpPr>
        <p:spPr bwMode="gray">
          <a:xfrm>
            <a:off x="6884988" y="2089150"/>
            <a:ext cx="2084387" cy="2789238"/>
          </a:xfrm>
          <a:prstGeom prst="rect">
            <a:avLst/>
          </a:prstGeom>
          <a:solidFill>
            <a:srgbClr val="305A08"/>
          </a:solidFill>
          <a:ln w="25400" cap="flat" cmpd="sng" algn="ctr">
            <a:noFill/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zh-CN" sz="105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AutoShape 23"/>
          <p:cNvSpPr>
            <a:spLocks noChangeArrowheads="1"/>
          </p:cNvSpPr>
          <p:nvPr/>
        </p:nvSpPr>
        <p:spPr bwMode="gray">
          <a:xfrm>
            <a:off x="3949700" y="1847850"/>
            <a:ext cx="1296988" cy="1050925"/>
          </a:xfrm>
          <a:prstGeom prst="hexagon">
            <a:avLst>
              <a:gd name="adj" fmla="val 28916"/>
              <a:gd name="vf" fmla="val 115470"/>
            </a:avLst>
          </a:prstGeom>
          <a:solidFill>
            <a:srgbClr val="808080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AutoShape 24"/>
          <p:cNvSpPr>
            <a:spLocks noChangeArrowheads="1"/>
          </p:cNvSpPr>
          <p:nvPr/>
        </p:nvSpPr>
        <p:spPr bwMode="gray">
          <a:xfrm>
            <a:off x="3938588" y="1828800"/>
            <a:ext cx="1296987" cy="1052513"/>
          </a:xfrm>
          <a:prstGeom prst="hexagon">
            <a:avLst>
              <a:gd name="adj" fmla="val 28916"/>
              <a:gd name="vf" fmla="val 115470"/>
            </a:avLst>
          </a:prstGeom>
          <a:gradFill rotWithShape="1">
            <a:gsLst>
              <a:gs pos="0">
                <a:srgbClr val="E6E6E6"/>
              </a:gs>
              <a:gs pos="7500">
                <a:srgbClr val="7D8496"/>
              </a:gs>
              <a:gs pos="26500">
                <a:srgbClr val="E6E6E6"/>
              </a:gs>
              <a:gs pos="34000">
                <a:srgbClr val="7D8496"/>
              </a:gs>
              <a:gs pos="46500">
                <a:srgbClr val="E6E6E6"/>
              </a:gs>
              <a:gs pos="50000">
                <a:srgbClr val="FFFFFF"/>
              </a:gs>
              <a:gs pos="53500">
                <a:srgbClr val="E6E6E6"/>
              </a:gs>
              <a:gs pos="66000">
                <a:srgbClr val="7D8496"/>
              </a:gs>
              <a:gs pos="73500">
                <a:srgbClr val="E6E6E6"/>
              </a:gs>
              <a:gs pos="92500">
                <a:srgbClr val="7D8496"/>
              </a:gs>
              <a:gs pos="100000">
                <a:srgbClr val="E6E6E6"/>
              </a:gs>
            </a:gsLst>
            <a:lin ang="2700000" scaled="1"/>
          </a:gra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AutoShape 25"/>
          <p:cNvSpPr>
            <a:spLocks noChangeArrowheads="1"/>
          </p:cNvSpPr>
          <p:nvPr/>
        </p:nvSpPr>
        <p:spPr bwMode="gray">
          <a:xfrm>
            <a:off x="4014788" y="1892300"/>
            <a:ext cx="1139825" cy="925513"/>
          </a:xfrm>
          <a:prstGeom prst="hexagon">
            <a:avLst>
              <a:gd name="adj" fmla="val 28896"/>
              <a:gd name="vf" fmla="val 115470"/>
            </a:avLst>
          </a:prstGeom>
          <a:solidFill>
            <a:srgbClr val="DFCE98"/>
          </a:solidFill>
          <a:ln w="3175" cap="flat" cmpd="sng" algn="ctr">
            <a:solidFill>
              <a:srgbClr val="2676FF">
                <a:lumMod val="20000"/>
                <a:lumOff val="80000"/>
              </a:srgb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/>
          <a:lstStyle/>
          <a:p>
            <a:pPr marL="182563" indent="-182563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endParaRPr lang="zh-CN" altLang="en-US" sz="1400" ker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AutoShape 29"/>
          <p:cNvSpPr>
            <a:spLocks noChangeArrowheads="1"/>
          </p:cNvSpPr>
          <p:nvPr/>
        </p:nvSpPr>
        <p:spPr bwMode="gray">
          <a:xfrm>
            <a:off x="2997200" y="2379663"/>
            <a:ext cx="1296988" cy="1052512"/>
          </a:xfrm>
          <a:prstGeom prst="hexagon">
            <a:avLst>
              <a:gd name="adj" fmla="val 28916"/>
              <a:gd name="vf" fmla="val 115470"/>
            </a:avLst>
          </a:prstGeom>
          <a:solidFill>
            <a:srgbClr val="808080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AutoShape 30"/>
          <p:cNvSpPr>
            <a:spLocks noChangeArrowheads="1"/>
          </p:cNvSpPr>
          <p:nvPr/>
        </p:nvSpPr>
        <p:spPr bwMode="gray">
          <a:xfrm>
            <a:off x="2986088" y="2362200"/>
            <a:ext cx="1298575" cy="1050925"/>
          </a:xfrm>
          <a:prstGeom prst="hexagon">
            <a:avLst>
              <a:gd name="adj" fmla="val 28916"/>
              <a:gd name="vf" fmla="val 115470"/>
            </a:avLst>
          </a:prstGeom>
          <a:gradFill rotWithShape="1">
            <a:gsLst>
              <a:gs pos="0">
                <a:srgbClr val="E6E6E6"/>
              </a:gs>
              <a:gs pos="7500">
                <a:srgbClr val="7D8496"/>
              </a:gs>
              <a:gs pos="26500">
                <a:srgbClr val="E6E6E6"/>
              </a:gs>
              <a:gs pos="34000">
                <a:srgbClr val="7D8496"/>
              </a:gs>
              <a:gs pos="46500">
                <a:srgbClr val="E6E6E6"/>
              </a:gs>
              <a:gs pos="50000">
                <a:srgbClr val="FFFFFF"/>
              </a:gs>
              <a:gs pos="53500">
                <a:srgbClr val="E6E6E6"/>
              </a:gs>
              <a:gs pos="66000">
                <a:srgbClr val="7D8496"/>
              </a:gs>
              <a:gs pos="73500">
                <a:srgbClr val="E6E6E6"/>
              </a:gs>
              <a:gs pos="92500">
                <a:srgbClr val="7D8496"/>
              </a:gs>
              <a:gs pos="100000">
                <a:srgbClr val="E6E6E6"/>
              </a:gs>
            </a:gsLst>
            <a:lin ang="2700000" scaled="1"/>
          </a:gra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AutoShape 31"/>
          <p:cNvSpPr>
            <a:spLocks noChangeArrowheads="1"/>
          </p:cNvSpPr>
          <p:nvPr/>
        </p:nvSpPr>
        <p:spPr bwMode="gray">
          <a:xfrm>
            <a:off x="3062288" y="2425700"/>
            <a:ext cx="1139825" cy="923925"/>
          </a:xfrm>
          <a:prstGeom prst="hexagon">
            <a:avLst>
              <a:gd name="adj" fmla="val 28896"/>
              <a:gd name="vf" fmla="val 115470"/>
            </a:avLst>
          </a:prstGeom>
          <a:solidFill>
            <a:srgbClr val="DFCE98"/>
          </a:solidFill>
          <a:ln w="3175" cap="flat" cmpd="sng" algn="ctr">
            <a:solidFill>
              <a:srgbClr val="2676FF">
                <a:lumMod val="20000"/>
                <a:lumOff val="80000"/>
              </a:srgb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/>
          <a:lstStyle/>
          <a:p>
            <a:pPr marL="182563" indent="-182563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endParaRPr lang="zh-CN" altLang="en-US" sz="1400" ker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AutoShape 35"/>
          <p:cNvSpPr>
            <a:spLocks noChangeArrowheads="1"/>
          </p:cNvSpPr>
          <p:nvPr/>
        </p:nvSpPr>
        <p:spPr bwMode="gray">
          <a:xfrm>
            <a:off x="3949700" y="2916238"/>
            <a:ext cx="1296988" cy="1052512"/>
          </a:xfrm>
          <a:prstGeom prst="hexagon">
            <a:avLst>
              <a:gd name="adj" fmla="val 28916"/>
              <a:gd name="vf" fmla="val 115470"/>
            </a:avLst>
          </a:prstGeom>
          <a:solidFill>
            <a:srgbClr val="808080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AutoShape 36"/>
          <p:cNvSpPr>
            <a:spLocks noChangeArrowheads="1"/>
          </p:cNvSpPr>
          <p:nvPr/>
        </p:nvSpPr>
        <p:spPr bwMode="gray">
          <a:xfrm>
            <a:off x="3938588" y="2898775"/>
            <a:ext cx="1296987" cy="1050925"/>
          </a:xfrm>
          <a:prstGeom prst="hexagon">
            <a:avLst>
              <a:gd name="adj" fmla="val 28916"/>
              <a:gd name="vf" fmla="val 115470"/>
            </a:avLst>
          </a:prstGeom>
          <a:gradFill rotWithShape="1">
            <a:gsLst>
              <a:gs pos="0">
                <a:srgbClr val="E6E6E6"/>
              </a:gs>
              <a:gs pos="7500">
                <a:srgbClr val="7D8496"/>
              </a:gs>
              <a:gs pos="26500">
                <a:srgbClr val="E6E6E6"/>
              </a:gs>
              <a:gs pos="34000">
                <a:srgbClr val="7D8496"/>
              </a:gs>
              <a:gs pos="46500">
                <a:srgbClr val="E6E6E6"/>
              </a:gs>
              <a:gs pos="50000">
                <a:srgbClr val="FFFFFF"/>
              </a:gs>
              <a:gs pos="53500">
                <a:srgbClr val="E6E6E6"/>
              </a:gs>
              <a:gs pos="66000">
                <a:srgbClr val="7D8496"/>
              </a:gs>
              <a:gs pos="73500">
                <a:srgbClr val="E6E6E6"/>
              </a:gs>
              <a:gs pos="92500">
                <a:srgbClr val="7D8496"/>
              </a:gs>
              <a:gs pos="100000">
                <a:srgbClr val="E6E6E6"/>
              </a:gs>
            </a:gsLst>
            <a:lin ang="2700000" scaled="1"/>
          </a:gra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AutoShape 37"/>
          <p:cNvSpPr>
            <a:spLocks noChangeArrowheads="1"/>
          </p:cNvSpPr>
          <p:nvPr/>
        </p:nvSpPr>
        <p:spPr bwMode="gray">
          <a:xfrm>
            <a:off x="4014788" y="2962275"/>
            <a:ext cx="1139825" cy="923925"/>
          </a:xfrm>
          <a:prstGeom prst="hexagon">
            <a:avLst>
              <a:gd name="adj" fmla="val 28896"/>
              <a:gd name="vf" fmla="val 115470"/>
            </a:avLst>
          </a:prstGeom>
          <a:solidFill>
            <a:srgbClr val="305A08"/>
          </a:solidFill>
          <a:ln w="3175" cap="flat" cmpd="sng" algn="ctr">
            <a:solidFill>
              <a:srgbClr val="2676FF">
                <a:lumMod val="20000"/>
                <a:lumOff val="80000"/>
              </a:srgb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/>
          <a:lstStyle/>
          <a:p>
            <a:pPr marL="182563" indent="-182563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endParaRPr lang="zh-CN" altLang="en-US" sz="1400" ker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AutoShape 41"/>
          <p:cNvSpPr>
            <a:spLocks noChangeArrowheads="1"/>
          </p:cNvSpPr>
          <p:nvPr/>
        </p:nvSpPr>
        <p:spPr bwMode="gray">
          <a:xfrm>
            <a:off x="4900613" y="2379663"/>
            <a:ext cx="1296987" cy="1052512"/>
          </a:xfrm>
          <a:prstGeom prst="hexagon">
            <a:avLst>
              <a:gd name="adj" fmla="val 28916"/>
              <a:gd name="vf" fmla="val 115470"/>
            </a:avLst>
          </a:prstGeom>
          <a:solidFill>
            <a:srgbClr val="808080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AutoShape 42"/>
          <p:cNvSpPr>
            <a:spLocks noChangeArrowheads="1"/>
          </p:cNvSpPr>
          <p:nvPr/>
        </p:nvSpPr>
        <p:spPr bwMode="gray">
          <a:xfrm>
            <a:off x="4889500" y="2362200"/>
            <a:ext cx="1298575" cy="1050925"/>
          </a:xfrm>
          <a:prstGeom prst="hexagon">
            <a:avLst>
              <a:gd name="adj" fmla="val 28916"/>
              <a:gd name="vf" fmla="val 115470"/>
            </a:avLst>
          </a:prstGeom>
          <a:gradFill rotWithShape="1">
            <a:gsLst>
              <a:gs pos="0">
                <a:srgbClr val="E6E6E6"/>
              </a:gs>
              <a:gs pos="7500">
                <a:srgbClr val="7D8496"/>
              </a:gs>
              <a:gs pos="26500">
                <a:srgbClr val="E6E6E6"/>
              </a:gs>
              <a:gs pos="34000">
                <a:srgbClr val="7D8496"/>
              </a:gs>
              <a:gs pos="46500">
                <a:srgbClr val="E6E6E6"/>
              </a:gs>
              <a:gs pos="50000">
                <a:srgbClr val="FFFFFF"/>
              </a:gs>
              <a:gs pos="53500">
                <a:srgbClr val="E6E6E6"/>
              </a:gs>
              <a:gs pos="66000">
                <a:srgbClr val="7D8496"/>
              </a:gs>
              <a:gs pos="73500">
                <a:srgbClr val="E6E6E6"/>
              </a:gs>
              <a:gs pos="92500">
                <a:srgbClr val="7D8496"/>
              </a:gs>
              <a:gs pos="100000">
                <a:srgbClr val="E6E6E6"/>
              </a:gs>
            </a:gsLst>
            <a:lin ang="2700000" scaled="1"/>
          </a:gra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AutoShape 43"/>
          <p:cNvSpPr>
            <a:spLocks noChangeArrowheads="1"/>
          </p:cNvSpPr>
          <p:nvPr/>
        </p:nvSpPr>
        <p:spPr bwMode="gray">
          <a:xfrm>
            <a:off x="4965700" y="2425700"/>
            <a:ext cx="1139825" cy="923925"/>
          </a:xfrm>
          <a:prstGeom prst="hexagon">
            <a:avLst>
              <a:gd name="adj" fmla="val 28896"/>
              <a:gd name="vf" fmla="val 115470"/>
            </a:avLst>
          </a:prstGeom>
          <a:solidFill>
            <a:srgbClr val="305A08"/>
          </a:solidFill>
          <a:ln w="25400" cap="flat" cmpd="sng" algn="ctr">
            <a:noFill/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zh-CN" altLang="en-US" b="1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AutoShape 47"/>
          <p:cNvSpPr>
            <a:spLocks noChangeArrowheads="1"/>
          </p:cNvSpPr>
          <p:nvPr/>
        </p:nvSpPr>
        <p:spPr bwMode="gray">
          <a:xfrm>
            <a:off x="4900613" y="3452813"/>
            <a:ext cx="1296987" cy="1052512"/>
          </a:xfrm>
          <a:prstGeom prst="hexagon">
            <a:avLst>
              <a:gd name="adj" fmla="val 28916"/>
              <a:gd name="vf" fmla="val 115470"/>
            </a:avLst>
          </a:prstGeom>
          <a:solidFill>
            <a:srgbClr val="808080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AutoShape 48"/>
          <p:cNvSpPr>
            <a:spLocks noChangeArrowheads="1"/>
          </p:cNvSpPr>
          <p:nvPr/>
        </p:nvSpPr>
        <p:spPr bwMode="gray">
          <a:xfrm>
            <a:off x="4889500" y="3435350"/>
            <a:ext cx="1298575" cy="1050925"/>
          </a:xfrm>
          <a:prstGeom prst="hexagon">
            <a:avLst>
              <a:gd name="adj" fmla="val 28916"/>
              <a:gd name="vf" fmla="val 115470"/>
            </a:avLst>
          </a:prstGeom>
          <a:gradFill rotWithShape="1">
            <a:gsLst>
              <a:gs pos="0">
                <a:srgbClr val="E6E6E6"/>
              </a:gs>
              <a:gs pos="7500">
                <a:srgbClr val="7D8496"/>
              </a:gs>
              <a:gs pos="26500">
                <a:srgbClr val="E6E6E6"/>
              </a:gs>
              <a:gs pos="34000">
                <a:srgbClr val="7D8496"/>
              </a:gs>
              <a:gs pos="46500">
                <a:srgbClr val="E6E6E6"/>
              </a:gs>
              <a:gs pos="50000">
                <a:srgbClr val="FFFFFF"/>
              </a:gs>
              <a:gs pos="53500">
                <a:srgbClr val="E6E6E6"/>
              </a:gs>
              <a:gs pos="66000">
                <a:srgbClr val="7D8496"/>
              </a:gs>
              <a:gs pos="73500">
                <a:srgbClr val="E6E6E6"/>
              </a:gs>
              <a:gs pos="92500">
                <a:srgbClr val="7D8496"/>
              </a:gs>
              <a:gs pos="100000">
                <a:srgbClr val="E6E6E6"/>
              </a:gs>
            </a:gsLst>
            <a:lin ang="2700000" scaled="1"/>
          </a:gra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AutoShape 49"/>
          <p:cNvSpPr>
            <a:spLocks noChangeArrowheads="1"/>
          </p:cNvSpPr>
          <p:nvPr/>
        </p:nvSpPr>
        <p:spPr bwMode="gray">
          <a:xfrm>
            <a:off x="4965700" y="3498850"/>
            <a:ext cx="1139825" cy="923925"/>
          </a:xfrm>
          <a:prstGeom prst="hexagon">
            <a:avLst>
              <a:gd name="adj" fmla="val 28896"/>
              <a:gd name="vf" fmla="val 115470"/>
            </a:avLst>
          </a:prstGeom>
          <a:solidFill>
            <a:srgbClr val="305A08"/>
          </a:solidFill>
          <a:ln w="25400" cap="flat" cmpd="sng" algn="ctr">
            <a:noFill/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zh-CN" altLang="en-US" b="1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AutoShape 53"/>
          <p:cNvSpPr>
            <a:spLocks noChangeArrowheads="1"/>
          </p:cNvSpPr>
          <p:nvPr/>
        </p:nvSpPr>
        <p:spPr bwMode="gray">
          <a:xfrm>
            <a:off x="2997200" y="3452813"/>
            <a:ext cx="1296988" cy="1052512"/>
          </a:xfrm>
          <a:prstGeom prst="hexagon">
            <a:avLst>
              <a:gd name="adj" fmla="val 28916"/>
              <a:gd name="vf" fmla="val 115470"/>
            </a:avLst>
          </a:prstGeom>
          <a:solidFill>
            <a:srgbClr val="808080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AutoShape 54"/>
          <p:cNvSpPr>
            <a:spLocks noChangeArrowheads="1"/>
          </p:cNvSpPr>
          <p:nvPr/>
        </p:nvSpPr>
        <p:spPr bwMode="gray">
          <a:xfrm>
            <a:off x="2986088" y="3435350"/>
            <a:ext cx="1298575" cy="1050925"/>
          </a:xfrm>
          <a:prstGeom prst="hexagon">
            <a:avLst>
              <a:gd name="adj" fmla="val 28916"/>
              <a:gd name="vf" fmla="val 115470"/>
            </a:avLst>
          </a:prstGeom>
          <a:gradFill rotWithShape="1">
            <a:gsLst>
              <a:gs pos="0">
                <a:srgbClr val="E6E6E6"/>
              </a:gs>
              <a:gs pos="7500">
                <a:srgbClr val="7D8496"/>
              </a:gs>
              <a:gs pos="26500">
                <a:srgbClr val="E6E6E6"/>
              </a:gs>
              <a:gs pos="34000">
                <a:srgbClr val="7D8496"/>
              </a:gs>
              <a:gs pos="46500">
                <a:srgbClr val="E6E6E6"/>
              </a:gs>
              <a:gs pos="50000">
                <a:srgbClr val="FFFFFF"/>
              </a:gs>
              <a:gs pos="53500">
                <a:srgbClr val="E6E6E6"/>
              </a:gs>
              <a:gs pos="66000">
                <a:srgbClr val="7D8496"/>
              </a:gs>
              <a:gs pos="73500">
                <a:srgbClr val="E6E6E6"/>
              </a:gs>
              <a:gs pos="92500">
                <a:srgbClr val="7D8496"/>
              </a:gs>
              <a:gs pos="100000">
                <a:srgbClr val="E6E6E6"/>
              </a:gs>
            </a:gsLst>
            <a:lin ang="2700000" scaled="1"/>
          </a:gra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9" name="AutoShape 55"/>
          <p:cNvSpPr>
            <a:spLocks noChangeArrowheads="1"/>
          </p:cNvSpPr>
          <p:nvPr/>
        </p:nvSpPr>
        <p:spPr bwMode="gray">
          <a:xfrm>
            <a:off x="3062288" y="3498850"/>
            <a:ext cx="1139825" cy="923925"/>
          </a:xfrm>
          <a:prstGeom prst="hexagon">
            <a:avLst>
              <a:gd name="adj" fmla="val 28896"/>
              <a:gd name="vf" fmla="val 115470"/>
            </a:avLst>
          </a:prstGeom>
          <a:solidFill>
            <a:srgbClr val="DFCE98"/>
          </a:solidFill>
          <a:ln w="25400" cap="flat" cmpd="sng" algn="ctr">
            <a:noFill/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zh-CN" altLang="en-US" b="1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AutoShape 59"/>
          <p:cNvSpPr>
            <a:spLocks noChangeArrowheads="1"/>
          </p:cNvSpPr>
          <p:nvPr/>
        </p:nvSpPr>
        <p:spPr bwMode="gray">
          <a:xfrm>
            <a:off x="3949700" y="3989388"/>
            <a:ext cx="1296988" cy="1052512"/>
          </a:xfrm>
          <a:prstGeom prst="hexagon">
            <a:avLst>
              <a:gd name="adj" fmla="val 28916"/>
              <a:gd name="vf" fmla="val 115470"/>
            </a:avLst>
          </a:prstGeom>
          <a:solidFill>
            <a:srgbClr val="808080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AutoShape 60"/>
          <p:cNvSpPr>
            <a:spLocks noChangeArrowheads="1"/>
          </p:cNvSpPr>
          <p:nvPr/>
        </p:nvSpPr>
        <p:spPr bwMode="gray">
          <a:xfrm>
            <a:off x="3938588" y="3971925"/>
            <a:ext cx="1296987" cy="1050925"/>
          </a:xfrm>
          <a:prstGeom prst="hexagon">
            <a:avLst>
              <a:gd name="adj" fmla="val 28916"/>
              <a:gd name="vf" fmla="val 115470"/>
            </a:avLst>
          </a:prstGeom>
          <a:gradFill rotWithShape="1">
            <a:gsLst>
              <a:gs pos="0">
                <a:srgbClr val="E6E6E6"/>
              </a:gs>
              <a:gs pos="7500">
                <a:srgbClr val="7D8496"/>
              </a:gs>
              <a:gs pos="26500">
                <a:srgbClr val="E6E6E6"/>
              </a:gs>
              <a:gs pos="34000">
                <a:srgbClr val="7D8496"/>
              </a:gs>
              <a:gs pos="46500">
                <a:srgbClr val="E6E6E6"/>
              </a:gs>
              <a:gs pos="50000">
                <a:srgbClr val="FFFFFF"/>
              </a:gs>
              <a:gs pos="53500">
                <a:srgbClr val="E6E6E6"/>
              </a:gs>
              <a:gs pos="66000">
                <a:srgbClr val="7D8496"/>
              </a:gs>
              <a:gs pos="73500">
                <a:srgbClr val="E6E6E6"/>
              </a:gs>
              <a:gs pos="92500">
                <a:srgbClr val="7D8496"/>
              </a:gs>
              <a:gs pos="100000">
                <a:srgbClr val="E6E6E6"/>
              </a:gs>
            </a:gsLst>
            <a:lin ang="2700000" scaled="1"/>
          </a:gra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4" name="AutoShape 61"/>
          <p:cNvSpPr>
            <a:spLocks noChangeArrowheads="1"/>
          </p:cNvSpPr>
          <p:nvPr/>
        </p:nvSpPr>
        <p:spPr bwMode="gray">
          <a:xfrm>
            <a:off x="4014788" y="4035425"/>
            <a:ext cx="1139825" cy="923925"/>
          </a:xfrm>
          <a:prstGeom prst="hexagon">
            <a:avLst>
              <a:gd name="adj" fmla="val 28896"/>
              <a:gd name="vf" fmla="val 115470"/>
            </a:avLst>
          </a:prstGeom>
          <a:solidFill>
            <a:srgbClr val="305A08"/>
          </a:solidFill>
          <a:ln w="25400" cap="flat" cmpd="sng" algn="ctr">
            <a:noFill/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zh-CN" altLang="en-US" b="1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9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9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9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9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300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301" name="矩形 13"/>
          <p:cNvSpPr>
            <a:spLocks noChangeArrowheads="1"/>
          </p:cNvSpPr>
          <p:nvPr/>
        </p:nvSpPr>
        <p:spPr bwMode="auto">
          <a:xfrm>
            <a:off x="7178675" y="3214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302" name="矩形 14"/>
          <p:cNvSpPr>
            <a:spLocks noChangeArrowheads="1"/>
          </p:cNvSpPr>
          <p:nvPr/>
        </p:nvSpPr>
        <p:spPr bwMode="auto">
          <a:xfrm>
            <a:off x="392113" y="3214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8" name="TextBox 12"/>
          <p:cNvSpPr txBox="1">
            <a:spLocks noChangeArrowheads="1"/>
          </p:cNvSpPr>
          <p:nvPr/>
        </p:nvSpPr>
        <p:spPr bwMode="auto">
          <a:xfrm>
            <a:off x="500063" y="500063"/>
            <a:ext cx="2928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29" name="矩形 28"/>
          <p:cNvSpPr/>
          <p:nvPr/>
        </p:nvSpPr>
        <p:spPr bwMode="auto">
          <a:xfrm>
            <a:off x="2214563" y="1857375"/>
            <a:ext cx="4894262" cy="431800"/>
          </a:xfrm>
          <a:prstGeom prst="rect">
            <a:avLst/>
          </a:prstGeom>
          <a:noFill/>
          <a:ln w="25400" cap="flat" cmpd="sng" algn="ctr">
            <a:solidFill>
              <a:srgbClr val="305A08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99" kern="0">
              <a:solidFill>
                <a:sysClr val="window" lastClr="FFFFFF"/>
              </a:solidFill>
              <a:latin typeface="+mn-lt"/>
              <a:ea typeface="微软雅黑"/>
            </a:endParaRPr>
          </a:p>
        </p:txBody>
      </p:sp>
      <p:sp>
        <p:nvSpPr>
          <p:cNvPr id="30" name="矩形 29"/>
          <p:cNvSpPr/>
          <p:nvPr/>
        </p:nvSpPr>
        <p:spPr bwMode="auto">
          <a:xfrm>
            <a:off x="2214563" y="1857375"/>
            <a:ext cx="431800" cy="431800"/>
          </a:xfrm>
          <a:prstGeom prst="rect">
            <a:avLst/>
          </a:prstGeom>
          <a:solidFill>
            <a:srgbClr val="305A08"/>
          </a:solidFill>
          <a:ln w="127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99" kern="0" dirty="0">
              <a:solidFill>
                <a:sysClr val="window" lastClr="FFFFFF"/>
              </a:solidFill>
              <a:latin typeface="Broadway" pitchFamily="82" charset="0"/>
              <a:ea typeface="微软雅黑"/>
            </a:endParaRPr>
          </a:p>
        </p:txBody>
      </p:sp>
      <p:sp>
        <p:nvSpPr>
          <p:cNvPr id="31" name="TextBox 37"/>
          <p:cNvSpPr txBox="1"/>
          <p:nvPr/>
        </p:nvSpPr>
        <p:spPr bwMode="auto">
          <a:xfrm>
            <a:off x="2816225" y="1903413"/>
            <a:ext cx="40767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399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799" b="1" dirty="0">
                <a:solidFill>
                  <a:srgbClr val="1F497D"/>
                </a:solidFill>
                <a:latin typeface="微软雅黑" pitchFamily="34" charset="-122"/>
                <a:ea typeface="微软雅黑" pitchFamily="34" charset="-122"/>
              </a:rPr>
              <a:t>                   </a:t>
            </a:r>
          </a:p>
        </p:txBody>
      </p:sp>
      <p:sp>
        <p:nvSpPr>
          <p:cNvPr id="32" name="矩形 31"/>
          <p:cNvSpPr/>
          <p:nvPr/>
        </p:nvSpPr>
        <p:spPr bwMode="auto">
          <a:xfrm>
            <a:off x="2214563" y="2568575"/>
            <a:ext cx="4894262" cy="431800"/>
          </a:xfrm>
          <a:prstGeom prst="rect">
            <a:avLst/>
          </a:prstGeom>
          <a:noFill/>
          <a:ln w="25400" cap="flat" cmpd="sng" algn="ctr">
            <a:solidFill>
              <a:srgbClr val="DFCE98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99" kern="0">
              <a:solidFill>
                <a:sysClr val="window" lastClr="FFFFFF"/>
              </a:solidFill>
              <a:latin typeface="+mn-lt"/>
              <a:ea typeface="微软雅黑"/>
            </a:endParaRPr>
          </a:p>
        </p:txBody>
      </p:sp>
      <p:sp>
        <p:nvSpPr>
          <p:cNvPr id="33" name="矩形 32"/>
          <p:cNvSpPr/>
          <p:nvPr/>
        </p:nvSpPr>
        <p:spPr bwMode="auto">
          <a:xfrm>
            <a:off x="2214563" y="2568575"/>
            <a:ext cx="431800" cy="431800"/>
          </a:xfrm>
          <a:prstGeom prst="rect">
            <a:avLst/>
          </a:prstGeom>
          <a:solidFill>
            <a:srgbClr val="DFCE98"/>
          </a:solidFill>
          <a:ln w="127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99" kern="0" dirty="0">
              <a:solidFill>
                <a:sysClr val="window" lastClr="FFFFFF"/>
              </a:solidFill>
              <a:latin typeface="Broadway" pitchFamily="82" charset="0"/>
              <a:ea typeface="微软雅黑"/>
            </a:endParaRPr>
          </a:p>
        </p:txBody>
      </p:sp>
      <p:sp>
        <p:nvSpPr>
          <p:cNvPr id="34" name="TextBox 37"/>
          <p:cNvSpPr txBox="1"/>
          <p:nvPr/>
        </p:nvSpPr>
        <p:spPr bwMode="auto">
          <a:xfrm>
            <a:off x="2816225" y="2614613"/>
            <a:ext cx="40767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399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799" b="1" dirty="0">
                <a:solidFill>
                  <a:srgbClr val="1F497D"/>
                </a:solidFill>
                <a:latin typeface="微软雅黑" pitchFamily="34" charset="-122"/>
                <a:ea typeface="微软雅黑" pitchFamily="34" charset="-122"/>
              </a:rPr>
              <a:t>                   </a:t>
            </a:r>
          </a:p>
        </p:txBody>
      </p:sp>
      <p:sp>
        <p:nvSpPr>
          <p:cNvPr id="35" name="矩形 34"/>
          <p:cNvSpPr/>
          <p:nvPr/>
        </p:nvSpPr>
        <p:spPr bwMode="auto">
          <a:xfrm>
            <a:off x="2214563" y="3286125"/>
            <a:ext cx="4894262" cy="431800"/>
          </a:xfrm>
          <a:prstGeom prst="rect">
            <a:avLst/>
          </a:prstGeom>
          <a:noFill/>
          <a:ln w="25400" cap="flat" cmpd="sng" algn="ctr">
            <a:solidFill>
              <a:srgbClr val="305A08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99" kern="0">
              <a:solidFill>
                <a:sysClr val="window" lastClr="FFFFFF"/>
              </a:solidFill>
              <a:latin typeface="+mn-lt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 bwMode="auto">
          <a:xfrm>
            <a:off x="2214563" y="3286125"/>
            <a:ext cx="431800" cy="431800"/>
          </a:xfrm>
          <a:prstGeom prst="rect">
            <a:avLst/>
          </a:prstGeom>
          <a:solidFill>
            <a:srgbClr val="305A08"/>
          </a:solidFill>
          <a:ln w="127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99" kern="0" dirty="0">
              <a:solidFill>
                <a:sysClr val="window" lastClr="FFFFFF"/>
              </a:solidFill>
              <a:latin typeface="Broadway" pitchFamily="82" charset="0"/>
              <a:ea typeface="微软雅黑"/>
            </a:endParaRPr>
          </a:p>
        </p:txBody>
      </p:sp>
      <p:sp>
        <p:nvSpPr>
          <p:cNvPr id="37" name="TextBox 37"/>
          <p:cNvSpPr txBox="1"/>
          <p:nvPr/>
        </p:nvSpPr>
        <p:spPr bwMode="auto">
          <a:xfrm>
            <a:off x="2816225" y="3332163"/>
            <a:ext cx="40767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399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799" b="1" dirty="0">
                <a:solidFill>
                  <a:srgbClr val="1F497D"/>
                </a:solidFill>
                <a:latin typeface="微软雅黑" pitchFamily="34" charset="-122"/>
                <a:ea typeface="微软雅黑" pitchFamily="34" charset="-122"/>
              </a:rPr>
              <a:t>                   </a:t>
            </a:r>
          </a:p>
        </p:txBody>
      </p:sp>
      <p:sp>
        <p:nvSpPr>
          <p:cNvPr id="38" name="矩形 37"/>
          <p:cNvSpPr/>
          <p:nvPr/>
        </p:nvSpPr>
        <p:spPr bwMode="auto">
          <a:xfrm>
            <a:off x="2214563" y="3997325"/>
            <a:ext cx="4894262" cy="431800"/>
          </a:xfrm>
          <a:prstGeom prst="rect">
            <a:avLst/>
          </a:prstGeom>
          <a:noFill/>
          <a:ln w="25400" cap="flat" cmpd="sng" algn="ctr">
            <a:solidFill>
              <a:srgbClr val="DFCE98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99" kern="0">
              <a:solidFill>
                <a:sysClr val="window" lastClr="FFFFFF"/>
              </a:solidFill>
              <a:latin typeface="+mn-lt"/>
              <a:ea typeface="微软雅黑"/>
            </a:endParaRPr>
          </a:p>
        </p:txBody>
      </p:sp>
      <p:sp>
        <p:nvSpPr>
          <p:cNvPr id="39" name="矩形 38"/>
          <p:cNvSpPr/>
          <p:nvPr/>
        </p:nvSpPr>
        <p:spPr bwMode="auto">
          <a:xfrm>
            <a:off x="2214563" y="3997325"/>
            <a:ext cx="431800" cy="431800"/>
          </a:xfrm>
          <a:prstGeom prst="rect">
            <a:avLst/>
          </a:prstGeom>
          <a:solidFill>
            <a:srgbClr val="DFCE98"/>
          </a:solidFill>
          <a:ln w="127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99" kern="0" dirty="0">
              <a:solidFill>
                <a:sysClr val="window" lastClr="FFFFFF"/>
              </a:solidFill>
              <a:latin typeface="Broadway" pitchFamily="82" charset="0"/>
              <a:ea typeface="微软雅黑"/>
            </a:endParaRPr>
          </a:p>
        </p:txBody>
      </p:sp>
      <p:sp>
        <p:nvSpPr>
          <p:cNvPr id="40" name="TextBox 37"/>
          <p:cNvSpPr txBox="1"/>
          <p:nvPr/>
        </p:nvSpPr>
        <p:spPr bwMode="auto">
          <a:xfrm>
            <a:off x="2816225" y="4043363"/>
            <a:ext cx="40767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399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799" b="1" dirty="0">
                <a:solidFill>
                  <a:srgbClr val="1F497D"/>
                </a:solidFill>
                <a:latin typeface="微软雅黑" pitchFamily="34" charset="-122"/>
                <a:ea typeface="微软雅黑" pitchFamily="34" charset="-122"/>
              </a:rPr>
              <a:t>                   </a:t>
            </a:r>
          </a:p>
        </p:txBody>
      </p:sp>
      <p:sp>
        <p:nvSpPr>
          <p:cNvPr id="3091" name="矩形 20"/>
          <p:cNvSpPr>
            <a:spLocks noChangeArrowheads="1"/>
          </p:cNvSpPr>
          <p:nvPr/>
        </p:nvSpPr>
        <p:spPr bwMode="auto">
          <a:xfrm>
            <a:off x="3822700" y="3357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92" name="矩形 21"/>
          <p:cNvSpPr>
            <a:spLocks noChangeArrowheads="1"/>
          </p:cNvSpPr>
          <p:nvPr/>
        </p:nvSpPr>
        <p:spPr bwMode="auto">
          <a:xfrm>
            <a:off x="3822700" y="26431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93" name="矩形 22"/>
          <p:cNvSpPr>
            <a:spLocks noChangeArrowheads="1"/>
          </p:cNvSpPr>
          <p:nvPr/>
        </p:nvSpPr>
        <p:spPr bwMode="auto">
          <a:xfrm>
            <a:off x="3822700" y="40592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94" name="矩形 21"/>
          <p:cNvSpPr>
            <a:spLocks noChangeArrowheads="1"/>
          </p:cNvSpPr>
          <p:nvPr/>
        </p:nvSpPr>
        <p:spPr bwMode="auto">
          <a:xfrm>
            <a:off x="3822700" y="1928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5" name="Freeform 2"/>
          <p:cNvSpPr>
            <a:spLocks/>
          </p:cNvSpPr>
          <p:nvPr/>
        </p:nvSpPr>
        <p:spPr bwMode="gray">
          <a:xfrm rot="3046289" flipH="1">
            <a:off x="2497138" y="2862263"/>
            <a:ext cx="1978025" cy="3159125"/>
          </a:xfrm>
          <a:custGeom>
            <a:avLst/>
            <a:gdLst/>
            <a:ahLst/>
            <a:cxnLst>
              <a:cxn ang="0">
                <a:pos x="1467" y="1246"/>
              </a:cxn>
              <a:cxn ang="0">
                <a:pos x="1444" y="1390"/>
              </a:cxn>
              <a:cxn ang="0">
                <a:pos x="1400" y="1529"/>
              </a:cxn>
              <a:cxn ang="0">
                <a:pos x="1339" y="1662"/>
              </a:cxn>
              <a:cxn ang="0">
                <a:pos x="1267" y="1784"/>
              </a:cxn>
              <a:cxn ang="0">
                <a:pos x="1187" y="1898"/>
              </a:cxn>
              <a:cxn ang="0">
                <a:pos x="1102" y="2002"/>
              </a:cxn>
              <a:cxn ang="0">
                <a:pos x="1019" y="2094"/>
              </a:cxn>
              <a:cxn ang="0">
                <a:pos x="939" y="2174"/>
              </a:cxn>
              <a:cxn ang="0">
                <a:pos x="866" y="2239"/>
              </a:cxn>
              <a:cxn ang="0">
                <a:pos x="806" y="2290"/>
              </a:cxn>
              <a:cxn ang="0">
                <a:pos x="763" y="2325"/>
              </a:cxn>
              <a:cxn ang="0">
                <a:pos x="739" y="2343"/>
              </a:cxn>
              <a:cxn ang="0">
                <a:pos x="732" y="2343"/>
              </a:cxn>
              <a:cxn ang="0">
                <a:pos x="709" y="2325"/>
              </a:cxn>
              <a:cxn ang="0">
                <a:pos x="665" y="2290"/>
              </a:cxn>
              <a:cxn ang="0">
                <a:pos x="604" y="2239"/>
              </a:cxn>
              <a:cxn ang="0">
                <a:pos x="532" y="2174"/>
              </a:cxn>
              <a:cxn ang="0">
                <a:pos x="452" y="2094"/>
              </a:cxn>
              <a:cxn ang="0">
                <a:pos x="367" y="2002"/>
              </a:cxn>
              <a:cxn ang="0">
                <a:pos x="284" y="1898"/>
              </a:cxn>
              <a:cxn ang="0">
                <a:pos x="204" y="1784"/>
              </a:cxn>
              <a:cxn ang="0">
                <a:pos x="131" y="1662"/>
              </a:cxn>
              <a:cxn ang="0">
                <a:pos x="71" y="1529"/>
              </a:cxn>
              <a:cxn ang="0">
                <a:pos x="27" y="1390"/>
              </a:cxn>
              <a:cxn ang="0">
                <a:pos x="4" y="1246"/>
              </a:cxn>
              <a:cxn ang="0">
                <a:pos x="4" y="1098"/>
              </a:cxn>
              <a:cxn ang="0">
                <a:pos x="27" y="954"/>
              </a:cxn>
              <a:cxn ang="0">
                <a:pos x="71" y="815"/>
              </a:cxn>
              <a:cxn ang="0">
                <a:pos x="131" y="684"/>
              </a:cxn>
              <a:cxn ang="0">
                <a:pos x="204" y="560"/>
              </a:cxn>
              <a:cxn ang="0">
                <a:pos x="284" y="446"/>
              </a:cxn>
              <a:cxn ang="0">
                <a:pos x="367" y="343"/>
              </a:cxn>
              <a:cxn ang="0">
                <a:pos x="452" y="251"/>
              </a:cxn>
              <a:cxn ang="0">
                <a:pos x="532" y="170"/>
              </a:cxn>
              <a:cxn ang="0">
                <a:pos x="604" y="105"/>
              </a:cxn>
              <a:cxn ang="0">
                <a:pos x="665" y="55"/>
              </a:cxn>
              <a:cxn ang="0">
                <a:pos x="709" y="19"/>
              </a:cxn>
              <a:cxn ang="0">
                <a:pos x="732" y="1"/>
              </a:cxn>
              <a:cxn ang="0">
                <a:pos x="739" y="1"/>
              </a:cxn>
              <a:cxn ang="0">
                <a:pos x="763" y="19"/>
              </a:cxn>
              <a:cxn ang="0">
                <a:pos x="806" y="55"/>
              </a:cxn>
              <a:cxn ang="0">
                <a:pos x="866" y="105"/>
              </a:cxn>
              <a:cxn ang="0">
                <a:pos x="939" y="170"/>
              </a:cxn>
              <a:cxn ang="0">
                <a:pos x="1019" y="251"/>
              </a:cxn>
              <a:cxn ang="0">
                <a:pos x="1102" y="343"/>
              </a:cxn>
              <a:cxn ang="0">
                <a:pos x="1187" y="446"/>
              </a:cxn>
              <a:cxn ang="0">
                <a:pos x="1267" y="560"/>
              </a:cxn>
              <a:cxn ang="0">
                <a:pos x="1339" y="684"/>
              </a:cxn>
              <a:cxn ang="0">
                <a:pos x="1400" y="815"/>
              </a:cxn>
              <a:cxn ang="0">
                <a:pos x="1444" y="954"/>
              </a:cxn>
              <a:cxn ang="0">
                <a:pos x="1467" y="1098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solidFill>
            <a:srgbClr val="DFCE98"/>
          </a:solidFill>
          <a:ln w="25400" cap="flat" cmpd="sng" algn="ctr">
            <a:noFill/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zh-CN" altLang="en-US" b="1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16" name="Freeform 3"/>
          <p:cNvSpPr>
            <a:spLocks/>
          </p:cNvSpPr>
          <p:nvPr/>
        </p:nvSpPr>
        <p:spPr bwMode="ltGray">
          <a:xfrm rot="3171804" flipH="1">
            <a:off x="5121275" y="681038"/>
            <a:ext cx="1952625" cy="3117850"/>
          </a:xfrm>
          <a:custGeom>
            <a:avLst/>
            <a:gdLst/>
            <a:ahLst/>
            <a:cxnLst>
              <a:cxn ang="0">
                <a:pos x="1467" y="1246"/>
              </a:cxn>
              <a:cxn ang="0">
                <a:pos x="1444" y="1390"/>
              </a:cxn>
              <a:cxn ang="0">
                <a:pos x="1400" y="1529"/>
              </a:cxn>
              <a:cxn ang="0">
                <a:pos x="1339" y="1662"/>
              </a:cxn>
              <a:cxn ang="0">
                <a:pos x="1267" y="1784"/>
              </a:cxn>
              <a:cxn ang="0">
                <a:pos x="1187" y="1898"/>
              </a:cxn>
              <a:cxn ang="0">
                <a:pos x="1102" y="2002"/>
              </a:cxn>
              <a:cxn ang="0">
                <a:pos x="1019" y="2094"/>
              </a:cxn>
              <a:cxn ang="0">
                <a:pos x="939" y="2174"/>
              </a:cxn>
              <a:cxn ang="0">
                <a:pos x="866" y="2239"/>
              </a:cxn>
              <a:cxn ang="0">
                <a:pos x="806" y="2290"/>
              </a:cxn>
              <a:cxn ang="0">
                <a:pos x="763" y="2325"/>
              </a:cxn>
              <a:cxn ang="0">
                <a:pos x="739" y="2343"/>
              </a:cxn>
              <a:cxn ang="0">
                <a:pos x="732" y="2343"/>
              </a:cxn>
              <a:cxn ang="0">
                <a:pos x="709" y="2325"/>
              </a:cxn>
              <a:cxn ang="0">
                <a:pos x="665" y="2290"/>
              </a:cxn>
              <a:cxn ang="0">
                <a:pos x="604" y="2239"/>
              </a:cxn>
              <a:cxn ang="0">
                <a:pos x="532" y="2174"/>
              </a:cxn>
              <a:cxn ang="0">
                <a:pos x="452" y="2094"/>
              </a:cxn>
              <a:cxn ang="0">
                <a:pos x="367" y="2002"/>
              </a:cxn>
              <a:cxn ang="0">
                <a:pos x="284" y="1898"/>
              </a:cxn>
              <a:cxn ang="0">
                <a:pos x="204" y="1784"/>
              </a:cxn>
              <a:cxn ang="0">
                <a:pos x="131" y="1662"/>
              </a:cxn>
              <a:cxn ang="0">
                <a:pos x="71" y="1529"/>
              </a:cxn>
              <a:cxn ang="0">
                <a:pos x="27" y="1390"/>
              </a:cxn>
              <a:cxn ang="0">
                <a:pos x="4" y="1246"/>
              </a:cxn>
              <a:cxn ang="0">
                <a:pos x="4" y="1098"/>
              </a:cxn>
              <a:cxn ang="0">
                <a:pos x="27" y="954"/>
              </a:cxn>
              <a:cxn ang="0">
                <a:pos x="71" y="815"/>
              </a:cxn>
              <a:cxn ang="0">
                <a:pos x="131" y="684"/>
              </a:cxn>
              <a:cxn ang="0">
                <a:pos x="204" y="560"/>
              </a:cxn>
              <a:cxn ang="0">
                <a:pos x="284" y="446"/>
              </a:cxn>
              <a:cxn ang="0">
                <a:pos x="367" y="343"/>
              </a:cxn>
              <a:cxn ang="0">
                <a:pos x="452" y="251"/>
              </a:cxn>
              <a:cxn ang="0">
                <a:pos x="532" y="170"/>
              </a:cxn>
              <a:cxn ang="0">
                <a:pos x="604" y="105"/>
              </a:cxn>
              <a:cxn ang="0">
                <a:pos x="665" y="55"/>
              </a:cxn>
              <a:cxn ang="0">
                <a:pos x="709" y="19"/>
              </a:cxn>
              <a:cxn ang="0">
                <a:pos x="732" y="1"/>
              </a:cxn>
              <a:cxn ang="0">
                <a:pos x="739" y="1"/>
              </a:cxn>
              <a:cxn ang="0">
                <a:pos x="763" y="19"/>
              </a:cxn>
              <a:cxn ang="0">
                <a:pos x="806" y="55"/>
              </a:cxn>
              <a:cxn ang="0">
                <a:pos x="866" y="105"/>
              </a:cxn>
              <a:cxn ang="0">
                <a:pos x="939" y="170"/>
              </a:cxn>
              <a:cxn ang="0">
                <a:pos x="1019" y="251"/>
              </a:cxn>
              <a:cxn ang="0">
                <a:pos x="1102" y="343"/>
              </a:cxn>
              <a:cxn ang="0">
                <a:pos x="1187" y="446"/>
              </a:cxn>
              <a:cxn ang="0">
                <a:pos x="1267" y="560"/>
              </a:cxn>
              <a:cxn ang="0">
                <a:pos x="1339" y="684"/>
              </a:cxn>
              <a:cxn ang="0">
                <a:pos x="1400" y="815"/>
              </a:cxn>
              <a:cxn ang="0">
                <a:pos x="1444" y="954"/>
              </a:cxn>
              <a:cxn ang="0">
                <a:pos x="1467" y="1098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solidFill>
            <a:srgbClr val="DFCE98"/>
          </a:solidFill>
          <a:ln w="25400" cap="flat" cmpd="sng" algn="ctr">
            <a:noFill/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zh-CN" altLang="en-US" b="1" kern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17" name="Freeform 4"/>
          <p:cNvSpPr>
            <a:spLocks/>
          </p:cNvSpPr>
          <p:nvPr/>
        </p:nvSpPr>
        <p:spPr bwMode="gray">
          <a:xfrm rot="18473053">
            <a:off x="5064125" y="2832100"/>
            <a:ext cx="1978025" cy="3159125"/>
          </a:xfrm>
          <a:custGeom>
            <a:avLst/>
            <a:gdLst/>
            <a:ahLst/>
            <a:cxnLst>
              <a:cxn ang="0">
                <a:pos x="1467" y="1246"/>
              </a:cxn>
              <a:cxn ang="0">
                <a:pos x="1444" y="1390"/>
              </a:cxn>
              <a:cxn ang="0">
                <a:pos x="1400" y="1529"/>
              </a:cxn>
              <a:cxn ang="0">
                <a:pos x="1339" y="1662"/>
              </a:cxn>
              <a:cxn ang="0">
                <a:pos x="1267" y="1784"/>
              </a:cxn>
              <a:cxn ang="0">
                <a:pos x="1187" y="1898"/>
              </a:cxn>
              <a:cxn ang="0">
                <a:pos x="1102" y="2002"/>
              </a:cxn>
              <a:cxn ang="0">
                <a:pos x="1019" y="2094"/>
              </a:cxn>
              <a:cxn ang="0">
                <a:pos x="939" y="2174"/>
              </a:cxn>
              <a:cxn ang="0">
                <a:pos x="866" y="2239"/>
              </a:cxn>
              <a:cxn ang="0">
                <a:pos x="806" y="2290"/>
              </a:cxn>
              <a:cxn ang="0">
                <a:pos x="763" y="2325"/>
              </a:cxn>
              <a:cxn ang="0">
                <a:pos x="739" y="2343"/>
              </a:cxn>
              <a:cxn ang="0">
                <a:pos x="732" y="2343"/>
              </a:cxn>
              <a:cxn ang="0">
                <a:pos x="709" y="2325"/>
              </a:cxn>
              <a:cxn ang="0">
                <a:pos x="665" y="2290"/>
              </a:cxn>
              <a:cxn ang="0">
                <a:pos x="604" y="2239"/>
              </a:cxn>
              <a:cxn ang="0">
                <a:pos x="532" y="2174"/>
              </a:cxn>
              <a:cxn ang="0">
                <a:pos x="452" y="2094"/>
              </a:cxn>
              <a:cxn ang="0">
                <a:pos x="367" y="2002"/>
              </a:cxn>
              <a:cxn ang="0">
                <a:pos x="284" y="1898"/>
              </a:cxn>
              <a:cxn ang="0">
                <a:pos x="204" y="1784"/>
              </a:cxn>
              <a:cxn ang="0">
                <a:pos x="131" y="1662"/>
              </a:cxn>
              <a:cxn ang="0">
                <a:pos x="71" y="1529"/>
              </a:cxn>
              <a:cxn ang="0">
                <a:pos x="27" y="1390"/>
              </a:cxn>
              <a:cxn ang="0">
                <a:pos x="4" y="1246"/>
              </a:cxn>
              <a:cxn ang="0">
                <a:pos x="4" y="1098"/>
              </a:cxn>
              <a:cxn ang="0">
                <a:pos x="27" y="954"/>
              </a:cxn>
              <a:cxn ang="0">
                <a:pos x="71" y="815"/>
              </a:cxn>
              <a:cxn ang="0">
                <a:pos x="131" y="684"/>
              </a:cxn>
              <a:cxn ang="0">
                <a:pos x="204" y="560"/>
              </a:cxn>
              <a:cxn ang="0">
                <a:pos x="284" y="446"/>
              </a:cxn>
              <a:cxn ang="0">
                <a:pos x="367" y="343"/>
              </a:cxn>
              <a:cxn ang="0">
                <a:pos x="452" y="251"/>
              </a:cxn>
              <a:cxn ang="0">
                <a:pos x="532" y="170"/>
              </a:cxn>
              <a:cxn ang="0">
                <a:pos x="604" y="105"/>
              </a:cxn>
              <a:cxn ang="0">
                <a:pos x="665" y="55"/>
              </a:cxn>
              <a:cxn ang="0">
                <a:pos x="709" y="19"/>
              </a:cxn>
              <a:cxn ang="0">
                <a:pos x="732" y="1"/>
              </a:cxn>
              <a:cxn ang="0">
                <a:pos x="739" y="1"/>
              </a:cxn>
              <a:cxn ang="0">
                <a:pos x="763" y="19"/>
              </a:cxn>
              <a:cxn ang="0">
                <a:pos x="806" y="55"/>
              </a:cxn>
              <a:cxn ang="0">
                <a:pos x="866" y="105"/>
              </a:cxn>
              <a:cxn ang="0">
                <a:pos x="939" y="170"/>
              </a:cxn>
              <a:cxn ang="0">
                <a:pos x="1019" y="251"/>
              </a:cxn>
              <a:cxn ang="0">
                <a:pos x="1102" y="343"/>
              </a:cxn>
              <a:cxn ang="0">
                <a:pos x="1187" y="446"/>
              </a:cxn>
              <a:cxn ang="0">
                <a:pos x="1267" y="560"/>
              </a:cxn>
              <a:cxn ang="0">
                <a:pos x="1339" y="684"/>
              </a:cxn>
              <a:cxn ang="0">
                <a:pos x="1400" y="815"/>
              </a:cxn>
              <a:cxn ang="0">
                <a:pos x="1444" y="954"/>
              </a:cxn>
              <a:cxn ang="0">
                <a:pos x="1467" y="1098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solidFill>
            <a:srgbClr val="305A08"/>
          </a:solidFill>
          <a:ln w="25400" cap="flat" cmpd="sng" algn="ctr">
            <a:noFill/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zh-CN" altLang="en-US" b="1" kern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18" name="Freeform 5"/>
          <p:cNvSpPr>
            <a:spLocks/>
          </p:cNvSpPr>
          <p:nvPr/>
        </p:nvSpPr>
        <p:spPr bwMode="ltGray">
          <a:xfrm rot="18553711">
            <a:off x="2530475" y="614363"/>
            <a:ext cx="1978025" cy="3159125"/>
          </a:xfrm>
          <a:custGeom>
            <a:avLst/>
            <a:gdLst/>
            <a:ahLst/>
            <a:cxnLst>
              <a:cxn ang="0">
                <a:pos x="1467" y="1246"/>
              </a:cxn>
              <a:cxn ang="0">
                <a:pos x="1444" y="1390"/>
              </a:cxn>
              <a:cxn ang="0">
                <a:pos x="1400" y="1529"/>
              </a:cxn>
              <a:cxn ang="0">
                <a:pos x="1339" y="1662"/>
              </a:cxn>
              <a:cxn ang="0">
                <a:pos x="1267" y="1784"/>
              </a:cxn>
              <a:cxn ang="0">
                <a:pos x="1187" y="1898"/>
              </a:cxn>
              <a:cxn ang="0">
                <a:pos x="1102" y="2002"/>
              </a:cxn>
              <a:cxn ang="0">
                <a:pos x="1019" y="2094"/>
              </a:cxn>
              <a:cxn ang="0">
                <a:pos x="939" y="2174"/>
              </a:cxn>
              <a:cxn ang="0">
                <a:pos x="866" y="2239"/>
              </a:cxn>
              <a:cxn ang="0">
                <a:pos x="806" y="2290"/>
              </a:cxn>
              <a:cxn ang="0">
                <a:pos x="763" y="2325"/>
              </a:cxn>
              <a:cxn ang="0">
                <a:pos x="739" y="2343"/>
              </a:cxn>
              <a:cxn ang="0">
                <a:pos x="732" y="2343"/>
              </a:cxn>
              <a:cxn ang="0">
                <a:pos x="709" y="2325"/>
              </a:cxn>
              <a:cxn ang="0">
                <a:pos x="665" y="2290"/>
              </a:cxn>
              <a:cxn ang="0">
                <a:pos x="604" y="2239"/>
              </a:cxn>
              <a:cxn ang="0">
                <a:pos x="532" y="2174"/>
              </a:cxn>
              <a:cxn ang="0">
                <a:pos x="452" y="2094"/>
              </a:cxn>
              <a:cxn ang="0">
                <a:pos x="367" y="2002"/>
              </a:cxn>
              <a:cxn ang="0">
                <a:pos x="284" y="1898"/>
              </a:cxn>
              <a:cxn ang="0">
                <a:pos x="204" y="1784"/>
              </a:cxn>
              <a:cxn ang="0">
                <a:pos x="131" y="1662"/>
              </a:cxn>
              <a:cxn ang="0">
                <a:pos x="71" y="1529"/>
              </a:cxn>
              <a:cxn ang="0">
                <a:pos x="27" y="1390"/>
              </a:cxn>
              <a:cxn ang="0">
                <a:pos x="4" y="1246"/>
              </a:cxn>
              <a:cxn ang="0">
                <a:pos x="4" y="1098"/>
              </a:cxn>
              <a:cxn ang="0">
                <a:pos x="27" y="954"/>
              </a:cxn>
              <a:cxn ang="0">
                <a:pos x="71" y="815"/>
              </a:cxn>
              <a:cxn ang="0">
                <a:pos x="131" y="684"/>
              </a:cxn>
              <a:cxn ang="0">
                <a:pos x="204" y="560"/>
              </a:cxn>
              <a:cxn ang="0">
                <a:pos x="284" y="446"/>
              </a:cxn>
              <a:cxn ang="0">
                <a:pos x="367" y="343"/>
              </a:cxn>
              <a:cxn ang="0">
                <a:pos x="452" y="251"/>
              </a:cxn>
              <a:cxn ang="0">
                <a:pos x="532" y="170"/>
              </a:cxn>
              <a:cxn ang="0">
                <a:pos x="604" y="105"/>
              </a:cxn>
              <a:cxn ang="0">
                <a:pos x="665" y="55"/>
              </a:cxn>
              <a:cxn ang="0">
                <a:pos x="709" y="19"/>
              </a:cxn>
              <a:cxn ang="0">
                <a:pos x="732" y="1"/>
              </a:cxn>
              <a:cxn ang="0">
                <a:pos x="739" y="1"/>
              </a:cxn>
              <a:cxn ang="0">
                <a:pos x="763" y="19"/>
              </a:cxn>
              <a:cxn ang="0">
                <a:pos x="806" y="55"/>
              </a:cxn>
              <a:cxn ang="0">
                <a:pos x="866" y="105"/>
              </a:cxn>
              <a:cxn ang="0">
                <a:pos x="939" y="170"/>
              </a:cxn>
              <a:cxn ang="0">
                <a:pos x="1019" y="251"/>
              </a:cxn>
              <a:cxn ang="0">
                <a:pos x="1102" y="343"/>
              </a:cxn>
              <a:cxn ang="0">
                <a:pos x="1187" y="446"/>
              </a:cxn>
              <a:cxn ang="0">
                <a:pos x="1267" y="560"/>
              </a:cxn>
              <a:cxn ang="0">
                <a:pos x="1339" y="684"/>
              </a:cxn>
              <a:cxn ang="0">
                <a:pos x="1400" y="815"/>
              </a:cxn>
              <a:cxn ang="0">
                <a:pos x="1444" y="954"/>
              </a:cxn>
              <a:cxn ang="0">
                <a:pos x="1467" y="1098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solidFill>
            <a:srgbClr val="305A08"/>
          </a:solidFill>
          <a:ln w="25400" cap="flat" cmpd="sng" algn="ctr">
            <a:noFill/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zh-CN" altLang="en-US" b="1" kern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4107" name="矩形 12"/>
          <p:cNvSpPr>
            <a:spLocks noChangeArrowheads="1"/>
          </p:cNvSpPr>
          <p:nvPr/>
        </p:nvSpPr>
        <p:spPr bwMode="auto">
          <a:xfrm>
            <a:off x="2714625" y="2000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8" name="矩形 13"/>
          <p:cNvSpPr>
            <a:spLocks noChangeArrowheads="1"/>
          </p:cNvSpPr>
          <p:nvPr/>
        </p:nvSpPr>
        <p:spPr bwMode="auto">
          <a:xfrm>
            <a:off x="5286375" y="4286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9" name="矩形 14"/>
          <p:cNvSpPr>
            <a:spLocks noChangeArrowheads="1"/>
          </p:cNvSpPr>
          <p:nvPr/>
        </p:nvSpPr>
        <p:spPr bwMode="auto">
          <a:xfrm>
            <a:off x="2714625" y="4286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10" name="矩形 15"/>
          <p:cNvSpPr>
            <a:spLocks noChangeArrowheads="1"/>
          </p:cNvSpPr>
          <p:nvPr/>
        </p:nvSpPr>
        <p:spPr bwMode="auto">
          <a:xfrm>
            <a:off x="5286375" y="2071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22" name="AutoShape 40"/>
          <p:cNvCxnSpPr>
            <a:cxnSpLocks noChangeShapeType="1"/>
          </p:cNvCxnSpPr>
          <p:nvPr/>
        </p:nvCxnSpPr>
        <p:spPr bwMode="auto">
          <a:xfrm>
            <a:off x="4343400" y="1865313"/>
            <a:ext cx="790575" cy="323850"/>
          </a:xfrm>
          <a:prstGeom prst="bentConnector3">
            <a:avLst>
              <a:gd name="adj1" fmla="val 49898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5123" name="AutoShape 48"/>
          <p:cNvCxnSpPr>
            <a:cxnSpLocks noChangeShapeType="1"/>
          </p:cNvCxnSpPr>
          <p:nvPr/>
        </p:nvCxnSpPr>
        <p:spPr bwMode="auto">
          <a:xfrm>
            <a:off x="4343400" y="4022725"/>
            <a:ext cx="790575" cy="938213"/>
          </a:xfrm>
          <a:prstGeom prst="bentConnector3">
            <a:avLst>
              <a:gd name="adj1" fmla="val 49898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5124" name="AutoShape 33"/>
          <p:cNvCxnSpPr>
            <a:cxnSpLocks noChangeShapeType="1"/>
          </p:cNvCxnSpPr>
          <p:nvPr/>
        </p:nvCxnSpPr>
        <p:spPr bwMode="auto">
          <a:xfrm flipV="1">
            <a:off x="2759075" y="1865313"/>
            <a:ext cx="574675" cy="1077912"/>
          </a:xfrm>
          <a:prstGeom prst="bentConnector3">
            <a:avLst>
              <a:gd name="adj1" fmla="val 49861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5125" name="AutoShape 34"/>
          <p:cNvCxnSpPr>
            <a:cxnSpLocks noChangeShapeType="1"/>
          </p:cNvCxnSpPr>
          <p:nvPr/>
        </p:nvCxnSpPr>
        <p:spPr bwMode="auto">
          <a:xfrm>
            <a:off x="2759075" y="2943225"/>
            <a:ext cx="574675" cy="1079500"/>
          </a:xfrm>
          <a:prstGeom prst="bentConnector3">
            <a:avLst>
              <a:gd name="adj1" fmla="val 49861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5126" name="Rectangle 35"/>
          <p:cNvSpPr>
            <a:spLocks noChangeArrowheads="1"/>
          </p:cNvSpPr>
          <p:nvPr/>
        </p:nvSpPr>
        <p:spPr bwMode="auto">
          <a:xfrm>
            <a:off x="5133975" y="1357313"/>
            <a:ext cx="2509838" cy="360362"/>
          </a:xfrm>
          <a:prstGeom prst="roundRect">
            <a:avLst>
              <a:gd name="adj" fmla="val 16667"/>
            </a:avLst>
          </a:prstGeom>
          <a:solidFill>
            <a:srgbClr val="DFCE98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27" name="Rectangle 36"/>
          <p:cNvSpPr>
            <a:spLocks noChangeArrowheads="1"/>
          </p:cNvSpPr>
          <p:nvPr/>
        </p:nvSpPr>
        <p:spPr bwMode="auto">
          <a:xfrm>
            <a:off x="5133975" y="2008188"/>
            <a:ext cx="2509838" cy="360362"/>
          </a:xfrm>
          <a:prstGeom prst="roundRect">
            <a:avLst>
              <a:gd name="adj" fmla="val 16667"/>
            </a:avLst>
          </a:prstGeom>
          <a:solidFill>
            <a:srgbClr val="DFCE98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28" name="Rectangle 37"/>
          <p:cNvSpPr>
            <a:spLocks noChangeArrowheads="1"/>
          </p:cNvSpPr>
          <p:nvPr/>
        </p:nvSpPr>
        <p:spPr bwMode="auto">
          <a:xfrm>
            <a:off x="5133975" y="2979738"/>
            <a:ext cx="2509838" cy="360362"/>
          </a:xfrm>
          <a:prstGeom prst="roundRect">
            <a:avLst>
              <a:gd name="adj" fmla="val 16667"/>
            </a:avLst>
          </a:prstGeom>
          <a:solidFill>
            <a:srgbClr val="305A08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29" name="Rectangle 38"/>
          <p:cNvSpPr>
            <a:spLocks noChangeArrowheads="1"/>
          </p:cNvSpPr>
          <p:nvPr/>
        </p:nvSpPr>
        <p:spPr bwMode="auto">
          <a:xfrm>
            <a:off x="5133975" y="3411538"/>
            <a:ext cx="2509838" cy="360362"/>
          </a:xfrm>
          <a:prstGeom prst="roundRect">
            <a:avLst>
              <a:gd name="adj" fmla="val 16667"/>
            </a:avLst>
          </a:prstGeom>
          <a:solidFill>
            <a:srgbClr val="305A08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130" name="AutoShape 39"/>
          <p:cNvCxnSpPr>
            <a:cxnSpLocks noChangeShapeType="1"/>
          </p:cNvCxnSpPr>
          <p:nvPr/>
        </p:nvCxnSpPr>
        <p:spPr bwMode="auto">
          <a:xfrm flipV="1">
            <a:off x="4343400" y="1538288"/>
            <a:ext cx="790575" cy="327025"/>
          </a:xfrm>
          <a:prstGeom prst="bentConnector3">
            <a:avLst>
              <a:gd name="adj1" fmla="val 49898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5131" name="Rectangle 41"/>
          <p:cNvSpPr>
            <a:spLocks noChangeArrowheads="1"/>
          </p:cNvSpPr>
          <p:nvPr/>
        </p:nvSpPr>
        <p:spPr bwMode="auto">
          <a:xfrm>
            <a:off x="5133975" y="3843338"/>
            <a:ext cx="2509838" cy="360362"/>
          </a:xfrm>
          <a:prstGeom prst="roundRect">
            <a:avLst>
              <a:gd name="adj" fmla="val 16667"/>
            </a:avLst>
          </a:prstGeom>
          <a:solidFill>
            <a:srgbClr val="305A08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32" name="Rectangle 42"/>
          <p:cNvSpPr>
            <a:spLocks noChangeArrowheads="1"/>
          </p:cNvSpPr>
          <p:nvPr/>
        </p:nvSpPr>
        <p:spPr bwMode="auto">
          <a:xfrm>
            <a:off x="5133975" y="4275138"/>
            <a:ext cx="2509838" cy="360362"/>
          </a:xfrm>
          <a:prstGeom prst="roundRect">
            <a:avLst>
              <a:gd name="adj" fmla="val 16667"/>
            </a:avLst>
          </a:prstGeom>
          <a:solidFill>
            <a:srgbClr val="305A08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133" name="AutoShape 43"/>
          <p:cNvCxnSpPr>
            <a:cxnSpLocks noChangeShapeType="1"/>
          </p:cNvCxnSpPr>
          <p:nvPr/>
        </p:nvCxnSpPr>
        <p:spPr bwMode="auto">
          <a:xfrm flipV="1">
            <a:off x="4343400" y="3160713"/>
            <a:ext cx="790575" cy="862012"/>
          </a:xfrm>
          <a:prstGeom prst="bentConnector3">
            <a:avLst>
              <a:gd name="adj1" fmla="val 49898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5134" name="AutoShape 44"/>
          <p:cNvCxnSpPr>
            <a:cxnSpLocks noChangeShapeType="1"/>
          </p:cNvCxnSpPr>
          <p:nvPr/>
        </p:nvCxnSpPr>
        <p:spPr bwMode="auto">
          <a:xfrm flipV="1">
            <a:off x="4343400" y="3592513"/>
            <a:ext cx="790575" cy="430212"/>
          </a:xfrm>
          <a:prstGeom prst="bentConnector3">
            <a:avLst>
              <a:gd name="adj1" fmla="val 49898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5135" name="AutoShape 46"/>
          <p:cNvCxnSpPr>
            <a:cxnSpLocks noChangeShapeType="1"/>
          </p:cNvCxnSpPr>
          <p:nvPr/>
        </p:nvCxnSpPr>
        <p:spPr bwMode="auto">
          <a:xfrm>
            <a:off x="4343400" y="4022725"/>
            <a:ext cx="790575" cy="433388"/>
          </a:xfrm>
          <a:prstGeom prst="bentConnector3">
            <a:avLst>
              <a:gd name="adj1" fmla="val 49898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5136" name="AutoShape 45"/>
          <p:cNvCxnSpPr>
            <a:cxnSpLocks noChangeShapeType="1"/>
          </p:cNvCxnSpPr>
          <p:nvPr/>
        </p:nvCxnSpPr>
        <p:spPr bwMode="auto">
          <a:xfrm>
            <a:off x="4343400" y="4022725"/>
            <a:ext cx="790575" cy="1588"/>
          </a:xfrm>
          <a:prstGeom prst="bentConnector3">
            <a:avLst>
              <a:gd name="adj1" fmla="val 49898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5137" name="Rectangle 47"/>
          <p:cNvSpPr>
            <a:spLocks noChangeArrowheads="1"/>
          </p:cNvSpPr>
          <p:nvPr/>
        </p:nvSpPr>
        <p:spPr bwMode="auto">
          <a:xfrm>
            <a:off x="5133975" y="4779963"/>
            <a:ext cx="2509838" cy="360362"/>
          </a:xfrm>
          <a:prstGeom prst="roundRect">
            <a:avLst>
              <a:gd name="adj" fmla="val 16667"/>
            </a:avLst>
          </a:prstGeom>
          <a:solidFill>
            <a:srgbClr val="305A08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zh-CN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403350" y="2282825"/>
            <a:ext cx="1382713" cy="1382713"/>
          </a:xfrm>
          <a:prstGeom prst="ellipse">
            <a:avLst/>
          </a:prstGeom>
          <a:solidFill>
            <a:srgbClr val="305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139" name="矩形 13"/>
          <p:cNvSpPr>
            <a:spLocks noChangeArrowheads="1"/>
          </p:cNvSpPr>
          <p:nvPr/>
        </p:nvSpPr>
        <p:spPr bwMode="auto">
          <a:xfrm>
            <a:off x="1357313" y="2770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40" name="Rectangle 31"/>
          <p:cNvSpPr>
            <a:spLocks noChangeArrowheads="1"/>
          </p:cNvSpPr>
          <p:nvPr/>
        </p:nvSpPr>
        <p:spPr bwMode="auto">
          <a:xfrm>
            <a:off x="3333750" y="1649413"/>
            <a:ext cx="1238250" cy="431800"/>
          </a:xfrm>
          <a:prstGeom prst="roundRect">
            <a:avLst>
              <a:gd name="adj" fmla="val 16667"/>
            </a:avLst>
          </a:prstGeom>
          <a:solidFill>
            <a:srgbClr val="DFCE98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 sz="20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41" name="Rectangle 32"/>
          <p:cNvSpPr>
            <a:spLocks noChangeArrowheads="1"/>
          </p:cNvSpPr>
          <p:nvPr/>
        </p:nvSpPr>
        <p:spPr bwMode="auto">
          <a:xfrm>
            <a:off x="3333750" y="3806825"/>
            <a:ext cx="1238250" cy="431800"/>
          </a:xfrm>
          <a:prstGeom prst="roundRect">
            <a:avLst>
              <a:gd name="adj" fmla="val 16667"/>
            </a:avLst>
          </a:prstGeom>
          <a:solidFill>
            <a:srgbClr val="305A08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 sz="20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4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4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4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4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4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47" name="矩形 14"/>
          <p:cNvSpPr>
            <a:spLocks noChangeArrowheads="1"/>
          </p:cNvSpPr>
          <p:nvPr/>
        </p:nvSpPr>
        <p:spPr bwMode="auto">
          <a:xfrm>
            <a:off x="3309938" y="3854450"/>
            <a:ext cx="12620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48" name="矩形 14"/>
          <p:cNvSpPr>
            <a:spLocks noChangeArrowheads="1"/>
          </p:cNvSpPr>
          <p:nvPr/>
        </p:nvSpPr>
        <p:spPr bwMode="auto">
          <a:xfrm>
            <a:off x="3357563" y="1711325"/>
            <a:ext cx="12620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6" name="形状 15"/>
          <p:cNvSpPr/>
          <p:nvPr/>
        </p:nvSpPr>
        <p:spPr>
          <a:xfrm>
            <a:off x="1751013" y="2857500"/>
            <a:ext cx="1577975" cy="1577975"/>
          </a:xfrm>
          <a:prstGeom prst="leftCircularArrow">
            <a:avLst>
              <a:gd name="adj1" fmla="val 2550"/>
              <a:gd name="adj2" fmla="val 309429"/>
              <a:gd name="adj3" fmla="val 2084940"/>
              <a:gd name="adj4" fmla="val 9024489"/>
              <a:gd name="adj5" fmla="val 2975"/>
            </a:avLst>
          </a:prstGeom>
          <a:solidFill>
            <a:srgbClr val="305A08">
              <a:alpha val="99000"/>
            </a:srgbClr>
          </a:solidFill>
          <a:ln w="9525">
            <a:noFill/>
            <a:round/>
            <a:headEnd/>
            <a:tailEnd/>
          </a:ln>
        </p:spPr>
      </p:sp>
      <p:grpSp>
        <p:nvGrpSpPr>
          <p:cNvPr id="2" name="组合 1"/>
          <p:cNvGrpSpPr/>
          <p:nvPr/>
        </p:nvGrpSpPr>
        <p:grpSpPr>
          <a:xfrm>
            <a:off x="879330" y="2558154"/>
            <a:ext cx="1518925" cy="1252795"/>
            <a:chOff x="395536" y="3242663"/>
            <a:chExt cx="1159258" cy="956145"/>
          </a:xfrm>
          <a:solidFill>
            <a:srgbClr val="305A08"/>
          </a:solidFill>
        </p:grpSpPr>
        <p:sp>
          <p:nvSpPr>
            <p:cNvPr id="22" name="任意多边形 21"/>
            <p:cNvSpPr/>
            <p:nvPr/>
          </p:nvSpPr>
          <p:spPr>
            <a:xfrm>
              <a:off x="395536" y="3242663"/>
              <a:ext cx="1159258" cy="956145"/>
            </a:xfrm>
            <a:custGeom>
              <a:avLst/>
              <a:gdLst>
                <a:gd name="connsiteX0" fmla="*/ 0 w 834659"/>
                <a:gd name="connsiteY0" fmla="*/ 68842 h 688419"/>
                <a:gd name="connsiteX1" fmla="*/ 68842 w 834659"/>
                <a:gd name="connsiteY1" fmla="*/ 0 h 688419"/>
                <a:gd name="connsiteX2" fmla="*/ 765817 w 834659"/>
                <a:gd name="connsiteY2" fmla="*/ 0 h 688419"/>
                <a:gd name="connsiteX3" fmla="*/ 834659 w 834659"/>
                <a:gd name="connsiteY3" fmla="*/ 68842 h 688419"/>
                <a:gd name="connsiteX4" fmla="*/ 834659 w 834659"/>
                <a:gd name="connsiteY4" fmla="*/ 619577 h 688419"/>
                <a:gd name="connsiteX5" fmla="*/ 765817 w 834659"/>
                <a:gd name="connsiteY5" fmla="*/ 688419 h 688419"/>
                <a:gd name="connsiteX6" fmla="*/ 68842 w 834659"/>
                <a:gd name="connsiteY6" fmla="*/ 688419 h 688419"/>
                <a:gd name="connsiteX7" fmla="*/ 0 w 834659"/>
                <a:gd name="connsiteY7" fmla="*/ 619577 h 688419"/>
                <a:gd name="connsiteX8" fmla="*/ 0 w 834659"/>
                <a:gd name="connsiteY8" fmla="*/ 68842 h 68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4659" h="688419">
                  <a:moveTo>
                    <a:pt x="0" y="68842"/>
                  </a:moveTo>
                  <a:cubicBezTo>
                    <a:pt x="0" y="30822"/>
                    <a:pt x="30822" y="0"/>
                    <a:pt x="68842" y="0"/>
                  </a:cubicBezTo>
                  <a:lnTo>
                    <a:pt x="765817" y="0"/>
                  </a:lnTo>
                  <a:cubicBezTo>
                    <a:pt x="803837" y="0"/>
                    <a:pt x="834659" y="30822"/>
                    <a:pt x="834659" y="68842"/>
                  </a:cubicBezTo>
                  <a:lnTo>
                    <a:pt x="834659" y="619577"/>
                  </a:lnTo>
                  <a:cubicBezTo>
                    <a:pt x="834659" y="657597"/>
                    <a:pt x="803837" y="688419"/>
                    <a:pt x="765817" y="688419"/>
                  </a:cubicBezTo>
                  <a:lnTo>
                    <a:pt x="68842" y="688419"/>
                  </a:lnTo>
                  <a:cubicBezTo>
                    <a:pt x="30822" y="688419"/>
                    <a:pt x="0" y="657597"/>
                    <a:pt x="0" y="619577"/>
                  </a:cubicBezTo>
                  <a:lnTo>
                    <a:pt x="0" y="68842"/>
                  </a:lnTo>
                  <a:close/>
                </a:path>
              </a:pathLst>
            </a:custGeom>
            <a:grpFill/>
            <a:ln w="9525">
              <a:solidFill>
                <a:srgbClr val="DDDDDD"/>
              </a:solidFill>
              <a:round/>
              <a:headEnd/>
              <a:tailEnd/>
            </a:ln>
            <a:effectLst>
              <a:outerShdw blurRad="63500" sx="101000" sy="101000" algn="ctr" rotWithShape="0">
                <a:prstClr val="black">
                  <a:alpha val="8000"/>
                </a:prstClr>
              </a:outerShdw>
            </a:effectLst>
          </p:spPr>
          <p:txBody>
            <a:bodyPr wrap="none" anchor="ctr"/>
            <a:lstStyle/>
            <a:p>
              <a:pPr marL="0" lvl="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0" lvl="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420936" y="3261713"/>
              <a:ext cx="1108458" cy="918045"/>
            </a:xfrm>
            <a:custGeom>
              <a:avLst/>
              <a:gdLst>
                <a:gd name="connsiteX0" fmla="*/ 0 w 834659"/>
                <a:gd name="connsiteY0" fmla="*/ 68842 h 688419"/>
                <a:gd name="connsiteX1" fmla="*/ 68842 w 834659"/>
                <a:gd name="connsiteY1" fmla="*/ 0 h 688419"/>
                <a:gd name="connsiteX2" fmla="*/ 765817 w 834659"/>
                <a:gd name="connsiteY2" fmla="*/ 0 h 688419"/>
                <a:gd name="connsiteX3" fmla="*/ 834659 w 834659"/>
                <a:gd name="connsiteY3" fmla="*/ 68842 h 688419"/>
                <a:gd name="connsiteX4" fmla="*/ 834659 w 834659"/>
                <a:gd name="connsiteY4" fmla="*/ 619577 h 688419"/>
                <a:gd name="connsiteX5" fmla="*/ 765817 w 834659"/>
                <a:gd name="connsiteY5" fmla="*/ 688419 h 688419"/>
                <a:gd name="connsiteX6" fmla="*/ 68842 w 834659"/>
                <a:gd name="connsiteY6" fmla="*/ 688419 h 688419"/>
                <a:gd name="connsiteX7" fmla="*/ 0 w 834659"/>
                <a:gd name="connsiteY7" fmla="*/ 619577 h 688419"/>
                <a:gd name="connsiteX8" fmla="*/ 0 w 834659"/>
                <a:gd name="connsiteY8" fmla="*/ 68842 h 68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4659" h="688419">
                  <a:moveTo>
                    <a:pt x="0" y="68842"/>
                  </a:moveTo>
                  <a:cubicBezTo>
                    <a:pt x="0" y="30822"/>
                    <a:pt x="30822" y="0"/>
                    <a:pt x="68842" y="0"/>
                  </a:cubicBezTo>
                  <a:lnTo>
                    <a:pt x="765817" y="0"/>
                  </a:lnTo>
                  <a:cubicBezTo>
                    <a:pt x="803837" y="0"/>
                    <a:pt x="834659" y="30822"/>
                    <a:pt x="834659" y="68842"/>
                  </a:cubicBezTo>
                  <a:lnTo>
                    <a:pt x="834659" y="619577"/>
                  </a:lnTo>
                  <a:cubicBezTo>
                    <a:pt x="834659" y="657597"/>
                    <a:pt x="803837" y="688419"/>
                    <a:pt x="765817" y="688419"/>
                  </a:cubicBezTo>
                  <a:lnTo>
                    <a:pt x="68842" y="688419"/>
                  </a:lnTo>
                  <a:cubicBezTo>
                    <a:pt x="30822" y="688419"/>
                    <a:pt x="0" y="657597"/>
                    <a:pt x="0" y="619577"/>
                  </a:cubicBezTo>
                  <a:lnTo>
                    <a:pt x="0" y="688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lvl="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 kern="0" dirty="0">
                <a:solidFill>
                  <a:srgbClr val="888888"/>
                </a:solidFill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</p:grpSp>
      <p:sp>
        <p:nvSpPr>
          <p:cNvPr id="24" name="环形箭头 23"/>
          <p:cNvSpPr/>
          <p:nvPr/>
        </p:nvSpPr>
        <p:spPr>
          <a:xfrm>
            <a:off x="3618790" y="1819409"/>
            <a:ext cx="1772188" cy="1772188"/>
          </a:xfrm>
          <a:prstGeom prst="circularArrow">
            <a:avLst>
              <a:gd name="adj1" fmla="val 2271"/>
              <a:gd name="adj2" fmla="val 273786"/>
              <a:gd name="adj3" fmla="val 19550703"/>
              <a:gd name="adj4" fmla="val 12575511"/>
              <a:gd name="adj5" fmla="val 2650"/>
            </a:avLst>
          </a:prstGeom>
          <a:solidFill>
            <a:srgbClr val="DFCE98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 contourW="12700">
            <a:contourClr>
              <a:srgbClr val="DFCE98"/>
            </a:contourClr>
          </a:sp3d>
        </p:spPr>
      </p:sp>
      <p:grpSp>
        <p:nvGrpSpPr>
          <p:cNvPr id="3" name="组合 15"/>
          <p:cNvGrpSpPr/>
          <p:nvPr/>
        </p:nvGrpSpPr>
        <p:grpSpPr>
          <a:xfrm>
            <a:off x="2758786" y="2558154"/>
            <a:ext cx="1518925" cy="1252795"/>
            <a:chOff x="1829950" y="3242663"/>
            <a:chExt cx="1159258" cy="956145"/>
          </a:xfrm>
          <a:solidFill>
            <a:srgbClr val="DFCE98"/>
          </a:solidFill>
        </p:grpSpPr>
        <p:sp>
          <p:nvSpPr>
            <p:cNvPr id="30" name="任意多边形 29"/>
            <p:cNvSpPr/>
            <p:nvPr/>
          </p:nvSpPr>
          <p:spPr>
            <a:xfrm>
              <a:off x="1829950" y="3242663"/>
              <a:ext cx="1159258" cy="956145"/>
            </a:xfrm>
            <a:custGeom>
              <a:avLst/>
              <a:gdLst>
                <a:gd name="connsiteX0" fmla="*/ 0 w 834659"/>
                <a:gd name="connsiteY0" fmla="*/ 68842 h 688419"/>
                <a:gd name="connsiteX1" fmla="*/ 68842 w 834659"/>
                <a:gd name="connsiteY1" fmla="*/ 0 h 688419"/>
                <a:gd name="connsiteX2" fmla="*/ 765817 w 834659"/>
                <a:gd name="connsiteY2" fmla="*/ 0 h 688419"/>
                <a:gd name="connsiteX3" fmla="*/ 834659 w 834659"/>
                <a:gd name="connsiteY3" fmla="*/ 68842 h 688419"/>
                <a:gd name="connsiteX4" fmla="*/ 834659 w 834659"/>
                <a:gd name="connsiteY4" fmla="*/ 619577 h 688419"/>
                <a:gd name="connsiteX5" fmla="*/ 765817 w 834659"/>
                <a:gd name="connsiteY5" fmla="*/ 688419 h 688419"/>
                <a:gd name="connsiteX6" fmla="*/ 68842 w 834659"/>
                <a:gd name="connsiteY6" fmla="*/ 688419 h 688419"/>
                <a:gd name="connsiteX7" fmla="*/ 0 w 834659"/>
                <a:gd name="connsiteY7" fmla="*/ 619577 h 688419"/>
                <a:gd name="connsiteX8" fmla="*/ 0 w 834659"/>
                <a:gd name="connsiteY8" fmla="*/ 68842 h 68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4659" h="688419">
                  <a:moveTo>
                    <a:pt x="0" y="68842"/>
                  </a:moveTo>
                  <a:cubicBezTo>
                    <a:pt x="0" y="30822"/>
                    <a:pt x="30822" y="0"/>
                    <a:pt x="68842" y="0"/>
                  </a:cubicBezTo>
                  <a:lnTo>
                    <a:pt x="765817" y="0"/>
                  </a:lnTo>
                  <a:cubicBezTo>
                    <a:pt x="803837" y="0"/>
                    <a:pt x="834659" y="30822"/>
                    <a:pt x="834659" y="68842"/>
                  </a:cubicBezTo>
                  <a:lnTo>
                    <a:pt x="834659" y="619577"/>
                  </a:lnTo>
                  <a:cubicBezTo>
                    <a:pt x="834659" y="657597"/>
                    <a:pt x="803837" y="688419"/>
                    <a:pt x="765817" y="688419"/>
                  </a:cubicBezTo>
                  <a:lnTo>
                    <a:pt x="68842" y="688419"/>
                  </a:lnTo>
                  <a:cubicBezTo>
                    <a:pt x="30822" y="688419"/>
                    <a:pt x="0" y="657597"/>
                    <a:pt x="0" y="619577"/>
                  </a:cubicBezTo>
                  <a:lnTo>
                    <a:pt x="0" y="68842"/>
                  </a:lnTo>
                  <a:close/>
                </a:path>
              </a:pathLst>
            </a:custGeom>
            <a:grpFill/>
            <a:ln w="9525">
              <a:solidFill>
                <a:srgbClr val="DDDDDD"/>
              </a:solidFill>
              <a:round/>
              <a:headEnd/>
              <a:tailEnd/>
            </a:ln>
            <a:effectLst>
              <a:outerShdw blurRad="63500" sx="101000" sy="101000" algn="ctr" rotWithShape="0">
                <a:prstClr val="black">
                  <a:alpha val="8000"/>
                </a:prstClr>
              </a:outerShdw>
            </a:effectLst>
          </p:spPr>
          <p:txBody>
            <a:bodyPr wrap="none" anchor="ctr"/>
            <a:lstStyle/>
            <a:p>
              <a:pPr marL="0" lvl="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0" lvl="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1855350" y="3261713"/>
              <a:ext cx="1108458" cy="918045"/>
            </a:xfrm>
            <a:custGeom>
              <a:avLst/>
              <a:gdLst>
                <a:gd name="connsiteX0" fmla="*/ 0 w 834659"/>
                <a:gd name="connsiteY0" fmla="*/ 68842 h 688419"/>
                <a:gd name="connsiteX1" fmla="*/ 68842 w 834659"/>
                <a:gd name="connsiteY1" fmla="*/ 0 h 688419"/>
                <a:gd name="connsiteX2" fmla="*/ 765817 w 834659"/>
                <a:gd name="connsiteY2" fmla="*/ 0 h 688419"/>
                <a:gd name="connsiteX3" fmla="*/ 834659 w 834659"/>
                <a:gd name="connsiteY3" fmla="*/ 68842 h 688419"/>
                <a:gd name="connsiteX4" fmla="*/ 834659 w 834659"/>
                <a:gd name="connsiteY4" fmla="*/ 619577 h 688419"/>
                <a:gd name="connsiteX5" fmla="*/ 765817 w 834659"/>
                <a:gd name="connsiteY5" fmla="*/ 688419 h 688419"/>
                <a:gd name="connsiteX6" fmla="*/ 68842 w 834659"/>
                <a:gd name="connsiteY6" fmla="*/ 688419 h 688419"/>
                <a:gd name="connsiteX7" fmla="*/ 0 w 834659"/>
                <a:gd name="connsiteY7" fmla="*/ 619577 h 688419"/>
                <a:gd name="connsiteX8" fmla="*/ 0 w 834659"/>
                <a:gd name="connsiteY8" fmla="*/ 68842 h 68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4659" h="688419">
                  <a:moveTo>
                    <a:pt x="0" y="68842"/>
                  </a:moveTo>
                  <a:cubicBezTo>
                    <a:pt x="0" y="30822"/>
                    <a:pt x="30822" y="0"/>
                    <a:pt x="68842" y="0"/>
                  </a:cubicBezTo>
                  <a:lnTo>
                    <a:pt x="765817" y="0"/>
                  </a:lnTo>
                  <a:cubicBezTo>
                    <a:pt x="803837" y="0"/>
                    <a:pt x="834659" y="30822"/>
                    <a:pt x="834659" y="68842"/>
                  </a:cubicBezTo>
                  <a:lnTo>
                    <a:pt x="834659" y="619577"/>
                  </a:lnTo>
                  <a:cubicBezTo>
                    <a:pt x="834659" y="657597"/>
                    <a:pt x="803837" y="688419"/>
                    <a:pt x="765817" y="688419"/>
                  </a:cubicBezTo>
                  <a:lnTo>
                    <a:pt x="68842" y="688419"/>
                  </a:lnTo>
                  <a:cubicBezTo>
                    <a:pt x="30822" y="688419"/>
                    <a:pt x="0" y="657597"/>
                    <a:pt x="0" y="619577"/>
                  </a:cubicBezTo>
                  <a:lnTo>
                    <a:pt x="0" y="688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lvl="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 kern="0" dirty="0">
                <a:solidFill>
                  <a:srgbClr val="888888"/>
                </a:solidFill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</p:grpSp>
      <p:sp>
        <p:nvSpPr>
          <p:cNvPr id="32" name="形状 31"/>
          <p:cNvSpPr/>
          <p:nvPr/>
        </p:nvSpPr>
        <p:spPr>
          <a:xfrm>
            <a:off x="5510213" y="2857500"/>
            <a:ext cx="1577975" cy="1577975"/>
          </a:xfrm>
          <a:prstGeom prst="leftCircularArrow">
            <a:avLst>
              <a:gd name="adj1" fmla="val 2550"/>
              <a:gd name="adj2" fmla="val 309429"/>
              <a:gd name="adj3" fmla="val 2084940"/>
              <a:gd name="adj4" fmla="val 9024489"/>
              <a:gd name="adj5" fmla="val 2975"/>
            </a:avLst>
          </a:prstGeom>
          <a:solidFill>
            <a:srgbClr val="305A08">
              <a:alpha val="99000"/>
            </a:srgbClr>
          </a:solidFill>
          <a:ln w="9525">
            <a:noFill/>
            <a:round/>
            <a:headEnd/>
            <a:tailEnd/>
          </a:ln>
        </p:spPr>
      </p:sp>
      <p:grpSp>
        <p:nvGrpSpPr>
          <p:cNvPr id="4" name="组合 33"/>
          <p:cNvGrpSpPr/>
          <p:nvPr/>
        </p:nvGrpSpPr>
        <p:grpSpPr>
          <a:xfrm>
            <a:off x="4638230" y="2558154"/>
            <a:ext cx="1518925" cy="1252795"/>
            <a:chOff x="3264363" y="3242663"/>
            <a:chExt cx="1159258" cy="956145"/>
          </a:xfrm>
          <a:solidFill>
            <a:srgbClr val="305A08"/>
          </a:solidFill>
        </p:grpSpPr>
        <p:sp>
          <p:nvSpPr>
            <p:cNvPr id="38" name="圆角矩形 37"/>
            <p:cNvSpPr/>
            <p:nvPr/>
          </p:nvSpPr>
          <p:spPr>
            <a:xfrm>
              <a:off x="3264363" y="3242663"/>
              <a:ext cx="1159258" cy="956145"/>
            </a:xfrm>
            <a:prstGeom prst="roundRect">
              <a:avLst>
                <a:gd name="adj" fmla="val 10000"/>
              </a:avLst>
            </a:prstGeom>
            <a:grpFill/>
            <a:ln w="9525">
              <a:solidFill>
                <a:srgbClr val="DDDDDD"/>
              </a:solidFill>
              <a:round/>
              <a:headEnd/>
              <a:tailEnd/>
            </a:ln>
            <a:effectLst>
              <a:outerShdw blurRad="63500" sx="101000" sy="101000" algn="ctr" rotWithShape="0">
                <a:prstClr val="black">
                  <a:alpha val="8000"/>
                </a:prstClr>
              </a:outerShdw>
            </a:effectLst>
          </p:spPr>
        </p:sp>
        <p:sp>
          <p:nvSpPr>
            <p:cNvPr id="39" name="圆角矩形 38"/>
            <p:cNvSpPr/>
            <p:nvPr/>
          </p:nvSpPr>
          <p:spPr>
            <a:xfrm>
              <a:off x="3289763" y="3261713"/>
              <a:ext cx="1108458" cy="918045"/>
            </a:xfrm>
            <a:prstGeom prst="roundRect">
              <a:avLst>
                <a:gd name="adj" fmla="val 10000"/>
              </a:avLst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lvl="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 kern="0" dirty="0">
                <a:solidFill>
                  <a:srgbClr val="888888"/>
                </a:solidFill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</p:grpSp>
      <p:grpSp>
        <p:nvGrpSpPr>
          <p:cNvPr id="5" name="组合 51"/>
          <p:cNvGrpSpPr/>
          <p:nvPr/>
        </p:nvGrpSpPr>
        <p:grpSpPr>
          <a:xfrm>
            <a:off x="6517681" y="2558154"/>
            <a:ext cx="1518925" cy="1252795"/>
            <a:chOff x="4698777" y="3242663"/>
            <a:chExt cx="1159258" cy="956145"/>
          </a:xfrm>
          <a:solidFill>
            <a:srgbClr val="DFCE98"/>
          </a:solidFill>
        </p:grpSpPr>
        <p:sp>
          <p:nvSpPr>
            <p:cNvPr id="46" name="圆角矩形 45"/>
            <p:cNvSpPr/>
            <p:nvPr/>
          </p:nvSpPr>
          <p:spPr>
            <a:xfrm>
              <a:off x="4698777" y="3242663"/>
              <a:ext cx="1159258" cy="956145"/>
            </a:xfrm>
            <a:prstGeom prst="roundRect">
              <a:avLst>
                <a:gd name="adj" fmla="val 10000"/>
              </a:avLst>
            </a:prstGeom>
            <a:grpFill/>
            <a:ln w="9525">
              <a:solidFill>
                <a:srgbClr val="DDDDDD"/>
              </a:solidFill>
              <a:round/>
              <a:headEnd/>
              <a:tailEnd/>
            </a:ln>
            <a:effectLst>
              <a:outerShdw blurRad="63500" sx="101000" sy="101000" algn="ctr" rotWithShape="0">
                <a:prstClr val="black">
                  <a:alpha val="8000"/>
                </a:prstClr>
              </a:outerShdw>
            </a:effectLst>
          </p:spPr>
        </p:sp>
        <p:sp>
          <p:nvSpPr>
            <p:cNvPr id="47" name="圆角矩形 46"/>
            <p:cNvSpPr/>
            <p:nvPr/>
          </p:nvSpPr>
          <p:spPr>
            <a:xfrm>
              <a:off x="4724177" y="3261713"/>
              <a:ext cx="1108458" cy="918045"/>
            </a:xfrm>
            <a:prstGeom prst="roundRect">
              <a:avLst>
                <a:gd name="adj" fmla="val 10000"/>
              </a:avLst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lvl="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 kern="0" dirty="0">
                <a:solidFill>
                  <a:srgbClr val="888888"/>
                </a:solidFill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</p:grpSp>
      <p:sp>
        <p:nvSpPr>
          <p:cNvPr id="6160" name="矩形 13"/>
          <p:cNvSpPr>
            <a:spLocks noChangeArrowheads="1"/>
          </p:cNvSpPr>
          <p:nvPr/>
        </p:nvSpPr>
        <p:spPr bwMode="auto">
          <a:xfrm>
            <a:off x="6432550" y="3003550"/>
            <a:ext cx="1654175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61" name="矩形 13"/>
          <p:cNvSpPr>
            <a:spLocks noChangeArrowheads="1"/>
          </p:cNvSpPr>
          <p:nvPr/>
        </p:nvSpPr>
        <p:spPr bwMode="auto">
          <a:xfrm>
            <a:off x="4529138" y="2909888"/>
            <a:ext cx="1654175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62" name="矩形 13"/>
          <p:cNvSpPr>
            <a:spLocks noChangeArrowheads="1"/>
          </p:cNvSpPr>
          <p:nvPr/>
        </p:nvSpPr>
        <p:spPr bwMode="auto">
          <a:xfrm>
            <a:off x="2689225" y="3003550"/>
            <a:ext cx="1654175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63" name="矩形 13"/>
          <p:cNvSpPr>
            <a:spLocks noChangeArrowheads="1"/>
          </p:cNvSpPr>
          <p:nvPr/>
        </p:nvSpPr>
        <p:spPr bwMode="auto">
          <a:xfrm>
            <a:off x="785813" y="2909888"/>
            <a:ext cx="1654175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14"/>
          <p:cNvSpPr/>
          <p:nvPr/>
        </p:nvSpPr>
        <p:spPr>
          <a:xfrm>
            <a:off x="2289175" y="1428750"/>
            <a:ext cx="4854575" cy="3500438"/>
          </a:xfrm>
          <a:custGeom>
            <a:avLst/>
            <a:gdLst/>
            <a:ahLst/>
            <a:cxnLst/>
            <a:rect l="l" t="t" r="r" b="b"/>
            <a:pathLst>
              <a:path w="5542112" h="3996724">
                <a:moveTo>
                  <a:pt x="1643177" y="0"/>
                </a:moveTo>
                <a:lnTo>
                  <a:pt x="5542112" y="0"/>
                </a:lnTo>
                <a:lnTo>
                  <a:pt x="5542112" y="548739"/>
                </a:lnTo>
                <a:lnTo>
                  <a:pt x="1654221" y="548739"/>
                </a:lnTo>
                <a:lnTo>
                  <a:pt x="1654221" y="550516"/>
                </a:lnTo>
                <a:cubicBezTo>
                  <a:pt x="1195847" y="550600"/>
                  <a:pt x="737506" y="725515"/>
                  <a:pt x="387779" y="1075243"/>
                </a:cubicBezTo>
                <a:cubicBezTo>
                  <a:pt x="-311884" y="1774905"/>
                  <a:pt x="-311884" y="2909283"/>
                  <a:pt x="387779" y="3608945"/>
                </a:cubicBezTo>
                <a:cubicBezTo>
                  <a:pt x="1087441" y="4308607"/>
                  <a:pt x="2221819" y="4308607"/>
                  <a:pt x="2921481" y="3608945"/>
                </a:cubicBezTo>
                <a:cubicBezTo>
                  <a:pt x="3271545" y="3258881"/>
                  <a:pt x="3446460" y="2799993"/>
                  <a:pt x="3446184" y="2341177"/>
                </a:cubicBezTo>
                <a:lnTo>
                  <a:pt x="3994586" y="2341177"/>
                </a:lnTo>
                <a:cubicBezTo>
                  <a:pt x="3994863" y="2940341"/>
                  <a:pt x="3766406" y="3539578"/>
                  <a:pt x="3309260" y="3996724"/>
                </a:cubicBezTo>
                <a:cubicBezTo>
                  <a:pt x="2395433" y="4910550"/>
                  <a:pt x="913826" y="4910550"/>
                  <a:pt x="0" y="3996724"/>
                </a:cubicBezTo>
                <a:cubicBezTo>
                  <a:pt x="-913827" y="3082897"/>
                  <a:pt x="-913827" y="1601291"/>
                  <a:pt x="0" y="687464"/>
                </a:cubicBezTo>
                <a:cubicBezTo>
                  <a:pt x="454000" y="233464"/>
                  <a:pt x="1048140" y="5017"/>
                  <a:pt x="1643177" y="2642"/>
                </a:cubicBezTo>
                <a:close/>
              </a:path>
            </a:pathLst>
          </a:custGeom>
          <a:solidFill>
            <a:srgbClr val="305A08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kern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5"/>
          <p:cNvSpPr/>
          <p:nvPr/>
        </p:nvSpPr>
        <p:spPr>
          <a:xfrm>
            <a:off x="2736850" y="2055813"/>
            <a:ext cx="4406900" cy="2422525"/>
          </a:xfrm>
          <a:custGeom>
            <a:avLst/>
            <a:gdLst/>
            <a:ahLst/>
            <a:cxnLst/>
            <a:rect l="l" t="t" r="r" b="b"/>
            <a:pathLst>
              <a:path w="5030643" h="2764467">
                <a:moveTo>
                  <a:pt x="1102190" y="0"/>
                </a:moveTo>
                <a:lnTo>
                  <a:pt x="5030643" y="0"/>
                </a:lnTo>
                <a:lnTo>
                  <a:pt x="5030643" y="540842"/>
                </a:lnTo>
                <a:lnTo>
                  <a:pt x="1115812" y="540842"/>
                </a:lnTo>
                <a:lnTo>
                  <a:pt x="1115812" y="542035"/>
                </a:lnTo>
                <a:cubicBezTo>
                  <a:pt x="849806" y="548315"/>
                  <a:pt x="586010" y="653458"/>
                  <a:pt x="383014" y="856454"/>
                </a:cubicBezTo>
                <a:cubicBezTo>
                  <a:pt x="-38103" y="1277571"/>
                  <a:pt x="-38103" y="1960337"/>
                  <a:pt x="383014" y="2381453"/>
                </a:cubicBezTo>
                <a:cubicBezTo>
                  <a:pt x="804131" y="2802570"/>
                  <a:pt x="1486896" y="2802570"/>
                  <a:pt x="1908013" y="2381453"/>
                </a:cubicBezTo>
                <a:cubicBezTo>
                  <a:pt x="2110512" y="2178954"/>
                  <a:pt x="2215638" y="1915954"/>
                  <a:pt x="2222339" y="1650608"/>
                </a:cubicBezTo>
                <a:lnTo>
                  <a:pt x="2764003" y="1650608"/>
                </a:lnTo>
                <a:cubicBezTo>
                  <a:pt x="2757354" y="2054603"/>
                  <a:pt x="2599295" y="2456199"/>
                  <a:pt x="2291027" y="2764467"/>
                </a:cubicBezTo>
                <a:cubicBezTo>
                  <a:pt x="1658378" y="3397116"/>
                  <a:pt x="632650" y="3397116"/>
                  <a:pt x="0" y="2764467"/>
                </a:cubicBezTo>
                <a:cubicBezTo>
                  <a:pt x="-632649" y="2131818"/>
                  <a:pt x="-632649" y="1106090"/>
                  <a:pt x="0" y="473441"/>
                </a:cubicBezTo>
                <a:cubicBezTo>
                  <a:pt x="305297" y="168145"/>
                  <a:pt x="702131" y="10175"/>
                  <a:pt x="1102190" y="1222"/>
                </a:cubicBezTo>
                <a:close/>
              </a:path>
            </a:pathLst>
          </a:custGeom>
          <a:solidFill>
            <a:srgbClr val="DFCE98"/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0" rIns="0" anchor="ctr"/>
          <a:lstStyle/>
          <a:p>
            <a:pPr marL="182563" indent="-182563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endParaRPr lang="zh-CN" altLang="en-US" sz="1400" ker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7"/>
          <p:cNvSpPr/>
          <p:nvPr/>
        </p:nvSpPr>
        <p:spPr>
          <a:xfrm>
            <a:off x="3189288" y="2697163"/>
            <a:ext cx="3954462" cy="1347787"/>
          </a:xfrm>
          <a:custGeom>
            <a:avLst/>
            <a:gdLst/>
            <a:ahLst/>
            <a:cxnLst/>
            <a:rect l="l" t="t" r="r" b="b"/>
            <a:pathLst>
              <a:path w="4515686" h="1537879">
                <a:moveTo>
                  <a:pt x="587233" y="0"/>
                </a:moveTo>
                <a:lnTo>
                  <a:pt x="4515686" y="0"/>
                </a:lnTo>
                <a:lnTo>
                  <a:pt x="4515686" y="538212"/>
                </a:lnTo>
                <a:lnTo>
                  <a:pt x="629735" y="538212"/>
                </a:lnTo>
                <a:cubicBezTo>
                  <a:pt x="538736" y="538934"/>
                  <a:pt x="448251" y="574477"/>
                  <a:pt x="378821" y="643908"/>
                </a:cubicBezTo>
                <a:cubicBezTo>
                  <a:pt x="236566" y="786163"/>
                  <a:pt x="236566" y="1016803"/>
                  <a:pt x="378821" y="1159058"/>
                </a:cubicBezTo>
                <a:cubicBezTo>
                  <a:pt x="521076" y="1301313"/>
                  <a:pt x="751716" y="1301313"/>
                  <a:pt x="893971" y="1159058"/>
                </a:cubicBezTo>
                <a:cubicBezTo>
                  <a:pt x="965098" y="1087931"/>
                  <a:pt x="1000662" y="994707"/>
                  <a:pt x="1000662" y="901483"/>
                </a:cubicBezTo>
                <a:lnTo>
                  <a:pt x="1536396" y="901483"/>
                </a:lnTo>
                <a:cubicBezTo>
                  <a:pt x="1536396" y="1131813"/>
                  <a:pt x="1448528" y="1362143"/>
                  <a:pt x="1272792" y="1537879"/>
                </a:cubicBezTo>
                <a:cubicBezTo>
                  <a:pt x="921321" y="1889351"/>
                  <a:pt x="351471" y="1889351"/>
                  <a:pt x="0" y="1537879"/>
                </a:cubicBezTo>
                <a:cubicBezTo>
                  <a:pt x="-351472" y="1186408"/>
                  <a:pt x="-351472" y="616559"/>
                  <a:pt x="0" y="265087"/>
                </a:cubicBezTo>
                <a:cubicBezTo>
                  <a:pt x="163214" y="101873"/>
                  <a:pt x="373519" y="14452"/>
                  <a:pt x="587233" y="3987"/>
                </a:cubicBezTo>
                <a:close/>
              </a:path>
            </a:pathLst>
          </a:custGeom>
          <a:solidFill>
            <a:srgbClr val="305A08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0" rIns="0" anchor="ctr"/>
          <a:lstStyle/>
          <a:p>
            <a:pPr algn="ctr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zh-CN" altLang="en-US" b="1" kern="0">
              <a:solidFill>
                <a:sysClr val="window" lastClr="FFFFFF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7173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5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6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7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8" name="矩形 12"/>
          <p:cNvSpPr>
            <a:spLocks noChangeArrowheads="1"/>
          </p:cNvSpPr>
          <p:nvPr/>
        </p:nvSpPr>
        <p:spPr bwMode="auto">
          <a:xfrm>
            <a:off x="4500563" y="2786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9" name="矩形 13"/>
          <p:cNvSpPr>
            <a:spLocks noChangeArrowheads="1"/>
          </p:cNvSpPr>
          <p:nvPr/>
        </p:nvSpPr>
        <p:spPr bwMode="auto">
          <a:xfrm>
            <a:off x="4500563" y="1500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0" name="矩形 14"/>
          <p:cNvSpPr>
            <a:spLocks noChangeArrowheads="1"/>
          </p:cNvSpPr>
          <p:nvPr/>
        </p:nvSpPr>
        <p:spPr bwMode="auto">
          <a:xfrm>
            <a:off x="4500563" y="2143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23" name="Oval 2"/>
          <p:cNvSpPr>
            <a:spLocks noChangeArrowheads="1"/>
          </p:cNvSpPr>
          <p:nvPr/>
        </p:nvSpPr>
        <p:spPr bwMode="gray">
          <a:xfrm>
            <a:off x="3459163" y="2400300"/>
            <a:ext cx="2360612" cy="2119313"/>
          </a:xfrm>
          <a:prstGeom prst="ellipse">
            <a:avLst/>
          </a:prstGeom>
          <a:solidFill>
            <a:srgbClr val="305A08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91399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99" kern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25" name="Oval 9"/>
          <p:cNvSpPr>
            <a:spLocks noChangeArrowheads="1"/>
          </p:cNvSpPr>
          <p:nvPr/>
        </p:nvSpPr>
        <p:spPr bwMode="invGray">
          <a:xfrm>
            <a:off x="3305175" y="2266950"/>
            <a:ext cx="2651125" cy="2378075"/>
          </a:xfrm>
          <a:prstGeom prst="ellipse">
            <a:avLst/>
          </a:prstGeom>
          <a:noFill/>
          <a:ln w="38100">
            <a:solidFill>
              <a:srgbClr val="305A08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 defTabSz="91399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99" kern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26" name="Line 10"/>
          <p:cNvSpPr>
            <a:spLocks noChangeShapeType="1"/>
          </p:cNvSpPr>
          <p:nvPr/>
        </p:nvSpPr>
        <p:spPr bwMode="invGray">
          <a:xfrm flipV="1">
            <a:off x="2986088" y="4160838"/>
            <a:ext cx="522287" cy="292100"/>
          </a:xfrm>
          <a:prstGeom prst="line">
            <a:avLst/>
          </a:prstGeom>
          <a:noFill/>
          <a:ln w="38100">
            <a:solidFill>
              <a:srgbClr val="305A08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defTabSz="91399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99" kern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27" name="Line 11"/>
          <p:cNvSpPr>
            <a:spLocks noChangeShapeType="1"/>
          </p:cNvSpPr>
          <p:nvPr/>
        </p:nvSpPr>
        <p:spPr bwMode="invGray">
          <a:xfrm flipV="1">
            <a:off x="2897188" y="4017963"/>
            <a:ext cx="517525" cy="292100"/>
          </a:xfrm>
          <a:prstGeom prst="line">
            <a:avLst/>
          </a:prstGeom>
          <a:noFill/>
          <a:ln w="38100">
            <a:solidFill>
              <a:srgbClr val="305A08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defTabSz="91399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99" kern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28" name="Line 12"/>
          <p:cNvSpPr>
            <a:spLocks noChangeShapeType="1"/>
          </p:cNvSpPr>
          <p:nvPr/>
        </p:nvSpPr>
        <p:spPr bwMode="invGray">
          <a:xfrm flipV="1">
            <a:off x="5778500" y="2563813"/>
            <a:ext cx="520700" cy="292100"/>
          </a:xfrm>
          <a:prstGeom prst="line">
            <a:avLst/>
          </a:prstGeom>
          <a:noFill/>
          <a:ln w="38100">
            <a:solidFill>
              <a:srgbClr val="305A08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defTabSz="91399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99" kern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29" name="Line 13"/>
          <p:cNvSpPr>
            <a:spLocks noChangeShapeType="1"/>
          </p:cNvSpPr>
          <p:nvPr/>
        </p:nvSpPr>
        <p:spPr bwMode="invGray">
          <a:xfrm flipV="1">
            <a:off x="5662613" y="2436813"/>
            <a:ext cx="522287" cy="292100"/>
          </a:xfrm>
          <a:prstGeom prst="line">
            <a:avLst/>
          </a:prstGeom>
          <a:noFill/>
          <a:ln w="38100">
            <a:solidFill>
              <a:srgbClr val="305A08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defTabSz="91399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99" kern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32" name="Line 22"/>
          <p:cNvSpPr>
            <a:spLocks noChangeShapeType="1"/>
          </p:cNvSpPr>
          <p:nvPr/>
        </p:nvSpPr>
        <p:spPr bwMode="invGray">
          <a:xfrm>
            <a:off x="2913063" y="2476500"/>
            <a:ext cx="601662" cy="328613"/>
          </a:xfrm>
          <a:prstGeom prst="line">
            <a:avLst/>
          </a:prstGeom>
          <a:noFill/>
          <a:ln w="38100">
            <a:solidFill>
              <a:srgbClr val="305A08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defTabSz="91399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99" kern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33" name="Line 23"/>
          <p:cNvSpPr>
            <a:spLocks noChangeShapeType="1"/>
          </p:cNvSpPr>
          <p:nvPr/>
        </p:nvSpPr>
        <p:spPr bwMode="invGray">
          <a:xfrm>
            <a:off x="2822575" y="2616200"/>
            <a:ext cx="601663" cy="327025"/>
          </a:xfrm>
          <a:prstGeom prst="line">
            <a:avLst/>
          </a:prstGeom>
          <a:noFill/>
          <a:ln w="38100">
            <a:solidFill>
              <a:srgbClr val="305A08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defTabSz="91399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99" kern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34" name="Line 28"/>
          <p:cNvSpPr>
            <a:spLocks noChangeShapeType="1"/>
          </p:cNvSpPr>
          <p:nvPr/>
        </p:nvSpPr>
        <p:spPr bwMode="invGray">
          <a:xfrm>
            <a:off x="5865813" y="3876675"/>
            <a:ext cx="601662" cy="330200"/>
          </a:xfrm>
          <a:prstGeom prst="line">
            <a:avLst/>
          </a:prstGeom>
          <a:noFill/>
          <a:ln w="38100">
            <a:solidFill>
              <a:srgbClr val="305A08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defTabSz="91399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99" kern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35" name="Line 29"/>
          <p:cNvSpPr>
            <a:spLocks noChangeShapeType="1"/>
          </p:cNvSpPr>
          <p:nvPr/>
        </p:nvSpPr>
        <p:spPr bwMode="invGray">
          <a:xfrm>
            <a:off x="5775325" y="4016375"/>
            <a:ext cx="601663" cy="328613"/>
          </a:xfrm>
          <a:prstGeom prst="line">
            <a:avLst/>
          </a:prstGeom>
          <a:noFill/>
          <a:ln w="38100">
            <a:solidFill>
              <a:srgbClr val="305A08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defTabSz="91399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99" kern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36" name="Oval 18"/>
          <p:cNvSpPr>
            <a:spLocks noChangeArrowheads="1"/>
          </p:cNvSpPr>
          <p:nvPr/>
        </p:nvSpPr>
        <p:spPr bwMode="gray">
          <a:xfrm>
            <a:off x="1397000" y="1420813"/>
            <a:ext cx="1536700" cy="1363662"/>
          </a:xfrm>
          <a:prstGeom prst="ellipse">
            <a:avLst/>
          </a:prstGeom>
          <a:solidFill>
            <a:srgbClr val="DFCE98"/>
          </a:solidFill>
          <a:ln>
            <a:noFill/>
          </a:ln>
          <a:extLst/>
        </p:spPr>
        <p:txBody>
          <a:bodyPr wrap="none" anchor="ctr"/>
          <a:lstStyle/>
          <a:p>
            <a:pPr algn="ctr" defTabSz="91399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99" b="1" kern="0" dirty="0">
              <a:solidFill>
                <a:srgbClr val="888888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7" name="Oval 21"/>
          <p:cNvSpPr>
            <a:spLocks noChangeArrowheads="1"/>
          </p:cNvSpPr>
          <p:nvPr/>
        </p:nvSpPr>
        <p:spPr bwMode="invGray">
          <a:xfrm>
            <a:off x="1285875" y="1322388"/>
            <a:ext cx="1762125" cy="1576387"/>
          </a:xfrm>
          <a:prstGeom prst="ellipse">
            <a:avLst/>
          </a:prstGeom>
          <a:noFill/>
          <a:ln w="38100" cap="rnd">
            <a:solidFill>
              <a:srgbClr val="305A08"/>
            </a:solidFill>
            <a:prstDash val="solid"/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 defTabSz="91399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99" kern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38" name="Oval 5"/>
          <p:cNvSpPr>
            <a:spLocks noChangeArrowheads="1"/>
          </p:cNvSpPr>
          <p:nvPr/>
        </p:nvSpPr>
        <p:spPr bwMode="gray">
          <a:xfrm>
            <a:off x="6342063" y="4046538"/>
            <a:ext cx="1538287" cy="1365250"/>
          </a:xfrm>
          <a:prstGeom prst="ellipse">
            <a:avLst/>
          </a:prstGeom>
          <a:solidFill>
            <a:srgbClr val="DFCE98"/>
          </a:solidFill>
          <a:ln>
            <a:noFill/>
          </a:ln>
          <a:extLst/>
        </p:spPr>
        <p:txBody>
          <a:bodyPr wrap="none" anchor="ctr"/>
          <a:lstStyle/>
          <a:p>
            <a:pPr algn="ctr" defTabSz="91399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99" b="1" kern="0" dirty="0">
              <a:solidFill>
                <a:srgbClr val="888888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9" name="Oval 8"/>
          <p:cNvSpPr>
            <a:spLocks noChangeArrowheads="1"/>
          </p:cNvSpPr>
          <p:nvPr/>
        </p:nvSpPr>
        <p:spPr bwMode="invGray">
          <a:xfrm>
            <a:off x="6230938" y="3948113"/>
            <a:ext cx="1763712" cy="1577975"/>
          </a:xfrm>
          <a:prstGeom prst="ellipse">
            <a:avLst/>
          </a:prstGeom>
          <a:noFill/>
          <a:ln w="38100" cap="rnd">
            <a:solidFill>
              <a:srgbClr val="305A08"/>
            </a:solidFill>
            <a:prstDash val="solid"/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 defTabSz="91399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99" kern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40" name="Oval 14"/>
          <p:cNvSpPr>
            <a:spLocks noChangeArrowheads="1"/>
          </p:cNvSpPr>
          <p:nvPr/>
        </p:nvSpPr>
        <p:spPr bwMode="gray">
          <a:xfrm>
            <a:off x="1457325" y="4164013"/>
            <a:ext cx="1538288" cy="1365250"/>
          </a:xfrm>
          <a:prstGeom prst="ellipse">
            <a:avLst/>
          </a:prstGeom>
          <a:solidFill>
            <a:srgbClr val="DFCE98"/>
          </a:solidFill>
          <a:ln>
            <a:noFill/>
          </a:ln>
          <a:extLst/>
        </p:spPr>
        <p:txBody>
          <a:bodyPr wrap="none" anchor="ctr"/>
          <a:lstStyle/>
          <a:p>
            <a:pPr algn="ctr" defTabSz="91399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199" b="1" kern="0" dirty="0">
              <a:solidFill>
                <a:srgbClr val="1F497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Oval 17"/>
          <p:cNvSpPr>
            <a:spLocks noChangeArrowheads="1"/>
          </p:cNvSpPr>
          <p:nvPr/>
        </p:nvSpPr>
        <p:spPr bwMode="invGray">
          <a:xfrm>
            <a:off x="1349375" y="4067175"/>
            <a:ext cx="1758950" cy="1576388"/>
          </a:xfrm>
          <a:prstGeom prst="ellipse">
            <a:avLst/>
          </a:prstGeom>
          <a:noFill/>
          <a:ln w="38100" cap="rnd">
            <a:solidFill>
              <a:srgbClr val="305A08"/>
            </a:solidFill>
            <a:prstDash val="solid"/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 defTabSz="91399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99" kern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42" name="Oval 24"/>
          <p:cNvSpPr>
            <a:spLocks noChangeArrowheads="1"/>
          </p:cNvSpPr>
          <p:nvPr/>
        </p:nvSpPr>
        <p:spPr bwMode="gray">
          <a:xfrm>
            <a:off x="6280150" y="1420813"/>
            <a:ext cx="1536700" cy="1363662"/>
          </a:xfrm>
          <a:prstGeom prst="ellipse">
            <a:avLst/>
          </a:prstGeom>
          <a:solidFill>
            <a:srgbClr val="DFCE98"/>
          </a:solidFill>
          <a:ln>
            <a:noFill/>
          </a:ln>
          <a:extLst/>
        </p:spPr>
        <p:txBody>
          <a:bodyPr wrap="none" anchor="ctr"/>
          <a:lstStyle/>
          <a:p>
            <a:pPr algn="ctr" defTabSz="91399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199" b="1" kern="0" dirty="0">
              <a:solidFill>
                <a:srgbClr val="1F497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Oval 27"/>
          <p:cNvSpPr>
            <a:spLocks noChangeArrowheads="1"/>
          </p:cNvSpPr>
          <p:nvPr/>
        </p:nvSpPr>
        <p:spPr bwMode="invGray">
          <a:xfrm>
            <a:off x="6134100" y="1322388"/>
            <a:ext cx="1795463" cy="1576387"/>
          </a:xfrm>
          <a:prstGeom prst="ellipse">
            <a:avLst/>
          </a:prstGeom>
          <a:noFill/>
          <a:ln w="38100" cap="rnd">
            <a:solidFill>
              <a:srgbClr val="305A08"/>
            </a:solidFill>
            <a:prstDash val="solid"/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 defTabSz="91399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99" kern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8217" name="矩形 12"/>
          <p:cNvSpPr>
            <a:spLocks noChangeArrowheads="1"/>
          </p:cNvSpPr>
          <p:nvPr/>
        </p:nvSpPr>
        <p:spPr bwMode="auto">
          <a:xfrm>
            <a:off x="6288088" y="1928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18" name="矩形 13"/>
          <p:cNvSpPr>
            <a:spLocks noChangeArrowheads="1"/>
          </p:cNvSpPr>
          <p:nvPr/>
        </p:nvSpPr>
        <p:spPr bwMode="auto">
          <a:xfrm>
            <a:off x="6357938" y="45593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19" name="矩形 14"/>
          <p:cNvSpPr>
            <a:spLocks noChangeArrowheads="1"/>
          </p:cNvSpPr>
          <p:nvPr/>
        </p:nvSpPr>
        <p:spPr bwMode="auto">
          <a:xfrm>
            <a:off x="3857625" y="3286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20" name="矩形 15"/>
          <p:cNvSpPr>
            <a:spLocks noChangeArrowheads="1"/>
          </p:cNvSpPr>
          <p:nvPr/>
        </p:nvSpPr>
        <p:spPr bwMode="auto">
          <a:xfrm>
            <a:off x="1428750" y="4643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21" name="矩形 15"/>
          <p:cNvSpPr>
            <a:spLocks noChangeArrowheads="1"/>
          </p:cNvSpPr>
          <p:nvPr/>
        </p:nvSpPr>
        <p:spPr bwMode="auto">
          <a:xfrm>
            <a:off x="1358900" y="1928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右箭头 6"/>
          <p:cNvSpPr/>
          <p:nvPr/>
        </p:nvSpPr>
        <p:spPr bwMode="auto">
          <a:xfrm rot="19885052">
            <a:off x="2405112" y="3204573"/>
            <a:ext cx="1867538" cy="1132588"/>
          </a:xfrm>
          <a:custGeom>
            <a:avLst/>
            <a:gdLst>
              <a:gd name="connsiteX0" fmla="*/ 0 w 648072"/>
              <a:gd name="connsiteY0" fmla="*/ 270030 h 1080120"/>
              <a:gd name="connsiteX1" fmla="*/ 235133 w 648072"/>
              <a:gd name="connsiteY1" fmla="*/ 270030 h 1080120"/>
              <a:gd name="connsiteX2" fmla="*/ 235133 w 648072"/>
              <a:gd name="connsiteY2" fmla="*/ 0 h 1080120"/>
              <a:gd name="connsiteX3" fmla="*/ 648072 w 648072"/>
              <a:gd name="connsiteY3" fmla="*/ 540060 h 1080120"/>
              <a:gd name="connsiteX4" fmla="*/ 235133 w 648072"/>
              <a:gd name="connsiteY4" fmla="*/ 1080120 h 1080120"/>
              <a:gd name="connsiteX5" fmla="*/ 235133 w 648072"/>
              <a:gd name="connsiteY5" fmla="*/ 810090 h 1080120"/>
              <a:gd name="connsiteX6" fmla="*/ 0 w 648072"/>
              <a:gd name="connsiteY6" fmla="*/ 810090 h 1080120"/>
              <a:gd name="connsiteX7" fmla="*/ 0 w 648072"/>
              <a:gd name="connsiteY7" fmla="*/ 270030 h 1080120"/>
              <a:gd name="connsiteX0" fmla="*/ 0 w 1638388"/>
              <a:gd name="connsiteY0" fmla="*/ 270030 h 1080120"/>
              <a:gd name="connsiteX1" fmla="*/ 235133 w 1638388"/>
              <a:gd name="connsiteY1" fmla="*/ 270030 h 1080120"/>
              <a:gd name="connsiteX2" fmla="*/ 235133 w 1638388"/>
              <a:gd name="connsiteY2" fmla="*/ 0 h 1080120"/>
              <a:gd name="connsiteX3" fmla="*/ 1638388 w 1638388"/>
              <a:gd name="connsiteY3" fmla="*/ 660191 h 1080120"/>
              <a:gd name="connsiteX4" fmla="*/ 235133 w 1638388"/>
              <a:gd name="connsiteY4" fmla="*/ 1080120 h 1080120"/>
              <a:gd name="connsiteX5" fmla="*/ 235133 w 1638388"/>
              <a:gd name="connsiteY5" fmla="*/ 810090 h 1080120"/>
              <a:gd name="connsiteX6" fmla="*/ 0 w 1638388"/>
              <a:gd name="connsiteY6" fmla="*/ 810090 h 1080120"/>
              <a:gd name="connsiteX7" fmla="*/ 0 w 1638388"/>
              <a:gd name="connsiteY7" fmla="*/ 270030 h 1080120"/>
              <a:gd name="connsiteX0" fmla="*/ 0 w 1638388"/>
              <a:gd name="connsiteY0" fmla="*/ 270030 h 1019127"/>
              <a:gd name="connsiteX1" fmla="*/ 235133 w 1638388"/>
              <a:gd name="connsiteY1" fmla="*/ 270030 h 1019127"/>
              <a:gd name="connsiteX2" fmla="*/ 235133 w 1638388"/>
              <a:gd name="connsiteY2" fmla="*/ 0 h 1019127"/>
              <a:gd name="connsiteX3" fmla="*/ 1638388 w 1638388"/>
              <a:gd name="connsiteY3" fmla="*/ 660191 h 1019127"/>
              <a:gd name="connsiteX4" fmla="*/ 601002 w 1638388"/>
              <a:gd name="connsiteY4" fmla="*/ 1019127 h 1019127"/>
              <a:gd name="connsiteX5" fmla="*/ 235133 w 1638388"/>
              <a:gd name="connsiteY5" fmla="*/ 810090 h 1019127"/>
              <a:gd name="connsiteX6" fmla="*/ 0 w 1638388"/>
              <a:gd name="connsiteY6" fmla="*/ 810090 h 1019127"/>
              <a:gd name="connsiteX7" fmla="*/ 0 w 1638388"/>
              <a:gd name="connsiteY7" fmla="*/ 270030 h 1019127"/>
              <a:gd name="connsiteX0" fmla="*/ 0 w 1638388"/>
              <a:gd name="connsiteY0" fmla="*/ 505071 h 1254168"/>
              <a:gd name="connsiteX1" fmla="*/ 235133 w 1638388"/>
              <a:gd name="connsiteY1" fmla="*/ 505071 h 1254168"/>
              <a:gd name="connsiteX2" fmla="*/ 16087 w 1638388"/>
              <a:gd name="connsiteY2" fmla="*/ 0 h 1254168"/>
              <a:gd name="connsiteX3" fmla="*/ 1638388 w 1638388"/>
              <a:gd name="connsiteY3" fmla="*/ 895232 h 1254168"/>
              <a:gd name="connsiteX4" fmla="*/ 601002 w 1638388"/>
              <a:gd name="connsiteY4" fmla="*/ 1254168 h 1254168"/>
              <a:gd name="connsiteX5" fmla="*/ 235133 w 1638388"/>
              <a:gd name="connsiteY5" fmla="*/ 1045131 h 1254168"/>
              <a:gd name="connsiteX6" fmla="*/ 0 w 1638388"/>
              <a:gd name="connsiteY6" fmla="*/ 1045131 h 1254168"/>
              <a:gd name="connsiteX7" fmla="*/ 0 w 1638388"/>
              <a:gd name="connsiteY7" fmla="*/ 505071 h 1254168"/>
              <a:gd name="connsiteX0" fmla="*/ 0 w 1638388"/>
              <a:gd name="connsiteY0" fmla="*/ 396626 h 1145723"/>
              <a:gd name="connsiteX1" fmla="*/ 235133 w 1638388"/>
              <a:gd name="connsiteY1" fmla="*/ 396626 h 1145723"/>
              <a:gd name="connsiteX2" fmla="*/ 29316 w 1638388"/>
              <a:gd name="connsiteY2" fmla="*/ 0 h 1145723"/>
              <a:gd name="connsiteX3" fmla="*/ 1638388 w 1638388"/>
              <a:gd name="connsiteY3" fmla="*/ 786787 h 1145723"/>
              <a:gd name="connsiteX4" fmla="*/ 601002 w 1638388"/>
              <a:gd name="connsiteY4" fmla="*/ 1145723 h 1145723"/>
              <a:gd name="connsiteX5" fmla="*/ 235133 w 1638388"/>
              <a:gd name="connsiteY5" fmla="*/ 936686 h 1145723"/>
              <a:gd name="connsiteX6" fmla="*/ 0 w 1638388"/>
              <a:gd name="connsiteY6" fmla="*/ 936686 h 1145723"/>
              <a:gd name="connsiteX7" fmla="*/ 0 w 1638388"/>
              <a:gd name="connsiteY7" fmla="*/ 39662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427720 w 1830975"/>
              <a:gd name="connsiteY5" fmla="*/ 936686 h 1145723"/>
              <a:gd name="connsiteX6" fmla="*/ 192587 w 1830975"/>
              <a:gd name="connsiteY6" fmla="*/ 936686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427720 w 1830975"/>
              <a:gd name="connsiteY5" fmla="*/ 936686 h 1145723"/>
              <a:gd name="connsiteX6" fmla="*/ 321260 w 1830975"/>
              <a:gd name="connsiteY6" fmla="*/ 833239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555394 w 1830975"/>
              <a:gd name="connsiteY5" fmla="*/ 861619 h 1145723"/>
              <a:gd name="connsiteX6" fmla="*/ 321260 w 1830975"/>
              <a:gd name="connsiteY6" fmla="*/ 833239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621230 w 1830975"/>
              <a:gd name="connsiteY5" fmla="*/ 767325 h 1145723"/>
              <a:gd name="connsiteX6" fmla="*/ 321260 w 1830975"/>
              <a:gd name="connsiteY6" fmla="*/ 833239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628384 w 1830975"/>
              <a:gd name="connsiteY5" fmla="*/ 886922 h 1145723"/>
              <a:gd name="connsiteX6" fmla="*/ 321260 w 1830975"/>
              <a:gd name="connsiteY6" fmla="*/ 833239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628384 w 1830975"/>
              <a:gd name="connsiteY5" fmla="*/ 886922 h 1145723"/>
              <a:gd name="connsiteX6" fmla="*/ 230042 w 1830975"/>
              <a:gd name="connsiteY6" fmla="*/ 841393 h 1145723"/>
              <a:gd name="connsiteX7" fmla="*/ 0 w 1830975"/>
              <a:gd name="connsiteY7" fmla="*/ 378476 h 1145723"/>
              <a:gd name="connsiteX0" fmla="*/ 0 w 1830975"/>
              <a:gd name="connsiteY0" fmla="*/ 378476 h 1132572"/>
              <a:gd name="connsiteX1" fmla="*/ 427720 w 1830975"/>
              <a:gd name="connsiteY1" fmla="*/ 396626 h 1132572"/>
              <a:gd name="connsiteX2" fmla="*/ 221903 w 1830975"/>
              <a:gd name="connsiteY2" fmla="*/ 0 h 1132572"/>
              <a:gd name="connsiteX3" fmla="*/ 1830975 w 1830975"/>
              <a:gd name="connsiteY3" fmla="*/ 786787 h 1132572"/>
              <a:gd name="connsiteX4" fmla="*/ 742904 w 1830975"/>
              <a:gd name="connsiteY4" fmla="*/ 1132572 h 1132572"/>
              <a:gd name="connsiteX5" fmla="*/ 628384 w 1830975"/>
              <a:gd name="connsiteY5" fmla="*/ 886922 h 1132572"/>
              <a:gd name="connsiteX6" fmla="*/ 230042 w 1830975"/>
              <a:gd name="connsiteY6" fmla="*/ 841393 h 1132572"/>
              <a:gd name="connsiteX7" fmla="*/ 0 w 1830975"/>
              <a:gd name="connsiteY7" fmla="*/ 378476 h 1132572"/>
              <a:gd name="connsiteX0" fmla="*/ 0 w 1830975"/>
              <a:gd name="connsiteY0" fmla="*/ 378476 h 1132572"/>
              <a:gd name="connsiteX1" fmla="*/ 401340 w 1830975"/>
              <a:gd name="connsiteY1" fmla="*/ 338866 h 1132572"/>
              <a:gd name="connsiteX2" fmla="*/ 221903 w 1830975"/>
              <a:gd name="connsiteY2" fmla="*/ 0 h 1132572"/>
              <a:gd name="connsiteX3" fmla="*/ 1830975 w 1830975"/>
              <a:gd name="connsiteY3" fmla="*/ 786787 h 1132572"/>
              <a:gd name="connsiteX4" fmla="*/ 742904 w 1830975"/>
              <a:gd name="connsiteY4" fmla="*/ 1132572 h 1132572"/>
              <a:gd name="connsiteX5" fmla="*/ 628384 w 1830975"/>
              <a:gd name="connsiteY5" fmla="*/ 886922 h 1132572"/>
              <a:gd name="connsiteX6" fmla="*/ 230042 w 1830975"/>
              <a:gd name="connsiteY6" fmla="*/ 841393 h 1132572"/>
              <a:gd name="connsiteX7" fmla="*/ 0 w 1830975"/>
              <a:gd name="connsiteY7" fmla="*/ 378476 h 1132572"/>
              <a:gd name="connsiteX0" fmla="*/ 0 w 1893812"/>
              <a:gd name="connsiteY0" fmla="*/ 387629 h 1132572"/>
              <a:gd name="connsiteX1" fmla="*/ 464177 w 1893812"/>
              <a:gd name="connsiteY1" fmla="*/ 33886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691221 w 1893812"/>
              <a:gd name="connsiteY5" fmla="*/ 886922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93812"/>
              <a:gd name="connsiteY0" fmla="*/ 387629 h 1132572"/>
              <a:gd name="connsiteX1" fmla="*/ 463177 w 1893812"/>
              <a:gd name="connsiteY1" fmla="*/ 36724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691221 w 1893812"/>
              <a:gd name="connsiteY5" fmla="*/ 886922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93812"/>
              <a:gd name="connsiteY0" fmla="*/ 387629 h 1132572"/>
              <a:gd name="connsiteX1" fmla="*/ 463177 w 1893812"/>
              <a:gd name="connsiteY1" fmla="*/ 36724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705372 w 1893812"/>
              <a:gd name="connsiteY5" fmla="*/ 807856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93812"/>
              <a:gd name="connsiteY0" fmla="*/ 387629 h 1132572"/>
              <a:gd name="connsiteX1" fmla="*/ 463177 w 1893812"/>
              <a:gd name="connsiteY1" fmla="*/ 36724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720600 w 1893812"/>
              <a:gd name="connsiteY5" fmla="*/ 859541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93812"/>
              <a:gd name="connsiteY0" fmla="*/ 387629 h 1132572"/>
              <a:gd name="connsiteX1" fmla="*/ 463177 w 1893812"/>
              <a:gd name="connsiteY1" fmla="*/ 36724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698295 w 1893812"/>
              <a:gd name="connsiteY5" fmla="*/ 847389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74585"/>
              <a:gd name="connsiteY0" fmla="*/ 325792 h 1132572"/>
              <a:gd name="connsiteX1" fmla="*/ 443950 w 1874585"/>
              <a:gd name="connsiteY1" fmla="*/ 367246 h 1132572"/>
              <a:gd name="connsiteX2" fmla="*/ 265513 w 1874585"/>
              <a:gd name="connsiteY2" fmla="*/ 0 h 1132572"/>
              <a:gd name="connsiteX3" fmla="*/ 1874585 w 1874585"/>
              <a:gd name="connsiteY3" fmla="*/ 786787 h 1132572"/>
              <a:gd name="connsiteX4" fmla="*/ 786514 w 1874585"/>
              <a:gd name="connsiteY4" fmla="*/ 1132572 h 1132572"/>
              <a:gd name="connsiteX5" fmla="*/ 679068 w 1874585"/>
              <a:gd name="connsiteY5" fmla="*/ 847389 h 1132572"/>
              <a:gd name="connsiteX6" fmla="*/ 273652 w 1874585"/>
              <a:gd name="connsiteY6" fmla="*/ 841393 h 1132572"/>
              <a:gd name="connsiteX7" fmla="*/ 0 w 1874585"/>
              <a:gd name="connsiteY7" fmla="*/ 325792 h 1132572"/>
              <a:gd name="connsiteX0" fmla="*/ 0 w 1874585"/>
              <a:gd name="connsiteY0" fmla="*/ 325792 h 1132572"/>
              <a:gd name="connsiteX1" fmla="*/ 443950 w 1874585"/>
              <a:gd name="connsiteY1" fmla="*/ 367246 h 1132572"/>
              <a:gd name="connsiteX2" fmla="*/ 265513 w 1874585"/>
              <a:gd name="connsiteY2" fmla="*/ 0 h 1132572"/>
              <a:gd name="connsiteX3" fmla="*/ 1874585 w 1874585"/>
              <a:gd name="connsiteY3" fmla="*/ 786787 h 1132572"/>
              <a:gd name="connsiteX4" fmla="*/ 786514 w 1874585"/>
              <a:gd name="connsiteY4" fmla="*/ 1132572 h 1132572"/>
              <a:gd name="connsiteX5" fmla="*/ 654764 w 1874585"/>
              <a:gd name="connsiteY5" fmla="*/ 891998 h 1132572"/>
              <a:gd name="connsiteX6" fmla="*/ 273652 w 1874585"/>
              <a:gd name="connsiteY6" fmla="*/ 841393 h 1132572"/>
              <a:gd name="connsiteX7" fmla="*/ 0 w 1874585"/>
              <a:gd name="connsiteY7" fmla="*/ 325792 h 1132572"/>
              <a:gd name="connsiteX0" fmla="*/ 0 w 1867510"/>
              <a:gd name="connsiteY0" fmla="*/ 325792 h 1132572"/>
              <a:gd name="connsiteX1" fmla="*/ 443950 w 1867510"/>
              <a:gd name="connsiteY1" fmla="*/ 367246 h 1132572"/>
              <a:gd name="connsiteX2" fmla="*/ 265513 w 1867510"/>
              <a:gd name="connsiteY2" fmla="*/ 0 h 1132572"/>
              <a:gd name="connsiteX3" fmla="*/ 1867510 w 1867510"/>
              <a:gd name="connsiteY3" fmla="*/ 826319 h 1132572"/>
              <a:gd name="connsiteX4" fmla="*/ 786514 w 1867510"/>
              <a:gd name="connsiteY4" fmla="*/ 1132572 h 1132572"/>
              <a:gd name="connsiteX5" fmla="*/ 654764 w 1867510"/>
              <a:gd name="connsiteY5" fmla="*/ 891998 h 1132572"/>
              <a:gd name="connsiteX6" fmla="*/ 273652 w 1867510"/>
              <a:gd name="connsiteY6" fmla="*/ 841393 h 1132572"/>
              <a:gd name="connsiteX7" fmla="*/ 0 w 1867510"/>
              <a:gd name="connsiteY7" fmla="*/ 325792 h 1132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67510" h="1132572">
                <a:moveTo>
                  <a:pt x="0" y="325792"/>
                </a:moveTo>
                <a:lnTo>
                  <a:pt x="443950" y="367246"/>
                </a:lnTo>
                <a:lnTo>
                  <a:pt x="265513" y="0"/>
                </a:lnTo>
                <a:lnTo>
                  <a:pt x="1867510" y="826319"/>
                </a:lnTo>
                <a:lnTo>
                  <a:pt x="786514" y="1132572"/>
                </a:lnTo>
                <a:lnTo>
                  <a:pt x="654764" y="891998"/>
                </a:lnTo>
                <a:lnTo>
                  <a:pt x="273652" y="841393"/>
                </a:lnTo>
                <a:lnTo>
                  <a:pt x="0" y="325792"/>
                </a:lnTo>
                <a:close/>
              </a:path>
            </a:pathLst>
          </a:custGeom>
          <a:solidFill>
            <a:srgbClr val="305A08"/>
          </a:solidFill>
          <a:ln w="9525">
            <a:noFill/>
            <a:round/>
            <a:headEnd/>
            <a:tailEnd/>
          </a:ln>
          <a:scene3d>
            <a:camera prst="legacyObliqueBottom"/>
            <a:lightRig rig="legacyFlat3" dir="b"/>
          </a:scene3d>
          <a:sp3d extrusionH="227000" prstMaterial="legacyMatte">
            <a:bevelT w="13500" h="13970" prst="angle"/>
            <a:bevelB w="13500" h="13500" prst="angle"/>
            <a:extrusionClr>
              <a:srgbClr val="DDDDDD"/>
            </a:extrusionClr>
          </a:sp3d>
        </p:spPr>
        <p:txBody>
          <a:bodyPr>
            <a:flatTx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右箭头 6"/>
          <p:cNvSpPr/>
          <p:nvPr/>
        </p:nvSpPr>
        <p:spPr bwMode="auto">
          <a:xfrm rot="1714948" flipH="1">
            <a:off x="5047662" y="3204573"/>
            <a:ext cx="1867538" cy="1132588"/>
          </a:xfrm>
          <a:custGeom>
            <a:avLst/>
            <a:gdLst>
              <a:gd name="connsiteX0" fmla="*/ 0 w 648072"/>
              <a:gd name="connsiteY0" fmla="*/ 270030 h 1080120"/>
              <a:gd name="connsiteX1" fmla="*/ 235133 w 648072"/>
              <a:gd name="connsiteY1" fmla="*/ 270030 h 1080120"/>
              <a:gd name="connsiteX2" fmla="*/ 235133 w 648072"/>
              <a:gd name="connsiteY2" fmla="*/ 0 h 1080120"/>
              <a:gd name="connsiteX3" fmla="*/ 648072 w 648072"/>
              <a:gd name="connsiteY3" fmla="*/ 540060 h 1080120"/>
              <a:gd name="connsiteX4" fmla="*/ 235133 w 648072"/>
              <a:gd name="connsiteY4" fmla="*/ 1080120 h 1080120"/>
              <a:gd name="connsiteX5" fmla="*/ 235133 w 648072"/>
              <a:gd name="connsiteY5" fmla="*/ 810090 h 1080120"/>
              <a:gd name="connsiteX6" fmla="*/ 0 w 648072"/>
              <a:gd name="connsiteY6" fmla="*/ 810090 h 1080120"/>
              <a:gd name="connsiteX7" fmla="*/ 0 w 648072"/>
              <a:gd name="connsiteY7" fmla="*/ 270030 h 1080120"/>
              <a:gd name="connsiteX0" fmla="*/ 0 w 1638388"/>
              <a:gd name="connsiteY0" fmla="*/ 270030 h 1080120"/>
              <a:gd name="connsiteX1" fmla="*/ 235133 w 1638388"/>
              <a:gd name="connsiteY1" fmla="*/ 270030 h 1080120"/>
              <a:gd name="connsiteX2" fmla="*/ 235133 w 1638388"/>
              <a:gd name="connsiteY2" fmla="*/ 0 h 1080120"/>
              <a:gd name="connsiteX3" fmla="*/ 1638388 w 1638388"/>
              <a:gd name="connsiteY3" fmla="*/ 660191 h 1080120"/>
              <a:gd name="connsiteX4" fmla="*/ 235133 w 1638388"/>
              <a:gd name="connsiteY4" fmla="*/ 1080120 h 1080120"/>
              <a:gd name="connsiteX5" fmla="*/ 235133 w 1638388"/>
              <a:gd name="connsiteY5" fmla="*/ 810090 h 1080120"/>
              <a:gd name="connsiteX6" fmla="*/ 0 w 1638388"/>
              <a:gd name="connsiteY6" fmla="*/ 810090 h 1080120"/>
              <a:gd name="connsiteX7" fmla="*/ 0 w 1638388"/>
              <a:gd name="connsiteY7" fmla="*/ 270030 h 1080120"/>
              <a:gd name="connsiteX0" fmla="*/ 0 w 1638388"/>
              <a:gd name="connsiteY0" fmla="*/ 270030 h 1019127"/>
              <a:gd name="connsiteX1" fmla="*/ 235133 w 1638388"/>
              <a:gd name="connsiteY1" fmla="*/ 270030 h 1019127"/>
              <a:gd name="connsiteX2" fmla="*/ 235133 w 1638388"/>
              <a:gd name="connsiteY2" fmla="*/ 0 h 1019127"/>
              <a:gd name="connsiteX3" fmla="*/ 1638388 w 1638388"/>
              <a:gd name="connsiteY3" fmla="*/ 660191 h 1019127"/>
              <a:gd name="connsiteX4" fmla="*/ 601002 w 1638388"/>
              <a:gd name="connsiteY4" fmla="*/ 1019127 h 1019127"/>
              <a:gd name="connsiteX5" fmla="*/ 235133 w 1638388"/>
              <a:gd name="connsiteY5" fmla="*/ 810090 h 1019127"/>
              <a:gd name="connsiteX6" fmla="*/ 0 w 1638388"/>
              <a:gd name="connsiteY6" fmla="*/ 810090 h 1019127"/>
              <a:gd name="connsiteX7" fmla="*/ 0 w 1638388"/>
              <a:gd name="connsiteY7" fmla="*/ 270030 h 1019127"/>
              <a:gd name="connsiteX0" fmla="*/ 0 w 1638388"/>
              <a:gd name="connsiteY0" fmla="*/ 505071 h 1254168"/>
              <a:gd name="connsiteX1" fmla="*/ 235133 w 1638388"/>
              <a:gd name="connsiteY1" fmla="*/ 505071 h 1254168"/>
              <a:gd name="connsiteX2" fmla="*/ 16087 w 1638388"/>
              <a:gd name="connsiteY2" fmla="*/ 0 h 1254168"/>
              <a:gd name="connsiteX3" fmla="*/ 1638388 w 1638388"/>
              <a:gd name="connsiteY3" fmla="*/ 895232 h 1254168"/>
              <a:gd name="connsiteX4" fmla="*/ 601002 w 1638388"/>
              <a:gd name="connsiteY4" fmla="*/ 1254168 h 1254168"/>
              <a:gd name="connsiteX5" fmla="*/ 235133 w 1638388"/>
              <a:gd name="connsiteY5" fmla="*/ 1045131 h 1254168"/>
              <a:gd name="connsiteX6" fmla="*/ 0 w 1638388"/>
              <a:gd name="connsiteY6" fmla="*/ 1045131 h 1254168"/>
              <a:gd name="connsiteX7" fmla="*/ 0 w 1638388"/>
              <a:gd name="connsiteY7" fmla="*/ 505071 h 1254168"/>
              <a:gd name="connsiteX0" fmla="*/ 0 w 1638388"/>
              <a:gd name="connsiteY0" fmla="*/ 396626 h 1145723"/>
              <a:gd name="connsiteX1" fmla="*/ 235133 w 1638388"/>
              <a:gd name="connsiteY1" fmla="*/ 396626 h 1145723"/>
              <a:gd name="connsiteX2" fmla="*/ 29316 w 1638388"/>
              <a:gd name="connsiteY2" fmla="*/ 0 h 1145723"/>
              <a:gd name="connsiteX3" fmla="*/ 1638388 w 1638388"/>
              <a:gd name="connsiteY3" fmla="*/ 786787 h 1145723"/>
              <a:gd name="connsiteX4" fmla="*/ 601002 w 1638388"/>
              <a:gd name="connsiteY4" fmla="*/ 1145723 h 1145723"/>
              <a:gd name="connsiteX5" fmla="*/ 235133 w 1638388"/>
              <a:gd name="connsiteY5" fmla="*/ 936686 h 1145723"/>
              <a:gd name="connsiteX6" fmla="*/ 0 w 1638388"/>
              <a:gd name="connsiteY6" fmla="*/ 936686 h 1145723"/>
              <a:gd name="connsiteX7" fmla="*/ 0 w 1638388"/>
              <a:gd name="connsiteY7" fmla="*/ 39662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427720 w 1830975"/>
              <a:gd name="connsiteY5" fmla="*/ 936686 h 1145723"/>
              <a:gd name="connsiteX6" fmla="*/ 192587 w 1830975"/>
              <a:gd name="connsiteY6" fmla="*/ 936686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427720 w 1830975"/>
              <a:gd name="connsiteY5" fmla="*/ 936686 h 1145723"/>
              <a:gd name="connsiteX6" fmla="*/ 321260 w 1830975"/>
              <a:gd name="connsiteY6" fmla="*/ 833239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555394 w 1830975"/>
              <a:gd name="connsiteY5" fmla="*/ 861619 h 1145723"/>
              <a:gd name="connsiteX6" fmla="*/ 321260 w 1830975"/>
              <a:gd name="connsiteY6" fmla="*/ 833239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621230 w 1830975"/>
              <a:gd name="connsiteY5" fmla="*/ 767325 h 1145723"/>
              <a:gd name="connsiteX6" fmla="*/ 321260 w 1830975"/>
              <a:gd name="connsiteY6" fmla="*/ 833239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628384 w 1830975"/>
              <a:gd name="connsiteY5" fmla="*/ 886922 h 1145723"/>
              <a:gd name="connsiteX6" fmla="*/ 321260 w 1830975"/>
              <a:gd name="connsiteY6" fmla="*/ 833239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628384 w 1830975"/>
              <a:gd name="connsiteY5" fmla="*/ 886922 h 1145723"/>
              <a:gd name="connsiteX6" fmla="*/ 230042 w 1830975"/>
              <a:gd name="connsiteY6" fmla="*/ 841393 h 1145723"/>
              <a:gd name="connsiteX7" fmla="*/ 0 w 1830975"/>
              <a:gd name="connsiteY7" fmla="*/ 378476 h 1145723"/>
              <a:gd name="connsiteX0" fmla="*/ 0 w 1830975"/>
              <a:gd name="connsiteY0" fmla="*/ 378476 h 1132572"/>
              <a:gd name="connsiteX1" fmla="*/ 427720 w 1830975"/>
              <a:gd name="connsiteY1" fmla="*/ 396626 h 1132572"/>
              <a:gd name="connsiteX2" fmla="*/ 221903 w 1830975"/>
              <a:gd name="connsiteY2" fmla="*/ 0 h 1132572"/>
              <a:gd name="connsiteX3" fmla="*/ 1830975 w 1830975"/>
              <a:gd name="connsiteY3" fmla="*/ 786787 h 1132572"/>
              <a:gd name="connsiteX4" fmla="*/ 742904 w 1830975"/>
              <a:gd name="connsiteY4" fmla="*/ 1132572 h 1132572"/>
              <a:gd name="connsiteX5" fmla="*/ 628384 w 1830975"/>
              <a:gd name="connsiteY5" fmla="*/ 886922 h 1132572"/>
              <a:gd name="connsiteX6" fmla="*/ 230042 w 1830975"/>
              <a:gd name="connsiteY6" fmla="*/ 841393 h 1132572"/>
              <a:gd name="connsiteX7" fmla="*/ 0 w 1830975"/>
              <a:gd name="connsiteY7" fmla="*/ 378476 h 1132572"/>
              <a:gd name="connsiteX0" fmla="*/ 0 w 1830975"/>
              <a:gd name="connsiteY0" fmla="*/ 378476 h 1132572"/>
              <a:gd name="connsiteX1" fmla="*/ 401340 w 1830975"/>
              <a:gd name="connsiteY1" fmla="*/ 338866 h 1132572"/>
              <a:gd name="connsiteX2" fmla="*/ 221903 w 1830975"/>
              <a:gd name="connsiteY2" fmla="*/ 0 h 1132572"/>
              <a:gd name="connsiteX3" fmla="*/ 1830975 w 1830975"/>
              <a:gd name="connsiteY3" fmla="*/ 786787 h 1132572"/>
              <a:gd name="connsiteX4" fmla="*/ 742904 w 1830975"/>
              <a:gd name="connsiteY4" fmla="*/ 1132572 h 1132572"/>
              <a:gd name="connsiteX5" fmla="*/ 628384 w 1830975"/>
              <a:gd name="connsiteY5" fmla="*/ 886922 h 1132572"/>
              <a:gd name="connsiteX6" fmla="*/ 230042 w 1830975"/>
              <a:gd name="connsiteY6" fmla="*/ 841393 h 1132572"/>
              <a:gd name="connsiteX7" fmla="*/ 0 w 1830975"/>
              <a:gd name="connsiteY7" fmla="*/ 378476 h 1132572"/>
              <a:gd name="connsiteX0" fmla="*/ 0 w 1893812"/>
              <a:gd name="connsiteY0" fmla="*/ 387629 h 1132572"/>
              <a:gd name="connsiteX1" fmla="*/ 464177 w 1893812"/>
              <a:gd name="connsiteY1" fmla="*/ 33886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691221 w 1893812"/>
              <a:gd name="connsiteY5" fmla="*/ 886922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93812"/>
              <a:gd name="connsiteY0" fmla="*/ 387629 h 1132572"/>
              <a:gd name="connsiteX1" fmla="*/ 463177 w 1893812"/>
              <a:gd name="connsiteY1" fmla="*/ 36724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691221 w 1893812"/>
              <a:gd name="connsiteY5" fmla="*/ 886922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93812"/>
              <a:gd name="connsiteY0" fmla="*/ 387629 h 1132572"/>
              <a:gd name="connsiteX1" fmla="*/ 463177 w 1893812"/>
              <a:gd name="connsiteY1" fmla="*/ 36724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705372 w 1893812"/>
              <a:gd name="connsiteY5" fmla="*/ 807856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93812"/>
              <a:gd name="connsiteY0" fmla="*/ 387629 h 1132572"/>
              <a:gd name="connsiteX1" fmla="*/ 463177 w 1893812"/>
              <a:gd name="connsiteY1" fmla="*/ 36724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720600 w 1893812"/>
              <a:gd name="connsiteY5" fmla="*/ 859541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93812"/>
              <a:gd name="connsiteY0" fmla="*/ 387629 h 1132572"/>
              <a:gd name="connsiteX1" fmla="*/ 463177 w 1893812"/>
              <a:gd name="connsiteY1" fmla="*/ 36724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698295 w 1893812"/>
              <a:gd name="connsiteY5" fmla="*/ 847389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74585"/>
              <a:gd name="connsiteY0" fmla="*/ 325792 h 1132572"/>
              <a:gd name="connsiteX1" fmla="*/ 443950 w 1874585"/>
              <a:gd name="connsiteY1" fmla="*/ 367246 h 1132572"/>
              <a:gd name="connsiteX2" fmla="*/ 265513 w 1874585"/>
              <a:gd name="connsiteY2" fmla="*/ 0 h 1132572"/>
              <a:gd name="connsiteX3" fmla="*/ 1874585 w 1874585"/>
              <a:gd name="connsiteY3" fmla="*/ 786787 h 1132572"/>
              <a:gd name="connsiteX4" fmla="*/ 786514 w 1874585"/>
              <a:gd name="connsiteY4" fmla="*/ 1132572 h 1132572"/>
              <a:gd name="connsiteX5" fmla="*/ 679068 w 1874585"/>
              <a:gd name="connsiteY5" fmla="*/ 847389 h 1132572"/>
              <a:gd name="connsiteX6" fmla="*/ 273652 w 1874585"/>
              <a:gd name="connsiteY6" fmla="*/ 841393 h 1132572"/>
              <a:gd name="connsiteX7" fmla="*/ 0 w 1874585"/>
              <a:gd name="connsiteY7" fmla="*/ 325792 h 1132572"/>
              <a:gd name="connsiteX0" fmla="*/ 0 w 1874585"/>
              <a:gd name="connsiteY0" fmla="*/ 325792 h 1132572"/>
              <a:gd name="connsiteX1" fmla="*/ 443950 w 1874585"/>
              <a:gd name="connsiteY1" fmla="*/ 367246 h 1132572"/>
              <a:gd name="connsiteX2" fmla="*/ 265513 w 1874585"/>
              <a:gd name="connsiteY2" fmla="*/ 0 h 1132572"/>
              <a:gd name="connsiteX3" fmla="*/ 1874585 w 1874585"/>
              <a:gd name="connsiteY3" fmla="*/ 786787 h 1132572"/>
              <a:gd name="connsiteX4" fmla="*/ 786514 w 1874585"/>
              <a:gd name="connsiteY4" fmla="*/ 1132572 h 1132572"/>
              <a:gd name="connsiteX5" fmla="*/ 654764 w 1874585"/>
              <a:gd name="connsiteY5" fmla="*/ 891998 h 1132572"/>
              <a:gd name="connsiteX6" fmla="*/ 273652 w 1874585"/>
              <a:gd name="connsiteY6" fmla="*/ 841393 h 1132572"/>
              <a:gd name="connsiteX7" fmla="*/ 0 w 1874585"/>
              <a:gd name="connsiteY7" fmla="*/ 325792 h 1132572"/>
              <a:gd name="connsiteX0" fmla="*/ 0 w 1867510"/>
              <a:gd name="connsiteY0" fmla="*/ 325792 h 1132572"/>
              <a:gd name="connsiteX1" fmla="*/ 443950 w 1867510"/>
              <a:gd name="connsiteY1" fmla="*/ 367246 h 1132572"/>
              <a:gd name="connsiteX2" fmla="*/ 265513 w 1867510"/>
              <a:gd name="connsiteY2" fmla="*/ 0 h 1132572"/>
              <a:gd name="connsiteX3" fmla="*/ 1867510 w 1867510"/>
              <a:gd name="connsiteY3" fmla="*/ 826319 h 1132572"/>
              <a:gd name="connsiteX4" fmla="*/ 786514 w 1867510"/>
              <a:gd name="connsiteY4" fmla="*/ 1132572 h 1132572"/>
              <a:gd name="connsiteX5" fmla="*/ 654764 w 1867510"/>
              <a:gd name="connsiteY5" fmla="*/ 891998 h 1132572"/>
              <a:gd name="connsiteX6" fmla="*/ 273652 w 1867510"/>
              <a:gd name="connsiteY6" fmla="*/ 841393 h 1132572"/>
              <a:gd name="connsiteX7" fmla="*/ 0 w 1867510"/>
              <a:gd name="connsiteY7" fmla="*/ 325792 h 1132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67510" h="1132572">
                <a:moveTo>
                  <a:pt x="0" y="325792"/>
                </a:moveTo>
                <a:lnTo>
                  <a:pt x="443950" y="367246"/>
                </a:lnTo>
                <a:lnTo>
                  <a:pt x="265513" y="0"/>
                </a:lnTo>
                <a:lnTo>
                  <a:pt x="1867510" y="826319"/>
                </a:lnTo>
                <a:lnTo>
                  <a:pt x="786514" y="1132572"/>
                </a:lnTo>
                <a:lnTo>
                  <a:pt x="654764" y="891998"/>
                </a:lnTo>
                <a:lnTo>
                  <a:pt x="273652" y="841393"/>
                </a:lnTo>
                <a:lnTo>
                  <a:pt x="0" y="325792"/>
                </a:lnTo>
                <a:close/>
              </a:path>
            </a:pathLst>
          </a:custGeom>
          <a:solidFill>
            <a:srgbClr val="305A08"/>
          </a:solidFill>
          <a:ln w="9525">
            <a:noFill/>
            <a:round/>
            <a:headEnd/>
            <a:tailEnd/>
          </a:ln>
          <a:scene3d>
            <a:camera prst="legacyObliqueBottom"/>
            <a:lightRig rig="legacyFlat3" dir="b"/>
          </a:scene3d>
          <a:sp3d extrusionH="227000" prstMaterial="legacyMatte">
            <a:bevelT w="13500" h="13970" prst="angle"/>
            <a:bevelB w="13500" h="13500" prst="angle"/>
            <a:extrusionClr>
              <a:srgbClr val="DDDDDD"/>
            </a:extrusionClr>
          </a:sp3d>
        </p:spPr>
        <p:txBody>
          <a:bodyPr>
            <a:flatTx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右箭头 6"/>
          <p:cNvSpPr/>
          <p:nvPr/>
        </p:nvSpPr>
        <p:spPr bwMode="auto">
          <a:xfrm rot="1714948" flipV="1">
            <a:off x="2405112" y="2000086"/>
            <a:ext cx="1867538" cy="1132588"/>
          </a:xfrm>
          <a:custGeom>
            <a:avLst/>
            <a:gdLst>
              <a:gd name="connsiteX0" fmla="*/ 0 w 648072"/>
              <a:gd name="connsiteY0" fmla="*/ 270030 h 1080120"/>
              <a:gd name="connsiteX1" fmla="*/ 235133 w 648072"/>
              <a:gd name="connsiteY1" fmla="*/ 270030 h 1080120"/>
              <a:gd name="connsiteX2" fmla="*/ 235133 w 648072"/>
              <a:gd name="connsiteY2" fmla="*/ 0 h 1080120"/>
              <a:gd name="connsiteX3" fmla="*/ 648072 w 648072"/>
              <a:gd name="connsiteY3" fmla="*/ 540060 h 1080120"/>
              <a:gd name="connsiteX4" fmla="*/ 235133 w 648072"/>
              <a:gd name="connsiteY4" fmla="*/ 1080120 h 1080120"/>
              <a:gd name="connsiteX5" fmla="*/ 235133 w 648072"/>
              <a:gd name="connsiteY5" fmla="*/ 810090 h 1080120"/>
              <a:gd name="connsiteX6" fmla="*/ 0 w 648072"/>
              <a:gd name="connsiteY6" fmla="*/ 810090 h 1080120"/>
              <a:gd name="connsiteX7" fmla="*/ 0 w 648072"/>
              <a:gd name="connsiteY7" fmla="*/ 270030 h 1080120"/>
              <a:gd name="connsiteX0" fmla="*/ 0 w 1638388"/>
              <a:gd name="connsiteY0" fmla="*/ 270030 h 1080120"/>
              <a:gd name="connsiteX1" fmla="*/ 235133 w 1638388"/>
              <a:gd name="connsiteY1" fmla="*/ 270030 h 1080120"/>
              <a:gd name="connsiteX2" fmla="*/ 235133 w 1638388"/>
              <a:gd name="connsiteY2" fmla="*/ 0 h 1080120"/>
              <a:gd name="connsiteX3" fmla="*/ 1638388 w 1638388"/>
              <a:gd name="connsiteY3" fmla="*/ 660191 h 1080120"/>
              <a:gd name="connsiteX4" fmla="*/ 235133 w 1638388"/>
              <a:gd name="connsiteY4" fmla="*/ 1080120 h 1080120"/>
              <a:gd name="connsiteX5" fmla="*/ 235133 w 1638388"/>
              <a:gd name="connsiteY5" fmla="*/ 810090 h 1080120"/>
              <a:gd name="connsiteX6" fmla="*/ 0 w 1638388"/>
              <a:gd name="connsiteY6" fmla="*/ 810090 h 1080120"/>
              <a:gd name="connsiteX7" fmla="*/ 0 w 1638388"/>
              <a:gd name="connsiteY7" fmla="*/ 270030 h 1080120"/>
              <a:gd name="connsiteX0" fmla="*/ 0 w 1638388"/>
              <a:gd name="connsiteY0" fmla="*/ 270030 h 1019127"/>
              <a:gd name="connsiteX1" fmla="*/ 235133 w 1638388"/>
              <a:gd name="connsiteY1" fmla="*/ 270030 h 1019127"/>
              <a:gd name="connsiteX2" fmla="*/ 235133 w 1638388"/>
              <a:gd name="connsiteY2" fmla="*/ 0 h 1019127"/>
              <a:gd name="connsiteX3" fmla="*/ 1638388 w 1638388"/>
              <a:gd name="connsiteY3" fmla="*/ 660191 h 1019127"/>
              <a:gd name="connsiteX4" fmla="*/ 601002 w 1638388"/>
              <a:gd name="connsiteY4" fmla="*/ 1019127 h 1019127"/>
              <a:gd name="connsiteX5" fmla="*/ 235133 w 1638388"/>
              <a:gd name="connsiteY5" fmla="*/ 810090 h 1019127"/>
              <a:gd name="connsiteX6" fmla="*/ 0 w 1638388"/>
              <a:gd name="connsiteY6" fmla="*/ 810090 h 1019127"/>
              <a:gd name="connsiteX7" fmla="*/ 0 w 1638388"/>
              <a:gd name="connsiteY7" fmla="*/ 270030 h 1019127"/>
              <a:gd name="connsiteX0" fmla="*/ 0 w 1638388"/>
              <a:gd name="connsiteY0" fmla="*/ 505071 h 1254168"/>
              <a:gd name="connsiteX1" fmla="*/ 235133 w 1638388"/>
              <a:gd name="connsiteY1" fmla="*/ 505071 h 1254168"/>
              <a:gd name="connsiteX2" fmla="*/ 16087 w 1638388"/>
              <a:gd name="connsiteY2" fmla="*/ 0 h 1254168"/>
              <a:gd name="connsiteX3" fmla="*/ 1638388 w 1638388"/>
              <a:gd name="connsiteY3" fmla="*/ 895232 h 1254168"/>
              <a:gd name="connsiteX4" fmla="*/ 601002 w 1638388"/>
              <a:gd name="connsiteY4" fmla="*/ 1254168 h 1254168"/>
              <a:gd name="connsiteX5" fmla="*/ 235133 w 1638388"/>
              <a:gd name="connsiteY5" fmla="*/ 1045131 h 1254168"/>
              <a:gd name="connsiteX6" fmla="*/ 0 w 1638388"/>
              <a:gd name="connsiteY6" fmla="*/ 1045131 h 1254168"/>
              <a:gd name="connsiteX7" fmla="*/ 0 w 1638388"/>
              <a:gd name="connsiteY7" fmla="*/ 505071 h 1254168"/>
              <a:gd name="connsiteX0" fmla="*/ 0 w 1638388"/>
              <a:gd name="connsiteY0" fmla="*/ 396626 h 1145723"/>
              <a:gd name="connsiteX1" fmla="*/ 235133 w 1638388"/>
              <a:gd name="connsiteY1" fmla="*/ 396626 h 1145723"/>
              <a:gd name="connsiteX2" fmla="*/ 29316 w 1638388"/>
              <a:gd name="connsiteY2" fmla="*/ 0 h 1145723"/>
              <a:gd name="connsiteX3" fmla="*/ 1638388 w 1638388"/>
              <a:gd name="connsiteY3" fmla="*/ 786787 h 1145723"/>
              <a:gd name="connsiteX4" fmla="*/ 601002 w 1638388"/>
              <a:gd name="connsiteY4" fmla="*/ 1145723 h 1145723"/>
              <a:gd name="connsiteX5" fmla="*/ 235133 w 1638388"/>
              <a:gd name="connsiteY5" fmla="*/ 936686 h 1145723"/>
              <a:gd name="connsiteX6" fmla="*/ 0 w 1638388"/>
              <a:gd name="connsiteY6" fmla="*/ 936686 h 1145723"/>
              <a:gd name="connsiteX7" fmla="*/ 0 w 1638388"/>
              <a:gd name="connsiteY7" fmla="*/ 39662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427720 w 1830975"/>
              <a:gd name="connsiteY5" fmla="*/ 936686 h 1145723"/>
              <a:gd name="connsiteX6" fmla="*/ 192587 w 1830975"/>
              <a:gd name="connsiteY6" fmla="*/ 936686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427720 w 1830975"/>
              <a:gd name="connsiteY5" fmla="*/ 936686 h 1145723"/>
              <a:gd name="connsiteX6" fmla="*/ 321260 w 1830975"/>
              <a:gd name="connsiteY6" fmla="*/ 833239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555394 w 1830975"/>
              <a:gd name="connsiteY5" fmla="*/ 861619 h 1145723"/>
              <a:gd name="connsiteX6" fmla="*/ 321260 w 1830975"/>
              <a:gd name="connsiteY6" fmla="*/ 833239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621230 w 1830975"/>
              <a:gd name="connsiteY5" fmla="*/ 767325 h 1145723"/>
              <a:gd name="connsiteX6" fmla="*/ 321260 w 1830975"/>
              <a:gd name="connsiteY6" fmla="*/ 833239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628384 w 1830975"/>
              <a:gd name="connsiteY5" fmla="*/ 886922 h 1145723"/>
              <a:gd name="connsiteX6" fmla="*/ 321260 w 1830975"/>
              <a:gd name="connsiteY6" fmla="*/ 833239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628384 w 1830975"/>
              <a:gd name="connsiteY5" fmla="*/ 886922 h 1145723"/>
              <a:gd name="connsiteX6" fmla="*/ 230042 w 1830975"/>
              <a:gd name="connsiteY6" fmla="*/ 841393 h 1145723"/>
              <a:gd name="connsiteX7" fmla="*/ 0 w 1830975"/>
              <a:gd name="connsiteY7" fmla="*/ 378476 h 1145723"/>
              <a:gd name="connsiteX0" fmla="*/ 0 w 1830975"/>
              <a:gd name="connsiteY0" fmla="*/ 378476 h 1132572"/>
              <a:gd name="connsiteX1" fmla="*/ 427720 w 1830975"/>
              <a:gd name="connsiteY1" fmla="*/ 396626 h 1132572"/>
              <a:gd name="connsiteX2" fmla="*/ 221903 w 1830975"/>
              <a:gd name="connsiteY2" fmla="*/ 0 h 1132572"/>
              <a:gd name="connsiteX3" fmla="*/ 1830975 w 1830975"/>
              <a:gd name="connsiteY3" fmla="*/ 786787 h 1132572"/>
              <a:gd name="connsiteX4" fmla="*/ 742904 w 1830975"/>
              <a:gd name="connsiteY4" fmla="*/ 1132572 h 1132572"/>
              <a:gd name="connsiteX5" fmla="*/ 628384 w 1830975"/>
              <a:gd name="connsiteY5" fmla="*/ 886922 h 1132572"/>
              <a:gd name="connsiteX6" fmla="*/ 230042 w 1830975"/>
              <a:gd name="connsiteY6" fmla="*/ 841393 h 1132572"/>
              <a:gd name="connsiteX7" fmla="*/ 0 w 1830975"/>
              <a:gd name="connsiteY7" fmla="*/ 378476 h 1132572"/>
              <a:gd name="connsiteX0" fmla="*/ 0 w 1830975"/>
              <a:gd name="connsiteY0" fmla="*/ 378476 h 1132572"/>
              <a:gd name="connsiteX1" fmla="*/ 401340 w 1830975"/>
              <a:gd name="connsiteY1" fmla="*/ 338866 h 1132572"/>
              <a:gd name="connsiteX2" fmla="*/ 221903 w 1830975"/>
              <a:gd name="connsiteY2" fmla="*/ 0 h 1132572"/>
              <a:gd name="connsiteX3" fmla="*/ 1830975 w 1830975"/>
              <a:gd name="connsiteY3" fmla="*/ 786787 h 1132572"/>
              <a:gd name="connsiteX4" fmla="*/ 742904 w 1830975"/>
              <a:gd name="connsiteY4" fmla="*/ 1132572 h 1132572"/>
              <a:gd name="connsiteX5" fmla="*/ 628384 w 1830975"/>
              <a:gd name="connsiteY5" fmla="*/ 886922 h 1132572"/>
              <a:gd name="connsiteX6" fmla="*/ 230042 w 1830975"/>
              <a:gd name="connsiteY6" fmla="*/ 841393 h 1132572"/>
              <a:gd name="connsiteX7" fmla="*/ 0 w 1830975"/>
              <a:gd name="connsiteY7" fmla="*/ 378476 h 1132572"/>
              <a:gd name="connsiteX0" fmla="*/ 0 w 1893812"/>
              <a:gd name="connsiteY0" fmla="*/ 387629 h 1132572"/>
              <a:gd name="connsiteX1" fmla="*/ 464177 w 1893812"/>
              <a:gd name="connsiteY1" fmla="*/ 33886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691221 w 1893812"/>
              <a:gd name="connsiteY5" fmla="*/ 886922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93812"/>
              <a:gd name="connsiteY0" fmla="*/ 387629 h 1132572"/>
              <a:gd name="connsiteX1" fmla="*/ 463177 w 1893812"/>
              <a:gd name="connsiteY1" fmla="*/ 36724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691221 w 1893812"/>
              <a:gd name="connsiteY5" fmla="*/ 886922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93812"/>
              <a:gd name="connsiteY0" fmla="*/ 387629 h 1132572"/>
              <a:gd name="connsiteX1" fmla="*/ 463177 w 1893812"/>
              <a:gd name="connsiteY1" fmla="*/ 36724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705372 w 1893812"/>
              <a:gd name="connsiteY5" fmla="*/ 807856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93812"/>
              <a:gd name="connsiteY0" fmla="*/ 387629 h 1132572"/>
              <a:gd name="connsiteX1" fmla="*/ 463177 w 1893812"/>
              <a:gd name="connsiteY1" fmla="*/ 36724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720600 w 1893812"/>
              <a:gd name="connsiteY5" fmla="*/ 859541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93812"/>
              <a:gd name="connsiteY0" fmla="*/ 387629 h 1132572"/>
              <a:gd name="connsiteX1" fmla="*/ 463177 w 1893812"/>
              <a:gd name="connsiteY1" fmla="*/ 36724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698295 w 1893812"/>
              <a:gd name="connsiteY5" fmla="*/ 847389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74585"/>
              <a:gd name="connsiteY0" fmla="*/ 325792 h 1132572"/>
              <a:gd name="connsiteX1" fmla="*/ 443950 w 1874585"/>
              <a:gd name="connsiteY1" fmla="*/ 367246 h 1132572"/>
              <a:gd name="connsiteX2" fmla="*/ 265513 w 1874585"/>
              <a:gd name="connsiteY2" fmla="*/ 0 h 1132572"/>
              <a:gd name="connsiteX3" fmla="*/ 1874585 w 1874585"/>
              <a:gd name="connsiteY3" fmla="*/ 786787 h 1132572"/>
              <a:gd name="connsiteX4" fmla="*/ 786514 w 1874585"/>
              <a:gd name="connsiteY4" fmla="*/ 1132572 h 1132572"/>
              <a:gd name="connsiteX5" fmla="*/ 679068 w 1874585"/>
              <a:gd name="connsiteY5" fmla="*/ 847389 h 1132572"/>
              <a:gd name="connsiteX6" fmla="*/ 273652 w 1874585"/>
              <a:gd name="connsiteY6" fmla="*/ 841393 h 1132572"/>
              <a:gd name="connsiteX7" fmla="*/ 0 w 1874585"/>
              <a:gd name="connsiteY7" fmla="*/ 325792 h 1132572"/>
              <a:gd name="connsiteX0" fmla="*/ 0 w 1874585"/>
              <a:gd name="connsiteY0" fmla="*/ 325792 h 1132572"/>
              <a:gd name="connsiteX1" fmla="*/ 443950 w 1874585"/>
              <a:gd name="connsiteY1" fmla="*/ 367246 h 1132572"/>
              <a:gd name="connsiteX2" fmla="*/ 265513 w 1874585"/>
              <a:gd name="connsiteY2" fmla="*/ 0 h 1132572"/>
              <a:gd name="connsiteX3" fmla="*/ 1874585 w 1874585"/>
              <a:gd name="connsiteY3" fmla="*/ 786787 h 1132572"/>
              <a:gd name="connsiteX4" fmla="*/ 786514 w 1874585"/>
              <a:gd name="connsiteY4" fmla="*/ 1132572 h 1132572"/>
              <a:gd name="connsiteX5" fmla="*/ 654764 w 1874585"/>
              <a:gd name="connsiteY5" fmla="*/ 891998 h 1132572"/>
              <a:gd name="connsiteX6" fmla="*/ 273652 w 1874585"/>
              <a:gd name="connsiteY6" fmla="*/ 841393 h 1132572"/>
              <a:gd name="connsiteX7" fmla="*/ 0 w 1874585"/>
              <a:gd name="connsiteY7" fmla="*/ 325792 h 1132572"/>
              <a:gd name="connsiteX0" fmla="*/ 0 w 1867510"/>
              <a:gd name="connsiteY0" fmla="*/ 325792 h 1132572"/>
              <a:gd name="connsiteX1" fmla="*/ 443950 w 1867510"/>
              <a:gd name="connsiteY1" fmla="*/ 367246 h 1132572"/>
              <a:gd name="connsiteX2" fmla="*/ 265513 w 1867510"/>
              <a:gd name="connsiteY2" fmla="*/ 0 h 1132572"/>
              <a:gd name="connsiteX3" fmla="*/ 1867510 w 1867510"/>
              <a:gd name="connsiteY3" fmla="*/ 826319 h 1132572"/>
              <a:gd name="connsiteX4" fmla="*/ 786514 w 1867510"/>
              <a:gd name="connsiteY4" fmla="*/ 1132572 h 1132572"/>
              <a:gd name="connsiteX5" fmla="*/ 654764 w 1867510"/>
              <a:gd name="connsiteY5" fmla="*/ 891998 h 1132572"/>
              <a:gd name="connsiteX6" fmla="*/ 273652 w 1867510"/>
              <a:gd name="connsiteY6" fmla="*/ 841393 h 1132572"/>
              <a:gd name="connsiteX7" fmla="*/ 0 w 1867510"/>
              <a:gd name="connsiteY7" fmla="*/ 325792 h 1132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67510" h="1132572">
                <a:moveTo>
                  <a:pt x="0" y="325792"/>
                </a:moveTo>
                <a:lnTo>
                  <a:pt x="443950" y="367246"/>
                </a:lnTo>
                <a:lnTo>
                  <a:pt x="265513" y="0"/>
                </a:lnTo>
                <a:lnTo>
                  <a:pt x="1867510" y="826319"/>
                </a:lnTo>
                <a:lnTo>
                  <a:pt x="786514" y="1132572"/>
                </a:lnTo>
                <a:lnTo>
                  <a:pt x="654764" y="891998"/>
                </a:lnTo>
                <a:lnTo>
                  <a:pt x="273652" y="841393"/>
                </a:lnTo>
                <a:lnTo>
                  <a:pt x="0" y="325792"/>
                </a:lnTo>
                <a:close/>
              </a:path>
            </a:pathLst>
          </a:custGeom>
          <a:solidFill>
            <a:srgbClr val="305A08"/>
          </a:solidFill>
          <a:ln w="9525">
            <a:noFill/>
            <a:round/>
            <a:headEnd/>
            <a:tailEnd/>
          </a:ln>
          <a:scene3d>
            <a:camera prst="legacyObliqueBottom"/>
            <a:lightRig rig="legacyFlat3" dir="b"/>
          </a:scene3d>
          <a:sp3d extrusionH="227000" prstMaterial="legacyMatte">
            <a:bevelT w="13500" h="13970" prst="angle"/>
            <a:bevelB w="13500" h="13500" prst="angle"/>
            <a:extrusionClr>
              <a:srgbClr val="DDDDDD"/>
            </a:extrusionClr>
          </a:sp3d>
        </p:spPr>
        <p:txBody>
          <a:bodyPr>
            <a:flatTx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右箭头 6"/>
          <p:cNvSpPr/>
          <p:nvPr/>
        </p:nvSpPr>
        <p:spPr bwMode="auto">
          <a:xfrm rot="19885052" flipH="1" flipV="1">
            <a:off x="5047662" y="2000086"/>
            <a:ext cx="1867538" cy="1132588"/>
          </a:xfrm>
          <a:custGeom>
            <a:avLst/>
            <a:gdLst>
              <a:gd name="connsiteX0" fmla="*/ 0 w 648072"/>
              <a:gd name="connsiteY0" fmla="*/ 270030 h 1080120"/>
              <a:gd name="connsiteX1" fmla="*/ 235133 w 648072"/>
              <a:gd name="connsiteY1" fmla="*/ 270030 h 1080120"/>
              <a:gd name="connsiteX2" fmla="*/ 235133 w 648072"/>
              <a:gd name="connsiteY2" fmla="*/ 0 h 1080120"/>
              <a:gd name="connsiteX3" fmla="*/ 648072 w 648072"/>
              <a:gd name="connsiteY3" fmla="*/ 540060 h 1080120"/>
              <a:gd name="connsiteX4" fmla="*/ 235133 w 648072"/>
              <a:gd name="connsiteY4" fmla="*/ 1080120 h 1080120"/>
              <a:gd name="connsiteX5" fmla="*/ 235133 w 648072"/>
              <a:gd name="connsiteY5" fmla="*/ 810090 h 1080120"/>
              <a:gd name="connsiteX6" fmla="*/ 0 w 648072"/>
              <a:gd name="connsiteY6" fmla="*/ 810090 h 1080120"/>
              <a:gd name="connsiteX7" fmla="*/ 0 w 648072"/>
              <a:gd name="connsiteY7" fmla="*/ 270030 h 1080120"/>
              <a:gd name="connsiteX0" fmla="*/ 0 w 1638388"/>
              <a:gd name="connsiteY0" fmla="*/ 270030 h 1080120"/>
              <a:gd name="connsiteX1" fmla="*/ 235133 w 1638388"/>
              <a:gd name="connsiteY1" fmla="*/ 270030 h 1080120"/>
              <a:gd name="connsiteX2" fmla="*/ 235133 w 1638388"/>
              <a:gd name="connsiteY2" fmla="*/ 0 h 1080120"/>
              <a:gd name="connsiteX3" fmla="*/ 1638388 w 1638388"/>
              <a:gd name="connsiteY3" fmla="*/ 660191 h 1080120"/>
              <a:gd name="connsiteX4" fmla="*/ 235133 w 1638388"/>
              <a:gd name="connsiteY4" fmla="*/ 1080120 h 1080120"/>
              <a:gd name="connsiteX5" fmla="*/ 235133 w 1638388"/>
              <a:gd name="connsiteY5" fmla="*/ 810090 h 1080120"/>
              <a:gd name="connsiteX6" fmla="*/ 0 w 1638388"/>
              <a:gd name="connsiteY6" fmla="*/ 810090 h 1080120"/>
              <a:gd name="connsiteX7" fmla="*/ 0 w 1638388"/>
              <a:gd name="connsiteY7" fmla="*/ 270030 h 1080120"/>
              <a:gd name="connsiteX0" fmla="*/ 0 w 1638388"/>
              <a:gd name="connsiteY0" fmla="*/ 270030 h 1019127"/>
              <a:gd name="connsiteX1" fmla="*/ 235133 w 1638388"/>
              <a:gd name="connsiteY1" fmla="*/ 270030 h 1019127"/>
              <a:gd name="connsiteX2" fmla="*/ 235133 w 1638388"/>
              <a:gd name="connsiteY2" fmla="*/ 0 h 1019127"/>
              <a:gd name="connsiteX3" fmla="*/ 1638388 w 1638388"/>
              <a:gd name="connsiteY3" fmla="*/ 660191 h 1019127"/>
              <a:gd name="connsiteX4" fmla="*/ 601002 w 1638388"/>
              <a:gd name="connsiteY4" fmla="*/ 1019127 h 1019127"/>
              <a:gd name="connsiteX5" fmla="*/ 235133 w 1638388"/>
              <a:gd name="connsiteY5" fmla="*/ 810090 h 1019127"/>
              <a:gd name="connsiteX6" fmla="*/ 0 w 1638388"/>
              <a:gd name="connsiteY6" fmla="*/ 810090 h 1019127"/>
              <a:gd name="connsiteX7" fmla="*/ 0 w 1638388"/>
              <a:gd name="connsiteY7" fmla="*/ 270030 h 1019127"/>
              <a:gd name="connsiteX0" fmla="*/ 0 w 1638388"/>
              <a:gd name="connsiteY0" fmla="*/ 505071 h 1254168"/>
              <a:gd name="connsiteX1" fmla="*/ 235133 w 1638388"/>
              <a:gd name="connsiteY1" fmla="*/ 505071 h 1254168"/>
              <a:gd name="connsiteX2" fmla="*/ 16087 w 1638388"/>
              <a:gd name="connsiteY2" fmla="*/ 0 h 1254168"/>
              <a:gd name="connsiteX3" fmla="*/ 1638388 w 1638388"/>
              <a:gd name="connsiteY3" fmla="*/ 895232 h 1254168"/>
              <a:gd name="connsiteX4" fmla="*/ 601002 w 1638388"/>
              <a:gd name="connsiteY4" fmla="*/ 1254168 h 1254168"/>
              <a:gd name="connsiteX5" fmla="*/ 235133 w 1638388"/>
              <a:gd name="connsiteY5" fmla="*/ 1045131 h 1254168"/>
              <a:gd name="connsiteX6" fmla="*/ 0 w 1638388"/>
              <a:gd name="connsiteY6" fmla="*/ 1045131 h 1254168"/>
              <a:gd name="connsiteX7" fmla="*/ 0 w 1638388"/>
              <a:gd name="connsiteY7" fmla="*/ 505071 h 1254168"/>
              <a:gd name="connsiteX0" fmla="*/ 0 w 1638388"/>
              <a:gd name="connsiteY0" fmla="*/ 396626 h 1145723"/>
              <a:gd name="connsiteX1" fmla="*/ 235133 w 1638388"/>
              <a:gd name="connsiteY1" fmla="*/ 396626 h 1145723"/>
              <a:gd name="connsiteX2" fmla="*/ 29316 w 1638388"/>
              <a:gd name="connsiteY2" fmla="*/ 0 h 1145723"/>
              <a:gd name="connsiteX3" fmla="*/ 1638388 w 1638388"/>
              <a:gd name="connsiteY3" fmla="*/ 786787 h 1145723"/>
              <a:gd name="connsiteX4" fmla="*/ 601002 w 1638388"/>
              <a:gd name="connsiteY4" fmla="*/ 1145723 h 1145723"/>
              <a:gd name="connsiteX5" fmla="*/ 235133 w 1638388"/>
              <a:gd name="connsiteY5" fmla="*/ 936686 h 1145723"/>
              <a:gd name="connsiteX6" fmla="*/ 0 w 1638388"/>
              <a:gd name="connsiteY6" fmla="*/ 936686 h 1145723"/>
              <a:gd name="connsiteX7" fmla="*/ 0 w 1638388"/>
              <a:gd name="connsiteY7" fmla="*/ 39662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427720 w 1830975"/>
              <a:gd name="connsiteY5" fmla="*/ 936686 h 1145723"/>
              <a:gd name="connsiteX6" fmla="*/ 192587 w 1830975"/>
              <a:gd name="connsiteY6" fmla="*/ 936686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427720 w 1830975"/>
              <a:gd name="connsiteY5" fmla="*/ 936686 h 1145723"/>
              <a:gd name="connsiteX6" fmla="*/ 321260 w 1830975"/>
              <a:gd name="connsiteY6" fmla="*/ 833239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555394 w 1830975"/>
              <a:gd name="connsiteY5" fmla="*/ 861619 h 1145723"/>
              <a:gd name="connsiteX6" fmla="*/ 321260 w 1830975"/>
              <a:gd name="connsiteY6" fmla="*/ 833239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621230 w 1830975"/>
              <a:gd name="connsiteY5" fmla="*/ 767325 h 1145723"/>
              <a:gd name="connsiteX6" fmla="*/ 321260 w 1830975"/>
              <a:gd name="connsiteY6" fmla="*/ 833239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628384 w 1830975"/>
              <a:gd name="connsiteY5" fmla="*/ 886922 h 1145723"/>
              <a:gd name="connsiteX6" fmla="*/ 321260 w 1830975"/>
              <a:gd name="connsiteY6" fmla="*/ 833239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628384 w 1830975"/>
              <a:gd name="connsiteY5" fmla="*/ 886922 h 1145723"/>
              <a:gd name="connsiteX6" fmla="*/ 230042 w 1830975"/>
              <a:gd name="connsiteY6" fmla="*/ 841393 h 1145723"/>
              <a:gd name="connsiteX7" fmla="*/ 0 w 1830975"/>
              <a:gd name="connsiteY7" fmla="*/ 378476 h 1145723"/>
              <a:gd name="connsiteX0" fmla="*/ 0 w 1830975"/>
              <a:gd name="connsiteY0" fmla="*/ 378476 h 1132572"/>
              <a:gd name="connsiteX1" fmla="*/ 427720 w 1830975"/>
              <a:gd name="connsiteY1" fmla="*/ 396626 h 1132572"/>
              <a:gd name="connsiteX2" fmla="*/ 221903 w 1830975"/>
              <a:gd name="connsiteY2" fmla="*/ 0 h 1132572"/>
              <a:gd name="connsiteX3" fmla="*/ 1830975 w 1830975"/>
              <a:gd name="connsiteY3" fmla="*/ 786787 h 1132572"/>
              <a:gd name="connsiteX4" fmla="*/ 742904 w 1830975"/>
              <a:gd name="connsiteY4" fmla="*/ 1132572 h 1132572"/>
              <a:gd name="connsiteX5" fmla="*/ 628384 w 1830975"/>
              <a:gd name="connsiteY5" fmla="*/ 886922 h 1132572"/>
              <a:gd name="connsiteX6" fmla="*/ 230042 w 1830975"/>
              <a:gd name="connsiteY6" fmla="*/ 841393 h 1132572"/>
              <a:gd name="connsiteX7" fmla="*/ 0 w 1830975"/>
              <a:gd name="connsiteY7" fmla="*/ 378476 h 1132572"/>
              <a:gd name="connsiteX0" fmla="*/ 0 w 1830975"/>
              <a:gd name="connsiteY0" fmla="*/ 378476 h 1132572"/>
              <a:gd name="connsiteX1" fmla="*/ 401340 w 1830975"/>
              <a:gd name="connsiteY1" fmla="*/ 338866 h 1132572"/>
              <a:gd name="connsiteX2" fmla="*/ 221903 w 1830975"/>
              <a:gd name="connsiteY2" fmla="*/ 0 h 1132572"/>
              <a:gd name="connsiteX3" fmla="*/ 1830975 w 1830975"/>
              <a:gd name="connsiteY3" fmla="*/ 786787 h 1132572"/>
              <a:gd name="connsiteX4" fmla="*/ 742904 w 1830975"/>
              <a:gd name="connsiteY4" fmla="*/ 1132572 h 1132572"/>
              <a:gd name="connsiteX5" fmla="*/ 628384 w 1830975"/>
              <a:gd name="connsiteY5" fmla="*/ 886922 h 1132572"/>
              <a:gd name="connsiteX6" fmla="*/ 230042 w 1830975"/>
              <a:gd name="connsiteY6" fmla="*/ 841393 h 1132572"/>
              <a:gd name="connsiteX7" fmla="*/ 0 w 1830975"/>
              <a:gd name="connsiteY7" fmla="*/ 378476 h 1132572"/>
              <a:gd name="connsiteX0" fmla="*/ 0 w 1893812"/>
              <a:gd name="connsiteY0" fmla="*/ 387629 h 1132572"/>
              <a:gd name="connsiteX1" fmla="*/ 464177 w 1893812"/>
              <a:gd name="connsiteY1" fmla="*/ 33886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691221 w 1893812"/>
              <a:gd name="connsiteY5" fmla="*/ 886922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93812"/>
              <a:gd name="connsiteY0" fmla="*/ 387629 h 1132572"/>
              <a:gd name="connsiteX1" fmla="*/ 463177 w 1893812"/>
              <a:gd name="connsiteY1" fmla="*/ 36724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691221 w 1893812"/>
              <a:gd name="connsiteY5" fmla="*/ 886922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93812"/>
              <a:gd name="connsiteY0" fmla="*/ 387629 h 1132572"/>
              <a:gd name="connsiteX1" fmla="*/ 463177 w 1893812"/>
              <a:gd name="connsiteY1" fmla="*/ 36724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705372 w 1893812"/>
              <a:gd name="connsiteY5" fmla="*/ 807856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93812"/>
              <a:gd name="connsiteY0" fmla="*/ 387629 h 1132572"/>
              <a:gd name="connsiteX1" fmla="*/ 463177 w 1893812"/>
              <a:gd name="connsiteY1" fmla="*/ 36724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720600 w 1893812"/>
              <a:gd name="connsiteY5" fmla="*/ 859541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93812"/>
              <a:gd name="connsiteY0" fmla="*/ 387629 h 1132572"/>
              <a:gd name="connsiteX1" fmla="*/ 463177 w 1893812"/>
              <a:gd name="connsiteY1" fmla="*/ 36724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698295 w 1893812"/>
              <a:gd name="connsiteY5" fmla="*/ 847389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74585"/>
              <a:gd name="connsiteY0" fmla="*/ 325792 h 1132572"/>
              <a:gd name="connsiteX1" fmla="*/ 443950 w 1874585"/>
              <a:gd name="connsiteY1" fmla="*/ 367246 h 1132572"/>
              <a:gd name="connsiteX2" fmla="*/ 265513 w 1874585"/>
              <a:gd name="connsiteY2" fmla="*/ 0 h 1132572"/>
              <a:gd name="connsiteX3" fmla="*/ 1874585 w 1874585"/>
              <a:gd name="connsiteY3" fmla="*/ 786787 h 1132572"/>
              <a:gd name="connsiteX4" fmla="*/ 786514 w 1874585"/>
              <a:gd name="connsiteY4" fmla="*/ 1132572 h 1132572"/>
              <a:gd name="connsiteX5" fmla="*/ 679068 w 1874585"/>
              <a:gd name="connsiteY5" fmla="*/ 847389 h 1132572"/>
              <a:gd name="connsiteX6" fmla="*/ 273652 w 1874585"/>
              <a:gd name="connsiteY6" fmla="*/ 841393 h 1132572"/>
              <a:gd name="connsiteX7" fmla="*/ 0 w 1874585"/>
              <a:gd name="connsiteY7" fmla="*/ 325792 h 1132572"/>
              <a:gd name="connsiteX0" fmla="*/ 0 w 1874585"/>
              <a:gd name="connsiteY0" fmla="*/ 325792 h 1132572"/>
              <a:gd name="connsiteX1" fmla="*/ 443950 w 1874585"/>
              <a:gd name="connsiteY1" fmla="*/ 367246 h 1132572"/>
              <a:gd name="connsiteX2" fmla="*/ 265513 w 1874585"/>
              <a:gd name="connsiteY2" fmla="*/ 0 h 1132572"/>
              <a:gd name="connsiteX3" fmla="*/ 1874585 w 1874585"/>
              <a:gd name="connsiteY3" fmla="*/ 786787 h 1132572"/>
              <a:gd name="connsiteX4" fmla="*/ 786514 w 1874585"/>
              <a:gd name="connsiteY4" fmla="*/ 1132572 h 1132572"/>
              <a:gd name="connsiteX5" fmla="*/ 654764 w 1874585"/>
              <a:gd name="connsiteY5" fmla="*/ 891998 h 1132572"/>
              <a:gd name="connsiteX6" fmla="*/ 273652 w 1874585"/>
              <a:gd name="connsiteY6" fmla="*/ 841393 h 1132572"/>
              <a:gd name="connsiteX7" fmla="*/ 0 w 1874585"/>
              <a:gd name="connsiteY7" fmla="*/ 325792 h 1132572"/>
              <a:gd name="connsiteX0" fmla="*/ 0 w 1867510"/>
              <a:gd name="connsiteY0" fmla="*/ 325792 h 1132572"/>
              <a:gd name="connsiteX1" fmla="*/ 443950 w 1867510"/>
              <a:gd name="connsiteY1" fmla="*/ 367246 h 1132572"/>
              <a:gd name="connsiteX2" fmla="*/ 265513 w 1867510"/>
              <a:gd name="connsiteY2" fmla="*/ 0 h 1132572"/>
              <a:gd name="connsiteX3" fmla="*/ 1867510 w 1867510"/>
              <a:gd name="connsiteY3" fmla="*/ 826319 h 1132572"/>
              <a:gd name="connsiteX4" fmla="*/ 786514 w 1867510"/>
              <a:gd name="connsiteY4" fmla="*/ 1132572 h 1132572"/>
              <a:gd name="connsiteX5" fmla="*/ 654764 w 1867510"/>
              <a:gd name="connsiteY5" fmla="*/ 891998 h 1132572"/>
              <a:gd name="connsiteX6" fmla="*/ 273652 w 1867510"/>
              <a:gd name="connsiteY6" fmla="*/ 841393 h 1132572"/>
              <a:gd name="connsiteX7" fmla="*/ 0 w 1867510"/>
              <a:gd name="connsiteY7" fmla="*/ 325792 h 1132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67510" h="1132572">
                <a:moveTo>
                  <a:pt x="0" y="325792"/>
                </a:moveTo>
                <a:lnTo>
                  <a:pt x="443950" y="367246"/>
                </a:lnTo>
                <a:lnTo>
                  <a:pt x="265513" y="0"/>
                </a:lnTo>
                <a:lnTo>
                  <a:pt x="1867510" y="826319"/>
                </a:lnTo>
                <a:lnTo>
                  <a:pt x="786514" y="1132572"/>
                </a:lnTo>
                <a:lnTo>
                  <a:pt x="654764" y="891998"/>
                </a:lnTo>
                <a:lnTo>
                  <a:pt x="273652" y="841393"/>
                </a:lnTo>
                <a:lnTo>
                  <a:pt x="0" y="325792"/>
                </a:lnTo>
                <a:close/>
              </a:path>
            </a:pathLst>
          </a:custGeom>
          <a:solidFill>
            <a:srgbClr val="305A08"/>
          </a:solidFill>
          <a:ln w="9525">
            <a:noFill/>
            <a:round/>
            <a:headEnd/>
            <a:tailEnd/>
          </a:ln>
          <a:scene3d>
            <a:camera prst="legacyObliqueBottom"/>
            <a:lightRig rig="legacyFlat3" dir="b"/>
          </a:scene3d>
          <a:sp3d extrusionH="227000" prstMaterial="legacyMatte">
            <a:bevelT w="13500" h="13970" prst="angle"/>
            <a:bevelB w="13500" h="13500" prst="angle"/>
            <a:extrusionClr>
              <a:srgbClr val="DDDDDD"/>
            </a:extrusionClr>
          </a:sp3d>
        </p:spPr>
        <p:txBody>
          <a:bodyPr>
            <a:flatTx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Oval 19"/>
          <p:cNvSpPr>
            <a:spLocks noChangeArrowheads="1"/>
          </p:cNvSpPr>
          <p:nvPr/>
        </p:nvSpPr>
        <p:spPr bwMode="auto">
          <a:xfrm>
            <a:off x="3786188" y="2317750"/>
            <a:ext cx="1752600" cy="1754188"/>
          </a:xfrm>
          <a:prstGeom prst="ellipse">
            <a:avLst/>
          </a:prstGeom>
          <a:solidFill>
            <a:srgbClr val="DFCE98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231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2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3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4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5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36" name="矩形 12"/>
          <p:cNvSpPr>
            <a:spLocks noChangeArrowheads="1"/>
          </p:cNvSpPr>
          <p:nvPr/>
        </p:nvSpPr>
        <p:spPr bwMode="auto">
          <a:xfrm>
            <a:off x="928688" y="4286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7" name="矩形 13"/>
          <p:cNvSpPr>
            <a:spLocks noChangeArrowheads="1"/>
          </p:cNvSpPr>
          <p:nvPr/>
        </p:nvSpPr>
        <p:spPr bwMode="auto">
          <a:xfrm>
            <a:off x="6715125" y="4357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8" name="矩形 14"/>
          <p:cNvSpPr>
            <a:spLocks noChangeArrowheads="1"/>
          </p:cNvSpPr>
          <p:nvPr/>
        </p:nvSpPr>
        <p:spPr bwMode="auto">
          <a:xfrm>
            <a:off x="6643688" y="1785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9" name="矩形 15"/>
          <p:cNvSpPr>
            <a:spLocks noChangeArrowheads="1"/>
          </p:cNvSpPr>
          <p:nvPr/>
        </p:nvSpPr>
        <p:spPr bwMode="auto">
          <a:xfrm>
            <a:off x="1143000" y="1857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47" name="矩形 12"/>
          <p:cNvSpPr>
            <a:spLocks noChangeArrowheads="1"/>
          </p:cNvSpPr>
          <p:nvPr/>
        </p:nvSpPr>
        <p:spPr bwMode="auto">
          <a:xfrm>
            <a:off x="2143125" y="4286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8" name="矩形 13"/>
          <p:cNvSpPr>
            <a:spLocks noChangeArrowheads="1"/>
          </p:cNvSpPr>
          <p:nvPr/>
        </p:nvSpPr>
        <p:spPr bwMode="auto">
          <a:xfrm>
            <a:off x="7073900" y="1571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9" name="矩形 14"/>
          <p:cNvSpPr>
            <a:spLocks noChangeArrowheads="1"/>
          </p:cNvSpPr>
          <p:nvPr/>
        </p:nvSpPr>
        <p:spPr bwMode="auto">
          <a:xfrm>
            <a:off x="5357813" y="4286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0" name="矩形 15"/>
          <p:cNvSpPr>
            <a:spLocks noChangeArrowheads="1"/>
          </p:cNvSpPr>
          <p:nvPr/>
        </p:nvSpPr>
        <p:spPr bwMode="auto">
          <a:xfrm>
            <a:off x="3786188" y="1571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cxnSp>
        <p:nvCxnSpPr>
          <p:cNvPr id="44" name="直接连接符 43"/>
          <p:cNvCxnSpPr/>
          <p:nvPr/>
        </p:nvCxnSpPr>
        <p:spPr>
          <a:xfrm rot="5400000">
            <a:off x="7491413" y="2408238"/>
            <a:ext cx="642937" cy="158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椭圆 44"/>
          <p:cNvSpPr/>
          <p:nvPr/>
        </p:nvSpPr>
        <p:spPr>
          <a:xfrm>
            <a:off x="7715250" y="1928813"/>
            <a:ext cx="214313" cy="214312"/>
          </a:xfrm>
          <a:prstGeom prst="ellipse">
            <a:avLst/>
          </a:prstGeom>
          <a:solidFill>
            <a:srgbClr val="DFC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46" name="直接连接符 45"/>
          <p:cNvCxnSpPr/>
          <p:nvPr/>
        </p:nvCxnSpPr>
        <p:spPr>
          <a:xfrm rot="5400000">
            <a:off x="4133850" y="2408238"/>
            <a:ext cx="642937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rot="5400000">
            <a:off x="2552700" y="3749675"/>
            <a:ext cx="642938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1285875" y="3071813"/>
            <a:ext cx="6500813" cy="158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椭圆 48"/>
          <p:cNvSpPr/>
          <p:nvPr/>
        </p:nvSpPr>
        <p:spPr bwMode="auto">
          <a:xfrm>
            <a:off x="500063" y="2571750"/>
            <a:ext cx="1000125" cy="1000125"/>
          </a:xfrm>
          <a:prstGeom prst="ellipse">
            <a:avLst/>
          </a:prstGeom>
          <a:solidFill>
            <a:srgbClr val="DFCE98"/>
          </a:solidFill>
          <a:ln>
            <a:noFill/>
          </a:ln>
          <a:effectLst>
            <a:outerShdw blurRad="241300" dist="152400" dir="84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" name="椭圆 49"/>
          <p:cNvSpPr/>
          <p:nvPr/>
        </p:nvSpPr>
        <p:spPr bwMode="auto">
          <a:xfrm>
            <a:off x="500055" y="2611746"/>
            <a:ext cx="943708" cy="953449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燕尾形 50"/>
          <p:cNvSpPr/>
          <p:nvPr/>
        </p:nvSpPr>
        <p:spPr bwMode="auto">
          <a:xfrm>
            <a:off x="812800" y="2911475"/>
            <a:ext cx="374650" cy="37465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2" name="椭圆 51"/>
          <p:cNvSpPr/>
          <p:nvPr/>
        </p:nvSpPr>
        <p:spPr bwMode="auto">
          <a:xfrm>
            <a:off x="2500313" y="2714625"/>
            <a:ext cx="785812" cy="785813"/>
          </a:xfrm>
          <a:prstGeom prst="ellipse">
            <a:avLst/>
          </a:prstGeom>
          <a:solidFill>
            <a:srgbClr val="305A08"/>
          </a:solidFill>
          <a:ln>
            <a:noFill/>
          </a:ln>
          <a:effectLst>
            <a:outerShdw blurRad="241300" dist="152400" dir="84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3" name="椭圆 52"/>
          <p:cNvSpPr/>
          <p:nvPr/>
        </p:nvSpPr>
        <p:spPr bwMode="auto">
          <a:xfrm>
            <a:off x="2500300" y="2746048"/>
            <a:ext cx="741484" cy="74913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2014</a:t>
            </a:r>
            <a:endParaRPr lang="zh-CN" altLang="en-US" sz="16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椭圆 53"/>
          <p:cNvSpPr/>
          <p:nvPr/>
        </p:nvSpPr>
        <p:spPr bwMode="auto">
          <a:xfrm>
            <a:off x="4071938" y="2714625"/>
            <a:ext cx="785812" cy="785813"/>
          </a:xfrm>
          <a:prstGeom prst="ellipse">
            <a:avLst/>
          </a:prstGeom>
          <a:solidFill>
            <a:srgbClr val="DFCE98"/>
          </a:solidFill>
          <a:ln>
            <a:noFill/>
          </a:ln>
          <a:effectLst>
            <a:outerShdw blurRad="241300" dist="152400" dir="84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椭圆 54"/>
          <p:cNvSpPr/>
          <p:nvPr/>
        </p:nvSpPr>
        <p:spPr bwMode="auto">
          <a:xfrm>
            <a:off x="4071925" y="2746048"/>
            <a:ext cx="741484" cy="74913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2015</a:t>
            </a:r>
            <a:endParaRPr lang="zh-CN" altLang="en-US" sz="16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椭圆 55"/>
          <p:cNvSpPr/>
          <p:nvPr/>
        </p:nvSpPr>
        <p:spPr bwMode="auto">
          <a:xfrm>
            <a:off x="7358063" y="2571750"/>
            <a:ext cx="1000125" cy="1000125"/>
          </a:xfrm>
          <a:prstGeom prst="ellipse">
            <a:avLst/>
          </a:prstGeom>
          <a:solidFill>
            <a:srgbClr val="DFCE98"/>
          </a:solidFill>
          <a:ln>
            <a:noFill/>
          </a:ln>
          <a:effectLst>
            <a:outerShdw blurRad="241300" dist="152400" dir="84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7" name="椭圆 56"/>
          <p:cNvSpPr/>
          <p:nvPr/>
        </p:nvSpPr>
        <p:spPr bwMode="auto">
          <a:xfrm>
            <a:off x="7358055" y="2611746"/>
            <a:ext cx="943708" cy="953449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2017</a:t>
            </a:r>
            <a:endParaRPr lang="zh-CN" altLang="en-US" sz="20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2770188" y="4025900"/>
            <a:ext cx="214312" cy="214313"/>
          </a:xfrm>
          <a:prstGeom prst="ellipse">
            <a:avLst/>
          </a:prstGeom>
          <a:solidFill>
            <a:srgbClr val="305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9" name="直接连接符 58"/>
          <p:cNvCxnSpPr/>
          <p:nvPr/>
        </p:nvCxnSpPr>
        <p:spPr>
          <a:xfrm rot="5400000">
            <a:off x="5726113" y="3749675"/>
            <a:ext cx="642938" cy="158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椭圆 59"/>
          <p:cNvSpPr/>
          <p:nvPr/>
        </p:nvSpPr>
        <p:spPr>
          <a:xfrm>
            <a:off x="5945188" y="4025900"/>
            <a:ext cx="214312" cy="214313"/>
          </a:xfrm>
          <a:prstGeom prst="ellipse">
            <a:avLst/>
          </a:prstGeom>
          <a:solidFill>
            <a:srgbClr val="305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1" name="椭圆 60"/>
          <p:cNvSpPr/>
          <p:nvPr/>
        </p:nvSpPr>
        <p:spPr bwMode="auto">
          <a:xfrm>
            <a:off x="5643563" y="2714625"/>
            <a:ext cx="785812" cy="785813"/>
          </a:xfrm>
          <a:prstGeom prst="ellipse">
            <a:avLst/>
          </a:prstGeom>
          <a:solidFill>
            <a:srgbClr val="305A08"/>
          </a:solidFill>
          <a:ln>
            <a:noFill/>
          </a:ln>
          <a:effectLst>
            <a:outerShdw blurRad="241300" dist="152400" dir="84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2" name="椭圆 61"/>
          <p:cNvSpPr/>
          <p:nvPr/>
        </p:nvSpPr>
        <p:spPr bwMode="auto">
          <a:xfrm>
            <a:off x="5643550" y="2746048"/>
            <a:ext cx="741484" cy="74913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2016</a:t>
            </a:r>
            <a:endParaRPr lang="zh-CN" altLang="en-US" sz="16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4357688" y="1928813"/>
            <a:ext cx="214312" cy="214312"/>
          </a:xfrm>
          <a:prstGeom prst="ellipse">
            <a:avLst/>
          </a:prstGeom>
          <a:solidFill>
            <a:srgbClr val="DFC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3870</TotalTime>
  <Words>481</Words>
  <Application>Microsoft Office PowerPoint</Application>
  <PresentationFormat>全屏显示(4:3)</PresentationFormat>
  <Paragraphs>87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304</cp:revision>
  <dcterms:created xsi:type="dcterms:W3CDTF">2013-10-30T09:04:50Z</dcterms:created>
  <dcterms:modified xsi:type="dcterms:W3CDTF">2017-05-08T09:22:46Z</dcterms:modified>
</cp:coreProperties>
</file>