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46" autoAdjust="0"/>
    <p:restoredTop sz="96615" autoAdjust="0"/>
  </p:normalViewPr>
  <p:slideViewPr>
    <p:cSldViewPr>
      <p:cViewPr>
        <p:scale>
          <a:sx n="80" d="100"/>
          <a:sy n="80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6749F-0569-4790-A696-78A24E157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7B866-314B-49A4-9876-34370D35A4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GIF"/><Relationship Id="rId3" Type="http://schemas.openxmlformats.org/officeDocument/2006/relationships/image" Target="../media/image4.GIF"/><Relationship Id="rId2" Type="http://schemas.openxmlformats.org/officeDocument/2006/relationships/image" Target="../media/image11.GIF"/><Relationship Id="rId1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5.GIF"/><Relationship Id="rId3" Type="http://schemas.openxmlformats.org/officeDocument/2006/relationships/image" Target="../media/image13.GIF"/><Relationship Id="rId2" Type="http://schemas.openxmlformats.org/officeDocument/2006/relationships/image" Target="../media/image11.GIF"/><Relationship Id="rId1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85852" y="4143380"/>
            <a:ext cx="24513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妈妈</a:t>
            </a:r>
            <a:endParaRPr lang="zh-CN" altLang="en-US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54670" y="5000636"/>
            <a:ext cx="436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我爱您！</a:t>
            </a:r>
            <a:endParaRPr lang="zh-CN" altLang="en-US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161294" y="260648"/>
            <a:ext cx="3917315" cy="9137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  <a:ea typeface="方正舒体" pitchFamily="2" charset="-122"/>
              </a:rPr>
              <a:t>2017-5-12</a:t>
            </a:r>
            <a:endParaRPr lang="zh-CN" altLang="en-US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oper Black" pitchFamily="18" charset="0"/>
              <a:ea typeface="方正舒体" pitchFamily="2" charset="-122"/>
            </a:endParaRPr>
          </a:p>
        </p:txBody>
      </p:sp>
    </p:spTree>
  </p:cSld>
  <p:clrMapOvr>
    <a:masterClrMapping/>
  </p:clrMapOvr>
  <p:transition spd="slow" advClick="0" advTm="10032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285860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五月</a:t>
            </a:r>
            <a:endParaRPr lang="en-US" altLang="zh-CN" sz="4800" dirty="0" smtClean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en-US" altLang="zh-CN" sz="4800" dirty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         </a:t>
            </a:r>
            <a:r>
              <a:rPr lang="zh-CN" altLang="en-US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春花烂漫时</a:t>
            </a:r>
            <a:endParaRPr lang="zh-CN" altLang="en-US" sz="4800" dirty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advTm="787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我采一束</a:t>
            </a:r>
            <a:endParaRPr lang="en-US" altLang="zh-CN" sz="4800" dirty="0" smtClean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71802" y="1285860"/>
            <a:ext cx="48013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 最芬芳的康乃馨</a:t>
            </a:r>
            <a:endParaRPr lang="zh-CN" altLang="en-US" sz="4800" dirty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9" name="图片 8" descr="走路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552700"/>
            <a:ext cx="2609850" cy="4305300"/>
          </a:xfrm>
          <a:prstGeom prst="rect">
            <a:avLst/>
          </a:prstGeom>
        </p:spPr>
      </p:pic>
    </p:spTree>
  </p:cSld>
  <p:clrMapOvr>
    <a:masterClrMapping/>
  </p:clrMapOvr>
  <p:transition advTm="161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-0.50486 0.00278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43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201"/>
                            </p:stCondLst>
                            <p:childTnLst>
                              <p:par>
                                <p:cTn id="19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50486 0.00278 L -1.18212 0.00278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mather1.gif"/>
          <p:cNvPicPr>
            <a:picLocks noChangeAspect="1"/>
          </p:cNvPicPr>
          <p:nvPr/>
        </p:nvPicPr>
        <p:blipFill>
          <a:blip r:embed="rId2" cstate="print"/>
          <a:srcRect t="5745"/>
          <a:stretch>
            <a:fillRect/>
          </a:stretch>
        </p:blipFill>
        <p:spPr>
          <a:xfrm>
            <a:off x="6363778" y="1551600"/>
            <a:ext cx="2780222" cy="5306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5786" y="1000108"/>
            <a:ext cx="3066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别在母亲</a:t>
            </a:r>
            <a:endParaRPr lang="en-US" altLang="zh-CN" sz="4800" dirty="0" smtClean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5" name="图片 4" descr="0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61315" y="5589240"/>
            <a:ext cx="805815" cy="16573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14546" y="2071678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那淡雅的衣襟上</a:t>
            </a:r>
            <a:endParaRPr lang="zh-CN" altLang="en-US" sz="4800" dirty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9734">
            <a:off x="9302534" y="300809"/>
            <a:ext cx="670066" cy="65310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1975" flipH="1">
            <a:off x="-921826" y="2127070"/>
            <a:ext cx="1047750" cy="773339"/>
          </a:xfrm>
          <a:prstGeom prst="rect">
            <a:avLst/>
          </a:prstGeom>
        </p:spPr>
      </p:pic>
    </p:spTree>
  </p:cSld>
  <p:clrMapOvr>
    <a:masterClrMapping/>
  </p:clrMapOvr>
  <p:transition advTm="244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99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99"/>
                            </p:stCondLst>
                            <p:childTnLst>
                              <p:par>
                                <p:cTn id="2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93 L 0.36181 -0.13148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8" y="-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99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99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7 4.81481E-6 C -0.0743 -0.02454 -0.12951 -0.04908 -0.17691 -0.04977 C -0.22413 -0.05047 -0.26701 -0.02755 -0.30312 -0.00463 C -0.33941 0.01828 -0.36198 0.08842 -0.39427 0.08773 C -0.42621 0.08703 -0.45416 -0.00116 -0.49496 -0.0095 C -0.53559 -0.01783 -0.58541 0.00879 -0.63906 0.03796 C -0.69288 0.06712 -0.80208 0.11481 -0.81684 0.1662 C -0.83142 0.21759 -0.79184 0.31412 -0.72795 0.34675 C -0.66406 0.37939 -0.43663 0.32939 -0.43368 0.36087 C -0.43055 0.39236 -0.66389 0.50532 -0.71007 0.53449 " pathEditMode="relative" rAng="0" ptsTypes="aaaaaaaaaA">
                                      <p:cBhvr>
                                        <p:cTn id="2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42" y="2419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2.59259E-6 C 0.01181 -0.02384 0.01511 -0.02013 0.03108 -0.03217 C 0.03473 -0.03495 0.03785 -0.03842 0.04132 -0.04143 C 0.04427 -0.04421 0.05174 -0.04606 0.05174 -0.04606 C 0.06042 -0.04537 0.0691 -0.0456 0.07761 -0.04375 C 0.08143 -0.04282 0.08542 -0.03449 0.08802 -0.03217 C 0.09341 -0.02731 0.10087 -0.02476 0.10695 -0.02314 C 0.11737 -0.02476 0.12796 -0.02453 0.13802 -0.02777 C 0.14462 -0.02986 0.14688 -0.05115 0.15174 -0.05532 C 0.1599 -0.0625 0.16441 -0.07037 0.17414 -0.07361 C 0.18091 -0.06898 0.1849 -0.0625 0.19132 -0.05763 C 0.19653 -0.0537 0.19896 -0.05347 0.20348 -0.04838 C 0.21216 -0.03865 0.20469 -0.04328 0.21389 -0.03912 C 0.22014 -0.03981 0.22674 -0.03888 0.23282 -0.04143 C 0.23473 -0.04236 0.23473 -0.04652 0.23629 -0.04838 C 0.2382 -0.05046 0.2408 -0.05138 0.24306 -0.05301 C 0.2441 -0.05532 0.24514 -0.05787 0.24653 -0.05995 C 0.24862 -0.06319 0.25174 -0.06551 0.25348 -0.06898 C 0.25521 -0.07245 0.25556 -0.07685 0.25695 -0.08055 C 0.26355 -0.09791 0.28438 -0.12314 0.29827 -0.1287 C 0.30868 -0.12801 0.3191 -0.12847 0.32934 -0.12662 C 0.34341 -0.1243 0.35174 -0.10648 0.36389 -0.10115 C 0.37483 -0.09027 0.37205 -0.08888 0.38629 -0.09213 C 0.39584 -0.09652 0.40434 -0.10393 0.41389 -0.1081 C 0.42084 -0.1074 0.42796 -0.10833 0.43455 -0.10578 C 0.44584 -0.10162 0.45139 -0.08379 0.46042 -0.07592 C 0.46459 -0.05393 0.45834 -0.08055 0.46893 -0.05763 C 0.47014 -0.05486 0.46841 -0.04907 0.47066 -0.04838 C 0.48195 -0.0449 0.49375 -0.04676 0.50521 -0.04606 C 0.5224 -0.02314 0.49757 0.00649 0.52587 0.01598 C 0.54323 0.03149 0.53542 0.06135 0.53802 0.08727 C 0.53924 0.09931 0.55191 0.10718 0.55695 0.11713 C 0.55643 0.12246 0.55712 0.12848 0.55521 0.13334 C 0.554 0.13681 0.55035 0.13727 0.54827 0.14005 C 0.54271 0.14723 0.54011 0.15787 0.53455 0.16551 C 0.53577 0.17477 0.53629 0.18403 0.53802 0.19306 C 0.53959 0.2007 0.54775 0.20625 0.55174 0.21135 C 0.54914 0.22524 0.54809 0.22176 0.53802 0.22524 C 0.52136 0.24005 0.54289 0.24769 0.55 0.25278 C 0.55712 0.25787 0.56355 0.26436 0.57066 0.26899 C 0.59618 0.28519 0.62257 0.29607 0.65 0.30348 C 0.66198 0.31389 0.65643 0.31065 0.66546 0.31482 C 0.66563 0.31505 0.67414 0.32732 0.67587 0.32639 C 0.67865 0.325 0.67952 0.31343 0.68108 0.31019 C 0.68299 0.30602 0.68577 0.30255 0.68802 0.29885 C 0.68855 0.29653 0.68785 0.29213 0.68959 0.2919 C 0.69827 0.29051 0.70209 0.29537 0.70521 0.30348 C 0.70608 0.30556 0.70573 0.30857 0.70695 0.31019 C 0.70782 0.31135 0.70921 0.31019 0.71042 0.31019 " pathEditMode="relative" ptsTypes="ffffffffffffffffffffffffffffffffffffffffffffffffA">
                                      <p:cBhvr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0764082">
            <a:off x="1108740" y="960571"/>
            <a:ext cx="463449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zh-CN" altLang="en-US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妈妈，我感谢您赐给了我生命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是您教会了我做人的道理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无论现在、将来，</a:t>
            </a:r>
            <a:endParaRPr lang="en-US" altLang="zh-CN" sz="2800" b="1" dirty="0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indent="539750"/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我永远爱您！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" name="图片 2" descr="走路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6416" y="2617470"/>
            <a:ext cx="3053715" cy="4240530"/>
          </a:xfrm>
          <a:prstGeom prst="rect">
            <a:avLst/>
          </a:prstGeom>
        </p:spPr>
      </p:pic>
      <p:pic>
        <p:nvPicPr>
          <p:cNvPr id="4" name="图片 3" descr="女孩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617470"/>
            <a:ext cx="3053715" cy="4240530"/>
          </a:xfrm>
          <a:prstGeom prst="rect">
            <a:avLst/>
          </a:prstGeom>
        </p:spPr>
      </p:pic>
    </p:spTree>
  </p:cSld>
  <p:clrMapOvr>
    <a:masterClrMapping/>
  </p:clrMapOvr>
  <p:transition spd="slow" advTm="1758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3941 -0.00555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03352"/>
            <a:ext cx="6500858" cy="4662231"/>
          </a:xfrm>
          <a:prstGeom prst="rect">
            <a:avLst/>
          </a:prstGeom>
        </p:spPr>
      </p:pic>
      <p:pic>
        <p:nvPicPr>
          <p:cNvPr id="6" name="图片 5" descr="mather1.gif"/>
          <p:cNvPicPr>
            <a:picLocks noChangeAspect="1"/>
          </p:cNvPicPr>
          <p:nvPr/>
        </p:nvPicPr>
        <p:blipFill>
          <a:blip r:embed="rId3" cstate="print"/>
          <a:srcRect t="5565"/>
          <a:stretch>
            <a:fillRect/>
          </a:stretch>
        </p:blipFill>
        <p:spPr>
          <a:xfrm>
            <a:off x="6429363" y="1530000"/>
            <a:ext cx="2714637" cy="532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00034" y="571480"/>
            <a:ext cx="5572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5945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妈妈，没有您就没有我，就没有我数十寒暑的快乐，也没有我春夏秋冬的欢笑，谢谢您给了我生命中美好的一切与成长。</a:t>
            </a:r>
            <a:endParaRPr lang="en-US" altLang="zh-CN" sz="2800" b="1" dirty="0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indent="575945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亲爱的妈妈，我爱您！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" name="图片 3" descr="康乃馨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19985212">
            <a:off x="7007640" y="4886564"/>
            <a:ext cx="1495425" cy="1924051"/>
          </a:xfrm>
          <a:prstGeom prst="rect">
            <a:avLst/>
          </a:prstGeom>
        </p:spPr>
      </p:pic>
    </p:spTree>
  </p:cSld>
  <p:clrMapOvr>
    <a:masterClrMapping/>
  </p:clrMapOvr>
  <p:transition spd="med" advTm="2648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 flipV="1">
            <a:off x="2428860" y="83678"/>
            <a:ext cx="6500858" cy="498839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143240" y="714356"/>
            <a:ext cx="5715040" cy="2253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5945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妈妈，您在我眼中永远是最美的，每一个微笑都让我幸福。太多的语言也无法向您表达我对您深深的爱意。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43240" y="2994724"/>
            <a:ext cx="5429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5945"/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我爱您，亲爱的妈妈！祝您母亲节快乐，永远年轻！</a:t>
            </a:r>
            <a:endParaRPr lang="en-US" altLang="zh-CN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" name="图片 4" descr="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214818"/>
            <a:ext cx="904875" cy="1676400"/>
          </a:xfrm>
          <a:prstGeom prst="rect">
            <a:avLst/>
          </a:prstGeom>
        </p:spPr>
      </p:pic>
      <p:pic>
        <p:nvPicPr>
          <p:cNvPr id="7" name="图片 6" descr="0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3929066"/>
            <a:ext cx="1343025" cy="27622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000628" y="4071942"/>
            <a:ext cx="3286116" cy="76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爱您的宝贝女儿：晨晨</a:t>
            </a:r>
            <a:endParaRPr lang="en-US" altLang="zh-CN" sz="2400" b="1" dirty="0" smtClean="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2017.5.12</a:t>
            </a:r>
            <a:endParaRPr lang="en-US" b="1" dirty="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矩形 8">
            <a:hlinkClick r:id="" action="ppaction://hlinkshowjump?jump=firstslide"/>
          </p:cNvPr>
          <p:cNvSpPr/>
          <p:nvPr/>
        </p:nvSpPr>
        <p:spPr>
          <a:xfrm>
            <a:off x="3929058" y="5934670"/>
            <a:ext cx="1815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ush Script MT" pitchFamily="66" charset="0"/>
                <a:ea typeface="楷体_GB2312" pitchFamily="49" charset="-122"/>
              </a:rPr>
              <a:t>Replay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ush Script MT" pitchFamily="66" charset="0"/>
              <a:ea typeface="楷体_GB2312" pitchFamily="49" charset="-122"/>
            </a:endParaRPr>
          </a:p>
        </p:txBody>
      </p:sp>
      <p:pic>
        <p:nvPicPr>
          <p:cNvPr id="10" name="图片 9" descr="mather2.gif"/>
          <p:cNvPicPr>
            <a:picLocks noChangeAspect="1"/>
          </p:cNvPicPr>
          <p:nvPr/>
        </p:nvPicPr>
        <p:blipFill>
          <a:blip r:embed="rId5" cstate="print"/>
          <a:srcRect t="5565"/>
          <a:stretch>
            <a:fillRect/>
          </a:stretch>
        </p:blipFill>
        <p:spPr>
          <a:xfrm>
            <a:off x="6429363" y="1530000"/>
            <a:ext cx="2714637" cy="5328000"/>
          </a:xfrm>
          <a:prstGeom prst="rect">
            <a:avLst/>
          </a:prstGeom>
        </p:spPr>
      </p:pic>
    </p:spTree>
  </p:cSld>
  <p:clrMapOvr>
    <a:masterClrMapping/>
  </p:clrMapOvr>
  <p:transition spd="med" advTm="3198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4798E-6 L -0.7059 0.003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5723E-6 C 0.00087 -0.00069 0.00278 -0.00046 0.00399 -0.00208 C 0.00521 -0.0037 0.00434 -0.00716 0.00573 -0.00855 C 0.00764 -0.01109 0.01441 -0.01271 0.01441 -0.01248 C 0.01892 -0.02266 0.01528 -0.01826 0.02587 -0.02335 C 0.02743 -0.02404 0.03003 -0.02543 0.03003 -0.0252 C 0.04271 -0.02242 0.03507 -0.0252 0.0434 -0.02104 C 0.04583 -0.01965 0.04913 -0.01826 0.05191 -0.01687 C 0.05312 -0.01618 0.05642 -0.01479 0.05642 -0.01456 C 0.05746 -0.01063 0.05851 -0.00624 0.0592 -0.00208 C 0.06042 0.0037 0.07274 0.00555 0.075 0.00625 C 0.08646 0.00463 0.08993 0.00578 0.09844 -0.00208 C 0.10208 -0.00994 0.10677 -0.01595 0.11285 -0.01896 C 0.11476 -0.01872 0.12743 -0.01942 0.13038 -0.01271 C 0.13177 -0.00901 0.13038 -0.00138 0.13316 -3.75723E-6 C 0.13611 0.00139 0.14201 0.00417 0.14201 0.0044 C 0.19097 0.00139 0.16684 0.00602 0.18854 -0.00416 C 0.19149 -0.01133 0.19531 -0.01318 0.19722 -0.02104 C 0.23403 -0.01734 0.20625 -0.02497 0.22326 -0.00855 C 0.22639 0.00486 0.23299 -0.00069 0.24201 -0.00208 C 0.24462 -0.01341 0.24965 -0.02104 0.25642 -0.02751 C 0.25764 -0.02705 0.2651 -0.02474 0.26684 -0.02335 C 0.26805 -0.02219 0.26858 -0.02011 0.26979 -0.01896 C 0.27344 -0.01572 0.27847 -0.01271 0.28299 -0.01063 C 0.28594 -0.00555 0.29427 0.00208 0.29427 0.00232 C 0.30555 -0.00323 0.29861 -0.00346 0.30469 -0.01687 C 0.30573 -0.01896 0.30677 -0.02104 0.30729 -0.02335 C 0.31111 -0.03491 0.30903 -0.03815 0.31753 -0.04231 C 0.32726 -0.03792 0.31788 -0.04416 0.32326 -0.03375 C 0.32448 -0.03167 0.32639 -0.03098 0.32795 -0.02959 C 0.33125 -0.01456 0.32917 -0.02057 0.33368 -0.01063 C 0.33472 -0.00647 0.3368 0.00208 0.3368 0.00232 " pathEditMode="relative" rAng="0" ptsTypes="fffffffffffffffffffffffffffffffA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0" y="-19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300"/>
                            </p:stCondLst>
                            <p:childTnLst>
                              <p:par>
                                <p:cTn id="37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3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</Words>
  <Application>WPS 演示</Application>
  <PresentationFormat>全屏显示(4:3)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楷体_GB2312</vt:lpstr>
      <vt:lpstr>Cooper Black</vt:lpstr>
      <vt:lpstr>方正舒体</vt:lpstr>
      <vt:lpstr>华文行楷</vt:lpstr>
      <vt:lpstr>Brush Script MT</vt:lpstr>
      <vt:lpstr>Arial</vt:lpstr>
      <vt:lpstr>微软雅黑</vt:lpstr>
      <vt:lpstr>新宋体</vt:lpstr>
      <vt:lpstr>Segoe Print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陈静CJ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陈静</dc:creator>
  <cp:lastModifiedBy>Administrator</cp:lastModifiedBy>
  <cp:revision>290</cp:revision>
  <dcterms:created xsi:type="dcterms:W3CDTF">2009-08-10T05:42:00Z</dcterms:created>
  <dcterms:modified xsi:type="dcterms:W3CDTF">2017-05-05T06:41:40Z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