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3234"/>
    <a:srgbClr val="F6AC43"/>
    <a:srgbClr val="93634C"/>
    <a:srgbClr val="94634C"/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5633" autoAdjust="0"/>
  </p:normalViewPr>
  <p:slideViewPr>
    <p:cSldViewPr>
      <p:cViewPr varScale="1">
        <p:scale>
          <a:sx n="105" d="100"/>
          <a:sy n="105" d="100"/>
        </p:scale>
        <p:origin x="-115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8AF2D182-5CEE-4FD7-94B4-4A4B222A2380}" type="datetimeFigureOut">
              <a:rPr lang="zh-CN" altLang="en-US"/>
              <a:pPr>
                <a:defRPr/>
              </a:pPr>
              <a:t>2017/4/6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AD3747A-B18B-4A4A-8D25-399BD2AA4A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C1821-D285-4FD6-9587-682BAE47DB29}" type="datetimeFigureOut">
              <a:rPr lang="zh-CN" altLang="en-US"/>
              <a:pPr>
                <a:defRPr/>
              </a:pPr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2D51-0C9A-4D41-90A4-0D5233B6A4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F8DE4-EF04-4D80-AC32-AEA01FF575FC}" type="datetimeFigureOut">
              <a:rPr lang="zh-CN" altLang="en-US"/>
              <a:pPr>
                <a:defRPr/>
              </a:pPr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FD699-9FD3-48E1-8F61-89524FFA2D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4824C-E288-4413-A0C3-3D5B8587AE75}" type="datetimeFigureOut">
              <a:rPr lang="zh-CN" altLang="en-US"/>
              <a:pPr>
                <a:defRPr/>
              </a:pPr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7657E-9CA3-4EE0-93DF-16047A7E2C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70F83-276A-4ADE-B28C-5F1E7FBF9633}" type="datetimeFigureOut">
              <a:rPr lang="zh-CN" altLang="en-US"/>
              <a:pPr>
                <a:defRPr/>
              </a:pPr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74FEC-37D4-4E88-BD78-390640069D2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29496-ABAB-49B7-B27F-B13BE4C98B2B}" type="datetimeFigureOut">
              <a:rPr lang="zh-CN" altLang="en-US"/>
              <a:pPr>
                <a:defRPr/>
              </a:pPr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23C95-477D-495B-AA47-07591F7E9C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93209-8489-4C6E-9900-5B48C0B5704E}" type="datetimeFigureOut">
              <a:rPr lang="zh-CN" altLang="en-US"/>
              <a:pPr>
                <a:defRPr/>
              </a:pPr>
              <a:t>2017/4/6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86C81-6FFE-45B7-BBCB-6FC2E58E0B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C6E6D-A41D-4F73-ACCD-CEE23F8456DB}" type="datetimeFigureOut">
              <a:rPr lang="zh-CN" altLang="en-US"/>
              <a:pPr>
                <a:defRPr/>
              </a:pPr>
              <a:t>2017/4/6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50EC2-FDB5-44C4-BC7D-90FEE059E5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9077A-0513-48F5-8C07-0CA7A8753C2E}" type="datetimeFigureOut">
              <a:rPr lang="zh-CN" altLang="en-US"/>
              <a:pPr>
                <a:defRPr/>
              </a:pPr>
              <a:t>2017/4/6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46A38-0AD3-4628-B16A-78F0790024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303C1-1938-46C3-B498-E170F2EE6879}" type="datetimeFigureOut">
              <a:rPr lang="zh-CN" altLang="en-US"/>
              <a:pPr>
                <a:defRPr/>
              </a:pPr>
              <a:t>2017/4/6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C94B6-A137-4419-B010-936F27A9FD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0C4FF-98BC-4640-83A0-0C1021604FAE}" type="datetimeFigureOut">
              <a:rPr lang="zh-CN" altLang="en-US"/>
              <a:pPr>
                <a:defRPr/>
              </a:pPr>
              <a:t>2017/4/6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3D2C3-20E3-4366-94E7-C648BBD724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E5F6F-631A-4854-9206-71A9AA47A071}" type="datetimeFigureOut">
              <a:rPr lang="zh-CN" altLang="en-US"/>
              <a:pPr>
                <a:defRPr/>
              </a:pPr>
              <a:t>2017/4/6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690FB-336D-4969-9DEA-13C36AF015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4ECAB0B-05CA-4A71-9301-B4F21FA320DF}" type="datetimeFigureOut">
              <a:rPr lang="zh-CN" altLang="en-US"/>
              <a:pPr>
                <a:defRPr/>
              </a:pPr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10C5989-8CE2-4305-8E0F-152BEC4DDD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 rot="-1158249">
            <a:off x="3648075" y="2244725"/>
            <a:ext cx="4857750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sc.chinaz.com</a:t>
            </a:r>
          </a:p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 站长素材</a:t>
            </a:r>
          </a:p>
          <a:p>
            <a:endParaRPr lang="zh-CN" altLang="en-US"/>
          </a:p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-36513" y="6599238"/>
            <a:ext cx="3857626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2921000" y="1347788"/>
            <a:ext cx="1724025" cy="3648075"/>
          </a:xfrm>
          <a:custGeom>
            <a:avLst/>
            <a:gdLst>
              <a:gd name="connsiteX0" fmla="*/ 1362075 w 1724025"/>
              <a:gd name="connsiteY0" fmla="*/ 3552825 h 3552825"/>
              <a:gd name="connsiteX1" fmla="*/ 1362075 w 1724025"/>
              <a:gd name="connsiteY1" fmla="*/ 1847850 h 3552825"/>
              <a:gd name="connsiteX2" fmla="*/ 1238250 w 1724025"/>
              <a:gd name="connsiteY2" fmla="*/ 1533525 h 3552825"/>
              <a:gd name="connsiteX3" fmla="*/ 266700 w 1724025"/>
              <a:gd name="connsiteY3" fmla="*/ 561975 h 3552825"/>
              <a:gd name="connsiteX4" fmla="*/ 0 w 1724025"/>
              <a:gd name="connsiteY4" fmla="*/ 828675 h 3552825"/>
              <a:gd name="connsiteX5" fmla="*/ 0 w 1724025"/>
              <a:gd name="connsiteY5" fmla="*/ 0 h 3552825"/>
              <a:gd name="connsiteX6" fmla="*/ 809625 w 1724025"/>
              <a:gd name="connsiteY6" fmla="*/ 0 h 3552825"/>
              <a:gd name="connsiteX7" fmla="*/ 533400 w 1724025"/>
              <a:gd name="connsiteY7" fmla="*/ 276225 h 3552825"/>
              <a:gd name="connsiteX8" fmla="*/ 1381125 w 1724025"/>
              <a:gd name="connsiteY8" fmla="*/ 1123950 h 3552825"/>
              <a:gd name="connsiteX9" fmla="*/ 1724025 w 1724025"/>
              <a:gd name="connsiteY9" fmla="*/ 1676400 h 3552825"/>
              <a:gd name="connsiteX10" fmla="*/ 1724025 w 1724025"/>
              <a:gd name="connsiteY10" fmla="*/ 3543300 h 3552825"/>
              <a:gd name="connsiteX11" fmla="*/ 1362075 w 1724025"/>
              <a:gd name="connsiteY11" fmla="*/ 3552825 h 3552825"/>
              <a:gd name="connsiteX0" fmla="*/ 1362075 w 1724025"/>
              <a:gd name="connsiteY0" fmla="*/ 3552825 h 3552825"/>
              <a:gd name="connsiteX1" fmla="*/ 1362075 w 1724025"/>
              <a:gd name="connsiteY1" fmla="*/ 1847850 h 3552825"/>
              <a:gd name="connsiteX2" fmla="*/ 1238250 w 1724025"/>
              <a:gd name="connsiteY2" fmla="*/ 1533525 h 3552825"/>
              <a:gd name="connsiteX3" fmla="*/ 266700 w 1724025"/>
              <a:gd name="connsiteY3" fmla="*/ 561975 h 3552825"/>
              <a:gd name="connsiteX4" fmla="*/ 0 w 1724025"/>
              <a:gd name="connsiteY4" fmla="*/ 828675 h 3552825"/>
              <a:gd name="connsiteX5" fmla="*/ 0 w 1724025"/>
              <a:gd name="connsiteY5" fmla="*/ 0 h 3552825"/>
              <a:gd name="connsiteX6" fmla="*/ 809625 w 1724025"/>
              <a:gd name="connsiteY6" fmla="*/ 0 h 3552825"/>
              <a:gd name="connsiteX7" fmla="*/ 533400 w 1724025"/>
              <a:gd name="connsiteY7" fmla="*/ 276225 h 3552825"/>
              <a:gd name="connsiteX8" fmla="*/ 1381125 w 1724025"/>
              <a:gd name="connsiteY8" fmla="*/ 1123950 h 3552825"/>
              <a:gd name="connsiteX9" fmla="*/ 1724025 w 1724025"/>
              <a:gd name="connsiteY9" fmla="*/ 1676400 h 3552825"/>
              <a:gd name="connsiteX10" fmla="*/ 1724025 w 1724025"/>
              <a:gd name="connsiteY10" fmla="*/ 3543300 h 3552825"/>
              <a:gd name="connsiteX11" fmla="*/ 1362075 w 1724025"/>
              <a:gd name="connsiteY11" fmla="*/ 3552825 h 3552825"/>
              <a:gd name="connsiteX0" fmla="*/ 1362075 w 1724025"/>
              <a:gd name="connsiteY0" fmla="*/ 3552825 h 3552825"/>
              <a:gd name="connsiteX1" fmla="*/ 1362075 w 1724025"/>
              <a:gd name="connsiteY1" fmla="*/ 1847850 h 3552825"/>
              <a:gd name="connsiteX2" fmla="*/ 1238250 w 1724025"/>
              <a:gd name="connsiteY2" fmla="*/ 1533525 h 3552825"/>
              <a:gd name="connsiteX3" fmla="*/ 266700 w 1724025"/>
              <a:gd name="connsiteY3" fmla="*/ 561975 h 3552825"/>
              <a:gd name="connsiteX4" fmla="*/ 0 w 1724025"/>
              <a:gd name="connsiteY4" fmla="*/ 828675 h 3552825"/>
              <a:gd name="connsiteX5" fmla="*/ 0 w 1724025"/>
              <a:gd name="connsiteY5" fmla="*/ 0 h 3552825"/>
              <a:gd name="connsiteX6" fmla="*/ 809625 w 1724025"/>
              <a:gd name="connsiteY6" fmla="*/ 0 h 3552825"/>
              <a:gd name="connsiteX7" fmla="*/ 533400 w 1724025"/>
              <a:gd name="connsiteY7" fmla="*/ 276225 h 3552825"/>
              <a:gd name="connsiteX8" fmla="*/ 1381125 w 1724025"/>
              <a:gd name="connsiteY8" fmla="*/ 1123950 h 3552825"/>
              <a:gd name="connsiteX9" fmla="*/ 1724025 w 1724025"/>
              <a:gd name="connsiteY9" fmla="*/ 1676400 h 3552825"/>
              <a:gd name="connsiteX10" fmla="*/ 1724025 w 1724025"/>
              <a:gd name="connsiteY10" fmla="*/ 3543300 h 3552825"/>
              <a:gd name="connsiteX11" fmla="*/ 1362075 w 1724025"/>
              <a:gd name="connsiteY11" fmla="*/ 3552825 h 3552825"/>
              <a:gd name="connsiteX0" fmla="*/ 1362075 w 1724025"/>
              <a:gd name="connsiteY0" fmla="*/ 3552825 h 3552825"/>
              <a:gd name="connsiteX1" fmla="*/ 1362075 w 1724025"/>
              <a:gd name="connsiteY1" fmla="*/ 1847850 h 3552825"/>
              <a:gd name="connsiteX2" fmla="*/ 1238250 w 1724025"/>
              <a:gd name="connsiteY2" fmla="*/ 1533525 h 3552825"/>
              <a:gd name="connsiteX3" fmla="*/ 266700 w 1724025"/>
              <a:gd name="connsiteY3" fmla="*/ 561975 h 3552825"/>
              <a:gd name="connsiteX4" fmla="*/ 0 w 1724025"/>
              <a:gd name="connsiteY4" fmla="*/ 828675 h 3552825"/>
              <a:gd name="connsiteX5" fmla="*/ 0 w 1724025"/>
              <a:gd name="connsiteY5" fmla="*/ 0 h 3552825"/>
              <a:gd name="connsiteX6" fmla="*/ 809625 w 1724025"/>
              <a:gd name="connsiteY6" fmla="*/ 0 h 3552825"/>
              <a:gd name="connsiteX7" fmla="*/ 533400 w 1724025"/>
              <a:gd name="connsiteY7" fmla="*/ 276225 h 3552825"/>
              <a:gd name="connsiteX8" fmla="*/ 1381125 w 1724025"/>
              <a:gd name="connsiteY8" fmla="*/ 1123950 h 3552825"/>
              <a:gd name="connsiteX9" fmla="*/ 1724025 w 1724025"/>
              <a:gd name="connsiteY9" fmla="*/ 1676400 h 3552825"/>
              <a:gd name="connsiteX10" fmla="*/ 1724025 w 1724025"/>
              <a:gd name="connsiteY10" fmla="*/ 3543300 h 3552825"/>
              <a:gd name="connsiteX11" fmla="*/ 1362075 w 1724025"/>
              <a:gd name="connsiteY11" fmla="*/ 3552825 h 3552825"/>
              <a:gd name="connsiteX0" fmla="*/ 1362075 w 1724025"/>
              <a:gd name="connsiteY0" fmla="*/ 3552825 h 3552825"/>
              <a:gd name="connsiteX1" fmla="*/ 1362075 w 1724025"/>
              <a:gd name="connsiteY1" fmla="*/ 1847850 h 3552825"/>
              <a:gd name="connsiteX2" fmla="*/ 1238250 w 1724025"/>
              <a:gd name="connsiteY2" fmla="*/ 1533525 h 3552825"/>
              <a:gd name="connsiteX3" fmla="*/ 266700 w 1724025"/>
              <a:gd name="connsiteY3" fmla="*/ 561975 h 3552825"/>
              <a:gd name="connsiteX4" fmla="*/ 0 w 1724025"/>
              <a:gd name="connsiteY4" fmla="*/ 828675 h 3552825"/>
              <a:gd name="connsiteX5" fmla="*/ 0 w 1724025"/>
              <a:gd name="connsiteY5" fmla="*/ 0 h 3552825"/>
              <a:gd name="connsiteX6" fmla="*/ 809625 w 1724025"/>
              <a:gd name="connsiteY6" fmla="*/ 0 h 3552825"/>
              <a:gd name="connsiteX7" fmla="*/ 533400 w 1724025"/>
              <a:gd name="connsiteY7" fmla="*/ 276225 h 3552825"/>
              <a:gd name="connsiteX8" fmla="*/ 1381125 w 1724025"/>
              <a:gd name="connsiteY8" fmla="*/ 1123950 h 3552825"/>
              <a:gd name="connsiteX9" fmla="*/ 1724025 w 1724025"/>
              <a:gd name="connsiteY9" fmla="*/ 1676400 h 3552825"/>
              <a:gd name="connsiteX10" fmla="*/ 1724025 w 1724025"/>
              <a:gd name="connsiteY10" fmla="*/ 3543300 h 3552825"/>
              <a:gd name="connsiteX11" fmla="*/ 1362075 w 1724025"/>
              <a:gd name="connsiteY11" fmla="*/ 3552825 h 3552825"/>
              <a:gd name="connsiteX0" fmla="*/ 1362075 w 1724025"/>
              <a:gd name="connsiteY0" fmla="*/ 3552825 h 3610028"/>
              <a:gd name="connsiteX1" fmla="*/ 1362075 w 1724025"/>
              <a:gd name="connsiteY1" fmla="*/ 1847850 h 3610028"/>
              <a:gd name="connsiteX2" fmla="*/ 1238250 w 1724025"/>
              <a:gd name="connsiteY2" fmla="*/ 1533525 h 3610028"/>
              <a:gd name="connsiteX3" fmla="*/ 266700 w 1724025"/>
              <a:gd name="connsiteY3" fmla="*/ 561975 h 3610028"/>
              <a:gd name="connsiteX4" fmla="*/ 0 w 1724025"/>
              <a:gd name="connsiteY4" fmla="*/ 828675 h 3610028"/>
              <a:gd name="connsiteX5" fmla="*/ 0 w 1724025"/>
              <a:gd name="connsiteY5" fmla="*/ 0 h 3610028"/>
              <a:gd name="connsiteX6" fmla="*/ 809625 w 1724025"/>
              <a:gd name="connsiteY6" fmla="*/ 0 h 3610028"/>
              <a:gd name="connsiteX7" fmla="*/ 533400 w 1724025"/>
              <a:gd name="connsiteY7" fmla="*/ 276225 h 3610028"/>
              <a:gd name="connsiteX8" fmla="*/ 1381125 w 1724025"/>
              <a:gd name="connsiteY8" fmla="*/ 1123950 h 3610028"/>
              <a:gd name="connsiteX9" fmla="*/ 1724025 w 1724025"/>
              <a:gd name="connsiteY9" fmla="*/ 1676400 h 3610028"/>
              <a:gd name="connsiteX10" fmla="*/ 1724025 w 1724025"/>
              <a:gd name="connsiteY10" fmla="*/ 3543300 h 3610028"/>
              <a:gd name="connsiteX11" fmla="*/ 1362075 w 1724025"/>
              <a:gd name="connsiteY11" fmla="*/ 3552825 h 3610028"/>
              <a:gd name="connsiteX0" fmla="*/ 1362075 w 1724025"/>
              <a:gd name="connsiteY0" fmla="*/ 3552825 h 3648089"/>
              <a:gd name="connsiteX1" fmla="*/ 1362075 w 1724025"/>
              <a:gd name="connsiteY1" fmla="*/ 1847850 h 3648089"/>
              <a:gd name="connsiteX2" fmla="*/ 1238250 w 1724025"/>
              <a:gd name="connsiteY2" fmla="*/ 1533525 h 3648089"/>
              <a:gd name="connsiteX3" fmla="*/ 266700 w 1724025"/>
              <a:gd name="connsiteY3" fmla="*/ 561975 h 3648089"/>
              <a:gd name="connsiteX4" fmla="*/ 0 w 1724025"/>
              <a:gd name="connsiteY4" fmla="*/ 828675 h 3648089"/>
              <a:gd name="connsiteX5" fmla="*/ 0 w 1724025"/>
              <a:gd name="connsiteY5" fmla="*/ 0 h 3648089"/>
              <a:gd name="connsiteX6" fmla="*/ 809625 w 1724025"/>
              <a:gd name="connsiteY6" fmla="*/ 0 h 3648089"/>
              <a:gd name="connsiteX7" fmla="*/ 533400 w 1724025"/>
              <a:gd name="connsiteY7" fmla="*/ 276225 h 3648089"/>
              <a:gd name="connsiteX8" fmla="*/ 1381125 w 1724025"/>
              <a:gd name="connsiteY8" fmla="*/ 1123950 h 3648089"/>
              <a:gd name="connsiteX9" fmla="*/ 1724025 w 1724025"/>
              <a:gd name="connsiteY9" fmla="*/ 1676400 h 3648089"/>
              <a:gd name="connsiteX10" fmla="*/ 1724025 w 1724025"/>
              <a:gd name="connsiteY10" fmla="*/ 3543300 h 3648089"/>
              <a:gd name="connsiteX11" fmla="*/ 1362075 w 1724025"/>
              <a:gd name="connsiteY11" fmla="*/ 3552825 h 3648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24025" h="3648089">
                <a:moveTo>
                  <a:pt x="1362075" y="3552825"/>
                </a:moveTo>
                <a:lnTo>
                  <a:pt x="1362075" y="1847850"/>
                </a:lnTo>
                <a:cubicBezTo>
                  <a:pt x="1358900" y="1743075"/>
                  <a:pt x="1327150" y="1628775"/>
                  <a:pt x="1238250" y="1533525"/>
                </a:cubicBezTo>
                <a:lnTo>
                  <a:pt x="266700" y="561975"/>
                </a:lnTo>
                <a:lnTo>
                  <a:pt x="0" y="828675"/>
                </a:lnTo>
                <a:lnTo>
                  <a:pt x="0" y="0"/>
                </a:lnTo>
                <a:lnTo>
                  <a:pt x="809625" y="0"/>
                </a:lnTo>
                <a:lnTo>
                  <a:pt x="533400" y="276225"/>
                </a:lnTo>
                <a:lnTo>
                  <a:pt x="1381125" y="1123950"/>
                </a:lnTo>
                <a:cubicBezTo>
                  <a:pt x="1524000" y="1289050"/>
                  <a:pt x="1724025" y="1530350"/>
                  <a:pt x="1724025" y="1676400"/>
                </a:cubicBezTo>
                <a:lnTo>
                  <a:pt x="1724025" y="3543300"/>
                </a:lnTo>
                <a:cubicBezTo>
                  <a:pt x="1717675" y="3689350"/>
                  <a:pt x="1368425" y="3673475"/>
                  <a:pt x="1362075" y="3552825"/>
                </a:cubicBezTo>
                <a:close/>
              </a:path>
            </a:pathLst>
          </a:custGeom>
          <a:solidFill>
            <a:srgbClr val="E23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atin typeface="Agency FB" panose="020B0503020202020204" pitchFamily="34" charset="0"/>
            </a:endParaRPr>
          </a:p>
        </p:txBody>
      </p:sp>
      <p:sp>
        <p:nvSpPr>
          <p:cNvPr id="1126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1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72" name="矩形 12"/>
          <p:cNvSpPr>
            <a:spLocks noChangeArrowheads="1"/>
          </p:cNvSpPr>
          <p:nvPr/>
        </p:nvSpPr>
        <p:spPr bwMode="auto">
          <a:xfrm>
            <a:off x="2051050" y="11969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3" name="矩形 13"/>
          <p:cNvSpPr>
            <a:spLocks noChangeArrowheads="1"/>
          </p:cNvSpPr>
          <p:nvPr/>
        </p:nvSpPr>
        <p:spPr bwMode="auto">
          <a:xfrm>
            <a:off x="6659563" y="29241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4" name="矩形 14"/>
          <p:cNvSpPr>
            <a:spLocks noChangeArrowheads="1"/>
          </p:cNvSpPr>
          <p:nvPr/>
        </p:nvSpPr>
        <p:spPr bwMode="auto">
          <a:xfrm>
            <a:off x="4211638" y="6921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5" name="矩形 15"/>
          <p:cNvSpPr>
            <a:spLocks noChangeArrowheads="1"/>
          </p:cNvSpPr>
          <p:nvPr/>
        </p:nvSpPr>
        <p:spPr bwMode="auto">
          <a:xfrm>
            <a:off x="1116013" y="2420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2206625" y="2395538"/>
            <a:ext cx="2076450" cy="2598737"/>
          </a:xfrm>
          <a:custGeom>
            <a:avLst/>
            <a:gdLst>
              <a:gd name="connsiteX0" fmla="*/ 2066925 w 2076450"/>
              <a:gd name="connsiteY0" fmla="*/ 2505075 h 2505075"/>
              <a:gd name="connsiteX1" fmla="*/ 1724025 w 2076450"/>
              <a:gd name="connsiteY1" fmla="*/ 2505075 h 2505075"/>
              <a:gd name="connsiteX2" fmla="*/ 1724025 w 2076450"/>
              <a:gd name="connsiteY2" fmla="*/ 1476375 h 2505075"/>
              <a:gd name="connsiteX3" fmla="*/ 1266825 w 2076450"/>
              <a:gd name="connsiteY3" fmla="*/ 1476375 h 2505075"/>
              <a:gd name="connsiteX4" fmla="*/ 400050 w 2076450"/>
              <a:gd name="connsiteY4" fmla="*/ 571500 h 2505075"/>
              <a:gd name="connsiteX5" fmla="*/ 0 w 2076450"/>
              <a:gd name="connsiteY5" fmla="*/ 571500 h 2505075"/>
              <a:gd name="connsiteX6" fmla="*/ 571500 w 2076450"/>
              <a:gd name="connsiteY6" fmla="*/ 0 h 2505075"/>
              <a:gd name="connsiteX7" fmla="*/ 1114425 w 2076450"/>
              <a:gd name="connsiteY7" fmla="*/ 542925 h 2505075"/>
              <a:gd name="connsiteX8" fmla="*/ 752475 w 2076450"/>
              <a:gd name="connsiteY8" fmla="*/ 542925 h 2505075"/>
              <a:gd name="connsiteX9" fmla="*/ 1638300 w 2076450"/>
              <a:gd name="connsiteY9" fmla="*/ 1104900 h 2505075"/>
              <a:gd name="connsiteX10" fmla="*/ 2076450 w 2076450"/>
              <a:gd name="connsiteY10" fmla="*/ 1428750 h 2505075"/>
              <a:gd name="connsiteX11" fmla="*/ 2066925 w 2076450"/>
              <a:gd name="connsiteY11" fmla="*/ 2505075 h 2505075"/>
              <a:gd name="connsiteX0" fmla="*/ 2066925 w 2076450"/>
              <a:gd name="connsiteY0" fmla="*/ 2505075 h 2547408"/>
              <a:gd name="connsiteX1" fmla="*/ 1724025 w 2076450"/>
              <a:gd name="connsiteY1" fmla="*/ 2505075 h 2547408"/>
              <a:gd name="connsiteX2" fmla="*/ 1724025 w 2076450"/>
              <a:gd name="connsiteY2" fmla="*/ 1476375 h 2547408"/>
              <a:gd name="connsiteX3" fmla="*/ 1266825 w 2076450"/>
              <a:gd name="connsiteY3" fmla="*/ 1476375 h 2547408"/>
              <a:gd name="connsiteX4" fmla="*/ 400050 w 2076450"/>
              <a:gd name="connsiteY4" fmla="*/ 571500 h 2547408"/>
              <a:gd name="connsiteX5" fmla="*/ 0 w 2076450"/>
              <a:gd name="connsiteY5" fmla="*/ 571500 h 2547408"/>
              <a:gd name="connsiteX6" fmla="*/ 571500 w 2076450"/>
              <a:gd name="connsiteY6" fmla="*/ 0 h 2547408"/>
              <a:gd name="connsiteX7" fmla="*/ 1114425 w 2076450"/>
              <a:gd name="connsiteY7" fmla="*/ 542925 h 2547408"/>
              <a:gd name="connsiteX8" fmla="*/ 752475 w 2076450"/>
              <a:gd name="connsiteY8" fmla="*/ 542925 h 2547408"/>
              <a:gd name="connsiteX9" fmla="*/ 1638300 w 2076450"/>
              <a:gd name="connsiteY9" fmla="*/ 1104900 h 2547408"/>
              <a:gd name="connsiteX10" fmla="*/ 2076450 w 2076450"/>
              <a:gd name="connsiteY10" fmla="*/ 1428750 h 2547408"/>
              <a:gd name="connsiteX11" fmla="*/ 2066925 w 2076450"/>
              <a:gd name="connsiteY11" fmla="*/ 2505075 h 2547408"/>
              <a:gd name="connsiteX0" fmla="*/ 2066925 w 2076450"/>
              <a:gd name="connsiteY0" fmla="*/ 2505075 h 2583817"/>
              <a:gd name="connsiteX1" fmla="*/ 1724025 w 2076450"/>
              <a:gd name="connsiteY1" fmla="*/ 2505075 h 2583817"/>
              <a:gd name="connsiteX2" fmla="*/ 1724025 w 2076450"/>
              <a:gd name="connsiteY2" fmla="*/ 1476375 h 2583817"/>
              <a:gd name="connsiteX3" fmla="*/ 1266825 w 2076450"/>
              <a:gd name="connsiteY3" fmla="*/ 1476375 h 2583817"/>
              <a:gd name="connsiteX4" fmla="*/ 400050 w 2076450"/>
              <a:gd name="connsiteY4" fmla="*/ 571500 h 2583817"/>
              <a:gd name="connsiteX5" fmla="*/ 0 w 2076450"/>
              <a:gd name="connsiteY5" fmla="*/ 571500 h 2583817"/>
              <a:gd name="connsiteX6" fmla="*/ 571500 w 2076450"/>
              <a:gd name="connsiteY6" fmla="*/ 0 h 2583817"/>
              <a:gd name="connsiteX7" fmla="*/ 1114425 w 2076450"/>
              <a:gd name="connsiteY7" fmla="*/ 542925 h 2583817"/>
              <a:gd name="connsiteX8" fmla="*/ 752475 w 2076450"/>
              <a:gd name="connsiteY8" fmla="*/ 542925 h 2583817"/>
              <a:gd name="connsiteX9" fmla="*/ 1638300 w 2076450"/>
              <a:gd name="connsiteY9" fmla="*/ 1104900 h 2583817"/>
              <a:gd name="connsiteX10" fmla="*/ 2076450 w 2076450"/>
              <a:gd name="connsiteY10" fmla="*/ 1428750 h 2583817"/>
              <a:gd name="connsiteX11" fmla="*/ 2066925 w 2076450"/>
              <a:gd name="connsiteY11" fmla="*/ 2505075 h 2583817"/>
              <a:gd name="connsiteX0" fmla="*/ 2066925 w 2076450"/>
              <a:gd name="connsiteY0" fmla="*/ 2505075 h 2599149"/>
              <a:gd name="connsiteX1" fmla="*/ 1724025 w 2076450"/>
              <a:gd name="connsiteY1" fmla="*/ 2505075 h 2599149"/>
              <a:gd name="connsiteX2" fmla="*/ 1724025 w 2076450"/>
              <a:gd name="connsiteY2" fmla="*/ 1476375 h 2599149"/>
              <a:gd name="connsiteX3" fmla="*/ 1266825 w 2076450"/>
              <a:gd name="connsiteY3" fmla="*/ 1476375 h 2599149"/>
              <a:gd name="connsiteX4" fmla="*/ 400050 w 2076450"/>
              <a:gd name="connsiteY4" fmla="*/ 571500 h 2599149"/>
              <a:gd name="connsiteX5" fmla="*/ 0 w 2076450"/>
              <a:gd name="connsiteY5" fmla="*/ 571500 h 2599149"/>
              <a:gd name="connsiteX6" fmla="*/ 571500 w 2076450"/>
              <a:gd name="connsiteY6" fmla="*/ 0 h 2599149"/>
              <a:gd name="connsiteX7" fmla="*/ 1114425 w 2076450"/>
              <a:gd name="connsiteY7" fmla="*/ 542925 h 2599149"/>
              <a:gd name="connsiteX8" fmla="*/ 752475 w 2076450"/>
              <a:gd name="connsiteY8" fmla="*/ 542925 h 2599149"/>
              <a:gd name="connsiteX9" fmla="*/ 1638300 w 2076450"/>
              <a:gd name="connsiteY9" fmla="*/ 1104900 h 2599149"/>
              <a:gd name="connsiteX10" fmla="*/ 2076450 w 2076450"/>
              <a:gd name="connsiteY10" fmla="*/ 1428750 h 2599149"/>
              <a:gd name="connsiteX11" fmla="*/ 2066925 w 2076450"/>
              <a:gd name="connsiteY11" fmla="*/ 2505075 h 2599149"/>
              <a:gd name="connsiteX0" fmla="*/ 2066925 w 2076450"/>
              <a:gd name="connsiteY0" fmla="*/ 2505075 h 2599149"/>
              <a:gd name="connsiteX1" fmla="*/ 1724025 w 2076450"/>
              <a:gd name="connsiteY1" fmla="*/ 2505075 h 2599149"/>
              <a:gd name="connsiteX2" fmla="*/ 1724025 w 2076450"/>
              <a:gd name="connsiteY2" fmla="*/ 1476375 h 2599149"/>
              <a:gd name="connsiteX3" fmla="*/ 1266825 w 2076450"/>
              <a:gd name="connsiteY3" fmla="*/ 1476375 h 2599149"/>
              <a:gd name="connsiteX4" fmla="*/ 400050 w 2076450"/>
              <a:gd name="connsiteY4" fmla="*/ 571500 h 2599149"/>
              <a:gd name="connsiteX5" fmla="*/ 0 w 2076450"/>
              <a:gd name="connsiteY5" fmla="*/ 571500 h 2599149"/>
              <a:gd name="connsiteX6" fmla="*/ 571500 w 2076450"/>
              <a:gd name="connsiteY6" fmla="*/ 0 h 2599149"/>
              <a:gd name="connsiteX7" fmla="*/ 1114425 w 2076450"/>
              <a:gd name="connsiteY7" fmla="*/ 542925 h 2599149"/>
              <a:gd name="connsiteX8" fmla="*/ 752475 w 2076450"/>
              <a:gd name="connsiteY8" fmla="*/ 542925 h 2599149"/>
              <a:gd name="connsiteX9" fmla="*/ 1638300 w 2076450"/>
              <a:gd name="connsiteY9" fmla="*/ 1104900 h 2599149"/>
              <a:gd name="connsiteX10" fmla="*/ 2076450 w 2076450"/>
              <a:gd name="connsiteY10" fmla="*/ 1428750 h 2599149"/>
              <a:gd name="connsiteX11" fmla="*/ 2066925 w 2076450"/>
              <a:gd name="connsiteY11" fmla="*/ 2505075 h 2599149"/>
              <a:gd name="connsiteX0" fmla="*/ 2066925 w 2076450"/>
              <a:gd name="connsiteY0" fmla="*/ 2505075 h 2599149"/>
              <a:gd name="connsiteX1" fmla="*/ 1724025 w 2076450"/>
              <a:gd name="connsiteY1" fmla="*/ 2505075 h 2599149"/>
              <a:gd name="connsiteX2" fmla="*/ 1724025 w 2076450"/>
              <a:gd name="connsiteY2" fmla="*/ 1476375 h 2599149"/>
              <a:gd name="connsiteX3" fmla="*/ 1266825 w 2076450"/>
              <a:gd name="connsiteY3" fmla="*/ 1476375 h 2599149"/>
              <a:gd name="connsiteX4" fmla="*/ 400050 w 2076450"/>
              <a:gd name="connsiteY4" fmla="*/ 571500 h 2599149"/>
              <a:gd name="connsiteX5" fmla="*/ 0 w 2076450"/>
              <a:gd name="connsiteY5" fmla="*/ 571500 h 2599149"/>
              <a:gd name="connsiteX6" fmla="*/ 571500 w 2076450"/>
              <a:gd name="connsiteY6" fmla="*/ 0 h 2599149"/>
              <a:gd name="connsiteX7" fmla="*/ 1114425 w 2076450"/>
              <a:gd name="connsiteY7" fmla="*/ 542925 h 2599149"/>
              <a:gd name="connsiteX8" fmla="*/ 752475 w 2076450"/>
              <a:gd name="connsiteY8" fmla="*/ 542925 h 2599149"/>
              <a:gd name="connsiteX9" fmla="*/ 1638300 w 2076450"/>
              <a:gd name="connsiteY9" fmla="*/ 1104900 h 2599149"/>
              <a:gd name="connsiteX10" fmla="*/ 2076450 w 2076450"/>
              <a:gd name="connsiteY10" fmla="*/ 1428750 h 2599149"/>
              <a:gd name="connsiteX11" fmla="*/ 2066925 w 2076450"/>
              <a:gd name="connsiteY11" fmla="*/ 2505075 h 2599149"/>
              <a:gd name="connsiteX0" fmla="*/ 2066925 w 2076450"/>
              <a:gd name="connsiteY0" fmla="*/ 2505075 h 2599149"/>
              <a:gd name="connsiteX1" fmla="*/ 1724025 w 2076450"/>
              <a:gd name="connsiteY1" fmla="*/ 2505075 h 2599149"/>
              <a:gd name="connsiteX2" fmla="*/ 1724025 w 2076450"/>
              <a:gd name="connsiteY2" fmla="*/ 1476375 h 2599149"/>
              <a:gd name="connsiteX3" fmla="*/ 1266825 w 2076450"/>
              <a:gd name="connsiteY3" fmla="*/ 1476375 h 2599149"/>
              <a:gd name="connsiteX4" fmla="*/ 400050 w 2076450"/>
              <a:gd name="connsiteY4" fmla="*/ 571500 h 2599149"/>
              <a:gd name="connsiteX5" fmla="*/ 0 w 2076450"/>
              <a:gd name="connsiteY5" fmla="*/ 571500 h 2599149"/>
              <a:gd name="connsiteX6" fmla="*/ 571500 w 2076450"/>
              <a:gd name="connsiteY6" fmla="*/ 0 h 2599149"/>
              <a:gd name="connsiteX7" fmla="*/ 1114425 w 2076450"/>
              <a:gd name="connsiteY7" fmla="*/ 542925 h 2599149"/>
              <a:gd name="connsiteX8" fmla="*/ 752475 w 2076450"/>
              <a:gd name="connsiteY8" fmla="*/ 542925 h 2599149"/>
              <a:gd name="connsiteX9" fmla="*/ 1638300 w 2076450"/>
              <a:gd name="connsiteY9" fmla="*/ 1104900 h 2599149"/>
              <a:gd name="connsiteX10" fmla="*/ 2076450 w 2076450"/>
              <a:gd name="connsiteY10" fmla="*/ 1428750 h 2599149"/>
              <a:gd name="connsiteX11" fmla="*/ 2066925 w 2076450"/>
              <a:gd name="connsiteY11" fmla="*/ 2505075 h 2599149"/>
              <a:gd name="connsiteX0" fmla="*/ 2066925 w 2076450"/>
              <a:gd name="connsiteY0" fmla="*/ 2505075 h 2599149"/>
              <a:gd name="connsiteX1" fmla="*/ 1724025 w 2076450"/>
              <a:gd name="connsiteY1" fmla="*/ 2505075 h 2599149"/>
              <a:gd name="connsiteX2" fmla="*/ 1724025 w 2076450"/>
              <a:gd name="connsiteY2" fmla="*/ 1476375 h 2599149"/>
              <a:gd name="connsiteX3" fmla="*/ 1266825 w 2076450"/>
              <a:gd name="connsiteY3" fmla="*/ 1476375 h 2599149"/>
              <a:gd name="connsiteX4" fmla="*/ 400050 w 2076450"/>
              <a:gd name="connsiteY4" fmla="*/ 571500 h 2599149"/>
              <a:gd name="connsiteX5" fmla="*/ 0 w 2076450"/>
              <a:gd name="connsiteY5" fmla="*/ 571500 h 2599149"/>
              <a:gd name="connsiteX6" fmla="*/ 571500 w 2076450"/>
              <a:gd name="connsiteY6" fmla="*/ 0 h 2599149"/>
              <a:gd name="connsiteX7" fmla="*/ 1114425 w 2076450"/>
              <a:gd name="connsiteY7" fmla="*/ 542925 h 2599149"/>
              <a:gd name="connsiteX8" fmla="*/ 752475 w 2076450"/>
              <a:gd name="connsiteY8" fmla="*/ 542925 h 2599149"/>
              <a:gd name="connsiteX9" fmla="*/ 1638300 w 2076450"/>
              <a:gd name="connsiteY9" fmla="*/ 1104900 h 2599149"/>
              <a:gd name="connsiteX10" fmla="*/ 2076450 w 2076450"/>
              <a:gd name="connsiteY10" fmla="*/ 1428750 h 2599149"/>
              <a:gd name="connsiteX11" fmla="*/ 2066925 w 2076450"/>
              <a:gd name="connsiteY11" fmla="*/ 2505075 h 2599149"/>
              <a:gd name="connsiteX0" fmla="*/ 2066925 w 2076450"/>
              <a:gd name="connsiteY0" fmla="*/ 2505075 h 2599149"/>
              <a:gd name="connsiteX1" fmla="*/ 1724025 w 2076450"/>
              <a:gd name="connsiteY1" fmla="*/ 2505075 h 2599149"/>
              <a:gd name="connsiteX2" fmla="*/ 1724025 w 2076450"/>
              <a:gd name="connsiteY2" fmla="*/ 1476375 h 2599149"/>
              <a:gd name="connsiteX3" fmla="*/ 1266825 w 2076450"/>
              <a:gd name="connsiteY3" fmla="*/ 1476375 h 2599149"/>
              <a:gd name="connsiteX4" fmla="*/ 400050 w 2076450"/>
              <a:gd name="connsiteY4" fmla="*/ 571500 h 2599149"/>
              <a:gd name="connsiteX5" fmla="*/ 0 w 2076450"/>
              <a:gd name="connsiteY5" fmla="*/ 571500 h 2599149"/>
              <a:gd name="connsiteX6" fmla="*/ 571500 w 2076450"/>
              <a:gd name="connsiteY6" fmla="*/ 0 h 2599149"/>
              <a:gd name="connsiteX7" fmla="*/ 1114425 w 2076450"/>
              <a:gd name="connsiteY7" fmla="*/ 542925 h 2599149"/>
              <a:gd name="connsiteX8" fmla="*/ 752475 w 2076450"/>
              <a:gd name="connsiteY8" fmla="*/ 542925 h 2599149"/>
              <a:gd name="connsiteX9" fmla="*/ 1638300 w 2076450"/>
              <a:gd name="connsiteY9" fmla="*/ 1104900 h 2599149"/>
              <a:gd name="connsiteX10" fmla="*/ 2076450 w 2076450"/>
              <a:gd name="connsiteY10" fmla="*/ 1428750 h 2599149"/>
              <a:gd name="connsiteX11" fmla="*/ 2066925 w 2076450"/>
              <a:gd name="connsiteY11" fmla="*/ 2505075 h 2599149"/>
              <a:gd name="connsiteX0" fmla="*/ 2066925 w 2076450"/>
              <a:gd name="connsiteY0" fmla="*/ 2505075 h 2599149"/>
              <a:gd name="connsiteX1" fmla="*/ 1724025 w 2076450"/>
              <a:gd name="connsiteY1" fmla="*/ 2505075 h 2599149"/>
              <a:gd name="connsiteX2" fmla="*/ 1724025 w 2076450"/>
              <a:gd name="connsiteY2" fmla="*/ 1476375 h 2599149"/>
              <a:gd name="connsiteX3" fmla="*/ 1266825 w 2076450"/>
              <a:gd name="connsiteY3" fmla="*/ 1476375 h 2599149"/>
              <a:gd name="connsiteX4" fmla="*/ 400050 w 2076450"/>
              <a:gd name="connsiteY4" fmla="*/ 571500 h 2599149"/>
              <a:gd name="connsiteX5" fmla="*/ 0 w 2076450"/>
              <a:gd name="connsiteY5" fmla="*/ 571500 h 2599149"/>
              <a:gd name="connsiteX6" fmla="*/ 571500 w 2076450"/>
              <a:gd name="connsiteY6" fmla="*/ 0 h 2599149"/>
              <a:gd name="connsiteX7" fmla="*/ 1114425 w 2076450"/>
              <a:gd name="connsiteY7" fmla="*/ 542925 h 2599149"/>
              <a:gd name="connsiteX8" fmla="*/ 752475 w 2076450"/>
              <a:gd name="connsiteY8" fmla="*/ 542925 h 2599149"/>
              <a:gd name="connsiteX9" fmla="*/ 1638300 w 2076450"/>
              <a:gd name="connsiteY9" fmla="*/ 1104900 h 2599149"/>
              <a:gd name="connsiteX10" fmla="*/ 2076450 w 2076450"/>
              <a:gd name="connsiteY10" fmla="*/ 1428750 h 2599149"/>
              <a:gd name="connsiteX11" fmla="*/ 2066925 w 2076450"/>
              <a:gd name="connsiteY11" fmla="*/ 2505075 h 2599149"/>
              <a:gd name="connsiteX0" fmla="*/ 2066925 w 2076450"/>
              <a:gd name="connsiteY0" fmla="*/ 2505075 h 2599149"/>
              <a:gd name="connsiteX1" fmla="*/ 1724025 w 2076450"/>
              <a:gd name="connsiteY1" fmla="*/ 2505075 h 2599149"/>
              <a:gd name="connsiteX2" fmla="*/ 1724025 w 2076450"/>
              <a:gd name="connsiteY2" fmla="*/ 1476375 h 2599149"/>
              <a:gd name="connsiteX3" fmla="*/ 1266825 w 2076450"/>
              <a:gd name="connsiteY3" fmla="*/ 1476375 h 2599149"/>
              <a:gd name="connsiteX4" fmla="*/ 400050 w 2076450"/>
              <a:gd name="connsiteY4" fmla="*/ 571500 h 2599149"/>
              <a:gd name="connsiteX5" fmla="*/ 0 w 2076450"/>
              <a:gd name="connsiteY5" fmla="*/ 571500 h 2599149"/>
              <a:gd name="connsiteX6" fmla="*/ 571500 w 2076450"/>
              <a:gd name="connsiteY6" fmla="*/ 0 h 2599149"/>
              <a:gd name="connsiteX7" fmla="*/ 1114425 w 2076450"/>
              <a:gd name="connsiteY7" fmla="*/ 542925 h 2599149"/>
              <a:gd name="connsiteX8" fmla="*/ 752475 w 2076450"/>
              <a:gd name="connsiteY8" fmla="*/ 542925 h 2599149"/>
              <a:gd name="connsiteX9" fmla="*/ 1638300 w 2076450"/>
              <a:gd name="connsiteY9" fmla="*/ 1104900 h 2599149"/>
              <a:gd name="connsiteX10" fmla="*/ 2076450 w 2076450"/>
              <a:gd name="connsiteY10" fmla="*/ 1428750 h 2599149"/>
              <a:gd name="connsiteX11" fmla="*/ 2066925 w 2076450"/>
              <a:gd name="connsiteY11" fmla="*/ 2505075 h 2599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76450" h="2599149">
                <a:moveTo>
                  <a:pt x="2066925" y="2505075"/>
                </a:moveTo>
                <a:cubicBezTo>
                  <a:pt x="2047875" y="2600325"/>
                  <a:pt x="1809750" y="2657475"/>
                  <a:pt x="1724025" y="2505075"/>
                </a:cubicBezTo>
                <a:lnTo>
                  <a:pt x="1724025" y="1476375"/>
                </a:lnTo>
                <a:lnTo>
                  <a:pt x="1266825" y="1476375"/>
                </a:lnTo>
                <a:cubicBezTo>
                  <a:pt x="873125" y="1489075"/>
                  <a:pt x="365125" y="1006475"/>
                  <a:pt x="400050" y="571500"/>
                </a:cubicBezTo>
                <a:lnTo>
                  <a:pt x="0" y="571500"/>
                </a:lnTo>
                <a:lnTo>
                  <a:pt x="571500" y="0"/>
                </a:lnTo>
                <a:lnTo>
                  <a:pt x="1114425" y="542925"/>
                </a:lnTo>
                <a:lnTo>
                  <a:pt x="752475" y="542925"/>
                </a:lnTo>
                <a:cubicBezTo>
                  <a:pt x="942975" y="1158875"/>
                  <a:pt x="1333500" y="1098550"/>
                  <a:pt x="1638300" y="1104900"/>
                </a:cubicBezTo>
                <a:cubicBezTo>
                  <a:pt x="1879600" y="1117600"/>
                  <a:pt x="2073275" y="1244600"/>
                  <a:pt x="2076450" y="1428750"/>
                </a:cubicBezTo>
                <a:lnTo>
                  <a:pt x="2066925" y="2505075"/>
                </a:lnTo>
                <a:close/>
              </a:path>
            </a:pathLst>
          </a:custGeom>
          <a:solidFill>
            <a:srgbClr val="F6AC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atin typeface="Agency FB" panose="020B0503020202020204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4284663" y="1052513"/>
            <a:ext cx="1114425" cy="3933825"/>
          </a:xfrm>
          <a:custGeom>
            <a:avLst/>
            <a:gdLst>
              <a:gd name="connsiteX0" fmla="*/ 742950 w 1114425"/>
              <a:gd name="connsiteY0" fmla="*/ 3838575 h 3838575"/>
              <a:gd name="connsiteX1" fmla="*/ 742950 w 1114425"/>
              <a:gd name="connsiteY1" fmla="*/ 552450 h 3838575"/>
              <a:gd name="connsiteX2" fmla="*/ 1114425 w 1114425"/>
              <a:gd name="connsiteY2" fmla="*/ 552450 h 3838575"/>
              <a:gd name="connsiteX3" fmla="*/ 561975 w 1114425"/>
              <a:gd name="connsiteY3" fmla="*/ 0 h 3838575"/>
              <a:gd name="connsiteX4" fmla="*/ 0 w 1114425"/>
              <a:gd name="connsiteY4" fmla="*/ 561975 h 3838575"/>
              <a:gd name="connsiteX5" fmla="*/ 361950 w 1114425"/>
              <a:gd name="connsiteY5" fmla="*/ 561975 h 3838575"/>
              <a:gd name="connsiteX6" fmla="*/ 361950 w 1114425"/>
              <a:gd name="connsiteY6" fmla="*/ 3829050 h 3838575"/>
              <a:gd name="connsiteX7" fmla="*/ 742950 w 1114425"/>
              <a:gd name="connsiteY7" fmla="*/ 3838575 h 3838575"/>
              <a:gd name="connsiteX0" fmla="*/ 742950 w 1114425"/>
              <a:gd name="connsiteY0" fmla="*/ 3838575 h 3898952"/>
              <a:gd name="connsiteX1" fmla="*/ 742950 w 1114425"/>
              <a:gd name="connsiteY1" fmla="*/ 552450 h 3898952"/>
              <a:gd name="connsiteX2" fmla="*/ 1114425 w 1114425"/>
              <a:gd name="connsiteY2" fmla="*/ 552450 h 3898952"/>
              <a:gd name="connsiteX3" fmla="*/ 561975 w 1114425"/>
              <a:gd name="connsiteY3" fmla="*/ 0 h 3898952"/>
              <a:gd name="connsiteX4" fmla="*/ 0 w 1114425"/>
              <a:gd name="connsiteY4" fmla="*/ 561975 h 3898952"/>
              <a:gd name="connsiteX5" fmla="*/ 361950 w 1114425"/>
              <a:gd name="connsiteY5" fmla="*/ 561975 h 3898952"/>
              <a:gd name="connsiteX6" fmla="*/ 361950 w 1114425"/>
              <a:gd name="connsiteY6" fmla="*/ 3829050 h 3898952"/>
              <a:gd name="connsiteX7" fmla="*/ 742950 w 1114425"/>
              <a:gd name="connsiteY7" fmla="*/ 3838575 h 3898952"/>
              <a:gd name="connsiteX0" fmla="*/ 742950 w 1114425"/>
              <a:gd name="connsiteY0" fmla="*/ 3838575 h 3934177"/>
              <a:gd name="connsiteX1" fmla="*/ 742950 w 1114425"/>
              <a:gd name="connsiteY1" fmla="*/ 552450 h 3934177"/>
              <a:gd name="connsiteX2" fmla="*/ 1114425 w 1114425"/>
              <a:gd name="connsiteY2" fmla="*/ 552450 h 3934177"/>
              <a:gd name="connsiteX3" fmla="*/ 561975 w 1114425"/>
              <a:gd name="connsiteY3" fmla="*/ 0 h 3934177"/>
              <a:gd name="connsiteX4" fmla="*/ 0 w 1114425"/>
              <a:gd name="connsiteY4" fmla="*/ 561975 h 3934177"/>
              <a:gd name="connsiteX5" fmla="*/ 361950 w 1114425"/>
              <a:gd name="connsiteY5" fmla="*/ 561975 h 3934177"/>
              <a:gd name="connsiteX6" fmla="*/ 361950 w 1114425"/>
              <a:gd name="connsiteY6" fmla="*/ 3829050 h 3934177"/>
              <a:gd name="connsiteX7" fmla="*/ 742950 w 1114425"/>
              <a:gd name="connsiteY7" fmla="*/ 3838575 h 3934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4425" h="3934177">
                <a:moveTo>
                  <a:pt x="742950" y="3838575"/>
                </a:moveTo>
                <a:lnTo>
                  <a:pt x="742950" y="552450"/>
                </a:lnTo>
                <a:lnTo>
                  <a:pt x="1114425" y="552450"/>
                </a:lnTo>
                <a:lnTo>
                  <a:pt x="561975" y="0"/>
                </a:lnTo>
                <a:lnTo>
                  <a:pt x="0" y="561975"/>
                </a:lnTo>
                <a:lnTo>
                  <a:pt x="361950" y="561975"/>
                </a:lnTo>
                <a:lnTo>
                  <a:pt x="361950" y="3829050"/>
                </a:lnTo>
                <a:cubicBezTo>
                  <a:pt x="346075" y="3956050"/>
                  <a:pt x="739775" y="3978275"/>
                  <a:pt x="742950" y="3838575"/>
                </a:cubicBezTo>
                <a:close/>
              </a:path>
            </a:pathLst>
          </a:custGeom>
          <a:solidFill>
            <a:srgbClr val="F6AC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atin typeface="Agency FB" panose="020B0503020202020204" pitchFamily="34" charset="0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5021263" y="2973388"/>
            <a:ext cx="1931987" cy="2001837"/>
          </a:xfrm>
          <a:custGeom>
            <a:avLst/>
            <a:gdLst>
              <a:gd name="connsiteX0" fmla="*/ 351692 w 1914211"/>
              <a:gd name="connsiteY0" fmla="*/ 1934308 h 1939332"/>
              <a:gd name="connsiteX1" fmla="*/ 351692 w 1914211"/>
              <a:gd name="connsiteY1" fmla="*/ 854110 h 1939332"/>
              <a:gd name="connsiteX2" fmla="*/ 467248 w 1914211"/>
              <a:gd name="connsiteY2" fmla="*/ 758651 h 1939332"/>
              <a:gd name="connsiteX3" fmla="*/ 1351503 w 1914211"/>
              <a:gd name="connsiteY3" fmla="*/ 758651 h 1939332"/>
              <a:gd name="connsiteX4" fmla="*/ 1351503 w 1914211"/>
              <a:gd name="connsiteY4" fmla="*/ 1130440 h 1939332"/>
              <a:gd name="connsiteX5" fmla="*/ 1914211 w 1914211"/>
              <a:gd name="connsiteY5" fmla="*/ 557684 h 1939332"/>
              <a:gd name="connsiteX6" fmla="*/ 1356527 w 1914211"/>
              <a:gd name="connsiteY6" fmla="*/ 0 h 1939332"/>
              <a:gd name="connsiteX7" fmla="*/ 1356527 w 1914211"/>
              <a:gd name="connsiteY7" fmla="*/ 371789 h 1939332"/>
              <a:gd name="connsiteX8" fmla="*/ 437103 w 1914211"/>
              <a:gd name="connsiteY8" fmla="*/ 371789 h 1939332"/>
              <a:gd name="connsiteX9" fmla="*/ 0 w 1914211"/>
              <a:gd name="connsiteY9" fmla="*/ 668216 h 1939332"/>
              <a:gd name="connsiteX10" fmla="*/ 0 w 1914211"/>
              <a:gd name="connsiteY10" fmla="*/ 1939332 h 1939332"/>
              <a:gd name="connsiteX11" fmla="*/ 351692 w 1914211"/>
              <a:gd name="connsiteY11" fmla="*/ 1934308 h 1939332"/>
              <a:gd name="connsiteX0" fmla="*/ 351692 w 1914211"/>
              <a:gd name="connsiteY0" fmla="*/ 1934308 h 1965043"/>
              <a:gd name="connsiteX1" fmla="*/ 351692 w 1914211"/>
              <a:gd name="connsiteY1" fmla="*/ 854110 h 1965043"/>
              <a:gd name="connsiteX2" fmla="*/ 467248 w 1914211"/>
              <a:gd name="connsiteY2" fmla="*/ 758651 h 1965043"/>
              <a:gd name="connsiteX3" fmla="*/ 1351503 w 1914211"/>
              <a:gd name="connsiteY3" fmla="*/ 758651 h 1965043"/>
              <a:gd name="connsiteX4" fmla="*/ 1351503 w 1914211"/>
              <a:gd name="connsiteY4" fmla="*/ 1130440 h 1965043"/>
              <a:gd name="connsiteX5" fmla="*/ 1914211 w 1914211"/>
              <a:gd name="connsiteY5" fmla="*/ 557684 h 1965043"/>
              <a:gd name="connsiteX6" fmla="*/ 1356527 w 1914211"/>
              <a:gd name="connsiteY6" fmla="*/ 0 h 1965043"/>
              <a:gd name="connsiteX7" fmla="*/ 1356527 w 1914211"/>
              <a:gd name="connsiteY7" fmla="*/ 371789 h 1965043"/>
              <a:gd name="connsiteX8" fmla="*/ 437103 w 1914211"/>
              <a:gd name="connsiteY8" fmla="*/ 371789 h 1965043"/>
              <a:gd name="connsiteX9" fmla="*/ 0 w 1914211"/>
              <a:gd name="connsiteY9" fmla="*/ 668216 h 1965043"/>
              <a:gd name="connsiteX10" fmla="*/ 0 w 1914211"/>
              <a:gd name="connsiteY10" fmla="*/ 1939332 h 1965043"/>
              <a:gd name="connsiteX11" fmla="*/ 351692 w 1914211"/>
              <a:gd name="connsiteY11" fmla="*/ 1934308 h 1965043"/>
              <a:gd name="connsiteX0" fmla="*/ 351692 w 1914211"/>
              <a:gd name="connsiteY0" fmla="*/ 1934308 h 2002048"/>
              <a:gd name="connsiteX1" fmla="*/ 351692 w 1914211"/>
              <a:gd name="connsiteY1" fmla="*/ 854110 h 2002048"/>
              <a:gd name="connsiteX2" fmla="*/ 467248 w 1914211"/>
              <a:gd name="connsiteY2" fmla="*/ 758651 h 2002048"/>
              <a:gd name="connsiteX3" fmla="*/ 1351503 w 1914211"/>
              <a:gd name="connsiteY3" fmla="*/ 758651 h 2002048"/>
              <a:gd name="connsiteX4" fmla="*/ 1351503 w 1914211"/>
              <a:gd name="connsiteY4" fmla="*/ 1130440 h 2002048"/>
              <a:gd name="connsiteX5" fmla="*/ 1914211 w 1914211"/>
              <a:gd name="connsiteY5" fmla="*/ 557684 h 2002048"/>
              <a:gd name="connsiteX6" fmla="*/ 1356527 w 1914211"/>
              <a:gd name="connsiteY6" fmla="*/ 0 h 2002048"/>
              <a:gd name="connsiteX7" fmla="*/ 1356527 w 1914211"/>
              <a:gd name="connsiteY7" fmla="*/ 371789 h 2002048"/>
              <a:gd name="connsiteX8" fmla="*/ 437103 w 1914211"/>
              <a:gd name="connsiteY8" fmla="*/ 371789 h 2002048"/>
              <a:gd name="connsiteX9" fmla="*/ 0 w 1914211"/>
              <a:gd name="connsiteY9" fmla="*/ 668216 h 2002048"/>
              <a:gd name="connsiteX10" fmla="*/ 0 w 1914211"/>
              <a:gd name="connsiteY10" fmla="*/ 1939332 h 2002048"/>
              <a:gd name="connsiteX11" fmla="*/ 351692 w 1914211"/>
              <a:gd name="connsiteY11" fmla="*/ 1934308 h 2002048"/>
              <a:gd name="connsiteX0" fmla="*/ 351692 w 1914211"/>
              <a:gd name="connsiteY0" fmla="*/ 1934308 h 2002048"/>
              <a:gd name="connsiteX1" fmla="*/ 351692 w 1914211"/>
              <a:gd name="connsiteY1" fmla="*/ 854110 h 2002048"/>
              <a:gd name="connsiteX2" fmla="*/ 467248 w 1914211"/>
              <a:gd name="connsiteY2" fmla="*/ 758651 h 2002048"/>
              <a:gd name="connsiteX3" fmla="*/ 1351503 w 1914211"/>
              <a:gd name="connsiteY3" fmla="*/ 758651 h 2002048"/>
              <a:gd name="connsiteX4" fmla="*/ 1351503 w 1914211"/>
              <a:gd name="connsiteY4" fmla="*/ 1130440 h 2002048"/>
              <a:gd name="connsiteX5" fmla="*/ 1914211 w 1914211"/>
              <a:gd name="connsiteY5" fmla="*/ 557684 h 2002048"/>
              <a:gd name="connsiteX6" fmla="*/ 1356527 w 1914211"/>
              <a:gd name="connsiteY6" fmla="*/ 0 h 2002048"/>
              <a:gd name="connsiteX7" fmla="*/ 1356527 w 1914211"/>
              <a:gd name="connsiteY7" fmla="*/ 371789 h 2002048"/>
              <a:gd name="connsiteX8" fmla="*/ 437103 w 1914211"/>
              <a:gd name="connsiteY8" fmla="*/ 371789 h 2002048"/>
              <a:gd name="connsiteX9" fmla="*/ 0 w 1914211"/>
              <a:gd name="connsiteY9" fmla="*/ 668216 h 2002048"/>
              <a:gd name="connsiteX10" fmla="*/ 0 w 1914211"/>
              <a:gd name="connsiteY10" fmla="*/ 1939332 h 2002048"/>
              <a:gd name="connsiteX11" fmla="*/ 351692 w 1914211"/>
              <a:gd name="connsiteY11" fmla="*/ 1934308 h 2002048"/>
              <a:gd name="connsiteX0" fmla="*/ 351692 w 1914211"/>
              <a:gd name="connsiteY0" fmla="*/ 1934308 h 2002048"/>
              <a:gd name="connsiteX1" fmla="*/ 351692 w 1914211"/>
              <a:gd name="connsiteY1" fmla="*/ 854110 h 2002048"/>
              <a:gd name="connsiteX2" fmla="*/ 467248 w 1914211"/>
              <a:gd name="connsiteY2" fmla="*/ 758651 h 2002048"/>
              <a:gd name="connsiteX3" fmla="*/ 1351503 w 1914211"/>
              <a:gd name="connsiteY3" fmla="*/ 758651 h 2002048"/>
              <a:gd name="connsiteX4" fmla="*/ 1351503 w 1914211"/>
              <a:gd name="connsiteY4" fmla="*/ 1130440 h 2002048"/>
              <a:gd name="connsiteX5" fmla="*/ 1914211 w 1914211"/>
              <a:gd name="connsiteY5" fmla="*/ 557684 h 2002048"/>
              <a:gd name="connsiteX6" fmla="*/ 1356527 w 1914211"/>
              <a:gd name="connsiteY6" fmla="*/ 0 h 2002048"/>
              <a:gd name="connsiteX7" fmla="*/ 1356527 w 1914211"/>
              <a:gd name="connsiteY7" fmla="*/ 371789 h 2002048"/>
              <a:gd name="connsiteX8" fmla="*/ 437103 w 1914211"/>
              <a:gd name="connsiteY8" fmla="*/ 371789 h 2002048"/>
              <a:gd name="connsiteX9" fmla="*/ 0 w 1914211"/>
              <a:gd name="connsiteY9" fmla="*/ 668216 h 2002048"/>
              <a:gd name="connsiteX10" fmla="*/ 0 w 1914211"/>
              <a:gd name="connsiteY10" fmla="*/ 1939332 h 2002048"/>
              <a:gd name="connsiteX11" fmla="*/ 351692 w 1914211"/>
              <a:gd name="connsiteY11" fmla="*/ 1934308 h 2002048"/>
              <a:gd name="connsiteX0" fmla="*/ 351692 w 1914211"/>
              <a:gd name="connsiteY0" fmla="*/ 1934308 h 2002048"/>
              <a:gd name="connsiteX1" fmla="*/ 351692 w 1914211"/>
              <a:gd name="connsiteY1" fmla="*/ 854110 h 2002048"/>
              <a:gd name="connsiteX2" fmla="*/ 467248 w 1914211"/>
              <a:gd name="connsiteY2" fmla="*/ 758651 h 2002048"/>
              <a:gd name="connsiteX3" fmla="*/ 1351503 w 1914211"/>
              <a:gd name="connsiteY3" fmla="*/ 758651 h 2002048"/>
              <a:gd name="connsiteX4" fmla="*/ 1351503 w 1914211"/>
              <a:gd name="connsiteY4" fmla="*/ 1130440 h 2002048"/>
              <a:gd name="connsiteX5" fmla="*/ 1914211 w 1914211"/>
              <a:gd name="connsiteY5" fmla="*/ 557684 h 2002048"/>
              <a:gd name="connsiteX6" fmla="*/ 1356527 w 1914211"/>
              <a:gd name="connsiteY6" fmla="*/ 0 h 2002048"/>
              <a:gd name="connsiteX7" fmla="*/ 1356527 w 1914211"/>
              <a:gd name="connsiteY7" fmla="*/ 371789 h 2002048"/>
              <a:gd name="connsiteX8" fmla="*/ 437103 w 1914211"/>
              <a:gd name="connsiteY8" fmla="*/ 371789 h 2002048"/>
              <a:gd name="connsiteX9" fmla="*/ 0 w 1914211"/>
              <a:gd name="connsiteY9" fmla="*/ 668216 h 2002048"/>
              <a:gd name="connsiteX10" fmla="*/ 0 w 1914211"/>
              <a:gd name="connsiteY10" fmla="*/ 1939332 h 2002048"/>
              <a:gd name="connsiteX11" fmla="*/ 351692 w 1914211"/>
              <a:gd name="connsiteY11" fmla="*/ 1934308 h 2002048"/>
              <a:gd name="connsiteX0" fmla="*/ 351692 w 1914211"/>
              <a:gd name="connsiteY0" fmla="*/ 1934308 h 2002048"/>
              <a:gd name="connsiteX1" fmla="*/ 351692 w 1914211"/>
              <a:gd name="connsiteY1" fmla="*/ 854110 h 2002048"/>
              <a:gd name="connsiteX2" fmla="*/ 467248 w 1914211"/>
              <a:gd name="connsiteY2" fmla="*/ 758651 h 2002048"/>
              <a:gd name="connsiteX3" fmla="*/ 1351503 w 1914211"/>
              <a:gd name="connsiteY3" fmla="*/ 758651 h 2002048"/>
              <a:gd name="connsiteX4" fmla="*/ 1351503 w 1914211"/>
              <a:gd name="connsiteY4" fmla="*/ 1130440 h 2002048"/>
              <a:gd name="connsiteX5" fmla="*/ 1914211 w 1914211"/>
              <a:gd name="connsiteY5" fmla="*/ 557684 h 2002048"/>
              <a:gd name="connsiteX6" fmla="*/ 1356527 w 1914211"/>
              <a:gd name="connsiteY6" fmla="*/ 0 h 2002048"/>
              <a:gd name="connsiteX7" fmla="*/ 1356527 w 1914211"/>
              <a:gd name="connsiteY7" fmla="*/ 371789 h 2002048"/>
              <a:gd name="connsiteX8" fmla="*/ 437103 w 1914211"/>
              <a:gd name="connsiteY8" fmla="*/ 371789 h 2002048"/>
              <a:gd name="connsiteX9" fmla="*/ 0 w 1914211"/>
              <a:gd name="connsiteY9" fmla="*/ 668216 h 2002048"/>
              <a:gd name="connsiteX10" fmla="*/ 0 w 1914211"/>
              <a:gd name="connsiteY10" fmla="*/ 1939332 h 2002048"/>
              <a:gd name="connsiteX11" fmla="*/ 351692 w 1914211"/>
              <a:gd name="connsiteY11" fmla="*/ 1934308 h 2002048"/>
              <a:gd name="connsiteX0" fmla="*/ 351692 w 1914211"/>
              <a:gd name="connsiteY0" fmla="*/ 1934308 h 2002048"/>
              <a:gd name="connsiteX1" fmla="*/ 351692 w 1914211"/>
              <a:gd name="connsiteY1" fmla="*/ 854110 h 2002048"/>
              <a:gd name="connsiteX2" fmla="*/ 467248 w 1914211"/>
              <a:gd name="connsiteY2" fmla="*/ 758651 h 2002048"/>
              <a:gd name="connsiteX3" fmla="*/ 1351503 w 1914211"/>
              <a:gd name="connsiteY3" fmla="*/ 758651 h 2002048"/>
              <a:gd name="connsiteX4" fmla="*/ 1351503 w 1914211"/>
              <a:gd name="connsiteY4" fmla="*/ 1130440 h 2002048"/>
              <a:gd name="connsiteX5" fmla="*/ 1914211 w 1914211"/>
              <a:gd name="connsiteY5" fmla="*/ 557684 h 2002048"/>
              <a:gd name="connsiteX6" fmla="*/ 1356527 w 1914211"/>
              <a:gd name="connsiteY6" fmla="*/ 0 h 2002048"/>
              <a:gd name="connsiteX7" fmla="*/ 1356527 w 1914211"/>
              <a:gd name="connsiteY7" fmla="*/ 371789 h 2002048"/>
              <a:gd name="connsiteX8" fmla="*/ 437103 w 1914211"/>
              <a:gd name="connsiteY8" fmla="*/ 371789 h 2002048"/>
              <a:gd name="connsiteX9" fmla="*/ 0 w 1914211"/>
              <a:gd name="connsiteY9" fmla="*/ 668216 h 2002048"/>
              <a:gd name="connsiteX10" fmla="*/ 0 w 1914211"/>
              <a:gd name="connsiteY10" fmla="*/ 1939332 h 2002048"/>
              <a:gd name="connsiteX11" fmla="*/ 351692 w 1914211"/>
              <a:gd name="connsiteY11" fmla="*/ 1934308 h 200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14211" h="2002048">
                <a:moveTo>
                  <a:pt x="351692" y="1934308"/>
                </a:moveTo>
                <a:lnTo>
                  <a:pt x="351692" y="854110"/>
                </a:lnTo>
                <a:cubicBezTo>
                  <a:pt x="350017" y="792145"/>
                  <a:pt x="383511" y="760326"/>
                  <a:pt x="467248" y="758651"/>
                </a:cubicBezTo>
                <a:lnTo>
                  <a:pt x="1351503" y="758651"/>
                </a:lnTo>
                <a:lnTo>
                  <a:pt x="1351503" y="1130440"/>
                </a:lnTo>
                <a:lnTo>
                  <a:pt x="1914211" y="557684"/>
                </a:lnTo>
                <a:lnTo>
                  <a:pt x="1356527" y="0"/>
                </a:lnTo>
                <a:lnTo>
                  <a:pt x="1356527" y="371789"/>
                </a:lnTo>
                <a:lnTo>
                  <a:pt x="437103" y="371789"/>
                </a:lnTo>
                <a:cubicBezTo>
                  <a:pt x="216039" y="385187"/>
                  <a:pt x="0" y="544286"/>
                  <a:pt x="0" y="668216"/>
                </a:cubicBezTo>
                <a:lnTo>
                  <a:pt x="0" y="1939332"/>
                </a:lnTo>
                <a:cubicBezTo>
                  <a:pt x="6699" y="2043165"/>
                  <a:pt x="355041" y="2001297"/>
                  <a:pt x="351692" y="1934308"/>
                </a:cubicBezTo>
                <a:close/>
              </a:path>
            </a:pathLst>
          </a:custGeom>
          <a:solidFill>
            <a:srgbClr val="E23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atin typeface="Agency FB" panose="020B0503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3927475" y="4906963"/>
            <a:ext cx="1457325" cy="1039812"/>
          </a:xfrm>
          <a:custGeom>
            <a:avLst/>
            <a:gdLst>
              <a:gd name="connsiteX0" fmla="*/ 0 w 1457011"/>
              <a:gd name="connsiteY0" fmla="*/ 0 h 989763"/>
              <a:gd name="connsiteX1" fmla="*/ 1457011 w 1457011"/>
              <a:gd name="connsiteY1" fmla="*/ 0 h 989763"/>
              <a:gd name="connsiteX2" fmla="*/ 823965 w 1457011"/>
              <a:gd name="connsiteY2" fmla="*/ 989763 h 989763"/>
              <a:gd name="connsiteX3" fmla="*/ 638071 w 1457011"/>
              <a:gd name="connsiteY3" fmla="*/ 989763 h 989763"/>
              <a:gd name="connsiteX4" fmla="*/ 0 w 1457011"/>
              <a:gd name="connsiteY4" fmla="*/ 0 h 989763"/>
              <a:gd name="connsiteX0" fmla="*/ 0 w 1457011"/>
              <a:gd name="connsiteY0" fmla="*/ 0 h 1012092"/>
              <a:gd name="connsiteX1" fmla="*/ 1457011 w 1457011"/>
              <a:gd name="connsiteY1" fmla="*/ 0 h 1012092"/>
              <a:gd name="connsiteX2" fmla="*/ 823965 w 1457011"/>
              <a:gd name="connsiteY2" fmla="*/ 989763 h 1012092"/>
              <a:gd name="connsiteX3" fmla="*/ 638071 w 1457011"/>
              <a:gd name="connsiteY3" fmla="*/ 989763 h 1012092"/>
              <a:gd name="connsiteX4" fmla="*/ 0 w 1457011"/>
              <a:gd name="connsiteY4" fmla="*/ 0 h 1012092"/>
              <a:gd name="connsiteX0" fmla="*/ 0 w 1457011"/>
              <a:gd name="connsiteY0" fmla="*/ 0 h 1033278"/>
              <a:gd name="connsiteX1" fmla="*/ 1457011 w 1457011"/>
              <a:gd name="connsiteY1" fmla="*/ 0 h 1033278"/>
              <a:gd name="connsiteX2" fmla="*/ 823965 w 1457011"/>
              <a:gd name="connsiteY2" fmla="*/ 989763 h 1033278"/>
              <a:gd name="connsiteX3" fmla="*/ 638071 w 1457011"/>
              <a:gd name="connsiteY3" fmla="*/ 989763 h 1033278"/>
              <a:gd name="connsiteX4" fmla="*/ 0 w 1457011"/>
              <a:gd name="connsiteY4" fmla="*/ 0 h 1033278"/>
              <a:gd name="connsiteX0" fmla="*/ 0 w 1457011"/>
              <a:gd name="connsiteY0" fmla="*/ 0 h 1038748"/>
              <a:gd name="connsiteX1" fmla="*/ 1457011 w 1457011"/>
              <a:gd name="connsiteY1" fmla="*/ 0 h 1038748"/>
              <a:gd name="connsiteX2" fmla="*/ 823965 w 1457011"/>
              <a:gd name="connsiteY2" fmla="*/ 989763 h 1038748"/>
              <a:gd name="connsiteX3" fmla="*/ 638071 w 1457011"/>
              <a:gd name="connsiteY3" fmla="*/ 989763 h 1038748"/>
              <a:gd name="connsiteX4" fmla="*/ 0 w 1457011"/>
              <a:gd name="connsiteY4" fmla="*/ 0 h 1038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7011" h="1038748">
                <a:moveTo>
                  <a:pt x="0" y="0"/>
                </a:moveTo>
                <a:lnTo>
                  <a:pt x="1457011" y="0"/>
                </a:lnTo>
                <a:lnTo>
                  <a:pt x="823965" y="989763"/>
                </a:lnTo>
                <a:cubicBezTo>
                  <a:pt x="787121" y="1055076"/>
                  <a:pt x="684964" y="1055077"/>
                  <a:pt x="638071" y="9897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4310063" y="5472113"/>
            <a:ext cx="693737" cy="495300"/>
          </a:xfrm>
          <a:custGeom>
            <a:avLst/>
            <a:gdLst>
              <a:gd name="connsiteX0" fmla="*/ 0 w 1457011"/>
              <a:gd name="connsiteY0" fmla="*/ 0 h 989763"/>
              <a:gd name="connsiteX1" fmla="*/ 1457011 w 1457011"/>
              <a:gd name="connsiteY1" fmla="*/ 0 h 989763"/>
              <a:gd name="connsiteX2" fmla="*/ 823965 w 1457011"/>
              <a:gd name="connsiteY2" fmla="*/ 989763 h 989763"/>
              <a:gd name="connsiteX3" fmla="*/ 638071 w 1457011"/>
              <a:gd name="connsiteY3" fmla="*/ 989763 h 989763"/>
              <a:gd name="connsiteX4" fmla="*/ 0 w 1457011"/>
              <a:gd name="connsiteY4" fmla="*/ 0 h 989763"/>
              <a:gd name="connsiteX0" fmla="*/ 0 w 1457011"/>
              <a:gd name="connsiteY0" fmla="*/ 0 h 1012092"/>
              <a:gd name="connsiteX1" fmla="*/ 1457011 w 1457011"/>
              <a:gd name="connsiteY1" fmla="*/ 0 h 1012092"/>
              <a:gd name="connsiteX2" fmla="*/ 823965 w 1457011"/>
              <a:gd name="connsiteY2" fmla="*/ 989763 h 1012092"/>
              <a:gd name="connsiteX3" fmla="*/ 638071 w 1457011"/>
              <a:gd name="connsiteY3" fmla="*/ 989763 h 1012092"/>
              <a:gd name="connsiteX4" fmla="*/ 0 w 1457011"/>
              <a:gd name="connsiteY4" fmla="*/ 0 h 1012092"/>
              <a:gd name="connsiteX0" fmla="*/ 0 w 1457011"/>
              <a:gd name="connsiteY0" fmla="*/ 0 h 1033278"/>
              <a:gd name="connsiteX1" fmla="*/ 1457011 w 1457011"/>
              <a:gd name="connsiteY1" fmla="*/ 0 h 1033278"/>
              <a:gd name="connsiteX2" fmla="*/ 823965 w 1457011"/>
              <a:gd name="connsiteY2" fmla="*/ 989763 h 1033278"/>
              <a:gd name="connsiteX3" fmla="*/ 638071 w 1457011"/>
              <a:gd name="connsiteY3" fmla="*/ 989763 h 1033278"/>
              <a:gd name="connsiteX4" fmla="*/ 0 w 1457011"/>
              <a:gd name="connsiteY4" fmla="*/ 0 h 1033278"/>
              <a:gd name="connsiteX0" fmla="*/ 0 w 1457011"/>
              <a:gd name="connsiteY0" fmla="*/ 0 h 1038748"/>
              <a:gd name="connsiteX1" fmla="*/ 1457011 w 1457011"/>
              <a:gd name="connsiteY1" fmla="*/ 0 h 1038748"/>
              <a:gd name="connsiteX2" fmla="*/ 823965 w 1457011"/>
              <a:gd name="connsiteY2" fmla="*/ 989763 h 1038748"/>
              <a:gd name="connsiteX3" fmla="*/ 638071 w 1457011"/>
              <a:gd name="connsiteY3" fmla="*/ 989763 h 1038748"/>
              <a:gd name="connsiteX4" fmla="*/ 0 w 1457011"/>
              <a:gd name="connsiteY4" fmla="*/ 0 h 1038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7011" h="1038748">
                <a:moveTo>
                  <a:pt x="0" y="0"/>
                </a:moveTo>
                <a:lnTo>
                  <a:pt x="1457011" y="0"/>
                </a:lnTo>
                <a:lnTo>
                  <a:pt x="823965" y="989763"/>
                </a:lnTo>
                <a:cubicBezTo>
                  <a:pt x="787121" y="1055076"/>
                  <a:pt x="684964" y="1055077"/>
                  <a:pt x="638071" y="9897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18"/>
          <p:cNvGrpSpPr>
            <a:grpSpLocks/>
          </p:cNvGrpSpPr>
          <p:nvPr/>
        </p:nvGrpSpPr>
        <p:grpSpPr bwMode="auto">
          <a:xfrm>
            <a:off x="2339975" y="1506538"/>
            <a:ext cx="5040313" cy="3578225"/>
            <a:chOff x="3130731" y="1578473"/>
            <a:chExt cx="5860376" cy="4267202"/>
          </a:xfrm>
        </p:grpSpPr>
        <p:sp>
          <p:nvSpPr>
            <p:cNvPr id="11" name="任意多边形 10"/>
            <p:cNvSpPr/>
            <p:nvPr/>
          </p:nvSpPr>
          <p:spPr>
            <a:xfrm>
              <a:off x="4105307" y="1578473"/>
              <a:ext cx="3095386" cy="1173765"/>
            </a:xfrm>
            <a:custGeom>
              <a:avLst/>
              <a:gdLst>
                <a:gd name="connsiteX0" fmla="*/ 378817 w 3096491"/>
                <a:gd name="connsiteY0" fmla="*/ 0 h 1172818"/>
                <a:gd name="connsiteX1" fmla="*/ 1838739 w 3096491"/>
                <a:gd name="connsiteY1" fmla="*/ 0 h 1172818"/>
                <a:gd name="connsiteX2" fmla="*/ 3094491 w 3096491"/>
                <a:gd name="connsiteY2" fmla="*/ 1133209 h 1172818"/>
                <a:gd name="connsiteX3" fmla="*/ 3096491 w 3096491"/>
                <a:gd name="connsiteY3" fmla="*/ 1172818 h 1172818"/>
                <a:gd name="connsiteX4" fmla="*/ 2381524 w 3096491"/>
                <a:gd name="connsiteY4" fmla="*/ 1172818 h 1172818"/>
                <a:gd name="connsiteX5" fmla="*/ 2378642 w 3096491"/>
                <a:gd name="connsiteY5" fmla="*/ 1144229 h 1172818"/>
                <a:gd name="connsiteX6" fmla="*/ 1893405 w 3096491"/>
                <a:gd name="connsiteY6" fmla="*/ 748749 h 1172818"/>
                <a:gd name="connsiteX7" fmla="*/ 350180 w 3096491"/>
                <a:gd name="connsiteY7" fmla="*/ 748749 h 1172818"/>
                <a:gd name="connsiteX8" fmla="*/ 0 w 3096491"/>
                <a:gd name="connsiteY8" fmla="*/ 387626 h 1172818"/>
                <a:gd name="connsiteX9" fmla="*/ 378817 w 3096491"/>
                <a:gd name="connsiteY9" fmla="*/ 0 h 1172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96491" h="1172818">
                  <a:moveTo>
                    <a:pt x="378817" y="0"/>
                  </a:moveTo>
                  <a:lnTo>
                    <a:pt x="1838739" y="0"/>
                  </a:lnTo>
                  <a:cubicBezTo>
                    <a:pt x="2492300" y="0"/>
                    <a:pt x="3029851" y="496703"/>
                    <a:pt x="3094491" y="1133209"/>
                  </a:cubicBezTo>
                  <a:lnTo>
                    <a:pt x="3096491" y="1172818"/>
                  </a:lnTo>
                  <a:lnTo>
                    <a:pt x="2381524" y="1172818"/>
                  </a:lnTo>
                  <a:lnTo>
                    <a:pt x="2378642" y="1144229"/>
                  </a:lnTo>
                  <a:cubicBezTo>
                    <a:pt x="2332458" y="918529"/>
                    <a:pt x="2132759" y="748749"/>
                    <a:pt x="1893405" y="748749"/>
                  </a:cubicBezTo>
                  <a:lnTo>
                    <a:pt x="350180" y="748749"/>
                  </a:lnTo>
                  <a:lnTo>
                    <a:pt x="0" y="387626"/>
                  </a:lnTo>
                  <a:lnTo>
                    <a:pt x="378817" y="0"/>
                  </a:lnTo>
                  <a:close/>
                </a:path>
              </a:pathLst>
            </a:cu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 rot="10800000">
              <a:off x="4854697" y="4671910"/>
              <a:ext cx="3095386" cy="1173765"/>
            </a:xfrm>
            <a:custGeom>
              <a:avLst/>
              <a:gdLst>
                <a:gd name="connsiteX0" fmla="*/ 378817 w 3096491"/>
                <a:gd name="connsiteY0" fmla="*/ 0 h 1172818"/>
                <a:gd name="connsiteX1" fmla="*/ 1838739 w 3096491"/>
                <a:gd name="connsiteY1" fmla="*/ 0 h 1172818"/>
                <a:gd name="connsiteX2" fmla="*/ 3094491 w 3096491"/>
                <a:gd name="connsiteY2" fmla="*/ 1133209 h 1172818"/>
                <a:gd name="connsiteX3" fmla="*/ 3096491 w 3096491"/>
                <a:gd name="connsiteY3" fmla="*/ 1172818 h 1172818"/>
                <a:gd name="connsiteX4" fmla="*/ 2381524 w 3096491"/>
                <a:gd name="connsiteY4" fmla="*/ 1172818 h 1172818"/>
                <a:gd name="connsiteX5" fmla="*/ 2378642 w 3096491"/>
                <a:gd name="connsiteY5" fmla="*/ 1144229 h 1172818"/>
                <a:gd name="connsiteX6" fmla="*/ 1893405 w 3096491"/>
                <a:gd name="connsiteY6" fmla="*/ 748749 h 1172818"/>
                <a:gd name="connsiteX7" fmla="*/ 350180 w 3096491"/>
                <a:gd name="connsiteY7" fmla="*/ 748749 h 1172818"/>
                <a:gd name="connsiteX8" fmla="*/ 0 w 3096491"/>
                <a:gd name="connsiteY8" fmla="*/ 387626 h 1172818"/>
                <a:gd name="connsiteX9" fmla="*/ 378817 w 3096491"/>
                <a:gd name="connsiteY9" fmla="*/ 0 h 1172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96491" h="1172818">
                  <a:moveTo>
                    <a:pt x="378817" y="0"/>
                  </a:moveTo>
                  <a:lnTo>
                    <a:pt x="1838739" y="0"/>
                  </a:lnTo>
                  <a:cubicBezTo>
                    <a:pt x="2492300" y="0"/>
                    <a:pt x="3029851" y="496703"/>
                    <a:pt x="3094491" y="1133209"/>
                  </a:cubicBezTo>
                  <a:lnTo>
                    <a:pt x="3096491" y="1172818"/>
                  </a:lnTo>
                  <a:lnTo>
                    <a:pt x="2381524" y="1172818"/>
                  </a:lnTo>
                  <a:lnTo>
                    <a:pt x="2378642" y="1144229"/>
                  </a:lnTo>
                  <a:cubicBezTo>
                    <a:pt x="2332458" y="918529"/>
                    <a:pt x="2132759" y="748749"/>
                    <a:pt x="1893405" y="748749"/>
                  </a:cubicBezTo>
                  <a:lnTo>
                    <a:pt x="350180" y="748749"/>
                  </a:lnTo>
                  <a:lnTo>
                    <a:pt x="0" y="387626"/>
                  </a:lnTo>
                  <a:lnTo>
                    <a:pt x="378817" y="0"/>
                  </a:lnTo>
                  <a:close/>
                </a:path>
              </a:pathLst>
            </a:cu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 flipV="1">
              <a:off x="4120073" y="3500039"/>
              <a:ext cx="3097231" cy="1171872"/>
            </a:xfrm>
            <a:custGeom>
              <a:avLst/>
              <a:gdLst>
                <a:gd name="connsiteX0" fmla="*/ 378817 w 3096491"/>
                <a:gd name="connsiteY0" fmla="*/ 0 h 1172818"/>
                <a:gd name="connsiteX1" fmla="*/ 1838739 w 3096491"/>
                <a:gd name="connsiteY1" fmla="*/ 0 h 1172818"/>
                <a:gd name="connsiteX2" fmla="*/ 3094491 w 3096491"/>
                <a:gd name="connsiteY2" fmla="*/ 1133209 h 1172818"/>
                <a:gd name="connsiteX3" fmla="*/ 3096491 w 3096491"/>
                <a:gd name="connsiteY3" fmla="*/ 1172818 h 1172818"/>
                <a:gd name="connsiteX4" fmla="*/ 2381524 w 3096491"/>
                <a:gd name="connsiteY4" fmla="*/ 1172818 h 1172818"/>
                <a:gd name="connsiteX5" fmla="*/ 2378642 w 3096491"/>
                <a:gd name="connsiteY5" fmla="*/ 1144229 h 1172818"/>
                <a:gd name="connsiteX6" fmla="*/ 1893405 w 3096491"/>
                <a:gd name="connsiteY6" fmla="*/ 748749 h 1172818"/>
                <a:gd name="connsiteX7" fmla="*/ 350180 w 3096491"/>
                <a:gd name="connsiteY7" fmla="*/ 748749 h 1172818"/>
                <a:gd name="connsiteX8" fmla="*/ 0 w 3096491"/>
                <a:gd name="connsiteY8" fmla="*/ 387626 h 1172818"/>
                <a:gd name="connsiteX9" fmla="*/ 378817 w 3096491"/>
                <a:gd name="connsiteY9" fmla="*/ 0 h 1172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96491" h="1172818">
                  <a:moveTo>
                    <a:pt x="378817" y="0"/>
                  </a:moveTo>
                  <a:lnTo>
                    <a:pt x="1838739" y="0"/>
                  </a:lnTo>
                  <a:cubicBezTo>
                    <a:pt x="2492300" y="0"/>
                    <a:pt x="3029851" y="496703"/>
                    <a:pt x="3094491" y="1133209"/>
                  </a:cubicBezTo>
                  <a:lnTo>
                    <a:pt x="3096491" y="1172818"/>
                  </a:lnTo>
                  <a:lnTo>
                    <a:pt x="2381524" y="1172818"/>
                  </a:lnTo>
                  <a:lnTo>
                    <a:pt x="2378642" y="1144229"/>
                  </a:lnTo>
                  <a:cubicBezTo>
                    <a:pt x="2332458" y="918529"/>
                    <a:pt x="2132759" y="748749"/>
                    <a:pt x="1893405" y="748749"/>
                  </a:cubicBezTo>
                  <a:lnTo>
                    <a:pt x="350180" y="748749"/>
                  </a:lnTo>
                  <a:lnTo>
                    <a:pt x="0" y="387626"/>
                  </a:lnTo>
                  <a:lnTo>
                    <a:pt x="378817" y="0"/>
                  </a:lnTo>
                  <a:close/>
                </a:path>
              </a:pathLst>
            </a:cu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 flipH="1">
              <a:off x="4854697" y="2754130"/>
              <a:ext cx="3095386" cy="1173765"/>
            </a:xfrm>
            <a:custGeom>
              <a:avLst/>
              <a:gdLst>
                <a:gd name="connsiteX0" fmla="*/ 378817 w 3096491"/>
                <a:gd name="connsiteY0" fmla="*/ 0 h 1172818"/>
                <a:gd name="connsiteX1" fmla="*/ 1838739 w 3096491"/>
                <a:gd name="connsiteY1" fmla="*/ 0 h 1172818"/>
                <a:gd name="connsiteX2" fmla="*/ 3094491 w 3096491"/>
                <a:gd name="connsiteY2" fmla="*/ 1133209 h 1172818"/>
                <a:gd name="connsiteX3" fmla="*/ 3096491 w 3096491"/>
                <a:gd name="connsiteY3" fmla="*/ 1172818 h 1172818"/>
                <a:gd name="connsiteX4" fmla="*/ 2381524 w 3096491"/>
                <a:gd name="connsiteY4" fmla="*/ 1172818 h 1172818"/>
                <a:gd name="connsiteX5" fmla="*/ 2378642 w 3096491"/>
                <a:gd name="connsiteY5" fmla="*/ 1144229 h 1172818"/>
                <a:gd name="connsiteX6" fmla="*/ 1893405 w 3096491"/>
                <a:gd name="connsiteY6" fmla="*/ 748749 h 1172818"/>
                <a:gd name="connsiteX7" fmla="*/ 350180 w 3096491"/>
                <a:gd name="connsiteY7" fmla="*/ 748749 h 1172818"/>
                <a:gd name="connsiteX8" fmla="*/ 0 w 3096491"/>
                <a:gd name="connsiteY8" fmla="*/ 387626 h 1172818"/>
                <a:gd name="connsiteX9" fmla="*/ 378817 w 3096491"/>
                <a:gd name="connsiteY9" fmla="*/ 0 h 1172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96491" h="1172818">
                  <a:moveTo>
                    <a:pt x="378817" y="0"/>
                  </a:moveTo>
                  <a:lnTo>
                    <a:pt x="1838739" y="0"/>
                  </a:lnTo>
                  <a:cubicBezTo>
                    <a:pt x="2492300" y="0"/>
                    <a:pt x="3029851" y="496703"/>
                    <a:pt x="3094491" y="1133209"/>
                  </a:cubicBezTo>
                  <a:lnTo>
                    <a:pt x="3096491" y="1172818"/>
                  </a:lnTo>
                  <a:lnTo>
                    <a:pt x="2381524" y="1172818"/>
                  </a:lnTo>
                  <a:lnTo>
                    <a:pt x="2378642" y="1144229"/>
                  </a:lnTo>
                  <a:cubicBezTo>
                    <a:pt x="2332458" y="918529"/>
                    <a:pt x="2132759" y="748749"/>
                    <a:pt x="1893405" y="748749"/>
                  </a:cubicBezTo>
                  <a:lnTo>
                    <a:pt x="350180" y="748749"/>
                  </a:lnTo>
                  <a:lnTo>
                    <a:pt x="0" y="387626"/>
                  </a:lnTo>
                  <a:lnTo>
                    <a:pt x="378817" y="0"/>
                  </a:lnTo>
                  <a:close/>
                </a:path>
              </a:pathLst>
            </a:cu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130731" y="1578473"/>
              <a:ext cx="834296" cy="834887"/>
            </a:xfrm>
            <a:prstGeom prst="ellipse">
              <a:avLst/>
            </a:pr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8156811" y="2752238"/>
              <a:ext cx="834296" cy="832994"/>
            </a:xfrm>
            <a:prstGeom prst="ellipse">
              <a:avLst/>
            </a:pr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130731" y="3852168"/>
              <a:ext cx="834296" cy="834888"/>
            </a:xfrm>
            <a:prstGeom prst="ellipse">
              <a:avLst/>
            </a:pr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8156811" y="5010787"/>
              <a:ext cx="834296" cy="834888"/>
            </a:xfrm>
            <a:prstGeom prst="ellipse">
              <a:avLst/>
            </a:pr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307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0" name="矩形 20"/>
          <p:cNvSpPr>
            <a:spLocks noChangeArrowheads="1"/>
          </p:cNvSpPr>
          <p:nvPr/>
        </p:nvSpPr>
        <p:spPr bwMode="auto">
          <a:xfrm>
            <a:off x="4572000" y="45815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1" name="矩形 21"/>
          <p:cNvSpPr>
            <a:spLocks noChangeArrowheads="1"/>
          </p:cNvSpPr>
          <p:nvPr/>
        </p:nvSpPr>
        <p:spPr bwMode="auto">
          <a:xfrm>
            <a:off x="4643438" y="2627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2" name="矩形 22"/>
          <p:cNvSpPr>
            <a:spLocks noChangeArrowheads="1"/>
          </p:cNvSpPr>
          <p:nvPr/>
        </p:nvSpPr>
        <p:spPr bwMode="auto">
          <a:xfrm>
            <a:off x="3348038" y="35734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3" name="矩形 21"/>
          <p:cNvSpPr>
            <a:spLocks noChangeArrowheads="1"/>
          </p:cNvSpPr>
          <p:nvPr/>
        </p:nvSpPr>
        <p:spPr bwMode="auto">
          <a:xfrm>
            <a:off x="3492500" y="16287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18"/>
          <p:cNvGrpSpPr>
            <a:grpSpLocks/>
          </p:cNvGrpSpPr>
          <p:nvPr/>
        </p:nvGrpSpPr>
        <p:grpSpPr bwMode="auto">
          <a:xfrm>
            <a:off x="504825" y="1628775"/>
            <a:ext cx="8099425" cy="3571875"/>
            <a:chOff x="615077" y="1399819"/>
            <a:chExt cx="10930099" cy="4820228"/>
          </a:xfrm>
        </p:grpSpPr>
        <p:pic>
          <p:nvPicPr>
            <p:cNvPr id="4108" name="图片 10"/>
            <p:cNvPicPr>
              <a:picLocks noChangeAspect="1"/>
            </p:cNvPicPr>
            <p:nvPr/>
          </p:nvPicPr>
          <p:blipFill>
            <a:blip r:embed="rId3" cstate="print"/>
            <a:srcRect l="25775" r="30270"/>
            <a:stretch>
              <a:fillRect/>
            </a:stretch>
          </p:blipFill>
          <p:spPr bwMode="auto">
            <a:xfrm>
              <a:off x="622362" y="1399819"/>
              <a:ext cx="2498011" cy="3788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9" name="图片 11"/>
            <p:cNvPicPr>
              <a:picLocks noChangeAspect="1"/>
            </p:cNvPicPr>
            <p:nvPr/>
          </p:nvPicPr>
          <p:blipFill>
            <a:blip r:embed="rId4" cstate="print"/>
            <a:srcRect l="14496" r="42249"/>
            <a:stretch>
              <a:fillRect/>
            </a:stretch>
          </p:blipFill>
          <p:spPr bwMode="auto">
            <a:xfrm>
              <a:off x="3428201" y="1399819"/>
              <a:ext cx="2498011" cy="3788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0" name="图片 12"/>
            <p:cNvPicPr>
              <a:picLocks noChangeAspect="1"/>
            </p:cNvPicPr>
            <p:nvPr/>
          </p:nvPicPr>
          <p:blipFill>
            <a:blip r:embed="rId5" cstate="print"/>
            <a:srcRect l="44846" r="10736"/>
            <a:stretch>
              <a:fillRect/>
            </a:stretch>
          </p:blipFill>
          <p:spPr bwMode="auto">
            <a:xfrm>
              <a:off x="9039880" y="1399819"/>
              <a:ext cx="2498011" cy="3788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1" name="图片 13"/>
            <p:cNvPicPr>
              <a:picLocks noChangeAspect="1"/>
            </p:cNvPicPr>
            <p:nvPr/>
          </p:nvPicPr>
          <p:blipFill>
            <a:blip r:embed="rId6" cstate="print"/>
            <a:srcRect l="44264" r="8063"/>
            <a:stretch>
              <a:fillRect/>
            </a:stretch>
          </p:blipFill>
          <p:spPr bwMode="auto">
            <a:xfrm>
              <a:off x="6234041" y="1399819"/>
              <a:ext cx="2498011" cy="3788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5"/>
            <p:cNvSpPr/>
            <p:nvPr/>
          </p:nvSpPr>
          <p:spPr>
            <a:xfrm>
              <a:off x="615077" y="4649725"/>
              <a:ext cx="2504369" cy="1570322"/>
            </a:xfrm>
            <a:prstGeom prst="rect">
              <a:avLst/>
            </a:pr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6" name="Rectangle 5"/>
            <p:cNvSpPr/>
            <p:nvPr/>
          </p:nvSpPr>
          <p:spPr>
            <a:xfrm>
              <a:off x="3421512" y="4649725"/>
              <a:ext cx="2504369" cy="1570322"/>
            </a:xfrm>
            <a:prstGeom prst="rect">
              <a:avLst/>
            </a:pr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7" name="Rectangle 5"/>
            <p:cNvSpPr/>
            <p:nvPr/>
          </p:nvSpPr>
          <p:spPr>
            <a:xfrm>
              <a:off x="6234374" y="4649725"/>
              <a:ext cx="2504367" cy="1570322"/>
            </a:xfrm>
            <a:prstGeom prst="rect">
              <a:avLst/>
            </a:pr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8" name="Rectangle 5"/>
            <p:cNvSpPr/>
            <p:nvPr/>
          </p:nvSpPr>
          <p:spPr>
            <a:xfrm>
              <a:off x="9040809" y="4649725"/>
              <a:ext cx="2504367" cy="1570322"/>
            </a:xfrm>
            <a:prstGeom prst="rect">
              <a:avLst/>
            </a:pr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409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4" name="矩形 12"/>
          <p:cNvSpPr>
            <a:spLocks noChangeArrowheads="1"/>
          </p:cNvSpPr>
          <p:nvPr/>
        </p:nvSpPr>
        <p:spPr bwMode="auto">
          <a:xfrm>
            <a:off x="2714625" y="4365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13"/>
          <p:cNvSpPr>
            <a:spLocks noChangeArrowheads="1"/>
          </p:cNvSpPr>
          <p:nvPr/>
        </p:nvSpPr>
        <p:spPr bwMode="auto">
          <a:xfrm>
            <a:off x="6962775" y="4365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14"/>
          <p:cNvSpPr>
            <a:spLocks noChangeArrowheads="1"/>
          </p:cNvSpPr>
          <p:nvPr/>
        </p:nvSpPr>
        <p:spPr bwMode="auto">
          <a:xfrm>
            <a:off x="4802188" y="4365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7" name="矩形 15"/>
          <p:cNvSpPr>
            <a:spLocks noChangeArrowheads="1"/>
          </p:cNvSpPr>
          <p:nvPr/>
        </p:nvSpPr>
        <p:spPr bwMode="auto">
          <a:xfrm>
            <a:off x="625475" y="4437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20"/>
          <p:cNvGrpSpPr>
            <a:grpSpLocks/>
          </p:cNvGrpSpPr>
          <p:nvPr/>
        </p:nvGrpSpPr>
        <p:grpSpPr bwMode="auto">
          <a:xfrm>
            <a:off x="623888" y="1920875"/>
            <a:ext cx="7908925" cy="3021013"/>
            <a:chOff x="-9235" y="1399818"/>
            <a:chExt cx="12201234" cy="4660699"/>
          </a:xfrm>
        </p:grpSpPr>
        <p:sp>
          <p:nvSpPr>
            <p:cNvPr id="11" name="Rectangle 5"/>
            <p:cNvSpPr/>
            <p:nvPr/>
          </p:nvSpPr>
          <p:spPr>
            <a:xfrm>
              <a:off x="2439828" y="1399818"/>
              <a:ext cx="2436817" cy="2324227"/>
            </a:xfrm>
            <a:prstGeom prst="rect">
              <a:avLst/>
            </a:pr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2" name="Rectangle 8"/>
            <p:cNvSpPr/>
            <p:nvPr/>
          </p:nvSpPr>
          <p:spPr>
            <a:xfrm>
              <a:off x="7313465" y="1399818"/>
              <a:ext cx="2439267" cy="2324227"/>
            </a:xfrm>
            <a:prstGeom prst="rect">
              <a:avLst/>
            </a:pr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3" name="Rectangle 24"/>
            <p:cNvSpPr/>
            <p:nvPr/>
          </p:nvSpPr>
          <p:spPr>
            <a:xfrm>
              <a:off x="561" y="3724045"/>
              <a:ext cx="2439267" cy="2326675"/>
            </a:xfrm>
            <a:prstGeom prst="rect">
              <a:avLst/>
            </a:pr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4" name="Rectangle 26"/>
            <p:cNvSpPr/>
            <p:nvPr/>
          </p:nvSpPr>
          <p:spPr>
            <a:xfrm>
              <a:off x="4876646" y="3724045"/>
              <a:ext cx="2439267" cy="2326675"/>
            </a:xfrm>
            <a:prstGeom prst="rect">
              <a:avLst/>
            </a:pr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5" name="Rectangle 29"/>
            <p:cNvSpPr/>
            <p:nvPr/>
          </p:nvSpPr>
          <p:spPr>
            <a:xfrm>
              <a:off x="9752732" y="3724045"/>
              <a:ext cx="2439267" cy="2326675"/>
            </a:xfrm>
            <a:prstGeom prst="rect">
              <a:avLst/>
            </a:pr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pic>
          <p:nvPicPr>
            <p:cNvPr id="5137" name="图片 15"/>
            <p:cNvPicPr>
              <a:picLocks noChangeAspect="1"/>
            </p:cNvPicPr>
            <p:nvPr/>
          </p:nvPicPr>
          <p:blipFill>
            <a:blip r:embed="rId3" cstate="print"/>
            <a:srcRect l="12897" r="9628"/>
            <a:stretch>
              <a:fillRect/>
            </a:stretch>
          </p:blipFill>
          <p:spPr bwMode="auto">
            <a:xfrm>
              <a:off x="-9235" y="1417921"/>
              <a:ext cx="2447982" cy="2306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8" name="图片 16"/>
            <p:cNvPicPr>
              <a:picLocks noChangeAspect="1"/>
            </p:cNvPicPr>
            <p:nvPr/>
          </p:nvPicPr>
          <p:blipFill>
            <a:blip r:embed="rId4" cstate="print"/>
            <a:srcRect l="21851"/>
            <a:stretch>
              <a:fillRect/>
            </a:stretch>
          </p:blipFill>
          <p:spPr bwMode="auto">
            <a:xfrm>
              <a:off x="7317981" y="3724872"/>
              <a:ext cx="2431794" cy="2306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9" name="图片 17"/>
            <p:cNvPicPr>
              <a:picLocks noChangeAspect="1"/>
            </p:cNvPicPr>
            <p:nvPr/>
          </p:nvPicPr>
          <p:blipFill>
            <a:blip r:embed="rId5" cstate="print"/>
            <a:srcRect l="28076"/>
            <a:stretch>
              <a:fillRect/>
            </a:stretch>
          </p:blipFill>
          <p:spPr bwMode="auto">
            <a:xfrm>
              <a:off x="4875758" y="1417921"/>
              <a:ext cx="2438746" cy="2306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40" name="图片 18"/>
            <p:cNvPicPr>
              <a:picLocks noChangeAspect="1"/>
            </p:cNvPicPr>
            <p:nvPr/>
          </p:nvPicPr>
          <p:blipFill>
            <a:blip r:embed="rId6" cstate="print"/>
            <a:srcRect l="21683"/>
            <a:stretch>
              <a:fillRect/>
            </a:stretch>
          </p:blipFill>
          <p:spPr bwMode="auto">
            <a:xfrm>
              <a:off x="2437011" y="3724872"/>
              <a:ext cx="2442221" cy="23356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41" name="图片 19"/>
            <p:cNvPicPr>
              <a:picLocks noChangeAspect="1"/>
            </p:cNvPicPr>
            <p:nvPr/>
          </p:nvPicPr>
          <p:blipFill>
            <a:blip r:embed="rId7" cstate="print"/>
            <a:srcRect l="9653" r="14133"/>
            <a:stretch>
              <a:fillRect/>
            </a:stretch>
          </p:blipFill>
          <p:spPr bwMode="auto">
            <a:xfrm>
              <a:off x="9751514" y="1417921"/>
              <a:ext cx="2438749" cy="2306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8" name="矩形 12"/>
          <p:cNvSpPr>
            <a:spLocks noChangeArrowheads="1"/>
          </p:cNvSpPr>
          <p:nvPr/>
        </p:nvSpPr>
        <p:spPr bwMode="auto">
          <a:xfrm>
            <a:off x="2195513" y="2492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13"/>
          <p:cNvSpPr>
            <a:spLocks noChangeArrowheads="1"/>
          </p:cNvSpPr>
          <p:nvPr/>
        </p:nvSpPr>
        <p:spPr bwMode="auto">
          <a:xfrm>
            <a:off x="6948488" y="39338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0" name="矩形 14"/>
          <p:cNvSpPr>
            <a:spLocks noChangeArrowheads="1"/>
          </p:cNvSpPr>
          <p:nvPr/>
        </p:nvSpPr>
        <p:spPr bwMode="auto">
          <a:xfrm>
            <a:off x="468313" y="40052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1" name="矩形 15"/>
          <p:cNvSpPr>
            <a:spLocks noChangeArrowheads="1"/>
          </p:cNvSpPr>
          <p:nvPr/>
        </p:nvSpPr>
        <p:spPr bwMode="auto">
          <a:xfrm>
            <a:off x="5435600" y="2492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16"/>
          <p:cNvGrpSpPr>
            <a:grpSpLocks/>
          </p:cNvGrpSpPr>
          <p:nvPr/>
        </p:nvGrpSpPr>
        <p:grpSpPr bwMode="auto">
          <a:xfrm>
            <a:off x="900113" y="1844675"/>
            <a:ext cx="7791450" cy="2638425"/>
            <a:chOff x="899592" y="1844824"/>
            <a:chExt cx="7792507" cy="2638046"/>
          </a:xfrm>
        </p:grpSpPr>
        <p:sp>
          <p:nvSpPr>
            <p:cNvPr id="11" name="任意多边形 10"/>
            <p:cNvSpPr/>
            <p:nvPr/>
          </p:nvSpPr>
          <p:spPr>
            <a:xfrm>
              <a:off x="899592" y="1873004"/>
              <a:ext cx="3276638" cy="2342359"/>
            </a:xfrm>
            <a:custGeom>
              <a:avLst/>
              <a:gdLst>
                <a:gd name="connsiteX0" fmla="*/ 657225 w 657225"/>
                <a:gd name="connsiteY0" fmla="*/ 445294 h 445294"/>
                <a:gd name="connsiteX1" fmla="*/ 507206 w 657225"/>
                <a:gd name="connsiteY1" fmla="*/ 381000 h 445294"/>
                <a:gd name="connsiteX2" fmla="*/ 133350 w 657225"/>
                <a:gd name="connsiteY2" fmla="*/ 0 h 445294"/>
                <a:gd name="connsiteX3" fmla="*/ 0 w 657225"/>
                <a:gd name="connsiteY3" fmla="*/ 133350 h 445294"/>
                <a:gd name="connsiteX4" fmla="*/ 240506 w 657225"/>
                <a:gd name="connsiteY4" fmla="*/ 383381 h 445294"/>
                <a:gd name="connsiteX5" fmla="*/ 657225 w 657225"/>
                <a:gd name="connsiteY5" fmla="*/ 445294 h 445294"/>
                <a:gd name="connsiteX0" fmla="*/ 671513 w 671513"/>
                <a:gd name="connsiteY0" fmla="*/ 445294 h 445294"/>
                <a:gd name="connsiteX1" fmla="*/ 521494 w 671513"/>
                <a:gd name="connsiteY1" fmla="*/ 381000 h 445294"/>
                <a:gd name="connsiteX2" fmla="*/ 147638 w 671513"/>
                <a:gd name="connsiteY2" fmla="*/ 0 h 445294"/>
                <a:gd name="connsiteX3" fmla="*/ 0 w 671513"/>
                <a:gd name="connsiteY3" fmla="*/ 140494 h 445294"/>
                <a:gd name="connsiteX4" fmla="*/ 254794 w 671513"/>
                <a:gd name="connsiteY4" fmla="*/ 383381 h 445294"/>
                <a:gd name="connsiteX5" fmla="*/ 671513 w 671513"/>
                <a:gd name="connsiteY5" fmla="*/ 445294 h 445294"/>
                <a:gd name="connsiteX0" fmla="*/ 671513 w 671513"/>
                <a:gd name="connsiteY0" fmla="*/ 445294 h 445294"/>
                <a:gd name="connsiteX1" fmla="*/ 521494 w 671513"/>
                <a:gd name="connsiteY1" fmla="*/ 381000 h 445294"/>
                <a:gd name="connsiteX2" fmla="*/ 147638 w 671513"/>
                <a:gd name="connsiteY2" fmla="*/ 0 h 445294"/>
                <a:gd name="connsiteX3" fmla="*/ 0 w 671513"/>
                <a:gd name="connsiteY3" fmla="*/ 135732 h 445294"/>
                <a:gd name="connsiteX4" fmla="*/ 254794 w 671513"/>
                <a:gd name="connsiteY4" fmla="*/ 383381 h 445294"/>
                <a:gd name="connsiteX5" fmla="*/ 671513 w 671513"/>
                <a:gd name="connsiteY5" fmla="*/ 445294 h 445294"/>
                <a:gd name="connsiteX0" fmla="*/ 689082 w 689082"/>
                <a:gd name="connsiteY0" fmla="*/ 445294 h 445294"/>
                <a:gd name="connsiteX1" fmla="*/ 539063 w 689082"/>
                <a:gd name="connsiteY1" fmla="*/ 381000 h 445294"/>
                <a:gd name="connsiteX2" fmla="*/ 165207 w 689082"/>
                <a:gd name="connsiteY2" fmla="*/ 0 h 445294"/>
                <a:gd name="connsiteX3" fmla="*/ 17569 w 689082"/>
                <a:gd name="connsiteY3" fmla="*/ 135732 h 445294"/>
                <a:gd name="connsiteX4" fmla="*/ 272363 w 689082"/>
                <a:gd name="connsiteY4" fmla="*/ 383381 h 445294"/>
                <a:gd name="connsiteX5" fmla="*/ 689082 w 689082"/>
                <a:gd name="connsiteY5" fmla="*/ 445294 h 445294"/>
                <a:gd name="connsiteX0" fmla="*/ 692277 w 692277"/>
                <a:gd name="connsiteY0" fmla="*/ 471537 h 471537"/>
                <a:gd name="connsiteX1" fmla="*/ 542258 w 692277"/>
                <a:gd name="connsiteY1" fmla="*/ 407243 h 471537"/>
                <a:gd name="connsiteX2" fmla="*/ 168402 w 692277"/>
                <a:gd name="connsiteY2" fmla="*/ 26243 h 471537"/>
                <a:gd name="connsiteX3" fmla="*/ 20764 w 692277"/>
                <a:gd name="connsiteY3" fmla="*/ 161975 h 471537"/>
                <a:gd name="connsiteX4" fmla="*/ 275558 w 692277"/>
                <a:gd name="connsiteY4" fmla="*/ 409624 h 471537"/>
                <a:gd name="connsiteX5" fmla="*/ 692277 w 692277"/>
                <a:gd name="connsiteY5" fmla="*/ 471537 h 471537"/>
                <a:gd name="connsiteX0" fmla="*/ 697866 w 697866"/>
                <a:gd name="connsiteY0" fmla="*/ 473475 h 473475"/>
                <a:gd name="connsiteX1" fmla="*/ 547847 w 697866"/>
                <a:gd name="connsiteY1" fmla="*/ 409181 h 473475"/>
                <a:gd name="connsiteX2" fmla="*/ 173991 w 697866"/>
                <a:gd name="connsiteY2" fmla="*/ 28181 h 473475"/>
                <a:gd name="connsiteX3" fmla="*/ 26353 w 697866"/>
                <a:gd name="connsiteY3" fmla="*/ 163913 h 473475"/>
                <a:gd name="connsiteX4" fmla="*/ 281147 w 697866"/>
                <a:gd name="connsiteY4" fmla="*/ 411562 h 473475"/>
                <a:gd name="connsiteX5" fmla="*/ 697866 w 697866"/>
                <a:gd name="connsiteY5" fmla="*/ 473475 h 473475"/>
                <a:gd name="connsiteX0" fmla="*/ 697866 w 697866"/>
                <a:gd name="connsiteY0" fmla="*/ 473475 h 473475"/>
                <a:gd name="connsiteX1" fmla="*/ 547847 w 697866"/>
                <a:gd name="connsiteY1" fmla="*/ 409181 h 473475"/>
                <a:gd name="connsiteX2" fmla="*/ 173991 w 697866"/>
                <a:gd name="connsiteY2" fmla="*/ 28181 h 473475"/>
                <a:gd name="connsiteX3" fmla="*/ 26353 w 697866"/>
                <a:gd name="connsiteY3" fmla="*/ 163913 h 473475"/>
                <a:gd name="connsiteX4" fmla="*/ 281147 w 697866"/>
                <a:gd name="connsiteY4" fmla="*/ 411562 h 473475"/>
                <a:gd name="connsiteX5" fmla="*/ 697866 w 697866"/>
                <a:gd name="connsiteY5" fmla="*/ 473475 h 473475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7866" h="498881">
                  <a:moveTo>
                    <a:pt x="697866" y="473475"/>
                  </a:moveTo>
                  <a:cubicBezTo>
                    <a:pt x="628810" y="463951"/>
                    <a:pt x="585946" y="444899"/>
                    <a:pt x="547847" y="409181"/>
                  </a:cubicBezTo>
                  <a:lnTo>
                    <a:pt x="173991" y="28181"/>
                  </a:lnTo>
                  <a:cubicBezTo>
                    <a:pt x="86678" y="-57544"/>
                    <a:pt x="-60164" y="71044"/>
                    <a:pt x="26353" y="163913"/>
                  </a:cubicBezTo>
                  <a:lnTo>
                    <a:pt x="281147" y="411562"/>
                  </a:lnTo>
                  <a:cubicBezTo>
                    <a:pt x="386716" y="496494"/>
                    <a:pt x="573247" y="524275"/>
                    <a:pt x="697866" y="47347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 flipV="1">
              <a:off x="923407" y="2092438"/>
              <a:ext cx="3277045" cy="2341227"/>
            </a:xfrm>
            <a:custGeom>
              <a:avLst/>
              <a:gdLst>
                <a:gd name="connsiteX0" fmla="*/ 657225 w 657225"/>
                <a:gd name="connsiteY0" fmla="*/ 445294 h 445294"/>
                <a:gd name="connsiteX1" fmla="*/ 507206 w 657225"/>
                <a:gd name="connsiteY1" fmla="*/ 381000 h 445294"/>
                <a:gd name="connsiteX2" fmla="*/ 133350 w 657225"/>
                <a:gd name="connsiteY2" fmla="*/ 0 h 445294"/>
                <a:gd name="connsiteX3" fmla="*/ 0 w 657225"/>
                <a:gd name="connsiteY3" fmla="*/ 133350 h 445294"/>
                <a:gd name="connsiteX4" fmla="*/ 240506 w 657225"/>
                <a:gd name="connsiteY4" fmla="*/ 383381 h 445294"/>
                <a:gd name="connsiteX5" fmla="*/ 657225 w 657225"/>
                <a:gd name="connsiteY5" fmla="*/ 445294 h 445294"/>
                <a:gd name="connsiteX0" fmla="*/ 671513 w 671513"/>
                <a:gd name="connsiteY0" fmla="*/ 445294 h 445294"/>
                <a:gd name="connsiteX1" fmla="*/ 521494 w 671513"/>
                <a:gd name="connsiteY1" fmla="*/ 381000 h 445294"/>
                <a:gd name="connsiteX2" fmla="*/ 147638 w 671513"/>
                <a:gd name="connsiteY2" fmla="*/ 0 h 445294"/>
                <a:gd name="connsiteX3" fmla="*/ 0 w 671513"/>
                <a:gd name="connsiteY3" fmla="*/ 140494 h 445294"/>
                <a:gd name="connsiteX4" fmla="*/ 254794 w 671513"/>
                <a:gd name="connsiteY4" fmla="*/ 383381 h 445294"/>
                <a:gd name="connsiteX5" fmla="*/ 671513 w 671513"/>
                <a:gd name="connsiteY5" fmla="*/ 445294 h 445294"/>
                <a:gd name="connsiteX0" fmla="*/ 671513 w 671513"/>
                <a:gd name="connsiteY0" fmla="*/ 445294 h 445294"/>
                <a:gd name="connsiteX1" fmla="*/ 521494 w 671513"/>
                <a:gd name="connsiteY1" fmla="*/ 381000 h 445294"/>
                <a:gd name="connsiteX2" fmla="*/ 147638 w 671513"/>
                <a:gd name="connsiteY2" fmla="*/ 0 h 445294"/>
                <a:gd name="connsiteX3" fmla="*/ 0 w 671513"/>
                <a:gd name="connsiteY3" fmla="*/ 135732 h 445294"/>
                <a:gd name="connsiteX4" fmla="*/ 254794 w 671513"/>
                <a:gd name="connsiteY4" fmla="*/ 383381 h 445294"/>
                <a:gd name="connsiteX5" fmla="*/ 671513 w 671513"/>
                <a:gd name="connsiteY5" fmla="*/ 445294 h 445294"/>
                <a:gd name="connsiteX0" fmla="*/ 689082 w 689082"/>
                <a:gd name="connsiteY0" fmla="*/ 445294 h 445294"/>
                <a:gd name="connsiteX1" fmla="*/ 539063 w 689082"/>
                <a:gd name="connsiteY1" fmla="*/ 381000 h 445294"/>
                <a:gd name="connsiteX2" fmla="*/ 165207 w 689082"/>
                <a:gd name="connsiteY2" fmla="*/ 0 h 445294"/>
                <a:gd name="connsiteX3" fmla="*/ 17569 w 689082"/>
                <a:gd name="connsiteY3" fmla="*/ 135732 h 445294"/>
                <a:gd name="connsiteX4" fmla="*/ 272363 w 689082"/>
                <a:gd name="connsiteY4" fmla="*/ 383381 h 445294"/>
                <a:gd name="connsiteX5" fmla="*/ 689082 w 689082"/>
                <a:gd name="connsiteY5" fmla="*/ 445294 h 445294"/>
                <a:gd name="connsiteX0" fmla="*/ 692277 w 692277"/>
                <a:gd name="connsiteY0" fmla="*/ 471537 h 471537"/>
                <a:gd name="connsiteX1" fmla="*/ 542258 w 692277"/>
                <a:gd name="connsiteY1" fmla="*/ 407243 h 471537"/>
                <a:gd name="connsiteX2" fmla="*/ 168402 w 692277"/>
                <a:gd name="connsiteY2" fmla="*/ 26243 h 471537"/>
                <a:gd name="connsiteX3" fmla="*/ 20764 w 692277"/>
                <a:gd name="connsiteY3" fmla="*/ 161975 h 471537"/>
                <a:gd name="connsiteX4" fmla="*/ 275558 w 692277"/>
                <a:gd name="connsiteY4" fmla="*/ 409624 h 471537"/>
                <a:gd name="connsiteX5" fmla="*/ 692277 w 692277"/>
                <a:gd name="connsiteY5" fmla="*/ 471537 h 471537"/>
                <a:gd name="connsiteX0" fmla="*/ 697866 w 697866"/>
                <a:gd name="connsiteY0" fmla="*/ 473475 h 473475"/>
                <a:gd name="connsiteX1" fmla="*/ 547847 w 697866"/>
                <a:gd name="connsiteY1" fmla="*/ 409181 h 473475"/>
                <a:gd name="connsiteX2" fmla="*/ 173991 w 697866"/>
                <a:gd name="connsiteY2" fmla="*/ 28181 h 473475"/>
                <a:gd name="connsiteX3" fmla="*/ 26353 w 697866"/>
                <a:gd name="connsiteY3" fmla="*/ 163913 h 473475"/>
                <a:gd name="connsiteX4" fmla="*/ 281147 w 697866"/>
                <a:gd name="connsiteY4" fmla="*/ 411562 h 473475"/>
                <a:gd name="connsiteX5" fmla="*/ 697866 w 697866"/>
                <a:gd name="connsiteY5" fmla="*/ 473475 h 473475"/>
                <a:gd name="connsiteX0" fmla="*/ 697866 w 697866"/>
                <a:gd name="connsiteY0" fmla="*/ 473475 h 473475"/>
                <a:gd name="connsiteX1" fmla="*/ 547847 w 697866"/>
                <a:gd name="connsiteY1" fmla="*/ 409181 h 473475"/>
                <a:gd name="connsiteX2" fmla="*/ 173991 w 697866"/>
                <a:gd name="connsiteY2" fmla="*/ 28181 h 473475"/>
                <a:gd name="connsiteX3" fmla="*/ 26353 w 697866"/>
                <a:gd name="connsiteY3" fmla="*/ 163913 h 473475"/>
                <a:gd name="connsiteX4" fmla="*/ 281147 w 697866"/>
                <a:gd name="connsiteY4" fmla="*/ 411562 h 473475"/>
                <a:gd name="connsiteX5" fmla="*/ 697866 w 697866"/>
                <a:gd name="connsiteY5" fmla="*/ 473475 h 473475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7866" h="498881">
                  <a:moveTo>
                    <a:pt x="697866" y="473475"/>
                  </a:moveTo>
                  <a:cubicBezTo>
                    <a:pt x="628810" y="463951"/>
                    <a:pt x="585946" y="444899"/>
                    <a:pt x="547847" y="409181"/>
                  </a:cubicBezTo>
                  <a:lnTo>
                    <a:pt x="173991" y="28181"/>
                  </a:lnTo>
                  <a:cubicBezTo>
                    <a:pt x="86678" y="-57544"/>
                    <a:pt x="-60164" y="71044"/>
                    <a:pt x="26353" y="163913"/>
                  </a:cubicBezTo>
                  <a:lnTo>
                    <a:pt x="281147" y="411562"/>
                  </a:lnTo>
                  <a:cubicBezTo>
                    <a:pt x="386716" y="496494"/>
                    <a:pt x="573247" y="524275"/>
                    <a:pt x="697866" y="473475"/>
                  </a:cubicBezTo>
                  <a:close/>
                </a:path>
              </a:pathLst>
            </a:cu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 flipH="1">
              <a:off x="5396154" y="1844824"/>
              <a:ext cx="3276638" cy="2342359"/>
            </a:xfrm>
            <a:custGeom>
              <a:avLst/>
              <a:gdLst>
                <a:gd name="connsiteX0" fmla="*/ 657225 w 657225"/>
                <a:gd name="connsiteY0" fmla="*/ 445294 h 445294"/>
                <a:gd name="connsiteX1" fmla="*/ 507206 w 657225"/>
                <a:gd name="connsiteY1" fmla="*/ 381000 h 445294"/>
                <a:gd name="connsiteX2" fmla="*/ 133350 w 657225"/>
                <a:gd name="connsiteY2" fmla="*/ 0 h 445294"/>
                <a:gd name="connsiteX3" fmla="*/ 0 w 657225"/>
                <a:gd name="connsiteY3" fmla="*/ 133350 h 445294"/>
                <a:gd name="connsiteX4" fmla="*/ 240506 w 657225"/>
                <a:gd name="connsiteY4" fmla="*/ 383381 h 445294"/>
                <a:gd name="connsiteX5" fmla="*/ 657225 w 657225"/>
                <a:gd name="connsiteY5" fmla="*/ 445294 h 445294"/>
                <a:gd name="connsiteX0" fmla="*/ 671513 w 671513"/>
                <a:gd name="connsiteY0" fmla="*/ 445294 h 445294"/>
                <a:gd name="connsiteX1" fmla="*/ 521494 w 671513"/>
                <a:gd name="connsiteY1" fmla="*/ 381000 h 445294"/>
                <a:gd name="connsiteX2" fmla="*/ 147638 w 671513"/>
                <a:gd name="connsiteY2" fmla="*/ 0 h 445294"/>
                <a:gd name="connsiteX3" fmla="*/ 0 w 671513"/>
                <a:gd name="connsiteY3" fmla="*/ 140494 h 445294"/>
                <a:gd name="connsiteX4" fmla="*/ 254794 w 671513"/>
                <a:gd name="connsiteY4" fmla="*/ 383381 h 445294"/>
                <a:gd name="connsiteX5" fmla="*/ 671513 w 671513"/>
                <a:gd name="connsiteY5" fmla="*/ 445294 h 445294"/>
                <a:gd name="connsiteX0" fmla="*/ 671513 w 671513"/>
                <a:gd name="connsiteY0" fmla="*/ 445294 h 445294"/>
                <a:gd name="connsiteX1" fmla="*/ 521494 w 671513"/>
                <a:gd name="connsiteY1" fmla="*/ 381000 h 445294"/>
                <a:gd name="connsiteX2" fmla="*/ 147638 w 671513"/>
                <a:gd name="connsiteY2" fmla="*/ 0 h 445294"/>
                <a:gd name="connsiteX3" fmla="*/ 0 w 671513"/>
                <a:gd name="connsiteY3" fmla="*/ 135732 h 445294"/>
                <a:gd name="connsiteX4" fmla="*/ 254794 w 671513"/>
                <a:gd name="connsiteY4" fmla="*/ 383381 h 445294"/>
                <a:gd name="connsiteX5" fmla="*/ 671513 w 671513"/>
                <a:gd name="connsiteY5" fmla="*/ 445294 h 445294"/>
                <a:gd name="connsiteX0" fmla="*/ 689082 w 689082"/>
                <a:gd name="connsiteY0" fmla="*/ 445294 h 445294"/>
                <a:gd name="connsiteX1" fmla="*/ 539063 w 689082"/>
                <a:gd name="connsiteY1" fmla="*/ 381000 h 445294"/>
                <a:gd name="connsiteX2" fmla="*/ 165207 w 689082"/>
                <a:gd name="connsiteY2" fmla="*/ 0 h 445294"/>
                <a:gd name="connsiteX3" fmla="*/ 17569 w 689082"/>
                <a:gd name="connsiteY3" fmla="*/ 135732 h 445294"/>
                <a:gd name="connsiteX4" fmla="*/ 272363 w 689082"/>
                <a:gd name="connsiteY4" fmla="*/ 383381 h 445294"/>
                <a:gd name="connsiteX5" fmla="*/ 689082 w 689082"/>
                <a:gd name="connsiteY5" fmla="*/ 445294 h 445294"/>
                <a:gd name="connsiteX0" fmla="*/ 692277 w 692277"/>
                <a:gd name="connsiteY0" fmla="*/ 471537 h 471537"/>
                <a:gd name="connsiteX1" fmla="*/ 542258 w 692277"/>
                <a:gd name="connsiteY1" fmla="*/ 407243 h 471537"/>
                <a:gd name="connsiteX2" fmla="*/ 168402 w 692277"/>
                <a:gd name="connsiteY2" fmla="*/ 26243 h 471537"/>
                <a:gd name="connsiteX3" fmla="*/ 20764 w 692277"/>
                <a:gd name="connsiteY3" fmla="*/ 161975 h 471537"/>
                <a:gd name="connsiteX4" fmla="*/ 275558 w 692277"/>
                <a:gd name="connsiteY4" fmla="*/ 409624 h 471537"/>
                <a:gd name="connsiteX5" fmla="*/ 692277 w 692277"/>
                <a:gd name="connsiteY5" fmla="*/ 471537 h 471537"/>
                <a:gd name="connsiteX0" fmla="*/ 697866 w 697866"/>
                <a:gd name="connsiteY0" fmla="*/ 473475 h 473475"/>
                <a:gd name="connsiteX1" fmla="*/ 547847 w 697866"/>
                <a:gd name="connsiteY1" fmla="*/ 409181 h 473475"/>
                <a:gd name="connsiteX2" fmla="*/ 173991 w 697866"/>
                <a:gd name="connsiteY2" fmla="*/ 28181 h 473475"/>
                <a:gd name="connsiteX3" fmla="*/ 26353 w 697866"/>
                <a:gd name="connsiteY3" fmla="*/ 163913 h 473475"/>
                <a:gd name="connsiteX4" fmla="*/ 281147 w 697866"/>
                <a:gd name="connsiteY4" fmla="*/ 411562 h 473475"/>
                <a:gd name="connsiteX5" fmla="*/ 697866 w 697866"/>
                <a:gd name="connsiteY5" fmla="*/ 473475 h 473475"/>
                <a:gd name="connsiteX0" fmla="*/ 697866 w 697866"/>
                <a:gd name="connsiteY0" fmla="*/ 473475 h 473475"/>
                <a:gd name="connsiteX1" fmla="*/ 547847 w 697866"/>
                <a:gd name="connsiteY1" fmla="*/ 409181 h 473475"/>
                <a:gd name="connsiteX2" fmla="*/ 173991 w 697866"/>
                <a:gd name="connsiteY2" fmla="*/ 28181 h 473475"/>
                <a:gd name="connsiteX3" fmla="*/ 26353 w 697866"/>
                <a:gd name="connsiteY3" fmla="*/ 163913 h 473475"/>
                <a:gd name="connsiteX4" fmla="*/ 281147 w 697866"/>
                <a:gd name="connsiteY4" fmla="*/ 411562 h 473475"/>
                <a:gd name="connsiteX5" fmla="*/ 697866 w 697866"/>
                <a:gd name="connsiteY5" fmla="*/ 473475 h 473475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7866" h="498881">
                  <a:moveTo>
                    <a:pt x="697866" y="473475"/>
                  </a:moveTo>
                  <a:cubicBezTo>
                    <a:pt x="628810" y="463951"/>
                    <a:pt x="585946" y="444899"/>
                    <a:pt x="547847" y="409181"/>
                  </a:cubicBezTo>
                  <a:lnTo>
                    <a:pt x="173991" y="28181"/>
                  </a:lnTo>
                  <a:cubicBezTo>
                    <a:pt x="86678" y="-57544"/>
                    <a:pt x="-60164" y="71044"/>
                    <a:pt x="26353" y="163913"/>
                  </a:cubicBezTo>
                  <a:lnTo>
                    <a:pt x="281147" y="411562"/>
                  </a:lnTo>
                  <a:cubicBezTo>
                    <a:pt x="386716" y="496494"/>
                    <a:pt x="573247" y="524275"/>
                    <a:pt x="697866" y="47347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 flipH="1" flipV="1">
              <a:off x="5415054" y="2140057"/>
              <a:ext cx="3277045" cy="2342813"/>
            </a:xfrm>
            <a:custGeom>
              <a:avLst/>
              <a:gdLst>
                <a:gd name="connsiteX0" fmla="*/ 657225 w 657225"/>
                <a:gd name="connsiteY0" fmla="*/ 445294 h 445294"/>
                <a:gd name="connsiteX1" fmla="*/ 507206 w 657225"/>
                <a:gd name="connsiteY1" fmla="*/ 381000 h 445294"/>
                <a:gd name="connsiteX2" fmla="*/ 133350 w 657225"/>
                <a:gd name="connsiteY2" fmla="*/ 0 h 445294"/>
                <a:gd name="connsiteX3" fmla="*/ 0 w 657225"/>
                <a:gd name="connsiteY3" fmla="*/ 133350 h 445294"/>
                <a:gd name="connsiteX4" fmla="*/ 240506 w 657225"/>
                <a:gd name="connsiteY4" fmla="*/ 383381 h 445294"/>
                <a:gd name="connsiteX5" fmla="*/ 657225 w 657225"/>
                <a:gd name="connsiteY5" fmla="*/ 445294 h 445294"/>
                <a:gd name="connsiteX0" fmla="*/ 671513 w 671513"/>
                <a:gd name="connsiteY0" fmla="*/ 445294 h 445294"/>
                <a:gd name="connsiteX1" fmla="*/ 521494 w 671513"/>
                <a:gd name="connsiteY1" fmla="*/ 381000 h 445294"/>
                <a:gd name="connsiteX2" fmla="*/ 147638 w 671513"/>
                <a:gd name="connsiteY2" fmla="*/ 0 h 445294"/>
                <a:gd name="connsiteX3" fmla="*/ 0 w 671513"/>
                <a:gd name="connsiteY3" fmla="*/ 140494 h 445294"/>
                <a:gd name="connsiteX4" fmla="*/ 254794 w 671513"/>
                <a:gd name="connsiteY4" fmla="*/ 383381 h 445294"/>
                <a:gd name="connsiteX5" fmla="*/ 671513 w 671513"/>
                <a:gd name="connsiteY5" fmla="*/ 445294 h 445294"/>
                <a:gd name="connsiteX0" fmla="*/ 671513 w 671513"/>
                <a:gd name="connsiteY0" fmla="*/ 445294 h 445294"/>
                <a:gd name="connsiteX1" fmla="*/ 521494 w 671513"/>
                <a:gd name="connsiteY1" fmla="*/ 381000 h 445294"/>
                <a:gd name="connsiteX2" fmla="*/ 147638 w 671513"/>
                <a:gd name="connsiteY2" fmla="*/ 0 h 445294"/>
                <a:gd name="connsiteX3" fmla="*/ 0 w 671513"/>
                <a:gd name="connsiteY3" fmla="*/ 135732 h 445294"/>
                <a:gd name="connsiteX4" fmla="*/ 254794 w 671513"/>
                <a:gd name="connsiteY4" fmla="*/ 383381 h 445294"/>
                <a:gd name="connsiteX5" fmla="*/ 671513 w 671513"/>
                <a:gd name="connsiteY5" fmla="*/ 445294 h 445294"/>
                <a:gd name="connsiteX0" fmla="*/ 689082 w 689082"/>
                <a:gd name="connsiteY0" fmla="*/ 445294 h 445294"/>
                <a:gd name="connsiteX1" fmla="*/ 539063 w 689082"/>
                <a:gd name="connsiteY1" fmla="*/ 381000 h 445294"/>
                <a:gd name="connsiteX2" fmla="*/ 165207 w 689082"/>
                <a:gd name="connsiteY2" fmla="*/ 0 h 445294"/>
                <a:gd name="connsiteX3" fmla="*/ 17569 w 689082"/>
                <a:gd name="connsiteY3" fmla="*/ 135732 h 445294"/>
                <a:gd name="connsiteX4" fmla="*/ 272363 w 689082"/>
                <a:gd name="connsiteY4" fmla="*/ 383381 h 445294"/>
                <a:gd name="connsiteX5" fmla="*/ 689082 w 689082"/>
                <a:gd name="connsiteY5" fmla="*/ 445294 h 445294"/>
                <a:gd name="connsiteX0" fmla="*/ 692277 w 692277"/>
                <a:gd name="connsiteY0" fmla="*/ 471537 h 471537"/>
                <a:gd name="connsiteX1" fmla="*/ 542258 w 692277"/>
                <a:gd name="connsiteY1" fmla="*/ 407243 h 471537"/>
                <a:gd name="connsiteX2" fmla="*/ 168402 w 692277"/>
                <a:gd name="connsiteY2" fmla="*/ 26243 h 471537"/>
                <a:gd name="connsiteX3" fmla="*/ 20764 w 692277"/>
                <a:gd name="connsiteY3" fmla="*/ 161975 h 471537"/>
                <a:gd name="connsiteX4" fmla="*/ 275558 w 692277"/>
                <a:gd name="connsiteY4" fmla="*/ 409624 h 471537"/>
                <a:gd name="connsiteX5" fmla="*/ 692277 w 692277"/>
                <a:gd name="connsiteY5" fmla="*/ 471537 h 471537"/>
                <a:gd name="connsiteX0" fmla="*/ 697866 w 697866"/>
                <a:gd name="connsiteY0" fmla="*/ 473475 h 473475"/>
                <a:gd name="connsiteX1" fmla="*/ 547847 w 697866"/>
                <a:gd name="connsiteY1" fmla="*/ 409181 h 473475"/>
                <a:gd name="connsiteX2" fmla="*/ 173991 w 697866"/>
                <a:gd name="connsiteY2" fmla="*/ 28181 h 473475"/>
                <a:gd name="connsiteX3" fmla="*/ 26353 w 697866"/>
                <a:gd name="connsiteY3" fmla="*/ 163913 h 473475"/>
                <a:gd name="connsiteX4" fmla="*/ 281147 w 697866"/>
                <a:gd name="connsiteY4" fmla="*/ 411562 h 473475"/>
                <a:gd name="connsiteX5" fmla="*/ 697866 w 697866"/>
                <a:gd name="connsiteY5" fmla="*/ 473475 h 473475"/>
                <a:gd name="connsiteX0" fmla="*/ 697866 w 697866"/>
                <a:gd name="connsiteY0" fmla="*/ 473475 h 473475"/>
                <a:gd name="connsiteX1" fmla="*/ 547847 w 697866"/>
                <a:gd name="connsiteY1" fmla="*/ 409181 h 473475"/>
                <a:gd name="connsiteX2" fmla="*/ 173991 w 697866"/>
                <a:gd name="connsiteY2" fmla="*/ 28181 h 473475"/>
                <a:gd name="connsiteX3" fmla="*/ 26353 w 697866"/>
                <a:gd name="connsiteY3" fmla="*/ 163913 h 473475"/>
                <a:gd name="connsiteX4" fmla="*/ 281147 w 697866"/>
                <a:gd name="connsiteY4" fmla="*/ 411562 h 473475"/>
                <a:gd name="connsiteX5" fmla="*/ 697866 w 697866"/>
                <a:gd name="connsiteY5" fmla="*/ 473475 h 473475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7866" h="498881">
                  <a:moveTo>
                    <a:pt x="697866" y="473475"/>
                  </a:moveTo>
                  <a:cubicBezTo>
                    <a:pt x="628810" y="463951"/>
                    <a:pt x="585946" y="444899"/>
                    <a:pt x="547847" y="409181"/>
                  </a:cubicBezTo>
                  <a:lnTo>
                    <a:pt x="173991" y="28181"/>
                  </a:lnTo>
                  <a:cubicBezTo>
                    <a:pt x="86678" y="-57544"/>
                    <a:pt x="-60164" y="71044"/>
                    <a:pt x="26353" y="163913"/>
                  </a:cubicBezTo>
                  <a:lnTo>
                    <a:pt x="281147" y="411562"/>
                  </a:lnTo>
                  <a:cubicBezTo>
                    <a:pt x="386716" y="496494"/>
                    <a:pt x="573247" y="524275"/>
                    <a:pt x="697866" y="473475"/>
                  </a:cubicBezTo>
                  <a:close/>
                </a:path>
              </a:pathLst>
            </a:cu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2779447" y="2111486"/>
              <a:ext cx="4070902" cy="2130119"/>
            </a:xfrm>
            <a:custGeom>
              <a:avLst/>
              <a:gdLst>
                <a:gd name="connsiteX0" fmla="*/ 0 w 866775"/>
                <a:gd name="connsiteY0" fmla="*/ 392906 h 392906"/>
                <a:gd name="connsiteX1" fmla="*/ 166687 w 866775"/>
                <a:gd name="connsiteY1" fmla="*/ 311943 h 392906"/>
                <a:gd name="connsiteX2" fmla="*/ 402431 w 866775"/>
                <a:gd name="connsiteY2" fmla="*/ 85725 h 392906"/>
                <a:gd name="connsiteX3" fmla="*/ 866775 w 866775"/>
                <a:gd name="connsiteY3" fmla="*/ 0 h 392906"/>
                <a:gd name="connsiteX4" fmla="*/ 709612 w 866775"/>
                <a:gd name="connsiteY4" fmla="*/ 50006 h 392906"/>
                <a:gd name="connsiteX5" fmla="*/ 411956 w 866775"/>
                <a:gd name="connsiteY5" fmla="*/ 338137 h 392906"/>
                <a:gd name="connsiteX6" fmla="*/ 0 w 866775"/>
                <a:gd name="connsiteY6" fmla="*/ 392906 h 392906"/>
                <a:gd name="connsiteX0" fmla="*/ 0 w 866775"/>
                <a:gd name="connsiteY0" fmla="*/ 392906 h 392906"/>
                <a:gd name="connsiteX1" fmla="*/ 166687 w 866775"/>
                <a:gd name="connsiteY1" fmla="*/ 311943 h 392906"/>
                <a:gd name="connsiteX2" fmla="*/ 402431 w 866775"/>
                <a:gd name="connsiteY2" fmla="*/ 85725 h 392906"/>
                <a:gd name="connsiteX3" fmla="*/ 866775 w 866775"/>
                <a:gd name="connsiteY3" fmla="*/ 0 h 392906"/>
                <a:gd name="connsiteX4" fmla="*/ 709612 w 866775"/>
                <a:gd name="connsiteY4" fmla="*/ 50006 h 392906"/>
                <a:gd name="connsiteX5" fmla="*/ 411956 w 866775"/>
                <a:gd name="connsiteY5" fmla="*/ 338137 h 392906"/>
                <a:gd name="connsiteX6" fmla="*/ 0 w 866775"/>
                <a:gd name="connsiteY6" fmla="*/ 392906 h 392906"/>
                <a:gd name="connsiteX0" fmla="*/ 0 w 866775"/>
                <a:gd name="connsiteY0" fmla="*/ 401238 h 401238"/>
                <a:gd name="connsiteX1" fmla="*/ 166687 w 866775"/>
                <a:gd name="connsiteY1" fmla="*/ 320275 h 401238"/>
                <a:gd name="connsiteX2" fmla="*/ 402431 w 866775"/>
                <a:gd name="connsiteY2" fmla="*/ 94057 h 401238"/>
                <a:gd name="connsiteX3" fmla="*/ 866775 w 866775"/>
                <a:gd name="connsiteY3" fmla="*/ 8332 h 401238"/>
                <a:gd name="connsiteX4" fmla="*/ 709612 w 866775"/>
                <a:gd name="connsiteY4" fmla="*/ 58338 h 401238"/>
                <a:gd name="connsiteX5" fmla="*/ 411956 w 866775"/>
                <a:gd name="connsiteY5" fmla="*/ 346469 h 401238"/>
                <a:gd name="connsiteX6" fmla="*/ 0 w 866775"/>
                <a:gd name="connsiteY6" fmla="*/ 401238 h 401238"/>
                <a:gd name="connsiteX0" fmla="*/ 0 w 866775"/>
                <a:gd name="connsiteY0" fmla="*/ 424969 h 424969"/>
                <a:gd name="connsiteX1" fmla="*/ 166687 w 866775"/>
                <a:gd name="connsiteY1" fmla="*/ 344006 h 424969"/>
                <a:gd name="connsiteX2" fmla="*/ 402431 w 866775"/>
                <a:gd name="connsiteY2" fmla="*/ 117788 h 424969"/>
                <a:gd name="connsiteX3" fmla="*/ 866775 w 866775"/>
                <a:gd name="connsiteY3" fmla="*/ 32063 h 424969"/>
                <a:gd name="connsiteX4" fmla="*/ 709612 w 866775"/>
                <a:gd name="connsiteY4" fmla="*/ 82069 h 424969"/>
                <a:gd name="connsiteX5" fmla="*/ 411956 w 866775"/>
                <a:gd name="connsiteY5" fmla="*/ 370200 h 424969"/>
                <a:gd name="connsiteX6" fmla="*/ 0 w 866775"/>
                <a:gd name="connsiteY6" fmla="*/ 424969 h 424969"/>
                <a:gd name="connsiteX0" fmla="*/ 0 w 866775"/>
                <a:gd name="connsiteY0" fmla="*/ 424969 h 432773"/>
                <a:gd name="connsiteX1" fmla="*/ 166687 w 866775"/>
                <a:gd name="connsiteY1" fmla="*/ 344006 h 432773"/>
                <a:gd name="connsiteX2" fmla="*/ 402431 w 866775"/>
                <a:gd name="connsiteY2" fmla="*/ 117788 h 432773"/>
                <a:gd name="connsiteX3" fmla="*/ 866775 w 866775"/>
                <a:gd name="connsiteY3" fmla="*/ 32063 h 432773"/>
                <a:gd name="connsiteX4" fmla="*/ 709612 w 866775"/>
                <a:gd name="connsiteY4" fmla="*/ 82069 h 432773"/>
                <a:gd name="connsiteX5" fmla="*/ 411956 w 866775"/>
                <a:gd name="connsiteY5" fmla="*/ 370200 h 432773"/>
                <a:gd name="connsiteX6" fmla="*/ 0 w 866775"/>
                <a:gd name="connsiteY6" fmla="*/ 424969 h 432773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6775" h="453748">
                  <a:moveTo>
                    <a:pt x="0" y="424969"/>
                  </a:moveTo>
                  <a:cubicBezTo>
                    <a:pt x="63422" y="421562"/>
                    <a:pt x="111125" y="397194"/>
                    <a:pt x="166687" y="344006"/>
                  </a:cubicBezTo>
                  <a:lnTo>
                    <a:pt x="402431" y="117788"/>
                  </a:lnTo>
                  <a:cubicBezTo>
                    <a:pt x="566736" y="-46517"/>
                    <a:pt x="762001" y="-1275"/>
                    <a:pt x="866775" y="32063"/>
                  </a:cubicBezTo>
                  <a:cubicBezTo>
                    <a:pt x="807243" y="32063"/>
                    <a:pt x="759619" y="36825"/>
                    <a:pt x="709612" y="82069"/>
                  </a:cubicBezTo>
                  <a:lnTo>
                    <a:pt x="411956" y="370200"/>
                  </a:lnTo>
                  <a:cubicBezTo>
                    <a:pt x="279400" y="481325"/>
                    <a:pt x="89694" y="461482"/>
                    <a:pt x="0" y="424969"/>
                  </a:cubicBezTo>
                  <a:close/>
                </a:path>
              </a:pathLst>
            </a:cu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flipV="1">
              <a:off x="2836605" y="2062281"/>
              <a:ext cx="4070902" cy="2130119"/>
            </a:xfrm>
            <a:custGeom>
              <a:avLst/>
              <a:gdLst>
                <a:gd name="connsiteX0" fmla="*/ 0 w 866775"/>
                <a:gd name="connsiteY0" fmla="*/ 392906 h 392906"/>
                <a:gd name="connsiteX1" fmla="*/ 166687 w 866775"/>
                <a:gd name="connsiteY1" fmla="*/ 311943 h 392906"/>
                <a:gd name="connsiteX2" fmla="*/ 402431 w 866775"/>
                <a:gd name="connsiteY2" fmla="*/ 85725 h 392906"/>
                <a:gd name="connsiteX3" fmla="*/ 866775 w 866775"/>
                <a:gd name="connsiteY3" fmla="*/ 0 h 392906"/>
                <a:gd name="connsiteX4" fmla="*/ 709612 w 866775"/>
                <a:gd name="connsiteY4" fmla="*/ 50006 h 392906"/>
                <a:gd name="connsiteX5" fmla="*/ 411956 w 866775"/>
                <a:gd name="connsiteY5" fmla="*/ 338137 h 392906"/>
                <a:gd name="connsiteX6" fmla="*/ 0 w 866775"/>
                <a:gd name="connsiteY6" fmla="*/ 392906 h 392906"/>
                <a:gd name="connsiteX0" fmla="*/ 0 w 866775"/>
                <a:gd name="connsiteY0" fmla="*/ 392906 h 392906"/>
                <a:gd name="connsiteX1" fmla="*/ 166687 w 866775"/>
                <a:gd name="connsiteY1" fmla="*/ 311943 h 392906"/>
                <a:gd name="connsiteX2" fmla="*/ 402431 w 866775"/>
                <a:gd name="connsiteY2" fmla="*/ 85725 h 392906"/>
                <a:gd name="connsiteX3" fmla="*/ 866775 w 866775"/>
                <a:gd name="connsiteY3" fmla="*/ 0 h 392906"/>
                <a:gd name="connsiteX4" fmla="*/ 709612 w 866775"/>
                <a:gd name="connsiteY4" fmla="*/ 50006 h 392906"/>
                <a:gd name="connsiteX5" fmla="*/ 411956 w 866775"/>
                <a:gd name="connsiteY5" fmla="*/ 338137 h 392906"/>
                <a:gd name="connsiteX6" fmla="*/ 0 w 866775"/>
                <a:gd name="connsiteY6" fmla="*/ 392906 h 392906"/>
                <a:gd name="connsiteX0" fmla="*/ 0 w 866775"/>
                <a:gd name="connsiteY0" fmla="*/ 401238 h 401238"/>
                <a:gd name="connsiteX1" fmla="*/ 166687 w 866775"/>
                <a:gd name="connsiteY1" fmla="*/ 320275 h 401238"/>
                <a:gd name="connsiteX2" fmla="*/ 402431 w 866775"/>
                <a:gd name="connsiteY2" fmla="*/ 94057 h 401238"/>
                <a:gd name="connsiteX3" fmla="*/ 866775 w 866775"/>
                <a:gd name="connsiteY3" fmla="*/ 8332 h 401238"/>
                <a:gd name="connsiteX4" fmla="*/ 709612 w 866775"/>
                <a:gd name="connsiteY4" fmla="*/ 58338 h 401238"/>
                <a:gd name="connsiteX5" fmla="*/ 411956 w 866775"/>
                <a:gd name="connsiteY5" fmla="*/ 346469 h 401238"/>
                <a:gd name="connsiteX6" fmla="*/ 0 w 866775"/>
                <a:gd name="connsiteY6" fmla="*/ 401238 h 401238"/>
                <a:gd name="connsiteX0" fmla="*/ 0 w 866775"/>
                <a:gd name="connsiteY0" fmla="*/ 424969 h 424969"/>
                <a:gd name="connsiteX1" fmla="*/ 166687 w 866775"/>
                <a:gd name="connsiteY1" fmla="*/ 344006 h 424969"/>
                <a:gd name="connsiteX2" fmla="*/ 402431 w 866775"/>
                <a:gd name="connsiteY2" fmla="*/ 117788 h 424969"/>
                <a:gd name="connsiteX3" fmla="*/ 866775 w 866775"/>
                <a:gd name="connsiteY3" fmla="*/ 32063 h 424969"/>
                <a:gd name="connsiteX4" fmla="*/ 709612 w 866775"/>
                <a:gd name="connsiteY4" fmla="*/ 82069 h 424969"/>
                <a:gd name="connsiteX5" fmla="*/ 411956 w 866775"/>
                <a:gd name="connsiteY5" fmla="*/ 370200 h 424969"/>
                <a:gd name="connsiteX6" fmla="*/ 0 w 866775"/>
                <a:gd name="connsiteY6" fmla="*/ 424969 h 424969"/>
                <a:gd name="connsiteX0" fmla="*/ 0 w 866775"/>
                <a:gd name="connsiteY0" fmla="*/ 424969 h 432773"/>
                <a:gd name="connsiteX1" fmla="*/ 166687 w 866775"/>
                <a:gd name="connsiteY1" fmla="*/ 344006 h 432773"/>
                <a:gd name="connsiteX2" fmla="*/ 402431 w 866775"/>
                <a:gd name="connsiteY2" fmla="*/ 117788 h 432773"/>
                <a:gd name="connsiteX3" fmla="*/ 866775 w 866775"/>
                <a:gd name="connsiteY3" fmla="*/ 32063 h 432773"/>
                <a:gd name="connsiteX4" fmla="*/ 709612 w 866775"/>
                <a:gd name="connsiteY4" fmla="*/ 82069 h 432773"/>
                <a:gd name="connsiteX5" fmla="*/ 411956 w 866775"/>
                <a:gd name="connsiteY5" fmla="*/ 370200 h 432773"/>
                <a:gd name="connsiteX6" fmla="*/ 0 w 866775"/>
                <a:gd name="connsiteY6" fmla="*/ 424969 h 432773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6775" h="453748">
                  <a:moveTo>
                    <a:pt x="0" y="424969"/>
                  </a:moveTo>
                  <a:cubicBezTo>
                    <a:pt x="63422" y="421562"/>
                    <a:pt x="111125" y="397194"/>
                    <a:pt x="166687" y="344006"/>
                  </a:cubicBezTo>
                  <a:lnTo>
                    <a:pt x="402431" y="117788"/>
                  </a:lnTo>
                  <a:cubicBezTo>
                    <a:pt x="566736" y="-46517"/>
                    <a:pt x="762001" y="-1275"/>
                    <a:pt x="866775" y="32063"/>
                  </a:cubicBezTo>
                  <a:cubicBezTo>
                    <a:pt x="807243" y="32063"/>
                    <a:pt x="759619" y="36825"/>
                    <a:pt x="709612" y="82069"/>
                  </a:cubicBezTo>
                  <a:lnTo>
                    <a:pt x="411956" y="370200"/>
                  </a:lnTo>
                  <a:cubicBezTo>
                    <a:pt x="279400" y="481325"/>
                    <a:pt x="89694" y="461482"/>
                    <a:pt x="0" y="424969"/>
                  </a:cubicBezTo>
                  <a:close/>
                </a:path>
              </a:pathLst>
            </a:cu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Agency FB" panose="020B0503020202020204" pitchFamily="34" charset="0"/>
              </a:endParaRPr>
            </a:p>
          </p:txBody>
        </p:sp>
      </p:grpSp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2" name="矩形 12"/>
          <p:cNvSpPr>
            <a:spLocks noChangeArrowheads="1"/>
          </p:cNvSpPr>
          <p:nvPr/>
        </p:nvSpPr>
        <p:spPr bwMode="auto">
          <a:xfrm>
            <a:off x="1331913" y="32131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13"/>
          <p:cNvSpPr>
            <a:spLocks noChangeArrowheads="1"/>
          </p:cNvSpPr>
          <p:nvPr/>
        </p:nvSpPr>
        <p:spPr bwMode="auto">
          <a:xfrm>
            <a:off x="6804025" y="29241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15"/>
          <p:cNvSpPr>
            <a:spLocks noChangeArrowheads="1"/>
          </p:cNvSpPr>
          <p:nvPr/>
        </p:nvSpPr>
        <p:spPr bwMode="auto">
          <a:xfrm>
            <a:off x="4140200" y="31416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>
            <a:spLocks noChangeArrowheads="1"/>
          </p:cNvSpPr>
          <p:nvPr/>
        </p:nvSpPr>
        <p:spPr bwMode="auto">
          <a:xfrm>
            <a:off x="4805363" y="1228725"/>
            <a:ext cx="2755900" cy="2752725"/>
          </a:xfrm>
          <a:prstGeom prst="ellipse">
            <a:avLst/>
          </a:prstGeom>
          <a:solidFill>
            <a:srgbClr val="E23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3081338" y="3068638"/>
            <a:ext cx="2557462" cy="2560637"/>
          </a:xfrm>
          <a:custGeom>
            <a:avLst/>
            <a:gdLst>
              <a:gd name="T0" fmla="*/ 1062 w 1230"/>
              <a:gd name="T1" fmla="*/ 275 h 1230"/>
              <a:gd name="T2" fmla="*/ 1082 w 1230"/>
              <a:gd name="T3" fmla="*/ 149 h 1230"/>
              <a:gd name="T4" fmla="*/ 956 w 1230"/>
              <a:gd name="T5" fmla="*/ 168 h 1230"/>
              <a:gd name="T6" fmla="*/ 219 w 1230"/>
              <a:gd name="T7" fmla="*/ 218 h 1230"/>
              <a:gd name="T8" fmla="*/ 219 w 1230"/>
              <a:gd name="T9" fmla="*/ 1011 h 1230"/>
              <a:gd name="T10" fmla="*/ 1013 w 1230"/>
              <a:gd name="T11" fmla="*/ 1011 h 1230"/>
              <a:gd name="T12" fmla="*/ 1062 w 1230"/>
              <a:gd name="T13" fmla="*/ 275 h 1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30" h="1230">
                <a:moveTo>
                  <a:pt x="1062" y="275"/>
                </a:moveTo>
                <a:cubicBezTo>
                  <a:pt x="1082" y="149"/>
                  <a:pt x="1082" y="149"/>
                  <a:pt x="1082" y="149"/>
                </a:cubicBezTo>
                <a:cubicBezTo>
                  <a:pt x="956" y="168"/>
                  <a:pt x="956" y="168"/>
                  <a:pt x="956" y="168"/>
                </a:cubicBezTo>
                <a:cubicBezTo>
                  <a:pt x="736" y="0"/>
                  <a:pt x="420" y="17"/>
                  <a:pt x="219" y="218"/>
                </a:cubicBezTo>
                <a:cubicBezTo>
                  <a:pt x="0" y="437"/>
                  <a:pt x="0" y="792"/>
                  <a:pt x="219" y="1011"/>
                </a:cubicBezTo>
                <a:cubicBezTo>
                  <a:pt x="438" y="1230"/>
                  <a:pt x="794" y="1230"/>
                  <a:pt x="1013" y="1011"/>
                </a:cubicBezTo>
                <a:cubicBezTo>
                  <a:pt x="1214" y="810"/>
                  <a:pt x="1230" y="495"/>
                  <a:pt x="1062" y="275"/>
                </a:cubicBezTo>
                <a:close/>
              </a:path>
            </a:pathLst>
          </a:custGeom>
          <a:solidFill>
            <a:srgbClr val="F6AC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979613" y="1773238"/>
            <a:ext cx="2103437" cy="2103437"/>
          </a:xfrm>
          <a:custGeom>
            <a:avLst/>
            <a:gdLst>
              <a:gd name="T0" fmla="*/ 778 w 1011"/>
              <a:gd name="T1" fmla="*/ 880 h 1011"/>
              <a:gd name="T2" fmla="*/ 899 w 1011"/>
              <a:gd name="T3" fmla="*/ 898 h 1011"/>
              <a:gd name="T4" fmla="*/ 880 w 1011"/>
              <a:gd name="T5" fmla="*/ 777 h 1011"/>
              <a:gd name="T6" fmla="*/ 833 w 1011"/>
              <a:gd name="T7" fmla="*/ 180 h 1011"/>
              <a:gd name="T8" fmla="*/ 181 w 1011"/>
              <a:gd name="T9" fmla="*/ 180 h 1011"/>
              <a:gd name="T10" fmla="*/ 181 w 1011"/>
              <a:gd name="T11" fmla="*/ 833 h 1011"/>
              <a:gd name="T12" fmla="*/ 778 w 1011"/>
              <a:gd name="T13" fmla="*/ 880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11" h="1011">
                <a:moveTo>
                  <a:pt x="778" y="880"/>
                </a:moveTo>
                <a:cubicBezTo>
                  <a:pt x="899" y="898"/>
                  <a:pt x="899" y="898"/>
                  <a:pt x="899" y="898"/>
                </a:cubicBezTo>
                <a:cubicBezTo>
                  <a:pt x="880" y="777"/>
                  <a:pt x="880" y="777"/>
                  <a:pt x="880" y="777"/>
                </a:cubicBezTo>
                <a:cubicBezTo>
                  <a:pt x="1011" y="597"/>
                  <a:pt x="996" y="343"/>
                  <a:pt x="833" y="180"/>
                </a:cubicBezTo>
                <a:cubicBezTo>
                  <a:pt x="653" y="0"/>
                  <a:pt x="361" y="0"/>
                  <a:pt x="181" y="180"/>
                </a:cubicBezTo>
                <a:cubicBezTo>
                  <a:pt x="0" y="360"/>
                  <a:pt x="0" y="652"/>
                  <a:pt x="181" y="833"/>
                </a:cubicBezTo>
                <a:cubicBezTo>
                  <a:pt x="343" y="995"/>
                  <a:pt x="597" y="1011"/>
                  <a:pt x="778" y="880"/>
                </a:cubicBezTo>
                <a:close/>
              </a:path>
            </a:pathLst>
          </a:custGeom>
          <a:solidFill>
            <a:srgbClr val="E23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3340100" y="885825"/>
            <a:ext cx="1492250" cy="1490663"/>
          </a:xfrm>
          <a:custGeom>
            <a:avLst/>
            <a:gdLst>
              <a:gd name="T0" fmla="*/ 79 w 717"/>
              <a:gd name="T1" fmla="*/ 533 h 717"/>
              <a:gd name="T2" fmla="*/ 60 w 717"/>
              <a:gd name="T3" fmla="*/ 656 h 717"/>
              <a:gd name="T4" fmla="*/ 183 w 717"/>
              <a:gd name="T5" fmla="*/ 638 h 717"/>
              <a:gd name="T6" fmla="*/ 589 w 717"/>
              <a:gd name="T7" fmla="*/ 591 h 717"/>
              <a:gd name="T8" fmla="*/ 589 w 717"/>
              <a:gd name="T9" fmla="*/ 128 h 717"/>
              <a:gd name="T10" fmla="*/ 125 w 717"/>
              <a:gd name="T11" fmla="*/ 128 h 717"/>
              <a:gd name="T12" fmla="*/ 79 w 717"/>
              <a:gd name="T13" fmla="*/ 533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7" h="717">
                <a:moveTo>
                  <a:pt x="79" y="533"/>
                </a:moveTo>
                <a:cubicBezTo>
                  <a:pt x="60" y="656"/>
                  <a:pt x="60" y="656"/>
                  <a:pt x="60" y="656"/>
                </a:cubicBezTo>
                <a:cubicBezTo>
                  <a:pt x="183" y="638"/>
                  <a:pt x="183" y="638"/>
                  <a:pt x="183" y="638"/>
                </a:cubicBezTo>
                <a:cubicBezTo>
                  <a:pt x="310" y="717"/>
                  <a:pt x="479" y="701"/>
                  <a:pt x="589" y="591"/>
                </a:cubicBezTo>
                <a:cubicBezTo>
                  <a:pt x="717" y="463"/>
                  <a:pt x="717" y="256"/>
                  <a:pt x="589" y="128"/>
                </a:cubicBezTo>
                <a:cubicBezTo>
                  <a:pt x="461" y="0"/>
                  <a:pt x="253" y="0"/>
                  <a:pt x="125" y="128"/>
                </a:cubicBezTo>
                <a:cubicBezTo>
                  <a:pt x="15" y="238"/>
                  <a:pt x="0" y="406"/>
                  <a:pt x="79" y="533"/>
                </a:cubicBezTo>
                <a:close/>
              </a:path>
            </a:pathLst>
          </a:custGeom>
          <a:solidFill>
            <a:srgbClr val="F6AC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17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9" name="矩形 12"/>
          <p:cNvSpPr>
            <a:spLocks noChangeArrowheads="1"/>
          </p:cNvSpPr>
          <p:nvPr/>
        </p:nvSpPr>
        <p:spPr bwMode="auto">
          <a:xfrm>
            <a:off x="2268538" y="27082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0" name="矩形 13"/>
          <p:cNvSpPr>
            <a:spLocks noChangeArrowheads="1"/>
          </p:cNvSpPr>
          <p:nvPr/>
        </p:nvSpPr>
        <p:spPr bwMode="auto">
          <a:xfrm>
            <a:off x="5508625" y="22764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1" name="矩形 14"/>
          <p:cNvSpPr>
            <a:spLocks noChangeArrowheads="1"/>
          </p:cNvSpPr>
          <p:nvPr/>
        </p:nvSpPr>
        <p:spPr bwMode="auto">
          <a:xfrm>
            <a:off x="3563938" y="41497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2" name="矩形 15"/>
          <p:cNvSpPr>
            <a:spLocks noChangeArrowheads="1"/>
          </p:cNvSpPr>
          <p:nvPr/>
        </p:nvSpPr>
        <p:spPr bwMode="auto">
          <a:xfrm>
            <a:off x="3276600" y="1412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/>
          <p:nvPr/>
        </p:nvGrpSpPr>
        <p:grpSpPr>
          <a:xfrm>
            <a:off x="4156840" y="1268760"/>
            <a:ext cx="1324304" cy="3995297"/>
            <a:chOff x="5465378" y="1764372"/>
            <a:chExt cx="1324304" cy="3995297"/>
          </a:xfrm>
          <a:solidFill>
            <a:schemeClr val="bg1">
              <a:lumMod val="85000"/>
            </a:schemeClr>
          </a:solidFill>
        </p:grpSpPr>
        <p:sp>
          <p:nvSpPr>
            <p:cNvPr id="12" name="椭圆 11"/>
            <p:cNvSpPr/>
            <p:nvPr/>
          </p:nvSpPr>
          <p:spPr>
            <a:xfrm>
              <a:off x="5644694" y="1764372"/>
              <a:ext cx="976824" cy="976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465378" y="2816773"/>
              <a:ext cx="1324304" cy="2942896"/>
            </a:xfrm>
            <a:custGeom>
              <a:avLst/>
              <a:gdLst>
                <a:gd name="connsiteX0" fmla="*/ 220722 w 1324304"/>
                <a:gd name="connsiteY0" fmla="*/ 0 h 2942896"/>
                <a:gd name="connsiteX1" fmla="*/ 468029 w 1324304"/>
                <a:gd name="connsiteY1" fmla="*/ 0 h 2942896"/>
                <a:gd name="connsiteX2" fmla="*/ 662151 w 1324304"/>
                <a:gd name="connsiteY2" fmla="*/ 353344 h 2942896"/>
                <a:gd name="connsiteX3" fmla="*/ 856273 w 1324304"/>
                <a:gd name="connsiteY3" fmla="*/ 0 h 2942896"/>
                <a:gd name="connsiteX4" fmla="*/ 1103582 w 1324304"/>
                <a:gd name="connsiteY4" fmla="*/ 0 h 2942896"/>
                <a:gd name="connsiteX5" fmla="*/ 1324304 w 1324304"/>
                <a:gd name="connsiteY5" fmla="*/ 220722 h 2942896"/>
                <a:gd name="connsiteX6" fmla="*/ 1324304 w 1324304"/>
                <a:gd name="connsiteY6" fmla="*/ 1345319 h 2942896"/>
                <a:gd name="connsiteX7" fmla="*/ 1189497 w 1324304"/>
                <a:gd name="connsiteY7" fmla="*/ 1548696 h 2942896"/>
                <a:gd name="connsiteX8" fmla="*/ 1118599 w 1324304"/>
                <a:gd name="connsiteY8" fmla="*/ 1563010 h 2942896"/>
                <a:gd name="connsiteX9" fmla="*/ 1120313 w 1324304"/>
                <a:gd name="connsiteY9" fmla="*/ 1580016 h 2942896"/>
                <a:gd name="connsiteX10" fmla="*/ 1120312 w 1324304"/>
                <a:gd name="connsiteY10" fmla="*/ 2716603 h 2942896"/>
                <a:gd name="connsiteX11" fmla="*/ 894019 w 1324304"/>
                <a:gd name="connsiteY11" fmla="*/ 2942896 h 2942896"/>
                <a:gd name="connsiteX12" fmla="*/ 894020 w 1324304"/>
                <a:gd name="connsiteY12" fmla="*/ 2942895 h 2942896"/>
                <a:gd name="connsiteX13" fmla="*/ 672325 w 1324304"/>
                <a:gd name="connsiteY13" fmla="*/ 2762208 h 2942896"/>
                <a:gd name="connsiteX14" fmla="*/ 670515 w 1324304"/>
                <a:gd name="connsiteY14" fmla="*/ 2744254 h 2942896"/>
                <a:gd name="connsiteX15" fmla="*/ 668705 w 1324304"/>
                <a:gd name="connsiteY15" fmla="*/ 2762209 h 2942896"/>
                <a:gd name="connsiteX16" fmla="*/ 447009 w 1324304"/>
                <a:gd name="connsiteY16" fmla="*/ 2942896 h 2942896"/>
                <a:gd name="connsiteX17" fmla="*/ 447010 w 1324304"/>
                <a:gd name="connsiteY17" fmla="*/ 2942895 h 2942896"/>
                <a:gd name="connsiteX18" fmla="*/ 220717 w 1324304"/>
                <a:gd name="connsiteY18" fmla="*/ 2716602 h 2942896"/>
                <a:gd name="connsiteX19" fmla="*/ 220717 w 1324304"/>
                <a:gd name="connsiteY19" fmla="*/ 1580016 h 2942896"/>
                <a:gd name="connsiteX20" fmla="*/ 222126 w 1324304"/>
                <a:gd name="connsiteY20" fmla="*/ 1566041 h 2942896"/>
                <a:gd name="connsiteX21" fmla="*/ 220722 w 1324304"/>
                <a:gd name="connsiteY21" fmla="*/ 1566041 h 2942896"/>
                <a:gd name="connsiteX22" fmla="*/ 0 w 1324304"/>
                <a:gd name="connsiteY22" fmla="*/ 1345319 h 2942896"/>
                <a:gd name="connsiteX23" fmla="*/ 0 w 1324304"/>
                <a:gd name="connsiteY23" fmla="*/ 220722 h 2942896"/>
                <a:gd name="connsiteX24" fmla="*/ 220722 w 1324304"/>
                <a:gd name="connsiteY24" fmla="*/ 0 h 2942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24304" h="2942896">
                  <a:moveTo>
                    <a:pt x="220722" y="0"/>
                  </a:moveTo>
                  <a:lnTo>
                    <a:pt x="468029" y="0"/>
                  </a:lnTo>
                  <a:lnTo>
                    <a:pt x="662151" y="353344"/>
                  </a:lnTo>
                  <a:lnTo>
                    <a:pt x="856273" y="0"/>
                  </a:lnTo>
                  <a:lnTo>
                    <a:pt x="1103582" y="0"/>
                  </a:lnTo>
                  <a:cubicBezTo>
                    <a:pt x="1225483" y="0"/>
                    <a:pt x="1324304" y="98821"/>
                    <a:pt x="1324304" y="220722"/>
                  </a:cubicBezTo>
                  <a:lnTo>
                    <a:pt x="1324304" y="1345319"/>
                  </a:lnTo>
                  <a:cubicBezTo>
                    <a:pt x="1324304" y="1436745"/>
                    <a:pt x="1268717" y="1515188"/>
                    <a:pt x="1189497" y="1548696"/>
                  </a:cubicBezTo>
                  <a:lnTo>
                    <a:pt x="1118599" y="1563010"/>
                  </a:lnTo>
                  <a:lnTo>
                    <a:pt x="1120313" y="1580016"/>
                  </a:lnTo>
                  <a:cubicBezTo>
                    <a:pt x="1120313" y="1958878"/>
                    <a:pt x="1120312" y="2337741"/>
                    <a:pt x="1120312" y="2716603"/>
                  </a:cubicBezTo>
                  <a:cubicBezTo>
                    <a:pt x="1120312" y="2841581"/>
                    <a:pt x="1018997" y="2942896"/>
                    <a:pt x="894019" y="2942896"/>
                  </a:cubicBezTo>
                  <a:lnTo>
                    <a:pt x="894020" y="2942895"/>
                  </a:lnTo>
                  <a:cubicBezTo>
                    <a:pt x="784664" y="2942895"/>
                    <a:pt x="693426" y="2865326"/>
                    <a:pt x="672325" y="2762208"/>
                  </a:cubicBezTo>
                  <a:lnTo>
                    <a:pt x="670515" y="2744254"/>
                  </a:lnTo>
                  <a:lnTo>
                    <a:pt x="668705" y="2762209"/>
                  </a:lnTo>
                  <a:cubicBezTo>
                    <a:pt x="647603" y="2865327"/>
                    <a:pt x="556365" y="2942896"/>
                    <a:pt x="447009" y="2942896"/>
                  </a:cubicBezTo>
                  <a:lnTo>
                    <a:pt x="447010" y="2942895"/>
                  </a:lnTo>
                  <a:cubicBezTo>
                    <a:pt x="322032" y="2942895"/>
                    <a:pt x="220717" y="2841580"/>
                    <a:pt x="220717" y="2716602"/>
                  </a:cubicBezTo>
                  <a:lnTo>
                    <a:pt x="220717" y="1580016"/>
                  </a:lnTo>
                  <a:lnTo>
                    <a:pt x="222126" y="1566041"/>
                  </a:lnTo>
                  <a:lnTo>
                    <a:pt x="220722" y="1566041"/>
                  </a:lnTo>
                  <a:cubicBezTo>
                    <a:pt x="98821" y="1566041"/>
                    <a:pt x="0" y="1467220"/>
                    <a:pt x="0" y="1345319"/>
                  </a:cubicBezTo>
                  <a:lnTo>
                    <a:pt x="0" y="220722"/>
                  </a:lnTo>
                  <a:cubicBezTo>
                    <a:pt x="0" y="98821"/>
                    <a:pt x="98821" y="0"/>
                    <a:pt x="2207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4" name="任意多边形 13"/>
          <p:cNvSpPr/>
          <p:nvPr/>
        </p:nvSpPr>
        <p:spPr>
          <a:xfrm>
            <a:off x="2465388" y="2373313"/>
            <a:ext cx="1533525" cy="1030287"/>
          </a:xfrm>
          <a:custGeom>
            <a:avLst/>
            <a:gdLst>
              <a:gd name="connsiteX0" fmla="*/ 1534510 w 1534510"/>
              <a:gd name="connsiteY0" fmla="*/ 599090 h 1030014"/>
              <a:gd name="connsiteX1" fmla="*/ 641131 w 1534510"/>
              <a:gd name="connsiteY1" fmla="*/ 168166 h 1030014"/>
              <a:gd name="connsiteX2" fmla="*/ 714703 w 1534510"/>
              <a:gd name="connsiteY2" fmla="*/ 0 h 1030014"/>
              <a:gd name="connsiteX3" fmla="*/ 0 w 1534510"/>
              <a:gd name="connsiteY3" fmla="*/ 147145 h 1030014"/>
              <a:gd name="connsiteX4" fmla="*/ 346841 w 1534510"/>
              <a:gd name="connsiteY4" fmla="*/ 788276 h 1030014"/>
              <a:gd name="connsiteX5" fmla="*/ 430924 w 1534510"/>
              <a:gd name="connsiteY5" fmla="*/ 620110 h 1030014"/>
              <a:gd name="connsiteX6" fmla="*/ 1334814 w 1534510"/>
              <a:gd name="connsiteY6" fmla="*/ 1030014 h 1030014"/>
              <a:gd name="connsiteX7" fmla="*/ 1135117 w 1534510"/>
              <a:gd name="connsiteY7" fmla="*/ 683173 h 1030014"/>
              <a:gd name="connsiteX8" fmla="*/ 1534510 w 1534510"/>
              <a:gd name="connsiteY8" fmla="*/ 599090 h 1030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4510" h="1030014">
                <a:moveTo>
                  <a:pt x="1534510" y="599090"/>
                </a:moveTo>
                <a:lnTo>
                  <a:pt x="641131" y="168166"/>
                </a:lnTo>
                <a:lnTo>
                  <a:pt x="714703" y="0"/>
                </a:lnTo>
                <a:lnTo>
                  <a:pt x="0" y="147145"/>
                </a:lnTo>
                <a:lnTo>
                  <a:pt x="346841" y="788276"/>
                </a:lnTo>
                <a:lnTo>
                  <a:pt x="430924" y="620110"/>
                </a:lnTo>
                <a:lnTo>
                  <a:pt x="1334814" y="1030014"/>
                </a:lnTo>
                <a:lnTo>
                  <a:pt x="1135117" y="683173"/>
                </a:lnTo>
                <a:lnTo>
                  <a:pt x="1534510" y="599090"/>
                </a:lnTo>
                <a:close/>
              </a:path>
            </a:pathLst>
          </a:custGeom>
          <a:solidFill>
            <a:srgbClr val="F6AC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18724498">
            <a:off x="2468562" y="3627438"/>
            <a:ext cx="1535113" cy="1030288"/>
          </a:xfrm>
          <a:custGeom>
            <a:avLst/>
            <a:gdLst>
              <a:gd name="connsiteX0" fmla="*/ 1534510 w 1534510"/>
              <a:gd name="connsiteY0" fmla="*/ 599090 h 1030014"/>
              <a:gd name="connsiteX1" fmla="*/ 641131 w 1534510"/>
              <a:gd name="connsiteY1" fmla="*/ 168166 h 1030014"/>
              <a:gd name="connsiteX2" fmla="*/ 714703 w 1534510"/>
              <a:gd name="connsiteY2" fmla="*/ 0 h 1030014"/>
              <a:gd name="connsiteX3" fmla="*/ 0 w 1534510"/>
              <a:gd name="connsiteY3" fmla="*/ 147145 h 1030014"/>
              <a:gd name="connsiteX4" fmla="*/ 346841 w 1534510"/>
              <a:gd name="connsiteY4" fmla="*/ 788276 h 1030014"/>
              <a:gd name="connsiteX5" fmla="*/ 430924 w 1534510"/>
              <a:gd name="connsiteY5" fmla="*/ 620110 h 1030014"/>
              <a:gd name="connsiteX6" fmla="*/ 1334814 w 1534510"/>
              <a:gd name="connsiteY6" fmla="*/ 1030014 h 1030014"/>
              <a:gd name="connsiteX7" fmla="*/ 1135117 w 1534510"/>
              <a:gd name="connsiteY7" fmla="*/ 683173 h 1030014"/>
              <a:gd name="connsiteX8" fmla="*/ 1534510 w 1534510"/>
              <a:gd name="connsiteY8" fmla="*/ 599090 h 1030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4510" h="1030014">
                <a:moveTo>
                  <a:pt x="1534510" y="599090"/>
                </a:moveTo>
                <a:lnTo>
                  <a:pt x="641131" y="168166"/>
                </a:lnTo>
                <a:lnTo>
                  <a:pt x="714703" y="0"/>
                </a:lnTo>
                <a:lnTo>
                  <a:pt x="0" y="147145"/>
                </a:lnTo>
                <a:lnTo>
                  <a:pt x="346841" y="788276"/>
                </a:lnTo>
                <a:lnTo>
                  <a:pt x="430924" y="620110"/>
                </a:lnTo>
                <a:lnTo>
                  <a:pt x="1334814" y="1030014"/>
                </a:lnTo>
                <a:lnTo>
                  <a:pt x="1135117" y="683173"/>
                </a:lnTo>
                <a:lnTo>
                  <a:pt x="1534510" y="599090"/>
                </a:lnTo>
                <a:close/>
              </a:path>
            </a:pathLst>
          </a:custGeom>
          <a:solidFill>
            <a:srgbClr val="E23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H="1">
            <a:off x="5680075" y="2371725"/>
            <a:ext cx="1533525" cy="1030288"/>
          </a:xfrm>
          <a:custGeom>
            <a:avLst/>
            <a:gdLst>
              <a:gd name="connsiteX0" fmla="*/ 1534510 w 1534510"/>
              <a:gd name="connsiteY0" fmla="*/ 599090 h 1030014"/>
              <a:gd name="connsiteX1" fmla="*/ 641131 w 1534510"/>
              <a:gd name="connsiteY1" fmla="*/ 168166 h 1030014"/>
              <a:gd name="connsiteX2" fmla="*/ 714703 w 1534510"/>
              <a:gd name="connsiteY2" fmla="*/ 0 h 1030014"/>
              <a:gd name="connsiteX3" fmla="*/ 0 w 1534510"/>
              <a:gd name="connsiteY3" fmla="*/ 147145 h 1030014"/>
              <a:gd name="connsiteX4" fmla="*/ 346841 w 1534510"/>
              <a:gd name="connsiteY4" fmla="*/ 788276 h 1030014"/>
              <a:gd name="connsiteX5" fmla="*/ 430924 w 1534510"/>
              <a:gd name="connsiteY5" fmla="*/ 620110 h 1030014"/>
              <a:gd name="connsiteX6" fmla="*/ 1334814 w 1534510"/>
              <a:gd name="connsiteY6" fmla="*/ 1030014 h 1030014"/>
              <a:gd name="connsiteX7" fmla="*/ 1135117 w 1534510"/>
              <a:gd name="connsiteY7" fmla="*/ 683173 h 1030014"/>
              <a:gd name="connsiteX8" fmla="*/ 1534510 w 1534510"/>
              <a:gd name="connsiteY8" fmla="*/ 599090 h 1030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4510" h="1030014">
                <a:moveTo>
                  <a:pt x="1534510" y="599090"/>
                </a:moveTo>
                <a:lnTo>
                  <a:pt x="641131" y="168166"/>
                </a:lnTo>
                <a:lnTo>
                  <a:pt x="714703" y="0"/>
                </a:lnTo>
                <a:lnTo>
                  <a:pt x="0" y="147145"/>
                </a:lnTo>
                <a:lnTo>
                  <a:pt x="346841" y="788276"/>
                </a:lnTo>
                <a:lnTo>
                  <a:pt x="430924" y="620110"/>
                </a:lnTo>
                <a:lnTo>
                  <a:pt x="1334814" y="1030014"/>
                </a:lnTo>
                <a:lnTo>
                  <a:pt x="1135117" y="683173"/>
                </a:lnTo>
                <a:lnTo>
                  <a:pt x="1534510" y="599090"/>
                </a:lnTo>
                <a:close/>
              </a:path>
            </a:pathLst>
          </a:custGeom>
          <a:solidFill>
            <a:srgbClr val="E23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2875502" flipH="1">
            <a:off x="5683251" y="3625850"/>
            <a:ext cx="1535112" cy="1030287"/>
          </a:xfrm>
          <a:custGeom>
            <a:avLst/>
            <a:gdLst>
              <a:gd name="connsiteX0" fmla="*/ 1534510 w 1534510"/>
              <a:gd name="connsiteY0" fmla="*/ 599090 h 1030014"/>
              <a:gd name="connsiteX1" fmla="*/ 641131 w 1534510"/>
              <a:gd name="connsiteY1" fmla="*/ 168166 h 1030014"/>
              <a:gd name="connsiteX2" fmla="*/ 714703 w 1534510"/>
              <a:gd name="connsiteY2" fmla="*/ 0 h 1030014"/>
              <a:gd name="connsiteX3" fmla="*/ 0 w 1534510"/>
              <a:gd name="connsiteY3" fmla="*/ 147145 h 1030014"/>
              <a:gd name="connsiteX4" fmla="*/ 346841 w 1534510"/>
              <a:gd name="connsiteY4" fmla="*/ 788276 h 1030014"/>
              <a:gd name="connsiteX5" fmla="*/ 430924 w 1534510"/>
              <a:gd name="connsiteY5" fmla="*/ 620110 h 1030014"/>
              <a:gd name="connsiteX6" fmla="*/ 1334814 w 1534510"/>
              <a:gd name="connsiteY6" fmla="*/ 1030014 h 1030014"/>
              <a:gd name="connsiteX7" fmla="*/ 1135117 w 1534510"/>
              <a:gd name="connsiteY7" fmla="*/ 683173 h 1030014"/>
              <a:gd name="connsiteX8" fmla="*/ 1534510 w 1534510"/>
              <a:gd name="connsiteY8" fmla="*/ 599090 h 1030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4510" h="1030014">
                <a:moveTo>
                  <a:pt x="1534510" y="599090"/>
                </a:moveTo>
                <a:lnTo>
                  <a:pt x="641131" y="168166"/>
                </a:lnTo>
                <a:lnTo>
                  <a:pt x="714703" y="0"/>
                </a:lnTo>
                <a:lnTo>
                  <a:pt x="0" y="147145"/>
                </a:lnTo>
                <a:lnTo>
                  <a:pt x="346841" y="788276"/>
                </a:lnTo>
                <a:lnTo>
                  <a:pt x="430924" y="620110"/>
                </a:lnTo>
                <a:lnTo>
                  <a:pt x="1334814" y="1030014"/>
                </a:lnTo>
                <a:lnTo>
                  <a:pt x="1135117" y="683173"/>
                </a:lnTo>
                <a:lnTo>
                  <a:pt x="1534510" y="599090"/>
                </a:lnTo>
                <a:close/>
              </a:path>
            </a:pathLst>
          </a:custGeom>
          <a:solidFill>
            <a:srgbClr val="F6AC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19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3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4" name="矩形 12"/>
          <p:cNvSpPr>
            <a:spLocks noChangeArrowheads="1"/>
          </p:cNvSpPr>
          <p:nvPr/>
        </p:nvSpPr>
        <p:spPr bwMode="auto">
          <a:xfrm>
            <a:off x="2051050" y="41497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5" name="矩形 13"/>
          <p:cNvSpPr>
            <a:spLocks noChangeArrowheads="1"/>
          </p:cNvSpPr>
          <p:nvPr/>
        </p:nvSpPr>
        <p:spPr bwMode="auto">
          <a:xfrm>
            <a:off x="6156325" y="4437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6" name="矩形 14"/>
          <p:cNvSpPr>
            <a:spLocks noChangeArrowheads="1"/>
          </p:cNvSpPr>
          <p:nvPr/>
        </p:nvSpPr>
        <p:spPr bwMode="auto">
          <a:xfrm>
            <a:off x="6084888" y="26368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7" name="矩形 15"/>
          <p:cNvSpPr>
            <a:spLocks noChangeArrowheads="1"/>
          </p:cNvSpPr>
          <p:nvPr/>
        </p:nvSpPr>
        <p:spPr bwMode="auto">
          <a:xfrm>
            <a:off x="1285875" y="26368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14"/>
          <p:cNvGrpSpPr>
            <a:grpSpLocks/>
          </p:cNvGrpSpPr>
          <p:nvPr/>
        </p:nvGrpSpPr>
        <p:grpSpPr bwMode="auto">
          <a:xfrm>
            <a:off x="2232025" y="1484313"/>
            <a:ext cx="5148263" cy="3225800"/>
            <a:chOff x="2239622" y="1563646"/>
            <a:chExt cx="4514652" cy="2828859"/>
          </a:xfrm>
        </p:grpSpPr>
        <p:sp>
          <p:nvSpPr>
            <p:cNvPr id="11" name="矩形 10"/>
            <p:cNvSpPr/>
            <p:nvPr/>
          </p:nvSpPr>
          <p:spPr>
            <a:xfrm rot="19983629">
              <a:off x="2239622" y="2206822"/>
              <a:ext cx="1389338" cy="2185683"/>
            </a:xfrm>
            <a:prstGeom prst="rect">
              <a:avLst/>
            </a:pr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 rot="21233556">
              <a:off x="3170952" y="1563646"/>
              <a:ext cx="1599548" cy="2185683"/>
            </a:xfrm>
            <a:prstGeom prst="rect">
              <a:avLst/>
            </a:pr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 rot="777254">
              <a:off x="4103674" y="1817018"/>
              <a:ext cx="1599548" cy="2185683"/>
            </a:xfrm>
            <a:prstGeom prst="rect">
              <a:avLst/>
            </a:pr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 rot="2779440">
              <a:off x="5043338" y="2376685"/>
              <a:ext cx="1598194" cy="1823680"/>
            </a:xfrm>
            <a:prstGeom prst="rect">
              <a:avLst/>
            </a:pr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921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3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24" name="矩形 12"/>
          <p:cNvSpPr>
            <a:spLocks noChangeArrowheads="1"/>
          </p:cNvSpPr>
          <p:nvPr/>
        </p:nvSpPr>
        <p:spPr bwMode="auto">
          <a:xfrm>
            <a:off x="2268538" y="31416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5" name="矩形 13"/>
          <p:cNvSpPr>
            <a:spLocks noChangeArrowheads="1"/>
          </p:cNvSpPr>
          <p:nvPr/>
        </p:nvSpPr>
        <p:spPr bwMode="auto">
          <a:xfrm>
            <a:off x="5651500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6" name="矩形 14"/>
          <p:cNvSpPr>
            <a:spLocks noChangeArrowheads="1"/>
          </p:cNvSpPr>
          <p:nvPr/>
        </p:nvSpPr>
        <p:spPr bwMode="auto">
          <a:xfrm>
            <a:off x="4140200" y="22764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/>
          </p:cNvSpPr>
          <p:nvPr/>
        </p:nvSpPr>
        <p:spPr bwMode="auto">
          <a:xfrm>
            <a:off x="2711450" y="1196975"/>
            <a:ext cx="2554288" cy="2252663"/>
          </a:xfrm>
          <a:custGeom>
            <a:avLst/>
            <a:gdLst>
              <a:gd name="T0" fmla="*/ 419 w 527"/>
              <a:gd name="T1" fmla="*/ 0 h 465"/>
              <a:gd name="T2" fmla="*/ 391 w 527"/>
              <a:gd name="T3" fmla="*/ 83 h 465"/>
              <a:gd name="T4" fmla="*/ 337 w 527"/>
              <a:gd name="T5" fmla="*/ 97 h 465"/>
              <a:gd name="T6" fmla="*/ 286 w 527"/>
              <a:gd name="T7" fmla="*/ 117 h 465"/>
              <a:gd name="T8" fmla="*/ 214 w 527"/>
              <a:gd name="T9" fmla="*/ 67 h 465"/>
              <a:gd name="T10" fmla="*/ 143 w 527"/>
              <a:gd name="T11" fmla="*/ 149 h 465"/>
              <a:gd name="T12" fmla="*/ 159 w 527"/>
              <a:gd name="T13" fmla="*/ 217 h 465"/>
              <a:gd name="T14" fmla="*/ 126 w 527"/>
              <a:gd name="T15" fmla="*/ 262 h 465"/>
              <a:gd name="T16" fmla="*/ 57 w 527"/>
              <a:gd name="T17" fmla="*/ 268 h 465"/>
              <a:gd name="T18" fmla="*/ 0 w 527"/>
              <a:gd name="T19" fmla="*/ 361 h 465"/>
              <a:gd name="T20" fmla="*/ 71 w 527"/>
              <a:gd name="T21" fmla="*/ 414 h 465"/>
              <a:gd name="T22" fmla="*/ 68 w 527"/>
              <a:gd name="T23" fmla="*/ 439 h 465"/>
              <a:gd name="T24" fmla="*/ 67 w 527"/>
              <a:gd name="T25" fmla="*/ 465 h 465"/>
              <a:gd name="T26" fmla="*/ 132 w 527"/>
              <a:gd name="T27" fmla="*/ 459 h 465"/>
              <a:gd name="T28" fmla="*/ 129 w 527"/>
              <a:gd name="T29" fmla="*/ 447 h 465"/>
              <a:gd name="T30" fmla="*/ 132 w 527"/>
              <a:gd name="T31" fmla="*/ 421 h 465"/>
              <a:gd name="T32" fmla="*/ 159 w 527"/>
              <a:gd name="T33" fmla="*/ 394 h 465"/>
              <a:gd name="T34" fmla="*/ 199 w 527"/>
              <a:gd name="T35" fmla="*/ 394 h 465"/>
              <a:gd name="T36" fmla="*/ 226 w 527"/>
              <a:gd name="T37" fmla="*/ 421 h 465"/>
              <a:gd name="T38" fmla="*/ 229 w 527"/>
              <a:gd name="T39" fmla="*/ 447 h 465"/>
              <a:gd name="T40" fmla="*/ 226 w 527"/>
              <a:gd name="T41" fmla="*/ 459 h 465"/>
              <a:gd name="T42" fmla="*/ 293 w 527"/>
              <a:gd name="T43" fmla="*/ 465 h 465"/>
              <a:gd name="T44" fmla="*/ 341 w 527"/>
              <a:gd name="T45" fmla="*/ 352 h 465"/>
              <a:gd name="T46" fmla="*/ 454 w 527"/>
              <a:gd name="T47" fmla="*/ 304 h 465"/>
              <a:gd name="T48" fmla="*/ 456 w 527"/>
              <a:gd name="T49" fmla="*/ 223 h 465"/>
              <a:gd name="T50" fmla="*/ 460 w 527"/>
              <a:gd name="T51" fmla="*/ 226 h 465"/>
              <a:gd name="T52" fmla="*/ 467 w 527"/>
              <a:gd name="T53" fmla="*/ 230 h 465"/>
              <a:gd name="T54" fmla="*/ 478 w 527"/>
              <a:gd name="T55" fmla="*/ 233 h 465"/>
              <a:gd name="T56" fmla="*/ 501 w 527"/>
              <a:gd name="T57" fmla="*/ 230 h 465"/>
              <a:gd name="T58" fmla="*/ 524 w 527"/>
              <a:gd name="T59" fmla="*/ 207 h 465"/>
              <a:gd name="T60" fmla="*/ 524 w 527"/>
              <a:gd name="T61" fmla="*/ 173 h 465"/>
              <a:gd name="T62" fmla="*/ 501 w 527"/>
              <a:gd name="T63" fmla="*/ 151 h 465"/>
              <a:gd name="T64" fmla="*/ 484 w 527"/>
              <a:gd name="T65" fmla="*/ 147 h 465"/>
              <a:gd name="T66" fmla="*/ 472 w 527"/>
              <a:gd name="T67" fmla="*/ 149 h 465"/>
              <a:gd name="T68" fmla="*/ 462 w 527"/>
              <a:gd name="T69" fmla="*/ 154 h 465"/>
              <a:gd name="T70" fmla="*/ 458 w 527"/>
              <a:gd name="T71" fmla="*/ 156 h 465"/>
              <a:gd name="T72" fmla="*/ 454 w 527"/>
              <a:gd name="T73" fmla="*/ 159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27" h="465">
                <a:moveTo>
                  <a:pt x="454" y="0"/>
                </a:moveTo>
                <a:cubicBezTo>
                  <a:pt x="419" y="0"/>
                  <a:pt x="419" y="0"/>
                  <a:pt x="419" y="0"/>
                </a:cubicBezTo>
                <a:cubicBezTo>
                  <a:pt x="391" y="25"/>
                  <a:pt x="391" y="25"/>
                  <a:pt x="391" y="25"/>
                </a:cubicBezTo>
                <a:cubicBezTo>
                  <a:pt x="391" y="83"/>
                  <a:pt x="391" y="83"/>
                  <a:pt x="391" y="83"/>
                </a:cubicBezTo>
                <a:cubicBezTo>
                  <a:pt x="381" y="85"/>
                  <a:pt x="372" y="87"/>
                  <a:pt x="363" y="89"/>
                </a:cubicBezTo>
                <a:cubicBezTo>
                  <a:pt x="354" y="91"/>
                  <a:pt x="345" y="94"/>
                  <a:pt x="337" y="97"/>
                </a:cubicBezTo>
                <a:cubicBezTo>
                  <a:pt x="328" y="100"/>
                  <a:pt x="319" y="103"/>
                  <a:pt x="311" y="106"/>
                </a:cubicBezTo>
                <a:cubicBezTo>
                  <a:pt x="303" y="110"/>
                  <a:pt x="294" y="113"/>
                  <a:pt x="286" y="117"/>
                </a:cubicBezTo>
                <a:cubicBezTo>
                  <a:pt x="252" y="70"/>
                  <a:pt x="252" y="70"/>
                  <a:pt x="252" y="70"/>
                </a:cubicBezTo>
                <a:cubicBezTo>
                  <a:pt x="214" y="67"/>
                  <a:pt x="214" y="67"/>
                  <a:pt x="214" y="67"/>
                </a:cubicBezTo>
                <a:cubicBezTo>
                  <a:pt x="151" y="112"/>
                  <a:pt x="151" y="112"/>
                  <a:pt x="151" y="112"/>
                </a:cubicBezTo>
                <a:cubicBezTo>
                  <a:pt x="143" y="149"/>
                  <a:pt x="143" y="149"/>
                  <a:pt x="143" y="149"/>
                </a:cubicBezTo>
                <a:cubicBezTo>
                  <a:pt x="177" y="197"/>
                  <a:pt x="177" y="197"/>
                  <a:pt x="177" y="197"/>
                </a:cubicBezTo>
                <a:cubicBezTo>
                  <a:pt x="171" y="203"/>
                  <a:pt x="165" y="210"/>
                  <a:pt x="159" y="217"/>
                </a:cubicBezTo>
                <a:cubicBezTo>
                  <a:pt x="153" y="224"/>
                  <a:pt x="147" y="231"/>
                  <a:pt x="142" y="239"/>
                </a:cubicBezTo>
                <a:cubicBezTo>
                  <a:pt x="136" y="246"/>
                  <a:pt x="131" y="254"/>
                  <a:pt x="126" y="262"/>
                </a:cubicBezTo>
                <a:cubicBezTo>
                  <a:pt x="121" y="270"/>
                  <a:pt x="117" y="278"/>
                  <a:pt x="112" y="286"/>
                </a:cubicBezTo>
                <a:cubicBezTo>
                  <a:pt x="57" y="268"/>
                  <a:pt x="57" y="268"/>
                  <a:pt x="57" y="268"/>
                </a:cubicBezTo>
                <a:cubicBezTo>
                  <a:pt x="24" y="287"/>
                  <a:pt x="24" y="287"/>
                  <a:pt x="24" y="287"/>
                </a:cubicBezTo>
                <a:cubicBezTo>
                  <a:pt x="0" y="361"/>
                  <a:pt x="0" y="361"/>
                  <a:pt x="0" y="361"/>
                </a:cubicBezTo>
                <a:cubicBezTo>
                  <a:pt x="15" y="396"/>
                  <a:pt x="15" y="396"/>
                  <a:pt x="15" y="396"/>
                </a:cubicBezTo>
                <a:cubicBezTo>
                  <a:pt x="71" y="414"/>
                  <a:pt x="71" y="414"/>
                  <a:pt x="71" y="414"/>
                </a:cubicBezTo>
                <a:cubicBezTo>
                  <a:pt x="70" y="418"/>
                  <a:pt x="70" y="422"/>
                  <a:pt x="69" y="426"/>
                </a:cubicBezTo>
                <a:cubicBezTo>
                  <a:pt x="69" y="431"/>
                  <a:pt x="68" y="435"/>
                  <a:pt x="68" y="439"/>
                </a:cubicBezTo>
                <a:cubicBezTo>
                  <a:pt x="68" y="443"/>
                  <a:pt x="67" y="448"/>
                  <a:pt x="67" y="452"/>
                </a:cubicBezTo>
                <a:cubicBezTo>
                  <a:pt x="67" y="456"/>
                  <a:pt x="67" y="460"/>
                  <a:pt x="67" y="465"/>
                </a:cubicBezTo>
                <a:cubicBezTo>
                  <a:pt x="134" y="465"/>
                  <a:pt x="134" y="465"/>
                  <a:pt x="134" y="465"/>
                </a:cubicBezTo>
                <a:cubicBezTo>
                  <a:pt x="133" y="463"/>
                  <a:pt x="132" y="461"/>
                  <a:pt x="132" y="459"/>
                </a:cubicBezTo>
                <a:cubicBezTo>
                  <a:pt x="131" y="457"/>
                  <a:pt x="130" y="455"/>
                  <a:pt x="130" y="453"/>
                </a:cubicBezTo>
                <a:cubicBezTo>
                  <a:pt x="129" y="451"/>
                  <a:pt x="129" y="449"/>
                  <a:pt x="129" y="447"/>
                </a:cubicBezTo>
                <a:cubicBezTo>
                  <a:pt x="128" y="445"/>
                  <a:pt x="128" y="443"/>
                  <a:pt x="128" y="441"/>
                </a:cubicBezTo>
                <a:cubicBezTo>
                  <a:pt x="128" y="434"/>
                  <a:pt x="130" y="427"/>
                  <a:pt x="132" y="421"/>
                </a:cubicBezTo>
                <a:cubicBezTo>
                  <a:pt x="135" y="415"/>
                  <a:pt x="138" y="410"/>
                  <a:pt x="143" y="405"/>
                </a:cubicBezTo>
                <a:cubicBezTo>
                  <a:pt x="148" y="401"/>
                  <a:pt x="153" y="397"/>
                  <a:pt x="159" y="394"/>
                </a:cubicBezTo>
                <a:cubicBezTo>
                  <a:pt x="165" y="392"/>
                  <a:pt x="172" y="390"/>
                  <a:pt x="179" y="390"/>
                </a:cubicBezTo>
                <a:cubicBezTo>
                  <a:pt x="186" y="390"/>
                  <a:pt x="193" y="392"/>
                  <a:pt x="199" y="394"/>
                </a:cubicBezTo>
                <a:cubicBezTo>
                  <a:pt x="205" y="397"/>
                  <a:pt x="210" y="401"/>
                  <a:pt x="215" y="405"/>
                </a:cubicBezTo>
                <a:cubicBezTo>
                  <a:pt x="219" y="410"/>
                  <a:pt x="223" y="415"/>
                  <a:pt x="226" y="421"/>
                </a:cubicBezTo>
                <a:cubicBezTo>
                  <a:pt x="228" y="427"/>
                  <a:pt x="230" y="434"/>
                  <a:pt x="230" y="441"/>
                </a:cubicBezTo>
                <a:cubicBezTo>
                  <a:pt x="230" y="443"/>
                  <a:pt x="229" y="445"/>
                  <a:pt x="229" y="447"/>
                </a:cubicBezTo>
                <a:cubicBezTo>
                  <a:pt x="229" y="449"/>
                  <a:pt x="229" y="451"/>
                  <a:pt x="228" y="453"/>
                </a:cubicBezTo>
                <a:cubicBezTo>
                  <a:pt x="228" y="455"/>
                  <a:pt x="227" y="457"/>
                  <a:pt x="226" y="459"/>
                </a:cubicBezTo>
                <a:cubicBezTo>
                  <a:pt x="225" y="461"/>
                  <a:pt x="225" y="463"/>
                  <a:pt x="224" y="465"/>
                </a:cubicBezTo>
                <a:cubicBezTo>
                  <a:pt x="293" y="465"/>
                  <a:pt x="293" y="465"/>
                  <a:pt x="293" y="465"/>
                </a:cubicBezTo>
                <a:cubicBezTo>
                  <a:pt x="294" y="443"/>
                  <a:pt x="298" y="422"/>
                  <a:pt x="307" y="403"/>
                </a:cubicBezTo>
                <a:cubicBezTo>
                  <a:pt x="315" y="384"/>
                  <a:pt x="327" y="366"/>
                  <a:pt x="341" y="352"/>
                </a:cubicBezTo>
                <a:cubicBezTo>
                  <a:pt x="356" y="337"/>
                  <a:pt x="373" y="326"/>
                  <a:pt x="392" y="317"/>
                </a:cubicBezTo>
                <a:cubicBezTo>
                  <a:pt x="411" y="309"/>
                  <a:pt x="432" y="304"/>
                  <a:pt x="454" y="304"/>
                </a:cubicBezTo>
                <a:cubicBezTo>
                  <a:pt x="454" y="221"/>
                  <a:pt x="454" y="221"/>
                  <a:pt x="454" y="221"/>
                </a:cubicBezTo>
                <a:cubicBezTo>
                  <a:pt x="455" y="222"/>
                  <a:pt x="455" y="222"/>
                  <a:pt x="456" y="223"/>
                </a:cubicBezTo>
                <a:cubicBezTo>
                  <a:pt x="457" y="223"/>
                  <a:pt x="457" y="224"/>
                  <a:pt x="458" y="224"/>
                </a:cubicBezTo>
                <a:cubicBezTo>
                  <a:pt x="459" y="225"/>
                  <a:pt x="459" y="225"/>
                  <a:pt x="460" y="226"/>
                </a:cubicBezTo>
                <a:cubicBezTo>
                  <a:pt x="461" y="226"/>
                  <a:pt x="461" y="226"/>
                  <a:pt x="462" y="227"/>
                </a:cubicBezTo>
                <a:cubicBezTo>
                  <a:pt x="464" y="228"/>
                  <a:pt x="465" y="229"/>
                  <a:pt x="467" y="230"/>
                </a:cubicBezTo>
                <a:cubicBezTo>
                  <a:pt x="469" y="230"/>
                  <a:pt x="471" y="231"/>
                  <a:pt x="472" y="231"/>
                </a:cubicBezTo>
                <a:cubicBezTo>
                  <a:pt x="474" y="232"/>
                  <a:pt x="476" y="232"/>
                  <a:pt x="478" y="233"/>
                </a:cubicBezTo>
                <a:cubicBezTo>
                  <a:pt x="480" y="233"/>
                  <a:pt x="482" y="233"/>
                  <a:pt x="484" y="233"/>
                </a:cubicBezTo>
                <a:cubicBezTo>
                  <a:pt x="490" y="233"/>
                  <a:pt x="496" y="232"/>
                  <a:pt x="501" y="230"/>
                </a:cubicBezTo>
                <a:cubicBezTo>
                  <a:pt x="506" y="228"/>
                  <a:pt x="511" y="224"/>
                  <a:pt x="515" y="221"/>
                </a:cubicBezTo>
                <a:cubicBezTo>
                  <a:pt x="519" y="217"/>
                  <a:pt x="522" y="212"/>
                  <a:pt x="524" y="207"/>
                </a:cubicBezTo>
                <a:cubicBezTo>
                  <a:pt x="526" y="202"/>
                  <a:pt x="527" y="196"/>
                  <a:pt x="527" y="190"/>
                </a:cubicBezTo>
                <a:cubicBezTo>
                  <a:pt x="527" y="184"/>
                  <a:pt x="526" y="179"/>
                  <a:pt x="524" y="173"/>
                </a:cubicBezTo>
                <a:cubicBezTo>
                  <a:pt x="522" y="168"/>
                  <a:pt x="519" y="164"/>
                  <a:pt x="515" y="160"/>
                </a:cubicBezTo>
                <a:cubicBezTo>
                  <a:pt x="511" y="156"/>
                  <a:pt x="506" y="153"/>
                  <a:pt x="501" y="151"/>
                </a:cubicBezTo>
                <a:cubicBezTo>
                  <a:pt x="496" y="148"/>
                  <a:pt x="490" y="147"/>
                  <a:pt x="484" y="147"/>
                </a:cubicBezTo>
                <a:cubicBezTo>
                  <a:pt x="484" y="147"/>
                  <a:pt x="484" y="147"/>
                  <a:pt x="484" y="147"/>
                </a:cubicBezTo>
                <a:cubicBezTo>
                  <a:pt x="482" y="147"/>
                  <a:pt x="480" y="147"/>
                  <a:pt x="478" y="148"/>
                </a:cubicBezTo>
                <a:cubicBezTo>
                  <a:pt x="476" y="148"/>
                  <a:pt x="474" y="148"/>
                  <a:pt x="472" y="149"/>
                </a:cubicBezTo>
                <a:cubicBezTo>
                  <a:pt x="471" y="149"/>
                  <a:pt x="469" y="150"/>
                  <a:pt x="467" y="151"/>
                </a:cubicBezTo>
                <a:cubicBezTo>
                  <a:pt x="465" y="152"/>
                  <a:pt x="464" y="153"/>
                  <a:pt x="462" y="154"/>
                </a:cubicBezTo>
                <a:cubicBezTo>
                  <a:pt x="461" y="154"/>
                  <a:pt x="461" y="154"/>
                  <a:pt x="460" y="155"/>
                </a:cubicBezTo>
                <a:cubicBezTo>
                  <a:pt x="459" y="155"/>
                  <a:pt x="459" y="156"/>
                  <a:pt x="458" y="156"/>
                </a:cubicBezTo>
                <a:cubicBezTo>
                  <a:pt x="457" y="157"/>
                  <a:pt x="457" y="157"/>
                  <a:pt x="456" y="158"/>
                </a:cubicBezTo>
                <a:cubicBezTo>
                  <a:pt x="455" y="158"/>
                  <a:pt x="455" y="159"/>
                  <a:pt x="454" y="159"/>
                </a:cubicBezTo>
                <a:cubicBezTo>
                  <a:pt x="454" y="0"/>
                  <a:pt x="454" y="0"/>
                  <a:pt x="454" y="0"/>
                </a:cubicBezTo>
              </a:path>
            </a:pathLst>
          </a:custGeom>
          <a:solidFill>
            <a:srgbClr val="E23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Agency FB" panose="020B0503020202020204" pitchFamily="34" charset="0"/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4949825" y="1192213"/>
            <a:ext cx="2209800" cy="2614612"/>
          </a:xfrm>
          <a:custGeom>
            <a:avLst/>
            <a:gdLst>
              <a:gd name="T0" fmla="*/ 0 w 456"/>
              <a:gd name="T1" fmla="*/ 1 h 540"/>
              <a:gd name="T2" fmla="*/ 5 w 456"/>
              <a:gd name="T3" fmla="*/ 143 h 540"/>
              <a:gd name="T4" fmla="*/ 16 w 456"/>
              <a:gd name="T5" fmla="*/ 141 h 540"/>
              <a:gd name="T6" fmla="*/ 22 w 456"/>
              <a:gd name="T7" fmla="*/ 140 h 540"/>
              <a:gd name="T8" fmla="*/ 58 w 456"/>
              <a:gd name="T9" fmla="*/ 155 h 540"/>
              <a:gd name="T10" fmla="*/ 73 w 456"/>
              <a:gd name="T11" fmla="*/ 191 h 540"/>
              <a:gd name="T12" fmla="*/ 58 w 456"/>
              <a:gd name="T13" fmla="*/ 227 h 540"/>
              <a:gd name="T14" fmla="*/ 22 w 456"/>
              <a:gd name="T15" fmla="*/ 242 h 540"/>
              <a:gd name="T16" fmla="*/ 11 w 456"/>
              <a:gd name="T17" fmla="*/ 241 h 540"/>
              <a:gd name="T18" fmla="*/ 0 w 456"/>
              <a:gd name="T19" fmla="*/ 237 h 540"/>
              <a:gd name="T20" fmla="*/ 62 w 456"/>
              <a:gd name="T21" fmla="*/ 318 h 540"/>
              <a:gd name="T22" fmla="*/ 148 w 456"/>
              <a:gd name="T23" fmla="*/ 404 h 540"/>
              <a:gd name="T24" fmla="*/ 244 w 456"/>
              <a:gd name="T25" fmla="*/ 466 h 540"/>
              <a:gd name="T26" fmla="*/ 240 w 456"/>
              <a:gd name="T27" fmla="*/ 469 h 540"/>
              <a:gd name="T28" fmla="*/ 237 w 456"/>
              <a:gd name="T29" fmla="*/ 474 h 540"/>
              <a:gd name="T30" fmla="*/ 232 w 456"/>
              <a:gd name="T31" fmla="*/ 484 h 540"/>
              <a:gd name="T32" fmla="*/ 231 w 456"/>
              <a:gd name="T33" fmla="*/ 497 h 540"/>
              <a:gd name="T34" fmla="*/ 243 w 456"/>
              <a:gd name="T35" fmla="*/ 527 h 540"/>
              <a:gd name="T36" fmla="*/ 274 w 456"/>
              <a:gd name="T37" fmla="*/ 540 h 540"/>
              <a:gd name="T38" fmla="*/ 304 w 456"/>
              <a:gd name="T39" fmla="*/ 527 h 540"/>
              <a:gd name="T40" fmla="*/ 317 w 456"/>
              <a:gd name="T41" fmla="*/ 497 h 540"/>
              <a:gd name="T42" fmla="*/ 315 w 456"/>
              <a:gd name="T43" fmla="*/ 484 h 540"/>
              <a:gd name="T44" fmla="*/ 310 w 456"/>
              <a:gd name="T45" fmla="*/ 474 h 540"/>
              <a:gd name="T46" fmla="*/ 307 w 456"/>
              <a:gd name="T47" fmla="*/ 469 h 540"/>
              <a:gd name="T48" fmla="*/ 304 w 456"/>
              <a:gd name="T49" fmla="*/ 466 h 540"/>
              <a:gd name="T50" fmla="*/ 389 w 456"/>
              <a:gd name="T51" fmla="*/ 453 h 540"/>
              <a:gd name="T52" fmla="*/ 387 w 456"/>
              <a:gd name="T53" fmla="*/ 427 h 540"/>
              <a:gd name="T54" fmla="*/ 441 w 456"/>
              <a:gd name="T55" fmla="*/ 396 h 540"/>
              <a:gd name="T56" fmla="*/ 432 w 456"/>
              <a:gd name="T57" fmla="*/ 287 h 540"/>
              <a:gd name="T58" fmla="*/ 343 w 456"/>
              <a:gd name="T59" fmla="*/ 286 h 540"/>
              <a:gd name="T60" fmla="*/ 313 w 456"/>
              <a:gd name="T61" fmla="*/ 239 h 540"/>
              <a:gd name="T62" fmla="*/ 278 w 456"/>
              <a:gd name="T63" fmla="*/ 197 h 540"/>
              <a:gd name="T64" fmla="*/ 304 w 456"/>
              <a:gd name="T65" fmla="*/ 112 h 540"/>
              <a:gd name="T66" fmla="*/ 203 w 456"/>
              <a:gd name="T67" fmla="*/ 70 h 540"/>
              <a:gd name="T68" fmla="*/ 143 w 456"/>
              <a:gd name="T69" fmla="*/ 107 h 540"/>
              <a:gd name="T70" fmla="*/ 91 w 456"/>
              <a:gd name="T71" fmla="*/ 90 h 540"/>
              <a:gd name="T72" fmla="*/ 64 w 456"/>
              <a:gd name="T73" fmla="*/ 25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56" h="540">
                <a:moveTo>
                  <a:pt x="35" y="0"/>
                </a:moveTo>
                <a:cubicBezTo>
                  <a:pt x="0" y="1"/>
                  <a:pt x="0" y="1"/>
                  <a:pt x="0" y="1"/>
                </a:cubicBezTo>
                <a:cubicBezTo>
                  <a:pt x="0" y="146"/>
                  <a:pt x="0" y="146"/>
                  <a:pt x="0" y="146"/>
                </a:cubicBezTo>
                <a:cubicBezTo>
                  <a:pt x="2" y="145"/>
                  <a:pt x="3" y="144"/>
                  <a:pt x="5" y="143"/>
                </a:cubicBezTo>
                <a:cubicBezTo>
                  <a:pt x="7" y="143"/>
                  <a:pt x="9" y="142"/>
                  <a:pt x="11" y="142"/>
                </a:cubicBezTo>
                <a:cubicBezTo>
                  <a:pt x="12" y="141"/>
                  <a:pt x="14" y="141"/>
                  <a:pt x="16" y="141"/>
                </a:cubicBezTo>
                <a:cubicBezTo>
                  <a:pt x="18" y="141"/>
                  <a:pt x="20" y="140"/>
                  <a:pt x="22" y="140"/>
                </a:cubicBezTo>
                <a:cubicBezTo>
                  <a:pt x="22" y="140"/>
                  <a:pt x="22" y="140"/>
                  <a:pt x="22" y="140"/>
                </a:cubicBezTo>
                <a:cubicBezTo>
                  <a:pt x="29" y="140"/>
                  <a:pt x="36" y="142"/>
                  <a:pt x="42" y="144"/>
                </a:cubicBezTo>
                <a:cubicBezTo>
                  <a:pt x="48" y="147"/>
                  <a:pt x="53" y="151"/>
                  <a:pt x="58" y="155"/>
                </a:cubicBezTo>
                <a:cubicBezTo>
                  <a:pt x="63" y="160"/>
                  <a:pt x="66" y="165"/>
                  <a:pt x="69" y="171"/>
                </a:cubicBezTo>
                <a:cubicBezTo>
                  <a:pt x="72" y="177"/>
                  <a:pt x="73" y="184"/>
                  <a:pt x="73" y="191"/>
                </a:cubicBezTo>
                <a:cubicBezTo>
                  <a:pt x="73" y="198"/>
                  <a:pt x="72" y="205"/>
                  <a:pt x="69" y="211"/>
                </a:cubicBezTo>
                <a:cubicBezTo>
                  <a:pt x="66" y="217"/>
                  <a:pt x="63" y="222"/>
                  <a:pt x="58" y="227"/>
                </a:cubicBezTo>
                <a:cubicBezTo>
                  <a:pt x="53" y="232"/>
                  <a:pt x="48" y="235"/>
                  <a:pt x="42" y="238"/>
                </a:cubicBezTo>
                <a:cubicBezTo>
                  <a:pt x="36" y="240"/>
                  <a:pt x="29" y="242"/>
                  <a:pt x="22" y="242"/>
                </a:cubicBezTo>
                <a:cubicBezTo>
                  <a:pt x="20" y="242"/>
                  <a:pt x="18" y="242"/>
                  <a:pt x="16" y="242"/>
                </a:cubicBezTo>
                <a:cubicBezTo>
                  <a:pt x="14" y="241"/>
                  <a:pt x="12" y="241"/>
                  <a:pt x="11" y="241"/>
                </a:cubicBezTo>
                <a:cubicBezTo>
                  <a:pt x="9" y="240"/>
                  <a:pt x="7" y="240"/>
                  <a:pt x="5" y="239"/>
                </a:cubicBezTo>
                <a:cubicBezTo>
                  <a:pt x="3" y="238"/>
                  <a:pt x="2" y="238"/>
                  <a:pt x="0" y="237"/>
                </a:cubicBezTo>
                <a:cubicBezTo>
                  <a:pt x="0" y="305"/>
                  <a:pt x="0" y="305"/>
                  <a:pt x="0" y="305"/>
                </a:cubicBezTo>
                <a:cubicBezTo>
                  <a:pt x="22" y="305"/>
                  <a:pt x="43" y="310"/>
                  <a:pt x="62" y="318"/>
                </a:cubicBezTo>
                <a:cubicBezTo>
                  <a:pt x="81" y="327"/>
                  <a:pt x="98" y="338"/>
                  <a:pt x="113" y="353"/>
                </a:cubicBezTo>
                <a:cubicBezTo>
                  <a:pt x="127" y="367"/>
                  <a:pt x="139" y="385"/>
                  <a:pt x="148" y="404"/>
                </a:cubicBezTo>
                <a:cubicBezTo>
                  <a:pt x="156" y="423"/>
                  <a:pt x="161" y="444"/>
                  <a:pt x="161" y="466"/>
                </a:cubicBezTo>
                <a:cubicBezTo>
                  <a:pt x="244" y="466"/>
                  <a:pt x="244" y="466"/>
                  <a:pt x="244" y="466"/>
                </a:cubicBezTo>
                <a:cubicBezTo>
                  <a:pt x="243" y="466"/>
                  <a:pt x="242" y="467"/>
                  <a:pt x="242" y="468"/>
                </a:cubicBezTo>
                <a:cubicBezTo>
                  <a:pt x="241" y="468"/>
                  <a:pt x="241" y="469"/>
                  <a:pt x="240" y="469"/>
                </a:cubicBezTo>
                <a:cubicBezTo>
                  <a:pt x="240" y="470"/>
                  <a:pt x="239" y="471"/>
                  <a:pt x="239" y="471"/>
                </a:cubicBezTo>
                <a:cubicBezTo>
                  <a:pt x="238" y="472"/>
                  <a:pt x="238" y="473"/>
                  <a:pt x="237" y="474"/>
                </a:cubicBezTo>
                <a:cubicBezTo>
                  <a:pt x="236" y="475"/>
                  <a:pt x="235" y="477"/>
                  <a:pt x="235" y="479"/>
                </a:cubicBezTo>
                <a:cubicBezTo>
                  <a:pt x="234" y="481"/>
                  <a:pt x="233" y="482"/>
                  <a:pt x="232" y="484"/>
                </a:cubicBezTo>
                <a:cubicBezTo>
                  <a:pt x="232" y="486"/>
                  <a:pt x="231" y="488"/>
                  <a:pt x="231" y="490"/>
                </a:cubicBezTo>
                <a:cubicBezTo>
                  <a:pt x="231" y="492"/>
                  <a:pt x="231" y="494"/>
                  <a:pt x="231" y="497"/>
                </a:cubicBezTo>
                <a:cubicBezTo>
                  <a:pt x="231" y="503"/>
                  <a:pt x="232" y="508"/>
                  <a:pt x="234" y="513"/>
                </a:cubicBezTo>
                <a:cubicBezTo>
                  <a:pt x="236" y="519"/>
                  <a:pt x="239" y="523"/>
                  <a:pt x="243" y="527"/>
                </a:cubicBezTo>
                <a:cubicBezTo>
                  <a:pt x="247" y="531"/>
                  <a:pt x="252" y="534"/>
                  <a:pt x="257" y="536"/>
                </a:cubicBezTo>
                <a:cubicBezTo>
                  <a:pt x="262" y="539"/>
                  <a:pt x="268" y="540"/>
                  <a:pt x="274" y="540"/>
                </a:cubicBezTo>
                <a:cubicBezTo>
                  <a:pt x="280" y="540"/>
                  <a:pt x="286" y="539"/>
                  <a:pt x="291" y="536"/>
                </a:cubicBezTo>
                <a:cubicBezTo>
                  <a:pt x="296" y="534"/>
                  <a:pt x="301" y="531"/>
                  <a:pt x="304" y="527"/>
                </a:cubicBezTo>
                <a:cubicBezTo>
                  <a:pt x="308" y="523"/>
                  <a:pt x="312" y="519"/>
                  <a:pt x="314" y="513"/>
                </a:cubicBezTo>
                <a:cubicBezTo>
                  <a:pt x="316" y="508"/>
                  <a:pt x="317" y="503"/>
                  <a:pt x="317" y="497"/>
                </a:cubicBezTo>
                <a:cubicBezTo>
                  <a:pt x="317" y="494"/>
                  <a:pt x="317" y="492"/>
                  <a:pt x="317" y="490"/>
                </a:cubicBezTo>
                <a:cubicBezTo>
                  <a:pt x="316" y="488"/>
                  <a:pt x="316" y="486"/>
                  <a:pt x="315" y="484"/>
                </a:cubicBezTo>
                <a:cubicBezTo>
                  <a:pt x="315" y="482"/>
                  <a:pt x="314" y="481"/>
                  <a:pt x="313" y="479"/>
                </a:cubicBezTo>
                <a:cubicBezTo>
                  <a:pt x="312" y="477"/>
                  <a:pt x="311" y="475"/>
                  <a:pt x="310" y="474"/>
                </a:cubicBezTo>
                <a:cubicBezTo>
                  <a:pt x="310" y="473"/>
                  <a:pt x="309" y="472"/>
                  <a:pt x="309" y="471"/>
                </a:cubicBezTo>
                <a:cubicBezTo>
                  <a:pt x="308" y="471"/>
                  <a:pt x="308" y="470"/>
                  <a:pt x="307" y="469"/>
                </a:cubicBezTo>
                <a:cubicBezTo>
                  <a:pt x="307" y="469"/>
                  <a:pt x="306" y="468"/>
                  <a:pt x="306" y="468"/>
                </a:cubicBezTo>
                <a:cubicBezTo>
                  <a:pt x="305" y="467"/>
                  <a:pt x="305" y="466"/>
                  <a:pt x="304" y="466"/>
                </a:cubicBezTo>
                <a:cubicBezTo>
                  <a:pt x="389" y="466"/>
                  <a:pt x="389" y="466"/>
                  <a:pt x="389" y="466"/>
                </a:cubicBezTo>
                <a:cubicBezTo>
                  <a:pt x="389" y="461"/>
                  <a:pt x="389" y="457"/>
                  <a:pt x="389" y="453"/>
                </a:cubicBezTo>
                <a:cubicBezTo>
                  <a:pt x="388" y="449"/>
                  <a:pt x="388" y="444"/>
                  <a:pt x="388" y="440"/>
                </a:cubicBezTo>
                <a:cubicBezTo>
                  <a:pt x="387" y="436"/>
                  <a:pt x="387" y="431"/>
                  <a:pt x="387" y="427"/>
                </a:cubicBezTo>
                <a:cubicBezTo>
                  <a:pt x="386" y="423"/>
                  <a:pt x="386" y="419"/>
                  <a:pt x="385" y="415"/>
                </a:cubicBezTo>
                <a:cubicBezTo>
                  <a:pt x="441" y="396"/>
                  <a:pt x="441" y="396"/>
                  <a:pt x="441" y="396"/>
                </a:cubicBezTo>
                <a:cubicBezTo>
                  <a:pt x="456" y="361"/>
                  <a:pt x="456" y="361"/>
                  <a:pt x="456" y="361"/>
                </a:cubicBezTo>
                <a:cubicBezTo>
                  <a:pt x="432" y="287"/>
                  <a:pt x="432" y="287"/>
                  <a:pt x="432" y="287"/>
                </a:cubicBezTo>
                <a:cubicBezTo>
                  <a:pt x="399" y="268"/>
                  <a:pt x="399" y="268"/>
                  <a:pt x="399" y="268"/>
                </a:cubicBezTo>
                <a:cubicBezTo>
                  <a:pt x="343" y="286"/>
                  <a:pt x="343" y="286"/>
                  <a:pt x="343" y="286"/>
                </a:cubicBezTo>
                <a:cubicBezTo>
                  <a:pt x="339" y="278"/>
                  <a:pt x="334" y="270"/>
                  <a:pt x="329" y="262"/>
                </a:cubicBezTo>
                <a:cubicBezTo>
                  <a:pt x="324" y="254"/>
                  <a:pt x="319" y="247"/>
                  <a:pt x="313" y="239"/>
                </a:cubicBezTo>
                <a:cubicBezTo>
                  <a:pt x="308" y="232"/>
                  <a:pt x="302" y="224"/>
                  <a:pt x="296" y="217"/>
                </a:cubicBezTo>
                <a:cubicBezTo>
                  <a:pt x="290" y="210"/>
                  <a:pt x="284" y="204"/>
                  <a:pt x="278" y="197"/>
                </a:cubicBezTo>
                <a:cubicBezTo>
                  <a:pt x="313" y="149"/>
                  <a:pt x="313" y="149"/>
                  <a:pt x="313" y="149"/>
                </a:cubicBezTo>
                <a:cubicBezTo>
                  <a:pt x="304" y="112"/>
                  <a:pt x="304" y="112"/>
                  <a:pt x="304" y="112"/>
                </a:cubicBezTo>
                <a:cubicBezTo>
                  <a:pt x="241" y="67"/>
                  <a:pt x="241" y="67"/>
                  <a:pt x="241" y="67"/>
                </a:cubicBezTo>
                <a:cubicBezTo>
                  <a:pt x="203" y="70"/>
                  <a:pt x="203" y="70"/>
                  <a:pt x="203" y="70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60" y="114"/>
                  <a:pt x="152" y="110"/>
                  <a:pt x="143" y="107"/>
                </a:cubicBezTo>
                <a:cubicBezTo>
                  <a:pt x="135" y="103"/>
                  <a:pt x="126" y="100"/>
                  <a:pt x="118" y="97"/>
                </a:cubicBezTo>
                <a:cubicBezTo>
                  <a:pt x="109" y="95"/>
                  <a:pt x="100" y="92"/>
                  <a:pt x="91" y="90"/>
                </a:cubicBezTo>
                <a:cubicBezTo>
                  <a:pt x="82" y="88"/>
                  <a:pt x="73" y="86"/>
                  <a:pt x="64" y="84"/>
                </a:cubicBezTo>
                <a:cubicBezTo>
                  <a:pt x="64" y="25"/>
                  <a:pt x="64" y="25"/>
                  <a:pt x="64" y="25"/>
                </a:cubicBezTo>
                <a:cubicBezTo>
                  <a:pt x="35" y="0"/>
                  <a:pt x="35" y="0"/>
                  <a:pt x="35" y="0"/>
                </a:cubicBezTo>
              </a:path>
            </a:pathLst>
          </a:custGeom>
          <a:solidFill>
            <a:srgbClr val="F6AC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Agency FB" panose="020B0503020202020204" pitchFamily="34" charset="0"/>
            </a:endParaRPr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2708275" y="3124200"/>
            <a:ext cx="2203450" cy="2630488"/>
          </a:xfrm>
          <a:custGeom>
            <a:avLst/>
            <a:gdLst>
              <a:gd name="T0" fmla="*/ 220 w 455"/>
              <a:gd name="T1" fmla="*/ 28 h 543"/>
              <a:gd name="T2" fmla="*/ 265 w 455"/>
              <a:gd name="T3" fmla="*/ 75 h 543"/>
              <a:gd name="T4" fmla="*/ 294 w 455"/>
              <a:gd name="T5" fmla="*/ 75 h 543"/>
              <a:gd name="T6" fmla="*/ 303 w 455"/>
              <a:gd name="T7" fmla="*/ 124 h 543"/>
              <a:gd name="T8" fmla="*/ 455 w 455"/>
              <a:gd name="T9" fmla="*/ 236 h 543"/>
              <a:gd name="T10" fmla="*/ 455 w 455"/>
              <a:gd name="T11" fmla="*/ 258 h 543"/>
              <a:gd name="T12" fmla="*/ 405 w 455"/>
              <a:gd name="T13" fmla="*/ 305 h 543"/>
              <a:gd name="T14" fmla="*/ 405 w 455"/>
              <a:gd name="T15" fmla="*/ 393 h 543"/>
              <a:gd name="T16" fmla="*/ 455 w 455"/>
              <a:gd name="T17" fmla="*/ 510 h 543"/>
              <a:gd name="T18" fmla="*/ 426 w 455"/>
              <a:gd name="T19" fmla="*/ 542 h 543"/>
              <a:gd name="T20" fmla="*/ 409 w 455"/>
              <a:gd name="T21" fmla="*/ 532 h 543"/>
              <a:gd name="T22" fmla="*/ 391 w 455"/>
              <a:gd name="T23" fmla="*/ 516 h 543"/>
              <a:gd name="T24" fmla="*/ 391 w 455"/>
              <a:gd name="T25" fmla="*/ 458 h 543"/>
              <a:gd name="T26" fmla="*/ 365 w 455"/>
              <a:gd name="T27" fmla="*/ 452 h 543"/>
              <a:gd name="T28" fmla="*/ 297 w 455"/>
              <a:gd name="T29" fmla="*/ 428 h 543"/>
              <a:gd name="T30" fmla="*/ 284 w 455"/>
              <a:gd name="T31" fmla="*/ 426 h 543"/>
              <a:gd name="T32" fmla="*/ 255 w 455"/>
              <a:gd name="T33" fmla="*/ 466 h 543"/>
              <a:gd name="T34" fmla="*/ 221 w 455"/>
              <a:gd name="T35" fmla="*/ 474 h 543"/>
              <a:gd name="T36" fmla="*/ 207 w 455"/>
              <a:gd name="T37" fmla="*/ 470 h 543"/>
              <a:gd name="T38" fmla="*/ 154 w 455"/>
              <a:gd name="T39" fmla="*/ 431 h 543"/>
              <a:gd name="T40" fmla="*/ 148 w 455"/>
              <a:gd name="T41" fmla="*/ 416 h 543"/>
              <a:gd name="T42" fmla="*/ 143 w 455"/>
              <a:gd name="T43" fmla="*/ 391 h 543"/>
              <a:gd name="T44" fmla="*/ 177 w 455"/>
              <a:gd name="T45" fmla="*/ 344 h 543"/>
              <a:gd name="T46" fmla="*/ 162 w 455"/>
              <a:gd name="T47" fmla="*/ 326 h 543"/>
              <a:gd name="T48" fmla="*/ 120 w 455"/>
              <a:gd name="T49" fmla="*/ 267 h 543"/>
              <a:gd name="T50" fmla="*/ 110 w 455"/>
              <a:gd name="T51" fmla="*/ 255 h 543"/>
              <a:gd name="T52" fmla="*/ 63 w 455"/>
              <a:gd name="T53" fmla="*/ 270 h 543"/>
              <a:gd name="T54" fmla="*/ 32 w 455"/>
              <a:gd name="T55" fmla="*/ 257 h 543"/>
              <a:gd name="T56" fmla="*/ 22 w 455"/>
              <a:gd name="T57" fmla="*/ 246 h 543"/>
              <a:gd name="T58" fmla="*/ 2 w 455"/>
              <a:gd name="T59" fmla="*/ 183 h 543"/>
              <a:gd name="T60" fmla="*/ 5 w 455"/>
              <a:gd name="T61" fmla="*/ 168 h 543"/>
              <a:gd name="T62" fmla="*/ 16 w 455"/>
              <a:gd name="T63" fmla="*/ 144 h 543"/>
              <a:gd name="T64" fmla="*/ 69 w 455"/>
              <a:gd name="T65" fmla="*/ 126 h 543"/>
              <a:gd name="T66" fmla="*/ 70 w 455"/>
              <a:gd name="T67" fmla="*/ 110 h 543"/>
              <a:gd name="T68" fmla="*/ 151 w 455"/>
              <a:gd name="T69" fmla="*/ 75 h 543"/>
              <a:gd name="T70" fmla="*/ 180 w 455"/>
              <a:gd name="T71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55" h="543">
                <a:moveTo>
                  <a:pt x="180" y="0"/>
                </a:moveTo>
                <a:cubicBezTo>
                  <a:pt x="197" y="0"/>
                  <a:pt x="214" y="11"/>
                  <a:pt x="220" y="28"/>
                </a:cubicBezTo>
                <a:cubicBezTo>
                  <a:pt x="226" y="44"/>
                  <a:pt x="222" y="63"/>
                  <a:pt x="209" y="75"/>
                </a:cubicBezTo>
                <a:cubicBezTo>
                  <a:pt x="228" y="75"/>
                  <a:pt x="247" y="75"/>
                  <a:pt x="265" y="75"/>
                </a:cubicBezTo>
                <a:cubicBezTo>
                  <a:pt x="274" y="75"/>
                  <a:pt x="283" y="75"/>
                  <a:pt x="292" y="75"/>
                </a:cubicBezTo>
                <a:cubicBezTo>
                  <a:pt x="293" y="75"/>
                  <a:pt x="293" y="75"/>
                  <a:pt x="294" y="75"/>
                </a:cubicBezTo>
                <a:cubicBezTo>
                  <a:pt x="294" y="75"/>
                  <a:pt x="295" y="89"/>
                  <a:pt x="295" y="90"/>
                </a:cubicBezTo>
                <a:cubicBezTo>
                  <a:pt x="296" y="102"/>
                  <a:pt x="299" y="113"/>
                  <a:pt x="303" y="124"/>
                </a:cubicBezTo>
                <a:cubicBezTo>
                  <a:pt x="317" y="166"/>
                  <a:pt x="348" y="201"/>
                  <a:pt x="388" y="220"/>
                </a:cubicBezTo>
                <a:cubicBezTo>
                  <a:pt x="409" y="230"/>
                  <a:pt x="432" y="235"/>
                  <a:pt x="455" y="236"/>
                </a:cubicBezTo>
                <a:cubicBezTo>
                  <a:pt x="455" y="236"/>
                  <a:pt x="455" y="241"/>
                  <a:pt x="455" y="242"/>
                </a:cubicBezTo>
                <a:cubicBezTo>
                  <a:pt x="455" y="248"/>
                  <a:pt x="455" y="253"/>
                  <a:pt x="455" y="258"/>
                </a:cubicBezTo>
                <a:cubicBezTo>
                  <a:pt x="455" y="274"/>
                  <a:pt x="455" y="289"/>
                  <a:pt x="455" y="305"/>
                </a:cubicBezTo>
                <a:cubicBezTo>
                  <a:pt x="440" y="296"/>
                  <a:pt x="420" y="296"/>
                  <a:pt x="405" y="305"/>
                </a:cubicBezTo>
                <a:cubicBezTo>
                  <a:pt x="389" y="314"/>
                  <a:pt x="380" y="331"/>
                  <a:pt x="380" y="349"/>
                </a:cubicBezTo>
                <a:cubicBezTo>
                  <a:pt x="380" y="367"/>
                  <a:pt x="389" y="384"/>
                  <a:pt x="405" y="393"/>
                </a:cubicBezTo>
                <a:cubicBezTo>
                  <a:pt x="420" y="402"/>
                  <a:pt x="440" y="403"/>
                  <a:pt x="455" y="394"/>
                </a:cubicBezTo>
                <a:cubicBezTo>
                  <a:pt x="455" y="433"/>
                  <a:pt x="455" y="471"/>
                  <a:pt x="455" y="510"/>
                </a:cubicBezTo>
                <a:cubicBezTo>
                  <a:pt x="455" y="521"/>
                  <a:pt x="455" y="532"/>
                  <a:pt x="455" y="542"/>
                </a:cubicBezTo>
                <a:cubicBezTo>
                  <a:pt x="446" y="542"/>
                  <a:pt x="436" y="542"/>
                  <a:pt x="426" y="542"/>
                </a:cubicBezTo>
                <a:cubicBezTo>
                  <a:pt x="424" y="542"/>
                  <a:pt x="421" y="543"/>
                  <a:pt x="419" y="542"/>
                </a:cubicBezTo>
                <a:cubicBezTo>
                  <a:pt x="416" y="538"/>
                  <a:pt x="412" y="535"/>
                  <a:pt x="409" y="532"/>
                </a:cubicBezTo>
                <a:cubicBezTo>
                  <a:pt x="404" y="528"/>
                  <a:pt x="400" y="524"/>
                  <a:pt x="395" y="520"/>
                </a:cubicBezTo>
                <a:cubicBezTo>
                  <a:pt x="394" y="519"/>
                  <a:pt x="391" y="518"/>
                  <a:pt x="391" y="516"/>
                </a:cubicBezTo>
                <a:cubicBezTo>
                  <a:pt x="391" y="506"/>
                  <a:pt x="391" y="497"/>
                  <a:pt x="391" y="487"/>
                </a:cubicBezTo>
                <a:cubicBezTo>
                  <a:pt x="391" y="477"/>
                  <a:pt x="391" y="468"/>
                  <a:pt x="391" y="458"/>
                </a:cubicBezTo>
                <a:cubicBezTo>
                  <a:pt x="391" y="457"/>
                  <a:pt x="385" y="457"/>
                  <a:pt x="384" y="456"/>
                </a:cubicBezTo>
                <a:cubicBezTo>
                  <a:pt x="378" y="455"/>
                  <a:pt x="372" y="454"/>
                  <a:pt x="365" y="452"/>
                </a:cubicBezTo>
                <a:cubicBezTo>
                  <a:pt x="353" y="449"/>
                  <a:pt x="342" y="446"/>
                  <a:pt x="330" y="442"/>
                </a:cubicBezTo>
                <a:cubicBezTo>
                  <a:pt x="319" y="438"/>
                  <a:pt x="308" y="433"/>
                  <a:pt x="297" y="428"/>
                </a:cubicBezTo>
                <a:cubicBezTo>
                  <a:pt x="296" y="428"/>
                  <a:pt x="287" y="423"/>
                  <a:pt x="286" y="423"/>
                </a:cubicBezTo>
                <a:cubicBezTo>
                  <a:pt x="286" y="424"/>
                  <a:pt x="285" y="425"/>
                  <a:pt x="284" y="426"/>
                </a:cubicBezTo>
                <a:cubicBezTo>
                  <a:pt x="278" y="435"/>
                  <a:pt x="271" y="444"/>
                  <a:pt x="264" y="453"/>
                </a:cubicBezTo>
                <a:cubicBezTo>
                  <a:pt x="261" y="458"/>
                  <a:pt x="258" y="462"/>
                  <a:pt x="255" y="466"/>
                </a:cubicBezTo>
                <a:cubicBezTo>
                  <a:pt x="254" y="467"/>
                  <a:pt x="252" y="471"/>
                  <a:pt x="251" y="471"/>
                </a:cubicBezTo>
                <a:cubicBezTo>
                  <a:pt x="241" y="472"/>
                  <a:pt x="231" y="473"/>
                  <a:pt x="221" y="474"/>
                </a:cubicBezTo>
                <a:cubicBezTo>
                  <a:pt x="220" y="474"/>
                  <a:pt x="215" y="475"/>
                  <a:pt x="213" y="474"/>
                </a:cubicBezTo>
                <a:cubicBezTo>
                  <a:pt x="211" y="473"/>
                  <a:pt x="209" y="471"/>
                  <a:pt x="207" y="470"/>
                </a:cubicBezTo>
                <a:cubicBezTo>
                  <a:pt x="198" y="463"/>
                  <a:pt x="189" y="456"/>
                  <a:pt x="180" y="450"/>
                </a:cubicBezTo>
                <a:cubicBezTo>
                  <a:pt x="171" y="443"/>
                  <a:pt x="163" y="437"/>
                  <a:pt x="154" y="431"/>
                </a:cubicBezTo>
                <a:cubicBezTo>
                  <a:pt x="154" y="430"/>
                  <a:pt x="151" y="429"/>
                  <a:pt x="151" y="428"/>
                </a:cubicBezTo>
                <a:cubicBezTo>
                  <a:pt x="150" y="424"/>
                  <a:pt x="149" y="420"/>
                  <a:pt x="148" y="416"/>
                </a:cubicBezTo>
                <a:cubicBezTo>
                  <a:pt x="147" y="410"/>
                  <a:pt x="145" y="404"/>
                  <a:pt x="144" y="398"/>
                </a:cubicBezTo>
                <a:cubicBezTo>
                  <a:pt x="144" y="397"/>
                  <a:pt x="142" y="392"/>
                  <a:pt x="143" y="391"/>
                </a:cubicBezTo>
                <a:cubicBezTo>
                  <a:pt x="148" y="383"/>
                  <a:pt x="153" y="376"/>
                  <a:pt x="159" y="369"/>
                </a:cubicBezTo>
                <a:cubicBezTo>
                  <a:pt x="165" y="360"/>
                  <a:pt x="171" y="352"/>
                  <a:pt x="177" y="344"/>
                </a:cubicBezTo>
                <a:cubicBezTo>
                  <a:pt x="178" y="343"/>
                  <a:pt x="176" y="342"/>
                  <a:pt x="174" y="340"/>
                </a:cubicBezTo>
                <a:cubicBezTo>
                  <a:pt x="170" y="336"/>
                  <a:pt x="166" y="331"/>
                  <a:pt x="162" y="326"/>
                </a:cubicBezTo>
                <a:cubicBezTo>
                  <a:pt x="154" y="317"/>
                  <a:pt x="146" y="307"/>
                  <a:pt x="139" y="298"/>
                </a:cubicBezTo>
                <a:cubicBezTo>
                  <a:pt x="132" y="288"/>
                  <a:pt x="126" y="277"/>
                  <a:pt x="120" y="267"/>
                </a:cubicBezTo>
                <a:cubicBezTo>
                  <a:pt x="119" y="266"/>
                  <a:pt x="113" y="254"/>
                  <a:pt x="113" y="254"/>
                </a:cubicBezTo>
                <a:cubicBezTo>
                  <a:pt x="112" y="254"/>
                  <a:pt x="111" y="255"/>
                  <a:pt x="110" y="255"/>
                </a:cubicBezTo>
                <a:cubicBezTo>
                  <a:pt x="100" y="258"/>
                  <a:pt x="89" y="262"/>
                  <a:pt x="79" y="265"/>
                </a:cubicBezTo>
                <a:cubicBezTo>
                  <a:pt x="74" y="267"/>
                  <a:pt x="68" y="268"/>
                  <a:pt x="63" y="270"/>
                </a:cubicBezTo>
                <a:cubicBezTo>
                  <a:pt x="62" y="270"/>
                  <a:pt x="57" y="273"/>
                  <a:pt x="57" y="272"/>
                </a:cubicBezTo>
                <a:cubicBezTo>
                  <a:pt x="48" y="267"/>
                  <a:pt x="40" y="262"/>
                  <a:pt x="32" y="257"/>
                </a:cubicBezTo>
                <a:cubicBezTo>
                  <a:pt x="30" y="256"/>
                  <a:pt x="25" y="254"/>
                  <a:pt x="24" y="252"/>
                </a:cubicBezTo>
                <a:cubicBezTo>
                  <a:pt x="23" y="250"/>
                  <a:pt x="23" y="248"/>
                  <a:pt x="22" y="246"/>
                </a:cubicBezTo>
                <a:cubicBezTo>
                  <a:pt x="19" y="236"/>
                  <a:pt x="15" y="225"/>
                  <a:pt x="12" y="214"/>
                </a:cubicBezTo>
                <a:cubicBezTo>
                  <a:pt x="9" y="204"/>
                  <a:pt x="5" y="194"/>
                  <a:pt x="2" y="183"/>
                </a:cubicBezTo>
                <a:cubicBezTo>
                  <a:pt x="2" y="183"/>
                  <a:pt x="0" y="180"/>
                  <a:pt x="0" y="179"/>
                </a:cubicBezTo>
                <a:cubicBezTo>
                  <a:pt x="2" y="175"/>
                  <a:pt x="3" y="172"/>
                  <a:pt x="5" y="168"/>
                </a:cubicBezTo>
                <a:cubicBezTo>
                  <a:pt x="7" y="162"/>
                  <a:pt x="10" y="157"/>
                  <a:pt x="12" y="151"/>
                </a:cubicBezTo>
                <a:cubicBezTo>
                  <a:pt x="13" y="150"/>
                  <a:pt x="14" y="144"/>
                  <a:pt x="16" y="144"/>
                </a:cubicBezTo>
                <a:cubicBezTo>
                  <a:pt x="24" y="141"/>
                  <a:pt x="32" y="138"/>
                  <a:pt x="40" y="136"/>
                </a:cubicBezTo>
                <a:cubicBezTo>
                  <a:pt x="50" y="132"/>
                  <a:pt x="60" y="129"/>
                  <a:pt x="69" y="126"/>
                </a:cubicBezTo>
                <a:cubicBezTo>
                  <a:pt x="70" y="126"/>
                  <a:pt x="71" y="126"/>
                  <a:pt x="71" y="125"/>
                </a:cubicBezTo>
                <a:cubicBezTo>
                  <a:pt x="72" y="125"/>
                  <a:pt x="70" y="111"/>
                  <a:pt x="70" y="110"/>
                </a:cubicBezTo>
                <a:cubicBezTo>
                  <a:pt x="68" y="98"/>
                  <a:pt x="68" y="86"/>
                  <a:pt x="68" y="75"/>
                </a:cubicBezTo>
                <a:cubicBezTo>
                  <a:pt x="95" y="75"/>
                  <a:pt x="123" y="75"/>
                  <a:pt x="151" y="75"/>
                </a:cubicBezTo>
                <a:cubicBezTo>
                  <a:pt x="138" y="63"/>
                  <a:pt x="133" y="44"/>
                  <a:pt x="140" y="28"/>
                </a:cubicBezTo>
                <a:cubicBezTo>
                  <a:pt x="146" y="11"/>
                  <a:pt x="162" y="0"/>
                  <a:pt x="180" y="0"/>
                </a:cubicBezTo>
              </a:path>
            </a:pathLst>
          </a:custGeom>
          <a:solidFill>
            <a:srgbClr val="F6AC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Agency FB" panose="020B0503020202020204" pitchFamily="34" charset="0"/>
            </a:endParaRPr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4583113" y="3487738"/>
            <a:ext cx="2581275" cy="2263775"/>
          </a:xfrm>
          <a:custGeom>
            <a:avLst/>
            <a:gdLst>
              <a:gd name="T0" fmla="*/ 395 w 533"/>
              <a:gd name="T1" fmla="*/ 0 h 467"/>
              <a:gd name="T2" fmla="*/ 399 w 533"/>
              <a:gd name="T3" fmla="*/ 11 h 467"/>
              <a:gd name="T4" fmla="*/ 401 w 533"/>
              <a:gd name="T5" fmla="*/ 23 h 467"/>
              <a:gd name="T6" fmla="*/ 386 w 533"/>
              <a:gd name="T7" fmla="*/ 59 h 467"/>
              <a:gd name="T8" fmla="*/ 350 w 533"/>
              <a:gd name="T9" fmla="*/ 74 h 467"/>
              <a:gd name="T10" fmla="*/ 330 w 533"/>
              <a:gd name="T11" fmla="*/ 70 h 467"/>
              <a:gd name="T12" fmla="*/ 303 w 533"/>
              <a:gd name="T13" fmla="*/ 42 h 467"/>
              <a:gd name="T14" fmla="*/ 299 w 533"/>
              <a:gd name="T15" fmla="*/ 16 h 467"/>
              <a:gd name="T16" fmla="*/ 302 w 533"/>
              <a:gd name="T17" fmla="*/ 5 h 467"/>
              <a:gd name="T18" fmla="*/ 237 w 533"/>
              <a:gd name="T19" fmla="*/ 0 h 467"/>
              <a:gd name="T20" fmla="*/ 189 w 533"/>
              <a:gd name="T21" fmla="*/ 113 h 467"/>
              <a:gd name="T22" fmla="*/ 76 w 533"/>
              <a:gd name="T23" fmla="*/ 161 h 467"/>
              <a:gd name="T24" fmla="*/ 74 w 533"/>
              <a:gd name="T25" fmla="*/ 244 h 467"/>
              <a:gd name="T26" fmla="*/ 70 w 533"/>
              <a:gd name="T27" fmla="*/ 240 h 467"/>
              <a:gd name="T28" fmla="*/ 63 w 533"/>
              <a:gd name="T29" fmla="*/ 236 h 467"/>
              <a:gd name="T30" fmla="*/ 50 w 533"/>
              <a:gd name="T31" fmla="*/ 232 h 467"/>
              <a:gd name="T32" fmla="*/ 44 w 533"/>
              <a:gd name="T33" fmla="*/ 231 h 467"/>
              <a:gd name="T34" fmla="*/ 13 w 533"/>
              <a:gd name="T35" fmla="*/ 244 h 467"/>
              <a:gd name="T36" fmla="*/ 0 w 533"/>
              <a:gd name="T37" fmla="*/ 274 h 467"/>
              <a:gd name="T38" fmla="*/ 13 w 533"/>
              <a:gd name="T39" fmla="*/ 305 h 467"/>
              <a:gd name="T40" fmla="*/ 44 w 533"/>
              <a:gd name="T41" fmla="*/ 317 h 467"/>
              <a:gd name="T42" fmla="*/ 57 w 533"/>
              <a:gd name="T43" fmla="*/ 315 h 467"/>
              <a:gd name="T44" fmla="*/ 68 w 533"/>
              <a:gd name="T45" fmla="*/ 310 h 467"/>
              <a:gd name="T46" fmla="*/ 72 w 533"/>
              <a:gd name="T47" fmla="*/ 307 h 467"/>
              <a:gd name="T48" fmla="*/ 76 w 533"/>
              <a:gd name="T49" fmla="*/ 303 h 467"/>
              <a:gd name="T50" fmla="*/ 111 w 533"/>
              <a:gd name="T51" fmla="*/ 467 h 467"/>
              <a:gd name="T52" fmla="*/ 140 w 533"/>
              <a:gd name="T53" fmla="*/ 383 h 467"/>
              <a:gd name="T54" fmla="*/ 194 w 533"/>
              <a:gd name="T55" fmla="*/ 370 h 467"/>
              <a:gd name="T56" fmla="*/ 245 w 533"/>
              <a:gd name="T57" fmla="*/ 349 h 467"/>
              <a:gd name="T58" fmla="*/ 318 w 533"/>
              <a:gd name="T59" fmla="*/ 400 h 467"/>
              <a:gd name="T60" fmla="*/ 390 w 533"/>
              <a:gd name="T61" fmla="*/ 317 h 467"/>
              <a:gd name="T62" fmla="*/ 373 w 533"/>
              <a:gd name="T63" fmla="*/ 249 h 467"/>
              <a:gd name="T64" fmla="*/ 406 w 533"/>
              <a:gd name="T65" fmla="*/ 204 h 467"/>
              <a:gd name="T66" fmla="*/ 476 w 533"/>
              <a:gd name="T67" fmla="*/ 198 h 467"/>
              <a:gd name="T68" fmla="*/ 533 w 533"/>
              <a:gd name="T69" fmla="*/ 104 h 467"/>
              <a:gd name="T70" fmla="*/ 461 w 533"/>
              <a:gd name="T71" fmla="*/ 51 h 467"/>
              <a:gd name="T72" fmla="*/ 464 w 533"/>
              <a:gd name="T73" fmla="*/ 25 h 467"/>
              <a:gd name="T74" fmla="*/ 465 w 533"/>
              <a:gd name="T75" fmla="*/ 0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3" h="467">
                <a:moveTo>
                  <a:pt x="465" y="0"/>
                </a:moveTo>
                <a:cubicBezTo>
                  <a:pt x="395" y="0"/>
                  <a:pt x="395" y="0"/>
                  <a:pt x="395" y="0"/>
                </a:cubicBezTo>
                <a:cubicBezTo>
                  <a:pt x="396" y="1"/>
                  <a:pt x="397" y="3"/>
                  <a:pt x="398" y="5"/>
                </a:cubicBezTo>
                <a:cubicBezTo>
                  <a:pt x="398" y="7"/>
                  <a:pt x="399" y="9"/>
                  <a:pt x="399" y="11"/>
                </a:cubicBezTo>
                <a:cubicBezTo>
                  <a:pt x="400" y="12"/>
                  <a:pt x="400" y="14"/>
                  <a:pt x="401" y="16"/>
                </a:cubicBezTo>
                <a:cubicBezTo>
                  <a:pt x="401" y="18"/>
                  <a:pt x="401" y="21"/>
                  <a:pt x="401" y="23"/>
                </a:cubicBezTo>
                <a:cubicBezTo>
                  <a:pt x="401" y="30"/>
                  <a:pt x="400" y="36"/>
                  <a:pt x="397" y="42"/>
                </a:cubicBezTo>
                <a:cubicBezTo>
                  <a:pt x="394" y="49"/>
                  <a:pt x="391" y="54"/>
                  <a:pt x="386" y="59"/>
                </a:cubicBezTo>
                <a:cubicBezTo>
                  <a:pt x="381" y="63"/>
                  <a:pt x="376" y="67"/>
                  <a:pt x="370" y="70"/>
                </a:cubicBezTo>
                <a:cubicBezTo>
                  <a:pt x="364" y="72"/>
                  <a:pt x="357" y="74"/>
                  <a:pt x="350" y="74"/>
                </a:cubicBezTo>
                <a:cubicBezTo>
                  <a:pt x="350" y="74"/>
                  <a:pt x="350" y="74"/>
                  <a:pt x="350" y="74"/>
                </a:cubicBezTo>
                <a:cubicBezTo>
                  <a:pt x="343" y="74"/>
                  <a:pt x="336" y="72"/>
                  <a:pt x="330" y="70"/>
                </a:cubicBezTo>
                <a:cubicBezTo>
                  <a:pt x="324" y="67"/>
                  <a:pt x="319" y="63"/>
                  <a:pt x="314" y="59"/>
                </a:cubicBezTo>
                <a:cubicBezTo>
                  <a:pt x="309" y="54"/>
                  <a:pt x="306" y="48"/>
                  <a:pt x="303" y="42"/>
                </a:cubicBezTo>
                <a:cubicBezTo>
                  <a:pt x="300" y="36"/>
                  <a:pt x="299" y="30"/>
                  <a:pt x="299" y="23"/>
                </a:cubicBezTo>
                <a:cubicBezTo>
                  <a:pt x="299" y="21"/>
                  <a:pt x="299" y="18"/>
                  <a:pt x="299" y="16"/>
                </a:cubicBezTo>
                <a:cubicBezTo>
                  <a:pt x="300" y="14"/>
                  <a:pt x="300" y="12"/>
                  <a:pt x="300" y="11"/>
                </a:cubicBezTo>
                <a:cubicBezTo>
                  <a:pt x="301" y="9"/>
                  <a:pt x="301" y="7"/>
                  <a:pt x="302" y="5"/>
                </a:cubicBezTo>
                <a:cubicBezTo>
                  <a:pt x="303" y="3"/>
                  <a:pt x="304" y="1"/>
                  <a:pt x="304" y="0"/>
                </a:cubicBezTo>
                <a:cubicBezTo>
                  <a:pt x="237" y="0"/>
                  <a:pt x="237" y="0"/>
                  <a:pt x="237" y="0"/>
                </a:cubicBezTo>
                <a:cubicBezTo>
                  <a:pt x="237" y="22"/>
                  <a:pt x="232" y="43"/>
                  <a:pt x="224" y="62"/>
                </a:cubicBezTo>
                <a:cubicBezTo>
                  <a:pt x="215" y="81"/>
                  <a:pt x="204" y="98"/>
                  <a:pt x="189" y="113"/>
                </a:cubicBezTo>
                <a:cubicBezTo>
                  <a:pt x="175" y="127"/>
                  <a:pt x="157" y="139"/>
                  <a:pt x="138" y="147"/>
                </a:cubicBezTo>
                <a:cubicBezTo>
                  <a:pt x="119" y="156"/>
                  <a:pt x="98" y="161"/>
                  <a:pt x="76" y="161"/>
                </a:cubicBezTo>
                <a:cubicBezTo>
                  <a:pt x="76" y="246"/>
                  <a:pt x="76" y="246"/>
                  <a:pt x="76" y="246"/>
                </a:cubicBezTo>
                <a:cubicBezTo>
                  <a:pt x="75" y="245"/>
                  <a:pt x="75" y="244"/>
                  <a:pt x="74" y="244"/>
                </a:cubicBezTo>
                <a:cubicBezTo>
                  <a:pt x="74" y="243"/>
                  <a:pt x="73" y="243"/>
                  <a:pt x="72" y="242"/>
                </a:cubicBezTo>
                <a:cubicBezTo>
                  <a:pt x="72" y="241"/>
                  <a:pt x="71" y="241"/>
                  <a:pt x="70" y="240"/>
                </a:cubicBezTo>
                <a:cubicBezTo>
                  <a:pt x="70" y="240"/>
                  <a:pt x="69" y="239"/>
                  <a:pt x="68" y="239"/>
                </a:cubicBezTo>
                <a:cubicBezTo>
                  <a:pt x="66" y="238"/>
                  <a:pt x="65" y="236"/>
                  <a:pt x="63" y="236"/>
                </a:cubicBezTo>
                <a:cubicBezTo>
                  <a:pt x="61" y="235"/>
                  <a:pt x="59" y="234"/>
                  <a:pt x="57" y="233"/>
                </a:cubicBezTo>
                <a:cubicBezTo>
                  <a:pt x="55" y="232"/>
                  <a:pt x="52" y="232"/>
                  <a:pt x="50" y="232"/>
                </a:cubicBezTo>
                <a:cubicBezTo>
                  <a:pt x="48" y="231"/>
                  <a:pt x="46" y="231"/>
                  <a:pt x="44" y="231"/>
                </a:cubicBezTo>
                <a:cubicBezTo>
                  <a:pt x="44" y="231"/>
                  <a:pt x="44" y="231"/>
                  <a:pt x="44" y="231"/>
                </a:cubicBezTo>
                <a:cubicBezTo>
                  <a:pt x="38" y="231"/>
                  <a:pt x="32" y="232"/>
                  <a:pt x="27" y="234"/>
                </a:cubicBezTo>
                <a:cubicBezTo>
                  <a:pt x="22" y="237"/>
                  <a:pt x="17" y="240"/>
                  <a:pt x="13" y="244"/>
                </a:cubicBezTo>
                <a:cubicBezTo>
                  <a:pt x="9" y="248"/>
                  <a:pt x="6" y="252"/>
                  <a:pt x="4" y="257"/>
                </a:cubicBezTo>
                <a:cubicBezTo>
                  <a:pt x="2" y="263"/>
                  <a:pt x="1" y="268"/>
                  <a:pt x="0" y="274"/>
                </a:cubicBezTo>
                <a:cubicBezTo>
                  <a:pt x="0" y="280"/>
                  <a:pt x="2" y="286"/>
                  <a:pt x="4" y="291"/>
                </a:cubicBezTo>
                <a:cubicBezTo>
                  <a:pt x="6" y="296"/>
                  <a:pt x="9" y="301"/>
                  <a:pt x="13" y="305"/>
                </a:cubicBezTo>
                <a:cubicBezTo>
                  <a:pt x="17" y="309"/>
                  <a:pt x="22" y="312"/>
                  <a:pt x="27" y="314"/>
                </a:cubicBezTo>
                <a:cubicBezTo>
                  <a:pt x="32" y="316"/>
                  <a:pt x="38" y="317"/>
                  <a:pt x="44" y="317"/>
                </a:cubicBezTo>
                <a:cubicBezTo>
                  <a:pt x="46" y="317"/>
                  <a:pt x="48" y="317"/>
                  <a:pt x="50" y="317"/>
                </a:cubicBezTo>
                <a:cubicBezTo>
                  <a:pt x="52" y="317"/>
                  <a:pt x="55" y="316"/>
                  <a:pt x="57" y="315"/>
                </a:cubicBezTo>
                <a:cubicBezTo>
                  <a:pt x="59" y="315"/>
                  <a:pt x="61" y="314"/>
                  <a:pt x="63" y="313"/>
                </a:cubicBezTo>
                <a:cubicBezTo>
                  <a:pt x="65" y="312"/>
                  <a:pt x="66" y="311"/>
                  <a:pt x="68" y="310"/>
                </a:cubicBezTo>
                <a:cubicBezTo>
                  <a:pt x="69" y="309"/>
                  <a:pt x="70" y="309"/>
                  <a:pt x="70" y="308"/>
                </a:cubicBezTo>
                <a:cubicBezTo>
                  <a:pt x="71" y="308"/>
                  <a:pt x="72" y="307"/>
                  <a:pt x="72" y="307"/>
                </a:cubicBezTo>
                <a:cubicBezTo>
                  <a:pt x="73" y="306"/>
                  <a:pt x="74" y="305"/>
                  <a:pt x="74" y="305"/>
                </a:cubicBezTo>
                <a:cubicBezTo>
                  <a:pt x="75" y="304"/>
                  <a:pt x="75" y="303"/>
                  <a:pt x="76" y="303"/>
                </a:cubicBezTo>
                <a:cubicBezTo>
                  <a:pt x="76" y="467"/>
                  <a:pt x="76" y="467"/>
                  <a:pt x="76" y="467"/>
                </a:cubicBezTo>
                <a:cubicBezTo>
                  <a:pt x="111" y="467"/>
                  <a:pt x="111" y="467"/>
                  <a:pt x="111" y="467"/>
                </a:cubicBezTo>
                <a:cubicBezTo>
                  <a:pt x="140" y="442"/>
                  <a:pt x="140" y="442"/>
                  <a:pt x="140" y="442"/>
                </a:cubicBezTo>
                <a:cubicBezTo>
                  <a:pt x="140" y="383"/>
                  <a:pt x="140" y="383"/>
                  <a:pt x="140" y="383"/>
                </a:cubicBezTo>
                <a:cubicBezTo>
                  <a:pt x="149" y="381"/>
                  <a:pt x="158" y="379"/>
                  <a:pt x="167" y="377"/>
                </a:cubicBezTo>
                <a:cubicBezTo>
                  <a:pt x="176" y="375"/>
                  <a:pt x="185" y="372"/>
                  <a:pt x="194" y="370"/>
                </a:cubicBezTo>
                <a:cubicBezTo>
                  <a:pt x="203" y="367"/>
                  <a:pt x="212" y="364"/>
                  <a:pt x="220" y="360"/>
                </a:cubicBezTo>
                <a:cubicBezTo>
                  <a:pt x="229" y="357"/>
                  <a:pt x="237" y="353"/>
                  <a:pt x="245" y="349"/>
                </a:cubicBezTo>
                <a:cubicBezTo>
                  <a:pt x="280" y="397"/>
                  <a:pt x="280" y="397"/>
                  <a:pt x="280" y="397"/>
                </a:cubicBezTo>
                <a:cubicBezTo>
                  <a:pt x="318" y="400"/>
                  <a:pt x="318" y="400"/>
                  <a:pt x="318" y="400"/>
                </a:cubicBezTo>
                <a:cubicBezTo>
                  <a:pt x="381" y="355"/>
                  <a:pt x="381" y="355"/>
                  <a:pt x="381" y="355"/>
                </a:cubicBezTo>
                <a:cubicBezTo>
                  <a:pt x="390" y="317"/>
                  <a:pt x="390" y="317"/>
                  <a:pt x="390" y="317"/>
                </a:cubicBezTo>
                <a:cubicBezTo>
                  <a:pt x="355" y="269"/>
                  <a:pt x="355" y="269"/>
                  <a:pt x="355" y="269"/>
                </a:cubicBezTo>
                <a:cubicBezTo>
                  <a:pt x="361" y="263"/>
                  <a:pt x="367" y="256"/>
                  <a:pt x="373" y="249"/>
                </a:cubicBezTo>
                <a:cubicBezTo>
                  <a:pt x="379" y="242"/>
                  <a:pt x="385" y="234"/>
                  <a:pt x="390" y="227"/>
                </a:cubicBezTo>
                <a:cubicBezTo>
                  <a:pt x="396" y="219"/>
                  <a:pt x="401" y="212"/>
                  <a:pt x="406" y="204"/>
                </a:cubicBezTo>
                <a:cubicBezTo>
                  <a:pt x="411" y="196"/>
                  <a:pt x="415" y="188"/>
                  <a:pt x="420" y="180"/>
                </a:cubicBezTo>
                <a:cubicBezTo>
                  <a:pt x="476" y="198"/>
                  <a:pt x="476" y="198"/>
                  <a:pt x="476" y="198"/>
                </a:cubicBezTo>
                <a:cubicBezTo>
                  <a:pt x="509" y="178"/>
                  <a:pt x="509" y="178"/>
                  <a:pt x="509" y="178"/>
                </a:cubicBezTo>
                <a:cubicBezTo>
                  <a:pt x="533" y="104"/>
                  <a:pt x="533" y="104"/>
                  <a:pt x="533" y="104"/>
                </a:cubicBezTo>
                <a:cubicBezTo>
                  <a:pt x="518" y="69"/>
                  <a:pt x="518" y="69"/>
                  <a:pt x="518" y="69"/>
                </a:cubicBezTo>
                <a:cubicBezTo>
                  <a:pt x="461" y="51"/>
                  <a:pt x="461" y="51"/>
                  <a:pt x="461" y="51"/>
                </a:cubicBezTo>
                <a:cubicBezTo>
                  <a:pt x="462" y="47"/>
                  <a:pt x="462" y="42"/>
                  <a:pt x="463" y="38"/>
                </a:cubicBezTo>
                <a:cubicBezTo>
                  <a:pt x="463" y="34"/>
                  <a:pt x="464" y="30"/>
                  <a:pt x="464" y="25"/>
                </a:cubicBezTo>
                <a:cubicBezTo>
                  <a:pt x="464" y="21"/>
                  <a:pt x="464" y="17"/>
                  <a:pt x="465" y="13"/>
                </a:cubicBezTo>
                <a:cubicBezTo>
                  <a:pt x="465" y="8"/>
                  <a:pt x="465" y="4"/>
                  <a:pt x="465" y="0"/>
                </a:cubicBezTo>
              </a:path>
            </a:pathLst>
          </a:custGeom>
          <a:solidFill>
            <a:srgbClr val="E23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Agency FB" panose="020B0503020202020204" pitchFamily="34" charset="0"/>
            </a:endParaRPr>
          </a:p>
        </p:txBody>
      </p:sp>
      <p:sp>
        <p:nvSpPr>
          <p:cNvPr id="1024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51" name="矩形 12"/>
          <p:cNvSpPr>
            <a:spLocks noChangeArrowheads="1"/>
          </p:cNvSpPr>
          <p:nvPr/>
        </p:nvSpPr>
        <p:spPr bwMode="auto">
          <a:xfrm>
            <a:off x="5435600" y="22764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2" name="矩形 13"/>
          <p:cNvSpPr>
            <a:spLocks noChangeArrowheads="1"/>
          </p:cNvSpPr>
          <p:nvPr/>
        </p:nvSpPr>
        <p:spPr bwMode="auto">
          <a:xfrm>
            <a:off x="5508625" y="4508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3" name="矩形 14"/>
          <p:cNvSpPr>
            <a:spLocks noChangeArrowheads="1"/>
          </p:cNvSpPr>
          <p:nvPr/>
        </p:nvSpPr>
        <p:spPr bwMode="auto">
          <a:xfrm>
            <a:off x="2916238" y="4437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4" name="矩形 15"/>
          <p:cNvSpPr>
            <a:spLocks noChangeArrowheads="1"/>
          </p:cNvSpPr>
          <p:nvPr/>
        </p:nvSpPr>
        <p:spPr bwMode="auto">
          <a:xfrm>
            <a:off x="2987675" y="22764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3838</TotalTime>
  <Words>485</Words>
  <Application>Microsoft Office PowerPoint</Application>
  <PresentationFormat>全屏显示(4:3)</PresentationFormat>
  <Paragraphs>82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Arial</vt:lpstr>
      <vt:lpstr>宋体</vt:lpstr>
      <vt:lpstr>Calibri</vt:lpstr>
      <vt:lpstr>微软雅黑</vt:lpstr>
      <vt:lpstr>Agency FB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Windows 用户</cp:lastModifiedBy>
  <cp:revision>286</cp:revision>
  <dcterms:created xsi:type="dcterms:W3CDTF">2013-10-30T09:04:50Z</dcterms:created>
  <dcterms:modified xsi:type="dcterms:W3CDTF">2017-04-06T08:04:51Z</dcterms:modified>
</cp:coreProperties>
</file>