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8"/>
  </p:notesMasterIdLst>
  <p:sldIdLst>
    <p:sldId id="256" r:id="rId2"/>
    <p:sldId id="257" r:id="rId3"/>
    <p:sldId id="261" r:id="rId4"/>
    <p:sldId id="258" r:id="rId5"/>
    <p:sldId id="259" r:id="rId6"/>
    <p:sldId id="266" r:id="rId7"/>
    <p:sldId id="268" r:id="rId8"/>
    <p:sldId id="263" r:id="rId9"/>
    <p:sldId id="260" r:id="rId10"/>
    <p:sldId id="265" r:id="rId11"/>
    <p:sldId id="278" r:id="rId12"/>
    <p:sldId id="264" r:id="rId13"/>
    <p:sldId id="262" r:id="rId14"/>
    <p:sldId id="271" r:id="rId15"/>
    <p:sldId id="272" r:id="rId16"/>
    <p:sldId id="274" r:id="rId17"/>
    <p:sldId id="275" r:id="rId18"/>
    <p:sldId id="277" r:id="rId19"/>
    <p:sldId id="280" r:id="rId20"/>
    <p:sldId id="281" r:id="rId21"/>
    <p:sldId id="282" r:id="rId22"/>
    <p:sldId id="284" r:id="rId23"/>
    <p:sldId id="283" r:id="rId24"/>
    <p:sldId id="285" r:id="rId25"/>
    <p:sldId id="286" r:id="rId26"/>
    <p:sldId id="287" r:id="rId27"/>
  </p:sldIdLst>
  <p:sldSz cx="12192000" cy="6858000"/>
  <p:notesSz cx="6858000" cy="9144000"/>
  <p:defaultTextStyle>
    <a:defPPr>
      <a:defRPr lang="zh-CN"/>
    </a:defPPr>
    <a:lvl1pPr algn="l" rtl="0" eaLnBrk="0" fontAlgn="base" hangingPunct="0">
      <a:spcBef>
        <a:spcPct val="0"/>
      </a:spcBef>
      <a:spcAft>
        <a:spcPct val="0"/>
      </a:spcAft>
      <a:defRPr kern="1200">
        <a:solidFill>
          <a:schemeClr val="tx1"/>
        </a:solidFill>
        <a:latin typeface="Arial" pitchFamily="34" charset="0"/>
        <a:ea typeface="宋体" pitchFamily="2" charset="-122"/>
        <a:cs typeface="+mn-cs"/>
      </a:defRPr>
    </a:lvl1pPr>
    <a:lvl2pPr marL="4572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2pPr>
    <a:lvl3pPr marL="9144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3pPr>
    <a:lvl4pPr marL="13716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4pPr>
    <a:lvl5pPr marL="1828800" algn="l" rtl="0" eaLnBrk="0" fontAlgn="base" hangingPunct="0">
      <a:spcBef>
        <a:spcPct val="0"/>
      </a:spcBef>
      <a:spcAft>
        <a:spcPct val="0"/>
      </a:spcAft>
      <a:defRPr kern="1200">
        <a:solidFill>
          <a:schemeClr val="tx1"/>
        </a:solidFill>
        <a:latin typeface="Arial" pitchFamily="34" charset="0"/>
        <a:ea typeface="宋体" pitchFamily="2" charset="-122"/>
        <a:cs typeface="+mn-cs"/>
      </a:defRPr>
    </a:lvl5pPr>
    <a:lvl6pPr marL="2286000" algn="l" defTabSz="914400" rtl="0" eaLnBrk="1" latinLnBrk="0" hangingPunct="1">
      <a:defRPr kern="1200">
        <a:solidFill>
          <a:schemeClr val="tx1"/>
        </a:solidFill>
        <a:latin typeface="Arial" pitchFamily="34" charset="0"/>
        <a:ea typeface="宋体" pitchFamily="2" charset="-122"/>
        <a:cs typeface="+mn-cs"/>
      </a:defRPr>
    </a:lvl6pPr>
    <a:lvl7pPr marL="2743200" algn="l" defTabSz="914400" rtl="0" eaLnBrk="1" latinLnBrk="0" hangingPunct="1">
      <a:defRPr kern="1200">
        <a:solidFill>
          <a:schemeClr val="tx1"/>
        </a:solidFill>
        <a:latin typeface="Arial" pitchFamily="34" charset="0"/>
        <a:ea typeface="宋体" pitchFamily="2" charset="-122"/>
        <a:cs typeface="+mn-cs"/>
      </a:defRPr>
    </a:lvl7pPr>
    <a:lvl8pPr marL="3200400" algn="l" defTabSz="914400" rtl="0" eaLnBrk="1" latinLnBrk="0" hangingPunct="1">
      <a:defRPr kern="1200">
        <a:solidFill>
          <a:schemeClr val="tx1"/>
        </a:solidFill>
        <a:latin typeface="Arial" pitchFamily="34" charset="0"/>
        <a:ea typeface="宋体" pitchFamily="2" charset="-122"/>
        <a:cs typeface="+mn-cs"/>
      </a:defRPr>
    </a:lvl8pPr>
    <a:lvl9pPr marL="3657600" algn="l" defTabSz="914400" rtl="0" eaLnBrk="1" latinLnBrk="0" hangingPunct="1">
      <a:defRPr kern="1200">
        <a:solidFill>
          <a:schemeClr val="tx1"/>
        </a:solidFill>
        <a:latin typeface="Arial" pitchFamily="34" charset="0"/>
        <a:ea typeface="宋体" pitchFamily="2" charset="-122"/>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srgbClr val="FF0000"/>
    </p:penClr>
  </p:showPr>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1" d="100"/>
          <a:sy n="101" d="100"/>
        </p:scale>
        <p:origin x="-300" y="-96"/>
      </p:cViewPr>
      <p:guideLst>
        <p:guide orient="horz" pos="2160"/>
        <p:guide pos="3840"/>
      </p:guideLst>
    </p:cSldViewPr>
  </p:slideViewPr>
  <p:notesTextViewPr>
    <p:cViewPr>
      <p:scale>
        <a:sx n="1" d="1"/>
        <a:sy n="1" d="1"/>
      </p:scale>
      <p:origin x="0" y="0"/>
    </p:cViewPr>
  </p:notesTextViewPr>
  <p:gridSpacing cx="73733025" cy="73733025"/>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2050" name="页眉占位符 1"/>
          <p:cNvSpPr>
            <a:spLocks noGrp="1" noChangeArrowheads="1"/>
          </p:cNvSpPr>
          <p:nvPr>
            <p:ph type="hdr" sz="quarter" idx="4294967295"/>
          </p:nvPr>
        </p:nvSpPr>
        <p:spPr bwMode="auto">
          <a:xfrm>
            <a:off x="0" y="0"/>
            <a:ext cx="2971800" cy="458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eaLnBrk="1" hangingPunct="1">
              <a:buFont typeface="Arial" panose="020B0604020202020204" pitchFamily="34" charset="0"/>
              <a:buNone/>
              <a:defRPr sz="1200"/>
            </a:lvl1pPr>
          </a:lstStyle>
          <a:p>
            <a:pPr>
              <a:defRPr/>
            </a:pPr>
            <a:endParaRPr lang="zh-CN" altLang="zh-CN"/>
          </a:p>
        </p:txBody>
      </p:sp>
      <p:sp>
        <p:nvSpPr>
          <p:cNvPr id="2051" name="日期占位符 2"/>
          <p:cNvSpPr>
            <a:spLocks noGrp="1" noChangeArrowheads="1"/>
          </p:cNvSpPr>
          <p:nvPr>
            <p:ph type="dt" idx="1"/>
          </p:nvPr>
        </p:nvSpPr>
        <p:spPr bwMode="auto">
          <a:xfrm>
            <a:off x="3884613" y="0"/>
            <a:ext cx="2971800" cy="45878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r" eaLnBrk="1" hangingPunct="1">
              <a:buFont typeface="Arial" panose="020B0604020202020204" pitchFamily="34" charset="0"/>
              <a:buNone/>
              <a:defRPr/>
            </a:lvl1pPr>
          </a:lstStyle>
          <a:p>
            <a:pPr>
              <a:defRPr/>
            </a:pPr>
            <a:fld id="{4F0F1FE5-68F1-4808-8381-C164AE33FDBB}" type="datetime1">
              <a:rPr lang="zh-CN" altLang="en-US"/>
              <a:pPr>
                <a:defRPr/>
              </a:pPr>
              <a:t>2017/7/14</a:t>
            </a:fld>
            <a:endParaRPr lang="zh-CN" altLang="en-US" sz="1200"/>
          </a:p>
        </p:txBody>
      </p:sp>
      <p:sp>
        <p:nvSpPr>
          <p:cNvPr id="2052" name="幻灯片图像占位符 3"/>
          <p:cNvSpPr>
            <a:spLocks noGrp="1" noRot="1" noChangeAspect="1" noChangeArrowheads="1"/>
          </p:cNvSpPr>
          <p:nvPr>
            <p:ph type="sldImg" idx="2"/>
          </p:nvPr>
        </p:nvSpPr>
        <p:spPr bwMode="auto">
          <a:xfrm>
            <a:off x="685800" y="1143000"/>
            <a:ext cx="5486400" cy="3086100"/>
          </a:xfrm>
          <a:prstGeom prst="rect">
            <a:avLst/>
          </a:prstGeom>
          <a:noFill/>
          <a:ln w="9525">
            <a:noFill/>
            <a:miter lim="800000"/>
            <a:headEnd/>
            <a:tailEnd/>
          </a:ln>
        </p:spPr>
      </p:sp>
      <p:sp>
        <p:nvSpPr>
          <p:cNvPr id="29701" name="备注占位符 4"/>
          <p:cNvSpPr>
            <a:spLocks noGrp="1" noRot="1" noChangeAspect="1" noChangeArrowheads="1"/>
          </p:cNvSpPr>
          <p:nvPr/>
        </p:nvSpPr>
        <p:spPr bwMode="auto">
          <a:xfrm>
            <a:off x="685800" y="4400550"/>
            <a:ext cx="5486400" cy="36004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anchor="ctr"/>
          <a:lstStyle>
            <a:lvl1pPr defTabSz="0" eaLnBrk="0" hangingPunct="0">
              <a:defRPr>
                <a:solidFill>
                  <a:schemeClr val="tx1"/>
                </a:solidFill>
                <a:latin typeface="Arial" panose="020B0604020202020204" pitchFamily="34" charset="0"/>
                <a:ea typeface="宋体" panose="02010600030101010101" pitchFamily="2" charset="-122"/>
              </a:defRPr>
            </a:lvl1pPr>
            <a:lvl2pPr marL="742950" indent="-285750" defTabSz="0" eaLnBrk="0" hangingPunct="0">
              <a:defRPr>
                <a:solidFill>
                  <a:schemeClr val="tx1"/>
                </a:solidFill>
                <a:latin typeface="Arial" panose="020B0604020202020204" pitchFamily="34" charset="0"/>
                <a:ea typeface="宋体" panose="02010600030101010101" pitchFamily="2" charset="-122"/>
              </a:defRPr>
            </a:lvl2pPr>
            <a:lvl3pPr marL="1143000" indent="-228600" defTabSz="0" eaLnBrk="0" hangingPunct="0">
              <a:defRPr>
                <a:solidFill>
                  <a:schemeClr val="tx1"/>
                </a:solidFill>
                <a:latin typeface="Arial" panose="020B0604020202020204" pitchFamily="34" charset="0"/>
                <a:ea typeface="宋体" panose="02010600030101010101" pitchFamily="2" charset="-122"/>
              </a:defRPr>
            </a:lvl3pPr>
            <a:lvl4pPr marL="1600200" indent="-228600" defTabSz="0" eaLnBrk="0" hangingPunct="0">
              <a:defRPr>
                <a:solidFill>
                  <a:schemeClr val="tx1"/>
                </a:solidFill>
                <a:latin typeface="Arial" panose="020B0604020202020204" pitchFamily="34" charset="0"/>
                <a:ea typeface="宋体" panose="02010600030101010101" pitchFamily="2" charset="-122"/>
              </a:defRPr>
            </a:lvl4pPr>
            <a:lvl5pPr marL="2057400" indent="-228600" defTabSz="0" eaLnBrk="0" hangingPunct="0">
              <a:defRPr>
                <a:solidFill>
                  <a:schemeClr val="tx1"/>
                </a:solidFill>
                <a:latin typeface="Arial" panose="020B0604020202020204" pitchFamily="34" charset="0"/>
                <a:ea typeface="宋体" panose="02010600030101010101" pitchFamily="2" charset="-122"/>
              </a:defRPr>
            </a:lvl5pPr>
            <a:lvl6pPr marL="2514600" indent="-228600" defTabSz="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marL="2971800" indent="-228600" defTabSz="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marL="3429000" indent="-228600" defTabSz="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marL="3886200" indent="-228600" defTabSz="0" eaLnBrk="0" fontAlgn="base" hangingPunct="0">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spcBef>
                <a:spcPct val="30000"/>
              </a:spcBef>
              <a:defRPr/>
            </a:pPr>
            <a:r>
              <a:rPr lang="zh-CN" sz="1200" smtClean="0"/>
              <a:t>单击此处编辑母版文本样式</a:t>
            </a:r>
          </a:p>
          <a:p>
            <a:pPr>
              <a:spcBef>
                <a:spcPct val="30000"/>
              </a:spcBef>
              <a:defRPr/>
            </a:pPr>
            <a:r>
              <a:rPr lang="zh-CN" sz="1200" smtClean="0"/>
              <a:t>第二级</a:t>
            </a:r>
          </a:p>
          <a:p>
            <a:pPr>
              <a:spcBef>
                <a:spcPct val="30000"/>
              </a:spcBef>
              <a:defRPr/>
            </a:pPr>
            <a:r>
              <a:rPr lang="zh-CN" sz="1200" smtClean="0"/>
              <a:t>第三级</a:t>
            </a:r>
          </a:p>
          <a:p>
            <a:pPr>
              <a:spcBef>
                <a:spcPct val="30000"/>
              </a:spcBef>
              <a:defRPr/>
            </a:pPr>
            <a:r>
              <a:rPr lang="zh-CN" sz="1200" smtClean="0"/>
              <a:t>第四级</a:t>
            </a:r>
          </a:p>
          <a:p>
            <a:pPr>
              <a:spcBef>
                <a:spcPct val="30000"/>
              </a:spcBef>
              <a:defRPr/>
            </a:pPr>
            <a:r>
              <a:rPr lang="zh-CN" sz="1200" smtClean="0"/>
              <a:t>第五级</a:t>
            </a:r>
          </a:p>
        </p:txBody>
      </p:sp>
      <p:sp>
        <p:nvSpPr>
          <p:cNvPr id="2054" name="页脚占位符 5"/>
          <p:cNvSpPr>
            <a:spLocks noGrp="1" noChangeArrowheads="1"/>
          </p:cNvSpPr>
          <p:nvPr>
            <p:ph type="ftr" sz="quarter" idx="4"/>
          </p:nvPr>
        </p:nvSpPr>
        <p:spPr bwMode="auto">
          <a:xfrm>
            <a:off x="0" y="8685213"/>
            <a:ext cx="2971800" cy="45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eaLnBrk="1" hangingPunct="1">
              <a:buFont typeface="Arial" panose="020B0604020202020204" pitchFamily="34" charset="0"/>
              <a:buNone/>
              <a:defRPr sz="1200"/>
            </a:lvl1pPr>
          </a:lstStyle>
          <a:p>
            <a:pPr>
              <a:defRPr/>
            </a:pPr>
            <a:endParaRPr lang="zh-CN" altLang="zh-CN"/>
          </a:p>
        </p:txBody>
      </p:sp>
      <p:sp>
        <p:nvSpPr>
          <p:cNvPr id="2055" name="灯片编号占位符 6"/>
          <p:cNvSpPr>
            <a:spLocks noGrp="1" noChangeArrowheads="1"/>
          </p:cNvSpPr>
          <p:nvPr>
            <p:ph type="sldNum" sz="quarter" idx="5"/>
          </p:nvPr>
        </p:nvSpPr>
        <p:spPr bwMode="auto">
          <a:xfrm>
            <a:off x="3884613" y="8685213"/>
            <a:ext cx="2971800" cy="458787"/>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r" eaLnBrk="1" hangingPunct="1">
              <a:buFont typeface="Arial" pitchFamily="34" charset="0"/>
              <a:buNone/>
              <a:defRPr/>
            </a:lvl1pPr>
          </a:lstStyle>
          <a:p>
            <a:fld id="{FFB2B503-31B2-4CFE-BAD5-8A0F570A5579}" type="slidenum">
              <a:rPr lang="zh-CN" altLang="en-US"/>
              <a:pPr/>
              <a:t>‹#›</a:t>
            </a:fld>
            <a:endParaRPr lang="zh-CN" altLang="en-US" sz="1200"/>
          </a:p>
        </p:txBody>
      </p:sp>
    </p:spTree>
  </p:cSld>
  <p:clrMap bg1="lt1" tx1="dk1" bg2="lt2" tx2="dk2" accent1="accent1" accent2="accent2" accent3="accent3" accent4="accent4" accent5="accent5" accent6="accent6" hlink="hlink" folHlink="folHlink"/>
  <p:hf hdr="0" ftr="0"/>
  <p:notesStyle>
    <a:lvl1pPr algn="l" defTabSz="0" rtl="0" eaLnBrk="0" fontAlgn="base" hangingPunct="0">
      <a:spcBef>
        <a:spcPct val="30000"/>
      </a:spcBef>
      <a:spcAft>
        <a:spcPct val="0"/>
      </a:spcAft>
      <a:defRPr sz="1200" kern="1200">
        <a:solidFill>
          <a:schemeClr val="tx1"/>
        </a:solidFill>
        <a:latin typeface="Arial" pitchFamily="34" charset="0"/>
        <a:ea typeface="+mn-ea"/>
        <a:cs typeface="+mn-cs"/>
      </a:defRPr>
    </a:lvl1pPr>
    <a:lvl2pPr marL="457200" algn="l" defTabSz="0" rtl="0" eaLnBrk="0" fontAlgn="base" hangingPunct="0">
      <a:spcBef>
        <a:spcPct val="30000"/>
      </a:spcBef>
      <a:spcAft>
        <a:spcPct val="0"/>
      </a:spcAft>
      <a:defRPr sz="1200" kern="1200">
        <a:solidFill>
          <a:schemeClr val="tx1"/>
        </a:solidFill>
        <a:latin typeface="Arial" pitchFamily="34" charset="0"/>
        <a:ea typeface="+mn-ea"/>
        <a:cs typeface="+mn-cs"/>
      </a:defRPr>
    </a:lvl2pPr>
    <a:lvl3pPr marL="914400" algn="l" defTabSz="0" rtl="0" eaLnBrk="0" fontAlgn="base" hangingPunct="0">
      <a:spcBef>
        <a:spcPct val="30000"/>
      </a:spcBef>
      <a:spcAft>
        <a:spcPct val="0"/>
      </a:spcAft>
      <a:defRPr sz="1200" kern="1200">
        <a:solidFill>
          <a:schemeClr val="tx1"/>
        </a:solidFill>
        <a:latin typeface="Arial" pitchFamily="34" charset="0"/>
        <a:ea typeface="+mn-ea"/>
        <a:cs typeface="+mn-cs"/>
      </a:defRPr>
    </a:lvl3pPr>
    <a:lvl4pPr marL="1371600" algn="l" defTabSz="0" rtl="0" eaLnBrk="0" fontAlgn="base" hangingPunct="0">
      <a:spcBef>
        <a:spcPct val="30000"/>
      </a:spcBef>
      <a:spcAft>
        <a:spcPct val="0"/>
      </a:spcAft>
      <a:defRPr sz="1200" kern="1200">
        <a:solidFill>
          <a:schemeClr val="tx1"/>
        </a:solidFill>
        <a:latin typeface="Arial" pitchFamily="34" charset="0"/>
        <a:ea typeface="+mn-ea"/>
        <a:cs typeface="+mn-cs"/>
      </a:defRPr>
    </a:lvl4pPr>
    <a:lvl5pPr marL="1828800" algn="l" defTabSz="0" rtl="0" eaLnBrk="0" fontAlgn="base" hangingPunct="0">
      <a:spcBef>
        <a:spcPct val="30000"/>
      </a:spcBef>
      <a:spcAft>
        <a:spcPct val="0"/>
      </a:spcAft>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914400" y="2130425"/>
            <a:ext cx="103632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046481E0-DB3D-447B-8F4E-E3962FEB03AF}" type="datetime1">
              <a:rPr lang="zh-CN" altLang="en-US"/>
              <a:pPr>
                <a:defRPr/>
              </a:pPr>
              <a:t>2017/7/14</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fld id="{661CD32F-5BAB-4C2B-9E61-6D0C5E3F7A48}" type="slidenum">
              <a:rPr lang="zh-CN" altLang="en-US"/>
              <a:pPr/>
              <a:t>‹#›</a:t>
            </a:fld>
            <a:endParaRPr lang="zh-CN" altLang="en-US" sz="1800">
              <a:solidFill>
                <a:schemeClr val="tx1"/>
              </a:solidFil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1FDB5316-F036-44BB-B438-1ABE23EF1074}" type="datetime1">
              <a:rPr lang="zh-CN" altLang="en-US"/>
              <a:pPr>
                <a:defRPr/>
              </a:pPr>
              <a:t>2017/7/14</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fld id="{D97D46DF-F3C2-4026-B2C7-F52FE1BFA37E}" type="slidenum">
              <a:rPr lang="zh-CN" altLang="en-US"/>
              <a:pPr/>
              <a:t>‹#›</a:t>
            </a:fld>
            <a:endParaRPr lang="zh-CN" altLang="en-US" sz="1800">
              <a:solidFill>
                <a:schemeClr val="tx1"/>
              </a:solidFil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8"/>
            <a:ext cx="27432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8"/>
            <a:ext cx="8077200" cy="5851525"/>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B36E2922-5702-4C21-93BF-A4373004589E}" type="datetime1">
              <a:rPr lang="zh-CN" altLang="en-US"/>
              <a:pPr>
                <a:defRPr/>
              </a:pPr>
              <a:t>2017/7/14</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fld id="{FC26F475-ACDD-4AD4-AE1B-5CBB5B11BF5E}" type="slidenum">
              <a:rPr lang="zh-CN" altLang="en-US"/>
              <a:pPr/>
              <a:t>‹#›</a:t>
            </a:fld>
            <a:endParaRPr lang="zh-CN" altLang="en-US" sz="1800">
              <a:solidFill>
                <a:schemeClr val="tx1"/>
              </a:solidFil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noChangeArrowheads="1"/>
          </p:cNvSpPr>
          <p:nvPr>
            <p:ph type="dt" sz="half" idx="10"/>
          </p:nvPr>
        </p:nvSpPr>
        <p:spPr>
          <a:ln/>
        </p:spPr>
        <p:txBody>
          <a:bodyPr/>
          <a:lstStyle>
            <a:lvl1pPr>
              <a:defRPr/>
            </a:lvl1pPr>
          </a:lstStyle>
          <a:p>
            <a:pPr>
              <a:defRPr/>
            </a:pPr>
            <a:fld id="{3ECCE93D-F185-4CEB-85C0-6295A83380E4}" type="datetime1">
              <a:rPr lang="zh-CN" altLang="en-US"/>
              <a:pPr>
                <a:defRPr/>
              </a:pPr>
              <a:t>2017/7/14</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fld id="{61BAE01B-68A4-420C-A8D5-757F9FF669DA}" type="slidenum">
              <a:rPr lang="zh-CN" altLang="en-US"/>
              <a:pPr/>
              <a:t>‹#›</a:t>
            </a:fld>
            <a:endParaRPr lang="zh-CN" altLang="en-US" sz="1800">
              <a:solidFill>
                <a:schemeClr val="tx1"/>
              </a:solidFill>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963613" y="4406900"/>
            <a:ext cx="103632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963613"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noChangeArrowheads="1"/>
          </p:cNvSpPr>
          <p:nvPr>
            <p:ph type="dt" sz="half" idx="10"/>
          </p:nvPr>
        </p:nvSpPr>
        <p:spPr>
          <a:ln/>
        </p:spPr>
        <p:txBody>
          <a:bodyPr/>
          <a:lstStyle>
            <a:lvl1pPr>
              <a:defRPr/>
            </a:lvl1pPr>
          </a:lstStyle>
          <a:p>
            <a:pPr>
              <a:defRPr/>
            </a:pPr>
            <a:fld id="{C4BE1895-44E6-4F37-837D-D387063C2003}" type="datetime1">
              <a:rPr lang="zh-CN" altLang="en-US"/>
              <a:pPr>
                <a:defRPr/>
              </a:pPr>
              <a:t>2017/7/14</a:t>
            </a:fld>
            <a:endParaRPr lang="zh-CN" altLang="en-US" sz="1800">
              <a:solidFill>
                <a:schemeClr val="tx1"/>
              </a:solidFill>
            </a:endParaRPr>
          </a:p>
        </p:txBody>
      </p:sp>
      <p:sp>
        <p:nvSpPr>
          <p:cNvPr id="5"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6" name="灯片编号占位符 5"/>
          <p:cNvSpPr>
            <a:spLocks noGrp="1" noChangeArrowheads="1"/>
          </p:cNvSpPr>
          <p:nvPr>
            <p:ph type="sldNum" sz="quarter" idx="12"/>
          </p:nvPr>
        </p:nvSpPr>
        <p:spPr>
          <a:ln/>
        </p:spPr>
        <p:txBody>
          <a:bodyPr/>
          <a:lstStyle>
            <a:lvl1pPr>
              <a:defRPr/>
            </a:lvl1pPr>
          </a:lstStyle>
          <a:p>
            <a:fld id="{0A2241D3-B2E8-4F9B-9FE6-C8DE0E3A7E0B}" type="slidenum">
              <a:rPr lang="zh-CN" altLang="en-US"/>
              <a:pPr/>
              <a:t>‹#›</a:t>
            </a:fld>
            <a:endParaRPr lang="zh-CN" altLang="en-US" sz="1800">
              <a:solidFill>
                <a:schemeClr val="tx1"/>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600200"/>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72200" y="1600200"/>
            <a:ext cx="54102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3"/>
          <p:cNvSpPr>
            <a:spLocks noGrp="1" noChangeArrowheads="1"/>
          </p:cNvSpPr>
          <p:nvPr>
            <p:ph type="dt" sz="half" idx="10"/>
          </p:nvPr>
        </p:nvSpPr>
        <p:spPr>
          <a:ln/>
        </p:spPr>
        <p:txBody>
          <a:bodyPr/>
          <a:lstStyle>
            <a:lvl1pPr>
              <a:defRPr/>
            </a:lvl1pPr>
          </a:lstStyle>
          <a:p>
            <a:pPr>
              <a:defRPr/>
            </a:pPr>
            <a:fld id="{F7CBC3AB-D96E-48D4-9233-E4F94CEA64C3}" type="datetime1">
              <a:rPr lang="zh-CN" altLang="en-US"/>
              <a:pPr>
                <a:defRPr/>
              </a:pPr>
              <a:t>2017/7/14</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fld id="{5DE8374B-229F-4F91-AC42-D542049D7A19}" type="slidenum">
              <a:rPr lang="zh-CN" altLang="en-US"/>
              <a:pPr/>
              <a:t>‹#›</a:t>
            </a:fld>
            <a:endParaRPr lang="zh-CN" altLang="en-US" sz="1800">
              <a:solidFill>
                <a:schemeClr val="tx1"/>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609600" y="1535113"/>
            <a:ext cx="53863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609600" y="2174875"/>
            <a:ext cx="53863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92838" y="1535113"/>
            <a:ext cx="5389562"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92838" y="2174875"/>
            <a:ext cx="5389562"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3"/>
          <p:cNvSpPr>
            <a:spLocks noGrp="1" noChangeArrowheads="1"/>
          </p:cNvSpPr>
          <p:nvPr>
            <p:ph type="dt" sz="half" idx="10"/>
          </p:nvPr>
        </p:nvSpPr>
        <p:spPr>
          <a:ln/>
        </p:spPr>
        <p:txBody>
          <a:bodyPr/>
          <a:lstStyle>
            <a:lvl1pPr>
              <a:defRPr/>
            </a:lvl1pPr>
          </a:lstStyle>
          <a:p>
            <a:pPr>
              <a:defRPr/>
            </a:pPr>
            <a:fld id="{9C618A1E-4A2E-4E80-867F-920397AD60FC}" type="datetime1">
              <a:rPr lang="zh-CN" altLang="en-US"/>
              <a:pPr>
                <a:defRPr/>
              </a:pPr>
              <a:t>2017/7/14</a:t>
            </a:fld>
            <a:endParaRPr lang="zh-CN" altLang="en-US" sz="1800">
              <a:solidFill>
                <a:schemeClr val="tx1"/>
              </a:solidFill>
            </a:endParaRPr>
          </a:p>
        </p:txBody>
      </p:sp>
      <p:sp>
        <p:nvSpPr>
          <p:cNvPr id="8"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9" name="灯片编号占位符 5"/>
          <p:cNvSpPr>
            <a:spLocks noGrp="1" noChangeArrowheads="1"/>
          </p:cNvSpPr>
          <p:nvPr>
            <p:ph type="sldNum" sz="quarter" idx="12"/>
          </p:nvPr>
        </p:nvSpPr>
        <p:spPr>
          <a:ln/>
        </p:spPr>
        <p:txBody>
          <a:bodyPr/>
          <a:lstStyle>
            <a:lvl1pPr>
              <a:defRPr/>
            </a:lvl1pPr>
          </a:lstStyle>
          <a:p>
            <a:fld id="{98932C74-16C1-4036-A971-9ADE704A113B}" type="slidenum">
              <a:rPr lang="zh-CN" altLang="en-US"/>
              <a:pPr/>
              <a:t>‹#›</a:t>
            </a:fld>
            <a:endParaRPr lang="zh-CN" altLang="en-US" sz="1800">
              <a:solidFill>
                <a:schemeClr val="tx1"/>
              </a:solidFil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3"/>
          <p:cNvSpPr>
            <a:spLocks noGrp="1" noChangeArrowheads="1"/>
          </p:cNvSpPr>
          <p:nvPr>
            <p:ph type="dt" sz="half" idx="10"/>
          </p:nvPr>
        </p:nvSpPr>
        <p:spPr>
          <a:ln/>
        </p:spPr>
        <p:txBody>
          <a:bodyPr/>
          <a:lstStyle>
            <a:lvl1pPr>
              <a:defRPr/>
            </a:lvl1pPr>
          </a:lstStyle>
          <a:p>
            <a:pPr>
              <a:defRPr/>
            </a:pPr>
            <a:fld id="{31E21721-B24B-40E4-B244-305D90C4C649}" type="datetime1">
              <a:rPr lang="zh-CN" altLang="en-US"/>
              <a:pPr>
                <a:defRPr/>
              </a:pPr>
              <a:t>2017/7/14</a:t>
            </a:fld>
            <a:endParaRPr lang="zh-CN" altLang="en-US" sz="1800">
              <a:solidFill>
                <a:schemeClr val="tx1"/>
              </a:solidFill>
            </a:endParaRPr>
          </a:p>
        </p:txBody>
      </p:sp>
      <p:sp>
        <p:nvSpPr>
          <p:cNvPr id="4"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5" name="灯片编号占位符 5"/>
          <p:cNvSpPr>
            <a:spLocks noGrp="1" noChangeArrowheads="1"/>
          </p:cNvSpPr>
          <p:nvPr>
            <p:ph type="sldNum" sz="quarter" idx="12"/>
          </p:nvPr>
        </p:nvSpPr>
        <p:spPr>
          <a:ln/>
        </p:spPr>
        <p:txBody>
          <a:bodyPr/>
          <a:lstStyle>
            <a:lvl1pPr>
              <a:defRPr/>
            </a:lvl1pPr>
          </a:lstStyle>
          <a:p>
            <a:fld id="{0450F660-C1AC-415F-A206-89807FAA3CD0}" type="slidenum">
              <a:rPr lang="zh-CN" altLang="en-US"/>
              <a:pPr/>
              <a:t>‹#›</a:t>
            </a:fld>
            <a:endParaRPr lang="zh-CN" altLang="en-US" sz="1800">
              <a:solidFill>
                <a:schemeClr val="tx1"/>
              </a:solidFil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3"/>
          <p:cNvSpPr>
            <a:spLocks noGrp="1" noChangeArrowheads="1"/>
          </p:cNvSpPr>
          <p:nvPr>
            <p:ph type="dt" sz="half" idx="10"/>
          </p:nvPr>
        </p:nvSpPr>
        <p:spPr>
          <a:ln/>
        </p:spPr>
        <p:txBody>
          <a:bodyPr/>
          <a:lstStyle>
            <a:lvl1pPr>
              <a:defRPr/>
            </a:lvl1pPr>
          </a:lstStyle>
          <a:p>
            <a:pPr>
              <a:defRPr/>
            </a:pPr>
            <a:fld id="{D283F84A-5CB4-4A52-9B63-7C293DCB1717}" type="datetime1">
              <a:rPr lang="zh-CN" altLang="en-US"/>
              <a:pPr>
                <a:defRPr/>
              </a:pPr>
              <a:t>2017/7/14</a:t>
            </a:fld>
            <a:endParaRPr lang="zh-CN" altLang="en-US" sz="1800">
              <a:solidFill>
                <a:schemeClr val="tx1"/>
              </a:solidFill>
            </a:endParaRPr>
          </a:p>
        </p:txBody>
      </p:sp>
      <p:sp>
        <p:nvSpPr>
          <p:cNvPr id="3"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4" name="灯片编号占位符 5"/>
          <p:cNvSpPr>
            <a:spLocks noGrp="1" noChangeArrowheads="1"/>
          </p:cNvSpPr>
          <p:nvPr>
            <p:ph type="sldNum" sz="quarter" idx="12"/>
          </p:nvPr>
        </p:nvSpPr>
        <p:spPr>
          <a:ln/>
        </p:spPr>
        <p:txBody>
          <a:bodyPr/>
          <a:lstStyle>
            <a:lvl1pPr>
              <a:defRPr/>
            </a:lvl1pPr>
          </a:lstStyle>
          <a:p>
            <a:fld id="{997BAC90-F6D8-45F5-979D-EA9E21D562B2}" type="slidenum">
              <a:rPr lang="zh-CN" altLang="en-US"/>
              <a:pPr/>
              <a:t>‹#›</a:t>
            </a:fld>
            <a:endParaRPr lang="zh-CN" altLang="en-US" sz="1800">
              <a:solidFill>
                <a:schemeClr val="tx1"/>
              </a:solidFil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600" y="273050"/>
            <a:ext cx="40116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4767263" y="273050"/>
            <a:ext cx="681513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09600" y="1435100"/>
            <a:ext cx="40116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4B62D496-248C-4886-B212-7BD9AE8B9987}" type="datetime1">
              <a:rPr lang="zh-CN" altLang="en-US"/>
              <a:pPr>
                <a:defRPr/>
              </a:pPr>
              <a:t>2017/7/14</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fld id="{732B9F6F-499E-44F4-9C72-72F9C381A935}" type="slidenum">
              <a:rPr lang="zh-CN" altLang="en-US"/>
              <a:pPr/>
              <a:t>‹#›</a:t>
            </a:fld>
            <a:endParaRPr lang="zh-CN" altLang="en-US" sz="1800">
              <a:solidFill>
                <a:schemeClr val="tx1"/>
              </a:solidFil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89188" y="4800600"/>
            <a:ext cx="73152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2389188"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zh-CN" altLang="en-US" noProof="0" smtClean="0">
              <a:sym typeface="Calibri" pitchFamily="34" charset="0"/>
            </a:endParaRPr>
          </a:p>
        </p:txBody>
      </p:sp>
      <p:sp>
        <p:nvSpPr>
          <p:cNvPr id="4" name="文本占位符 3"/>
          <p:cNvSpPr>
            <a:spLocks noGrp="1"/>
          </p:cNvSpPr>
          <p:nvPr>
            <p:ph type="body" sz="half" idx="2"/>
          </p:nvPr>
        </p:nvSpPr>
        <p:spPr>
          <a:xfrm>
            <a:off x="2389188"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3"/>
          <p:cNvSpPr>
            <a:spLocks noGrp="1" noChangeArrowheads="1"/>
          </p:cNvSpPr>
          <p:nvPr>
            <p:ph type="dt" sz="half" idx="10"/>
          </p:nvPr>
        </p:nvSpPr>
        <p:spPr>
          <a:ln/>
        </p:spPr>
        <p:txBody>
          <a:bodyPr/>
          <a:lstStyle>
            <a:lvl1pPr>
              <a:defRPr/>
            </a:lvl1pPr>
          </a:lstStyle>
          <a:p>
            <a:pPr>
              <a:defRPr/>
            </a:pPr>
            <a:fld id="{CA207461-717E-4936-8EF3-123A732D59FE}" type="datetime1">
              <a:rPr lang="zh-CN" altLang="en-US"/>
              <a:pPr>
                <a:defRPr/>
              </a:pPr>
              <a:t>2017/7/14</a:t>
            </a:fld>
            <a:endParaRPr lang="zh-CN" altLang="en-US" sz="1800">
              <a:solidFill>
                <a:schemeClr val="tx1"/>
              </a:solidFill>
            </a:endParaRPr>
          </a:p>
        </p:txBody>
      </p:sp>
      <p:sp>
        <p:nvSpPr>
          <p:cNvPr id="6" name="页脚占位符 4"/>
          <p:cNvSpPr>
            <a:spLocks noGrp="1" noChangeArrowheads="1"/>
          </p:cNvSpPr>
          <p:nvPr>
            <p:ph type="ftr" sz="quarter" idx="11"/>
          </p:nvPr>
        </p:nvSpPr>
        <p:spPr>
          <a:ln/>
        </p:spPr>
        <p:txBody>
          <a:bodyPr/>
          <a:lstStyle>
            <a:lvl1pPr>
              <a:defRPr/>
            </a:lvl1pPr>
          </a:lstStyle>
          <a:p>
            <a:pPr>
              <a:defRPr/>
            </a:pPr>
            <a:endParaRPr lang="zh-CN" altLang="zh-CN"/>
          </a:p>
        </p:txBody>
      </p:sp>
      <p:sp>
        <p:nvSpPr>
          <p:cNvPr id="7" name="灯片编号占位符 5"/>
          <p:cNvSpPr>
            <a:spLocks noGrp="1" noChangeArrowheads="1"/>
          </p:cNvSpPr>
          <p:nvPr>
            <p:ph type="sldNum" sz="quarter" idx="12"/>
          </p:nvPr>
        </p:nvSpPr>
        <p:spPr>
          <a:ln/>
        </p:spPr>
        <p:txBody>
          <a:bodyPr/>
          <a:lstStyle>
            <a:lvl1pPr>
              <a:defRPr/>
            </a:lvl1pPr>
          </a:lstStyle>
          <a:p>
            <a:fld id="{64E26504-E1B6-4B40-B539-766380F5211B}" type="slidenum">
              <a:rPr lang="zh-CN" altLang="en-US"/>
              <a:pPr/>
              <a:t>‹#›</a:t>
            </a:fld>
            <a:endParaRPr lang="zh-CN" altLang="en-US" sz="1800">
              <a:solidFill>
                <a:schemeClr val="tx1"/>
              </a:solidFil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bwMode="auto">
      <p:bgPr>
        <a:solidFill>
          <a:schemeClr val="bg1"/>
        </a:solidFill>
        <a:effectLst/>
      </p:bgPr>
    </p:bg>
    <p:spTree>
      <p:nvGrpSpPr>
        <p:cNvPr id="1" name=""/>
        <p:cNvGrpSpPr/>
        <p:nvPr/>
      </p:nvGrpSpPr>
      <p:grpSpPr>
        <a:xfrm>
          <a:off x="0" y="0"/>
          <a:ext cx="0" cy="0"/>
          <a:chOff x="0" y="0"/>
          <a:chExt cx="0" cy="0"/>
        </a:xfrm>
      </p:grpSpPr>
      <p:sp>
        <p:nvSpPr>
          <p:cNvPr id="1026" name="标题占位符 1"/>
          <p:cNvSpPr>
            <a:spLocks noGrp="1" noChangeArrowheads="1"/>
          </p:cNvSpPr>
          <p:nvPr>
            <p:ph type="title" idx="4294967295"/>
          </p:nvPr>
        </p:nvSpPr>
        <p:spPr bwMode="auto">
          <a:xfrm>
            <a:off x="609600" y="274638"/>
            <a:ext cx="109728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zh-CN" smtClean="0">
                <a:sym typeface="Calibri" pitchFamily="34" charset="0"/>
              </a:rPr>
              <a:t>单击此处编辑母版标题样式</a:t>
            </a:r>
          </a:p>
        </p:txBody>
      </p:sp>
      <p:sp>
        <p:nvSpPr>
          <p:cNvPr id="1027" name="文本占位符 2"/>
          <p:cNvSpPr>
            <a:spLocks noGrp="1" noChangeArrowheads="1"/>
          </p:cNvSpPr>
          <p:nvPr>
            <p:ph type="body" idx="1"/>
          </p:nvPr>
        </p:nvSpPr>
        <p:spPr bwMode="auto">
          <a:xfrm>
            <a:off x="609600" y="1600200"/>
            <a:ext cx="10972800"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zh-CN" smtClean="0">
                <a:sym typeface="Calibri" pitchFamily="34" charset="0"/>
              </a:rPr>
              <a:t>单击此处编辑母版文本样式</a:t>
            </a:r>
          </a:p>
          <a:p>
            <a:pPr lvl="1"/>
            <a:r>
              <a:rPr lang="zh-CN" smtClean="0">
                <a:sym typeface="Calibri" pitchFamily="34" charset="0"/>
              </a:rPr>
              <a:t>第二级</a:t>
            </a:r>
          </a:p>
          <a:p>
            <a:pPr lvl="2"/>
            <a:r>
              <a:rPr lang="zh-CN" smtClean="0">
                <a:sym typeface="Calibri" pitchFamily="34" charset="0"/>
              </a:rPr>
              <a:t>第三级</a:t>
            </a:r>
          </a:p>
          <a:p>
            <a:pPr lvl="3"/>
            <a:r>
              <a:rPr lang="zh-CN" smtClean="0">
                <a:sym typeface="Calibri" pitchFamily="34" charset="0"/>
              </a:rPr>
              <a:t>第四级</a:t>
            </a:r>
          </a:p>
          <a:p>
            <a:pPr lvl="4"/>
            <a:r>
              <a:rPr lang="zh-CN" smtClean="0">
                <a:sym typeface="Calibri" pitchFamily="34" charset="0"/>
              </a:rPr>
              <a:t>第五级</a:t>
            </a:r>
          </a:p>
        </p:txBody>
      </p:sp>
      <p:sp>
        <p:nvSpPr>
          <p:cNvPr id="1028" name="日期占位符 3"/>
          <p:cNvSpPr>
            <a:spLocks noGrp="1" noChangeArrowheads="1"/>
          </p:cNvSpPr>
          <p:nvPr>
            <p:ph type="dt" sz="half" idx="2"/>
          </p:nvPr>
        </p:nvSpPr>
        <p:spPr bwMode="auto">
          <a:xfrm>
            <a:off x="609600" y="6356350"/>
            <a:ext cx="284480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eaLnBrk="1" hangingPunct="1">
              <a:buFont typeface="Arial" panose="020B0604020202020204" pitchFamily="34" charset="0"/>
              <a:buNone/>
              <a:defRPr sz="1200">
                <a:solidFill>
                  <a:srgbClr val="898989"/>
                </a:solidFill>
              </a:defRPr>
            </a:lvl1pPr>
          </a:lstStyle>
          <a:p>
            <a:pPr>
              <a:defRPr/>
            </a:pPr>
            <a:fld id="{10895551-672E-40A5-9FBF-E3E749FA2B2A}" type="datetime1">
              <a:rPr lang="zh-CN" altLang="en-US"/>
              <a:pPr>
                <a:defRPr/>
              </a:pPr>
              <a:t>2017/7/14</a:t>
            </a:fld>
            <a:endParaRPr lang="zh-CN" altLang="en-US" sz="1800">
              <a:solidFill>
                <a:schemeClr val="tx1"/>
              </a:solidFill>
            </a:endParaRPr>
          </a:p>
        </p:txBody>
      </p:sp>
      <p:sp>
        <p:nvSpPr>
          <p:cNvPr id="1029" name="页脚占位符 4"/>
          <p:cNvSpPr>
            <a:spLocks noGrp="1" noChangeArrowheads="1"/>
          </p:cNvSpPr>
          <p:nvPr>
            <p:ph type="ftr" sz="quarter" idx="3"/>
          </p:nvPr>
        </p:nvSpPr>
        <p:spPr bwMode="auto">
          <a:xfrm>
            <a:off x="4165600" y="6356350"/>
            <a:ext cx="386080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ctr" eaLnBrk="1" hangingPunct="1">
              <a:buFont typeface="Arial" panose="020B0604020202020204" pitchFamily="34" charset="0"/>
              <a:buNone/>
              <a:defRPr sz="1200">
                <a:solidFill>
                  <a:srgbClr val="898989"/>
                </a:solidFill>
              </a:defRPr>
            </a:lvl1pPr>
          </a:lstStyle>
          <a:p>
            <a:pPr>
              <a:defRPr/>
            </a:pPr>
            <a:endParaRPr lang="zh-CN" altLang="zh-CN"/>
          </a:p>
        </p:txBody>
      </p:sp>
      <p:sp>
        <p:nvSpPr>
          <p:cNvPr id="1030" name="灯片编号占位符 5"/>
          <p:cNvSpPr>
            <a:spLocks noGrp="1" noChangeArrowheads="1"/>
          </p:cNvSpPr>
          <p:nvPr>
            <p:ph type="sldNum" sz="quarter" idx="4"/>
          </p:nvPr>
        </p:nvSpPr>
        <p:spPr bwMode="auto">
          <a:xfrm>
            <a:off x="8737600" y="6356350"/>
            <a:ext cx="2844800" cy="36512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lvl1pPr algn="r" eaLnBrk="1" hangingPunct="1">
              <a:buFont typeface="Arial" pitchFamily="34" charset="0"/>
              <a:buNone/>
              <a:defRPr sz="1200">
                <a:solidFill>
                  <a:srgbClr val="898989"/>
                </a:solidFill>
              </a:defRPr>
            </a:lvl1pPr>
          </a:lstStyle>
          <a:p>
            <a:fld id="{A6ECAD8E-1677-4BA9-88FE-1256C610AA3A}" type="slidenum">
              <a:rPr lang="zh-CN" altLang="en-US"/>
              <a:pPr/>
              <a:t>‹#›</a:t>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ftr="0"/>
  <p:txStyles>
    <p:titleStyle>
      <a:lvl1pPr marL="914400" indent="-914400" algn="ctr" rtl="0" eaLnBrk="0" fontAlgn="base" hangingPunct="0">
        <a:spcBef>
          <a:spcPct val="0"/>
        </a:spcBef>
        <a:spcAft>
          <a:spcPct val="0"/>
        </a:spcAft>
        <a:defRPr sz="4400">
          <a:solidFill>
            <a:schemeClr val="tx1"/>
          </a:solidFill>
          <a:latin typeface="+mj-lt"/>
          <a:ea typeface="+mj-ea"/>
          <a:cs typeface="+mj-cs"/>
          <a:sym typeface="Calibri" pitchFamily="34" charset="0"/>
        </a:defRPr>
      </a:lvl1pPr>
      <a:lvl2pPr marL="914400" indent="-914400"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2pPr>
      <a:lvl3pPr marL="914400" indent="-914400"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3pPr>
      <a:lvl4pPr marL="914400" indent="-914400"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4pPr>
      <a:lvl5pPr marL="914400" indent="-914400" algn="ctr" rtl="0" eaLnBrk="0" fontAlgn="base" hangingPunct="0">
        <a:spcBef>
          <a:spcPct val="0"/>
        </a:spcBef>
        <a:spcAft>
          <a:spcPct val="0"/>
        </a:spcAft>
        <a:defRPr sz="4400">
          <a:solidFill>
            <a:schemeClr val="tx1"/>
          </a:solidFill>
          <a:latin typeface="Calibri" pitchFamily="34" charset="0"/>
          <a:ea typeface="宋体" pitchFamily="2" charset="-122"/>
          <a:sym typeface="Calibri" pitchFamily="34" charset="0"/>
        </a:defRPr>
      </a:lvl5pPr>
      <a:lvl6pPr marL="13716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6pPr>
      <a:lvl7pPr marL="18288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7pPr>
      <a:lvl8pPr marL="22860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8pPr>
      <a:lvl9pPr marL="2743200" indent="-914400" algn="ctr" rtl="0" fontAlgn="base">
        <a:spcBef>
          <a:spcPct val="0"/>
        </a:spcBef>
        <a:spcAft>
          <a:spcPct val="0"/>
        </a:spcAft>
        <a:defRPr sz="4400">
          <a:solidFill>
            <a:schemeClr val="tx1"/>
          </a:solidFill>
          <a:latin typeface="Calibri" pitchFamily="34" charset="0"/>
          <a:ea typeface="宋体" pitchFamily="2" charset="-122"/>
          <a:sym typeface="Calibri" pitchFamily="34" charset="0"/>
        </a:defRPr>
      </a:lvl9pPr>
    </p:titleStyle>
    <p:bodyStyle>
      <a:lvl1pPr marL="342900" indent="-342900" algn="l" rtl="0" eaLnBrk="0" fontAlgn="base" hangingPunct="0">
        <a:spcBef>
          <a:spcPct val="20000"/>
        </a:spcBef>
        <a:spcAft>
          <a:spcPct val="0"/>
        </a:spcAft>
        <a:buFont typeface="Arial" pitchFamily="34" charset="0"/>
        <a:buChar char="•"/>
        <a:defRPr sz="3200">
          <a:solidFill>
            <a:schemeClr val="tx1"/>
          </a:solidFill>
          <a:latin typeface="+mn-lt"/>
          <a:ea typeface="+mn-ea"/>
          <a:cs typeface="+mn-cs"/>
          <a:sym typeface="Calibri" pitchFamily="34" charset="0"/>
        </a:defRPr>
      </a:lvl1pPr>
      <a:lvl2pPr marL="742950" indent="-285750" algn="l" rtl="0" eaLnBrk="0" fontAlgn="base" hangingPunct="0">
        <a:spcBef>
          <a:spcPct val="20000"/>
        </a:spcBef>
        <a:spcAft>
          <a:spcPct val="0"/>
        </a:spcAft>
        <a:buFont typeface="Arial" pitchFamily="34" charset="0"/>
        <a:buChar char="–"/>
        <a:defRPr sz="2800">
          <a:solidFill>
            <a:schemeClr val="tx1"/>
          </a:solidFill>
          <a:latin typeface="+mn-lt"/>
          <a:ea typeface="+mn-ea"/>
          <a:sym typeface="Calibri" pitchFamily="34" charset="0"/>
        </a:defRPr>
      </a:lvl2pPr>
      <a:lvl3pPr marL="1143000" indent="-228600" algn="l" rtl="0" eaLnBrk="0" fontAlgn="base" hangingPunct="0">
        <a:spcBef>
          <a:spcPct val="20000"/>
        </a:spcBef>
        <a:spcAft>
          <a:spcPct val="0"/>
        </a:spcAft>
        <a:buFont typeface="Arial" pitchFamily="34" charset="0"/>
        <a:buChar char="•"/>
        <a:defRPr sz="2400">
          <a:solidFill>
            <a:schemeClr val="tx1"/>
          </a:solidFill>
          <a:latin typeface="+mn-lt"/>
          <a:ea typeface="+mn-ea"/>
          <a:sym typeface="Calibri" pitchFamily="34" charset="0"/>
        </a:defRPr>
      </a:lvl3pPr>
      <a:lvl4pPr marL="1600200" indent="-228600" algn="l"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4pPr>
      <a:lvl5pPr marL="2057400" indent="-228600" algn="l" rtl="0" eaLnBrk="0" fontAlgn="base" hangingPunct="0">
        <a:spcBef>
          <a:spcPct val="20000"/>
        </a:spcBef>
        <a:spcAft>
          <a:spcPct val="0"/>
        </a:spcAft>
        <a:buFont typeface="Arial" pitchFamily="34" charset="0"/>
        <a:buChar char="»"/>
        <a:defRPr sz="2000">
          <a:solidFill>
            <a:schemeClr val="tx1"/>
          </a:solidFill>
          <a:latin typeface="+mn-lt"/>
          <a:ea typeface="+mn-ea"/>
          <a:sym typeface="Calibri" pitchFamily="34" charset="0"/>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sym typeface="Calibri" pitchFamily="34" charset="0"/>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标题 1"/>
          <p:cNvSpPr>
            <a:spLocks noGrp="1" noChangeArrowheads="1"/>
          </p:cNvSpPr>
          <p:nvPr>
            <p:ph type="ctrTitle" idx="4294967295"/>
          </p:nvPr>
        </p:nvSpPr>
        <p:spPr>
          <a:xfrm>
            <a:off x="914400" y="2130425"/>
            <a:ext cx="10363200" cy="1470025"/>
          </a:xfrm>
        </p:spPr>
        <p:txBody>
          <a:bodyPr/>
          <a:lstStyle/>
          <a:p>
            <a:pPr marL="0" indent="0" eaLnBrk="1" hangingPunct="1"/>
            <a:endParaRPr lang="zh-CN" altLang="zh-CN" smtClean="0"/>
          </a:p>
        </p:txBody>
      </p:sp>
      <p:sp>
        <p:nvSpPr>
          <p:cNvPr id="3075" name="副标题 2"/>
          <p:cNvSpPr>
            <a:spLocks noGrp="1" noChangeArrowheads="1"/>
          </p:cNvSpPr>
          <p:nvPr>
            <p:ph type="subTitle" idx="1"/>
          </p:nvPr>
        </p:nvSpPr>
        <p:spPr/>
        <p:txBody>
          <a:bodyPr/>
          <a:lstStyle/>
          <a:p>
            <a:pPr eaLnBrk="1" hangingPunct="1"/>
            <a:endParaRPr lang="zh-CN" altLang="zh-CN" smtClean="0">
              <a:solidFill>
                <a:srgbClr val="898989"/>
              </a:solidFill>
            </a:endParaRPr>
          </a:p>
        </p:txBody>
      </p:sp>
      <p:pic>
        <p:nvPicPr>
          <p:cNvPr id="3076" name="图片 3"/>
          <p:cNvPicPr>
            <a:picLocks noChangeAspect="1" noChangeArrowheads="1"/>
          </p:cNvPicPr>
          <p:nvPr/>
        </p:nvPicPr>
        <p:blipFill>
          <a:blip r:embed="rId2" cstate="print"/>
          <a:srcRect l="792" r="-792" b="15352"/>
          <a:stretch>
            <a:fillRect/>
          </a:stretch>
        </p:blipFill>
        <p:spPr bwMode="auto">
          <a:xfrm>
            <a:off x="-12700" y="-26988"/>
            <a:ext cx="12419013" cy="6884988"/>
          </a:xfrm>
          <a:prstGeom prst="rect">
            <a:avLst/>
          </a:prstGeom>
          <a:noFill/>
          <a:ln w="9525">
            <a:noFill/>
            <a:miter lim="800000"/>
            <a:headEnd/>
            <a:tailEnd/>
          </a:ln>
        </p:spPr>
      </p:pic>
      <p:grpSp>
        <p:nvGrpSpPr>
          <p:cNvPr id="3077" name="组合 10"/>
          <p:cNvGrpSpPr>
            <a:grpSpLocks/>
          </p:cNvGrpSpPr>
          <p:nvPr/>
        </p:nvGrpSpPr>
        <p:grpSpPr bwMode="auto">
          <a:xfrm>
            <a:off x="449263" y="4984750"/>
            <a:ext cx="504825" cy="720725"/>
            <a:chOff x="0" y="0"/>
            <a:chExt cx="504056" cy="720080"/>
          </a:xfrm>
        </p:grpSpPr>
        <p:sp>
          <p:nvSpPr>
            <p:cNvPr id="3104" name="直接连接符 7"/>
            <p:cNvSpPr>
              <a:spLocks noChangeShapeType="1"/>
            </p:cNvSpPr>
            <p:nvPr/>
          </p:nvSpPr>
          <p:spPr bwMode="auto">
            <a:xfrm flipH="1">
              <a:off x="0" y="0"/>
              <a:ext cx="504056" cy="720080"/>
            </a:xfrm>
            <a:prstGeom prst="line">
              <a:avLst/>
            </a:prstGeom>
            <a:noFill/>
            <a:ln w="9525">
              <a:solidFill>
                <a:srgbClr val="1DFFF6"/>
              </a:solidFill>
              <a:miter lim="800000"/>
              <a:headEnd/>
              <a:tailEnd/>
            </a:ln>
          </p:spPr>
          <p:txBody>
            <a:bodyPr/>
            <a:lstStyle/>
            <a:p>
              <a:endParaRPr lang="zh-CN" altLang="en-US"/>
            </a:p>
          </p:txBody>
        </p:sp>
        <p:sp>
          <p:nvSpPr>
            <p:cNvPr id="3105" name="椭圆 9"/>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3078" name="组合 18"/>
          <p:cNvGrpSpPr>
            <a:grpSpLocks/>
          </p:cNvGrpSpPr>
          <p:nvPr/>
        </p:nvGrpSpPr>
        <p:grpSpPr bwMode="auto">
          <a:xfrm>
            <a:off x="10555288" y="938213"/>
            <a:ext cx="504825" cy="719137"/>
            <a:chOff x="0" y="0"/>
            <a:chExt cx="504056" cy="720080"/>
          </a:xfrm>
        </p:grpSpPr>
        <p:sp>
          <p:nvSpPr>
            <p:cNvPr id="3102" name="直接连接符 19"/>
            <p:cNvSpPr>
              <a:spLocks noChangeShapeType="1"/>
            </p:cNvSpPr>
            <p:nvPr/>
          </p:nvSpPr>
          <p:spPr bwMode="auto">
            <a:xfrm flipH="1">
              <a:off x="0" y="0"/>
              <a:ext cx="504056" cy="720080"/>
            </a:xfrm>
            <a:prstGeom prst="line">
              <a:avLst/>
            </a:prstGeom>
            <a:noFill/>
            <a:ln w="9525">
              <a:solidFill>
                <a:srgbClr val="1DFFF6"/>
              </a:solidFill>
              <a:miter lim="800000"/>
              <a:headEnd/>
              <a:tailEnd/>
            </a:ln>
          </p:spPr>
          <p:txBody>
            <a:bodyPr/>
            <a:lstStyle/>
            <a:p>
              <a:endParaRPr lang="zh-CN" altLang="en-US"/>
            </a:p>
          </p:txBody>
        </p:sp>
        <p:sp>
          <p:nvSpPr>
            <p:cNvPr id="3103" name="椭圆 20"/>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3079" name="组合 21"/>
          <p:cNvGrpSpPr>
            <a:grpSpLocks/>
          </p:cNvGrpSpPr>
          <p:nvPr/>
        </p:nvGrpSpPr>
        <p:grpSpPr bwMode="auto">
          <a:xfrm>
            <a:off x="10879138" y="-26988"/>
            <a:ext cx="504825" cy="720726"/>
            <a:chOff x="0" y="0"/>
            <a:chExt cx="504056" cy="720080"/>
          </a:xfrm>
        </p:grpSpPr>
        <p:sp>
          <p:nvSpPr>
            <p:cNvPr id="3100" name="直接连接符 22"/>
            <p:cNvSpPr>
              <a:spLocks noChangeShapeType="1"/>
            </p:cNvSpPr>
            <p:nvPr/>
          </p:nvSpPr>
          <p:spPr bwMode="auto">
            <a:xfrm flipH="1">
              <a:off x="0" y="0"/>
              <a:ext cx="504056" cy="720080"/>
            </a:xfrm>
            <a:prstGeom prst="line">
              <a:avLst/>
            </a:prstGeom>
            <a:noFill/>
            <a:ln w="9525">
              <a:solidFill>
                <a:srgbClr val="1DFFF6"/>
              </a:solidFill>
              <a:miter lim="800000"/>
              <a:headEnd/>
              <a:tailEnd/>
            </a:ln>
          </p:spPr>
          <p:txBody>
            <a:bodyPr/>
            <a:lstStyle/>
            <a:p>
              <a:endParaRPr lang="zh-CN" altLang="en-US"/>
            </a:p>
          </p:txBody>
        </p:sp>
        <p:sp>
          <p:nvSpPr>
            <p:cNvPr id="3101" name="椭圆 23"/>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3080" name="组合 55"/>
          <p:cNvGrpSpPr>
            <a:grpSpLocks/>
          </p:cNvGrpSpPr>
          <p:nvPr/>
        </p:nvGrpSpPr>
        <p:grpSpPr bwMode="auto">
          <a:xfrm>
            <a:off x="9723438" y="1293813"/>
            <a:ext cx="503237" cy="720725"/>
            <a:chOff x="0" y="0"/>
            <a:chExt cx="504056" cy="720080"/>
          </a:xfrm>
        </p:grpSpPr>
        <p:sp>
          <p:nvSpPr>
            <p:cNvPr id="3098" name="直接连接符 56"/>
            <p:cNvSpPr>
              <a:spLocks noChangeShapeType="1"/>
            </p:cNvSpPr>
            <p:nvPr/>
          </p:nvSpPr>
          <p:spPr bwMode="auto">
            <a:xfrm flipH="1">
              <a:off x="0" y="0"/>
              <a:ext cx="504056" cy="720080"/>
            </a:xfrm>
            <a:prstGeom prst="line">
              <a:avLst/>
            </a:prstGeom>
            <a:noFill/>
            <a:ln w="9525">
              <a:solidFill>
                <a:srgbClr val="1DFFF6"/>
              </a:solidFill>
              <a:miter lim="800000"/>
              <a:headEnd/>
              <a:tailEnd/>
            </a:ln>
          </p:spPr>
          <p:txBody>
            <a:bodyPr/>
            <a:lstStyle/>
            <a:p>
              <a:endParaRPr lang="zh-CN" altLang="en-US"/>
            </a:p>
          </p:txBody>
        </p:sp>
        <p:sp>
          <p:nvSpPr>
            <p:cNvPr id="3099" name="椭圆 57"/>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3081" name="组合 58"/>
          <p:cNvGrpSpPr>
            <a:grpSpLocks/>
          </p:cNvGrpSpPr>
          <p:nvPr/>
        </p:nvGrpSpPr>
        <p:grpSpPr bwMode="auto">
          <a:xfrm>
            <a:off x="1387475" y="4500563"/>
            <a:ext cx="504825" cy="719137"/>
            <a:chOff x="0" y="0"/>
            <a:chExt cx="504056" cy="720080"/>
          </a:xfrm>
        </p:grpSpPr>
        <p:sp>
          <p:nvSpPr>
            <p:cNvPr id="3096" name="直接连接符 59"/>
            <p:cNvSpPr>
              <a:spLocks noChangeShapeType="1"/>
            </p:cNvSpPr>
            <p:nvPr/>
          </p:nvSpPr>
          <p:spPr bwMode="auto">
            <a:xfrm flipH="1">
              <a:off x="0" y="0"/>
              <a:ext cx="504056" cy="720080"/>
            </a:xfrm>
            <a:prstGeom prst="line">
              <a:avLst/>
            </a:prstGeom>
            <a:noFill/>
            <a:ln w="9525">
              <a:solidFill>
                <a:srgbClr val="1DFFF6"/>
              </a:solidFill>
              <a:miter lim="800000"/>
              <a:headEnd/>
              <a:tailEnd/>
            </a:ln>
          </p:spPr>
          <p:txBody>
            <a:bodyPr/>
            <a:lstStyle/>
            <a:p>
              <a:endParaRPr lang="zh-CN" altLang="en-US"/>
            </a:p>
          </p:txBody>
        </p:sp>
        <p:sp>
          <p:nvSpPr>
            <p:cNvPr id="3097" name="椭圆 60"/>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3082" name="组合 61"/>
          <p:cNvGrpSpPr>
            <a:grpSpLocks/>
          </p:cNvGrpSpPr>
          <p:nvPr/>
        </p:nvGrpSpPr>
        <p:grpSpPr bwMode="auto">
          <a:xfrm>
            <a:off x="53975" y="6115050"/>
            <a:ext cx="504825" cy="719138"/>
            <a:chOff x="0" y="0"/>
            <a:chExt cx="504056" cy="720080"/>
          </a:xfrm>
        </p:grpSpPr>
        <p:sp>
          <p:nvSpPr>
            <p:cNvPr id="3094" name="直接连接符 62"/>
            <p:cNvSpPr>
              <a:spLocks noChangeShapeType="1"/>
            </p:cNvSpPr>
            <p:nvPr/>
          </p:nvSpPr>
          <p:spPr bwMode="auto">
            <a:xfrm flipH="1">
              <a:off x="0" y="0"/>
              <a:ext cx="504056" cy="720080"/>
            </a:xfrm>
            <a:prstGeom prst="line">
              <a:avLst/>
            </a:prstGeom>
            <a:noFill/>
            <a:ln w="9525">
              <a:solidFill>
                <a:srgbClr val="1DFFF6"/>
              </a:solidFill>
              <a:miter lim="800000"/>
              <a:headEnd/>
              <a:tailEnd/>
            </a:ln>
          </p:spPr>
          <p:txBody>
            <a:bodyPr/>
            <a:lstStyle/>
            <a:p>
              <a:endParaRPr lang="zh-CN" altLang="en-US"/>
            </a:p>
          </p:txBody>
        </p:sp>
        <p:sp>
          <p:nvSpPr>
            <p:cNvPr id="3095" name="椭圆 63"/>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3083" name="组合 64"/>
          <p:cNvGrpSpPr>
            <a:grpSpLocks/>
          </p:cNvGrpSpPr>
          <p:nvPr/>
        </p:nvGrpSpPr>
        <p:grpSpPr bwMode="auto">
          <a:xfrm>
            <a:off x="4562475" y="3414713"/>
            <a:ext cx="504825" cy="720725"/>
            <a:chOff x="0" y="0"/>
            <a:chExt cx="504056" cy="720080"/>
          </a:xfrm>
        </p:grpSpPr>
        <p:sp>
          <p:nvSpPr>
            <p:cNvPr id="3092" name="直接连接符 65"/>
            <p:cNvSpPr>
              <a:spLocks noChangeShapeType="1"/>
            </p:cNvSpPr>
            <p:nvPr/>
          </p:nvSpPr>
          <p:spPr bwMode="auto">
            <a:xfrm flipH="1">
              <a:off x="0" y="0"/>
              <a:ext cx="504056" cy="720080"/>
            </a:xfrm>
            <a:prstGeom prst="line">
              <a:avLst/>
            </a:prstGeom>
            <a:noFill/>
            <a:ln w="9525">
              <a:solidFill>
                <a:srgbClr val="1DFFF6"/>
              </a:solidFill>
              <a:miter lim="800000"/>
              <a:headEnd/>
              <a:tailEnd/>
            </a:ln>
          </p:spPr>
          <p:txBody>
            <a:bodyPr/>
            <a:lstStyle/>
            <a:p>
              <a:endParaRPr lang="zh-CN" altLang="en-US"/>
            </a:p>
          </p:txBody>
        </p:sp>
        <p:sp>
          <p:nvSpPr>
            <p:cNvPr id="3093" name="椭圆 66"/>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sp>
        <p:nvSpPr>
          <p:cNvPr id="3084" name="矩形 74"/>
          <p:cNvSpPr>
            <a:spLocks noChangeArrowheads="1"/>
          </p:cNvSpPr>
          <p:nvPr/>
        </p:nvSpPr>
        <p:spPr bwMode="auto">
          <a:xfrm>
            <a:off x="2017713" y="2101850"/>
            <a:ext cx="8713787" cy="2327275"/>
          </a:xfrm>
          <a:prstGeom prst="rect">
            <a:avLst/>
          </a:prstGeom>
          <a:solidFill>
            <a:srgbClr val="000000">
              <a:alpha val="59999"/>
            </a:srgbClr>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085" name="等腰三角形 67"/>
          <p:cNvSpPr>
            <a:spLocks noChangeArrowheads="1"/>
          </p:cNvSpPr>
          <p:nvPr/>
        </p:nvSpPr>
        <p:spPr bwMode="auto">
          <a:xfrm>
            <a:off x="11149013" y="5927725"/>
            <a:ext cx="1141412" cy="949325"/>
          </a:xfrm>
          <a:prstGeom prst="triangle">
            <a:avLst>
              <a:gd name="adj" fmla="val 100000"/>
            </a:avLst>
          </a:prstGeom>
          <a:solidFill>
            <a:srgbClr val="50F1F0"/>
          </a:solidFill>
          <a:ln w="25400">
            <a:solidFill>
              <a:srgbClr val="50F1F0"/>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086" name="等腰三角形 68"/>
          <p:cNvSpPr>
            <a:spLocks noChangeArrowheads="1"/>
          </p:cNvSpPr>
          <p:nvPr/>
        </p:nvSpPr>
        <p:spPr bwMode="auto">
          <a:xfrm rot="10800000">
            <a:off x="3175" y="0"/>
            <a:ext cx="1139825" cy="950913"/>
          </a:xfrm>
          <a:prstGeom prst="triangle">
            <a:avLst>
              <a:gd name="adj" fmla="val 100000"/>
            </a:avLst>
          </a:prstGeom>
          <a:solidFill>
            <a:srgbClr val="50F1F0"/>
          </a:solidFill>
          <a:ln w="25400">
            <a:solidFill>
              <a:srgbClr val="50F1F0"/>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087" name="矩形 76"/>
          <p:cNvSpPr>
            <a:spLocks noChangeArrowheads="1"/>
          </p:cNvSpPr>
          <p:nvPr/>
        </p:nvSpPr>
        <p:spPr bwMode="auto">
          <a:xfrm>
            <a:off x="2135188" y="2157413"/>
            <a:ext cx="8445500" cy="2214562"/>
          </a:xfrm>
          <a:prstGeom prst="rect">
            <a:avLst/>
          </a:prstGeom>
          <a:solidFill>
            <a:srgbClr val="50F1F0">
              <a:alpha val="76077"/>
            </a:srgbClr>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088" name="矩形 71"/>
          <p:cNvSpPr>
            <a:spLocks noChangeArrowheads="1"/>
          </p:cNvSpPr>
          <p:nvPr/>
        </p:nvSpPr>
        <p:spPr bwMode="auto">
          <a:xfrm>
            <a:off x="3516313" y="3757613"/>
            <a:ext cx="1608137" cy="46037"/>
          </a:xfrm>
          <a:prstGeom prst="rect">
            <a:avLst/>
          </a:prstGeom>
          <a:solidFill>
            <a:schemeClr val="bg1"/>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089" name="矩形 72"/>
          <p:cNvSpPr>
            <a:spLocks noChangeArrowheads="1"/>
          </p:cNvSpPr>
          <p:nvPr/>
        </p:nvSpPr>
        <p:spPr bwMode="auto">
          <a:xfrm>
            <a:off x="7321550" y="3757613"/>
            <a:ext cx="1608138" cy="46037"/>
          </a:xfrm>
          <a:prstGeom prst="rect">
            <a:avLst/>
          </a:prstGeom>
          <a:solidFill>
            <a:schemeClr val="bg1"/>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3090" name="文本框 73"/>
          <p:cNvSpPr>
            <a:spLocks noChangeArrowheads="1"/>
          </p:cNvSpPr>
          <p:nvPr/>
        </p:nvSpPr>
        <p:spPr bwMode="auto">
          <a:xfrm>
            <a:off x="5211763" y="3533775"/>
            <a:ext cx="1962150" cy="461963"/>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2400">
                <a:solidFill>
                  <a:srgbClr val="FFFFFF"/>
                </a:solidFill>
                <a:latin typeface="微软雅黑" pitchFamily="34" charset="-122"/>
                <a:ea typeface="微软雅黑" pitchFamily="34" charset="-122"/>
                <a:sym typeface="微软雅黑" pitchFamily="34" charset="-122"/>
              </a:rPr>
              <a:t>Mao Design</a:t>
            </a:r>
            <a:endParaRPr lang="zh-CN" altLang="en-US" sz="2400">
              <a:solidFill>
                <a:srgbClr val="FFFFFF"/>
              </a:solidFill>
              <a:latin typeface="微软雅黑" pitchFamily="34" charset="-122"/>
              <a:ea typeface="微软雅黑" pitchFamily="34" charset="-122"/>
              <a:sym typeface="微软雅黑" pitchFamily="34" charset="-122"/>
            </a:endParaRPr>
          </a:p>
        </p:txBody>
      </p:sp>
      <p:sp>
        <p:nvSpPr>
          <p:cNvPr id="3091" name="文本框 4"/>
          <p:cNvSpPr>
            <a:spLocks noChangeArrowheads="1"/>
          </p:cNvSpPr>
          <p:nvPr/>
        </p:nvSpPr>
        <p:spPr bwMode="auto">
          <a:xfrm>
            <a:off x="3292475" y="2474913"/>
            <a:ext cx="6110288" cy="1108075"/>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6600" b="1">
                <a:solidFill>
                  <a:schemeClr val="bg1"/>
                </a:solidFill>
                <a:latin typeface="微软雅黑" pitchFamily="34" charset="-122"/>
                <a:ea typeface="微软雅黑" pitchFamily="34" charset="-122"/>
                <a:sym typeface="微软雅黑" pitchFamily="34" charset="-122"/>
              </a:rPr>
              <a:t>商业项目计划书</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Line 5"/>
          <p:cNvSpPr>
            <a:spLocks noChangeShapeType="1"/>
          </p:cNvSpPr>
          <p:nvPr/>
        </p:nvSpPr>
        <p:spPr bwMode="auto">
          <a:xfrm flipV="1">
            <a:off x="3392488" y="3068638"/>
            <a:ext cx="0" cy="1058862"/>
          </a:xfrm>
          <a:prstGeom prst="line">
            <a:avLst/>
          </a:prstGeom>
          <a:noFill/>
          <a:ln w="12700">
            <a:solidFill>
              <a:srgbClr val="A5A5A5"/>
            </a:solidFill>
            <a:round/>
            <a:headEnd/>
            <a:tailEnd/>
          </a:ln>
        </p:spPr>
        <p:txBody>
          <a:bodyPr/>
          <a:lstStyle/>
          <a:p>
            <a:endParaRPr lang="zh-CN" altLang="en-US"/>
          </a:p>
        </p:txBody>
      </p:sp>
      <p:sp>
        <p:nvSpPr>
          <p:cNvPr id="12291" name="Line 6"/>
          <p:cNvSpPr>
            <a:spLocks noChangeShapeType="1"/>
          </p:cNvSpPr>
          <p:nvPr/>
        </p:nvSpPr>
        <p:spPr bwMode="auto">
          <a:xfrm>
            <a:off x="3317875" y="3238500"/>
            <a:ext cx="134938" cy="141288"/>
          </a:xfrm>
          <a:prstGeom prst="line">
            <a:avLst/>
          </a:prstGeom>
          <a:noFill/>
          <a:ln w="12700">
            <a:solidFill>
              <a:srgbClr val="969696"/>
            </a:solidFill>
            <a:round/>
            <a:headEnd/>
            <a:tailEnd/>
          </a:ln>
        </p:spPr>
        <p:txBody>
          <a:bodyPr/>
          <a:lstStyle/>
          <a:p>
            <a:endParaRPr lang="zh-CN" altLang="en-US"/>
          </a:p>
        </p:txBody>
      </p:sp>
      <p:sp>
        <p:nvSpPr>
          <p:cNvPr id="12292" name="Line 7"/>
          <p:cNvSpPr>
            <a:spLocks noChangeShapeType="1"/>
          </p:cNvSpPr>
          <p:nvPr/>
        </p:nvSpPr>
        <p:spPr bwMode="auto">
          <a:xfrm flipV="1">
            <a:off x="3451225" y="3595688"/>
            <a:ext cx="196850" cy="209550"/>
          </a:xfrm>
          <a:prstGeom prst="line">
            <a:avLst/>
          </a:prstGeom>
          <a:noFill/>
          <a:ln w="12700">
            <a:solidFill>
              <a:srgbClr val="969696"/>
            </a:solidFill>
            <a:round/>
            <a:headEnd/>
            <a:tailEnd/>
          </a:ln>
        </p:spPr>
        <p:txBody>
          <a:bodyPr/>
          <a:lstStyle/>
          <a:p>
            <a:endParaRPr lang="zh-CN" altLang="en-US"/>
          </a:p>
        </p:txBody>
      </p:sp>
      <p:sp>
        <p:nvSpPr>
          <p:cNvPr id="12293" name="Freeform 8"/>
          <p:cNvSpPr>
            <a:spLocks noChangeArrowheads="1"/>
          </p:cNvSpPr>
          <p:nvPr/>
        </p:nvSpPr>
        <p:spPr bwMode="auto">
          <a:xfrm flipH="1">
            <a:off x="2687638" y="2657475"/>
            <a:ext cx="765175" cy="839788"/>
          </a:xfrm>
          <a:custGeom>
            <a:avLst/>
            <a:gdLst>
              <a:gd name="T0" fmla="*/ 2147483646 w 525"/>
              <a:gd name="T1" fmla="*/ 0 h 576"/>
              <a:gd name="T2" fmla="*/ 2147483646 w 525"/>
              <a:gd name="T3" fmla="*/ 2147483646 h 576"/>
              <a:gd name="T4" fmla="*/ 0 w 525"/>
              <a:gd name="T5" fmla="*/ 2147483646 h 576"/>
              <a:gd name="T6" fmla="*/ 0 60000 65536"/>
              <a:gd name="T7" fmla="*/ 0 60000 65536"/>
              <a:gd name="T8" fmla="*/ 0 60000 65536"/>
              <a:gd name="T9" fmla="*/ 0 w 525"/>
              <a:gd name="T10" fmla="*/ 0 h 576"/>
              <a:gd name="T11" fmla="*/ 525 w 525"/>
              <a:gd name="T12" fmla="*/ 576 h 576"/>
            </a:gdLst>
            <a:ahLst/>
            <a:cxnLst>
              <a:cxn ang="T6">
                <a:pos x="T0" y="T1"/>
              </a:cxn>
              <a:cxn ang="T7">
                <a:pos x="T2" y="T3"/>
              </a:cxn>
              <a:cxn ang="T8">
                <a:pos x="T4" y="T5"/>
              </a:cxn>
            </a:cxnLst>
            <a:rect l="T9" t="T10" r="T11" b="T12"/>
            <a:pathLst>
              <a:path w="525" h="576">
                <a:moveTo>
                  <a:pt x="525" y="0"/>
                </a:moveTo>
                <a:lnTo>
                  <a:pt x="525" y="574"/>
                </a:lnTo>
                <a:lnTo>
                  <a:pt x="0" y="576"/>
                </a:lnTo>
              </a:path>
            </a:pathLst>
          </a:custGeom>
          <a:noFill/>
          <a:ln w="12700" cap="flat" cmpd="sng">
            <a:solidFill>
              <a:srgbClr val="969696"/>
            </a:solidFill>
            <a:miter lim="800000"/>
            <a:headEnd/>
            <a:tailEnd/>
          </a:ln>
        </p:spPr>
        <p:txBody>
          <a:bodyPr/>
          <a:lstStyle/>
          <a:p>
            <a:endParaRPr lang="zh-CN" altLang="en-US"/>
          </a:p>
        </p:txBody>
      </p:sp>
      <p:sp>
        <p:nvSpPr>
          <p:cNvPr id="12294" name="Line 9"/>
          <p:cNvSpPr>
            <a:spLocks noChangeShapeType="1"/>
          </p:cNvSpPr>
          <p:nvPr/>
        </p:nvSpPr>
        <p:spPr bwMode="auto">
          <a:xfrm>
            <a:off x="2422525" y="2806700"/>
            <a:ext cx="266700" cy="271463"/>
          </a:xfrm>
          <a:prstGeom prst="line">
            <a:avLst/>
          </a:prstGeom>
          <a:noFill/>
          <a:ln w="12700">
            <a:solidFill>
              <a:srgbClr val="969696"/>
            </a:solidFill>
            <a:round/>
            <a:headEnd/>
            <a:tailEnd/>
          </a:ln>
        </p:spPr>
        <p:txBody>
          <a:bodyPr/>
          <a:lstStyle/>
          <a:p>
            <a:endParaRPr lang="zh-CN" altLang="en-US"/>
          </a:p>
        </p:txBody>
      </p:sp>
      <p:sp>
        <p:nvSpPr>
          <p:cNvPr id="12295" name="Freeform 10"/>
          <p:cNvSpPr>
            <a:spLocks noChangeArrowheads="1"/>
          </p:cNvSpPr>
          <p:nvPr/>
        </p:nvSpPr>
        <p:spPr bwMode="auto">
          <a:xfrm flipH="1">
            <a:off x="2070100" y="3698875"/>
            <a:ext cx="1292225" cy="563563"/>
          </a:xfrm>
          <a:custGeom>
            <a:avLst/>
            <a:gdLst>
              <a:gd name="T0" fmla="*/ 0 w 888"/>
              <a:gd name="T1" fmla="*/ 2147483646 h 387"/>
              <a:gd name="T2" fmla="*/ 0 w 888"/>
              <a:gd name="T3" fmla="*/ 0 h 387"/>
              <a:gd name="T4" fmla="*/ 2147483646 w 888"/>
              <a:gd name="T5" fmla="*/ 0 h 387"/>
              <a:gd name="T6" fmla="*/ 0 60000 65536"/>
              <a:gd name="T7" fmla="*/ 0 60000 65536"/>
              <a:gd name="T8" fmla="*/ 0 60000 65536"/>
              <a:gd name="T9" fmla="*/ 0 w 888"/>
              <a:gd name="T10" fmla="*/ 0 h 387"/>
              <a:gd name="T11" fmla="*/ 888 w 888"/>
              <a:gd name="T12" fmla="*/ 387 h 387"/>
            </a:gdLst>
            <a:ahLst/>
            <a:cxnLst>
              <a:cxn ang="T6">
                <a:pos x="T0" y="T1"/>
              </a:cxn>
              <a:cxn ang="T7">
                <a:pos x="T2" y="T3"/>
              </a:cxn>
              <a:cxn ang="T8">
                <a:pos x="T4" y="T5"/>
              </a:cxn>
            </a:cxnLst>
            <a:rect l="T9" t="T10" r="T11" b="T12"/>
            <a:pathLst>
              <a:path w="888" h="387">
                <a:moveTo>
                  <a:pt x="0" y="387"/>
                </a:moveTo>
                <a:lnTo>
                  <a:pt x="0" y="0"/>
                </a:lnTo>
                <a:lnTo>
                  <a:pt x="888" y="0"/>
                </a:lnTo>
              </a:path>
            </a:pathLst>
          </a:custGeom>
          <a:noFill/>
          <a:ln w="12700" cap="flat" cmpd="sng">
            <a:solidFill>
              <a:srgbClr val="969696"/>
            </a:solidFill>
            <a:miter lim="800000"/>
            <a:headEnd/>
            <a:tailEnd/>
          </a:ln>
        </p:spPr>
        <p:txBody>
          <a:bodyPr/>
          <a:lstStyle/>
          <a:p>
            <a:endParaRPr lang="zh-CN" altLang="en-US"/>
          </a:p>
        </p:txBody>
      </p:sp>
      <p:sp>
        <p:nvSpPr>
          <p:cNvPr id="12296" name="Line 11"/>
          <p:cNvSpPr>
            <a:spLocks noChangeShapeType="1"/>
          </p:cNvSpPr>
          <p:nvPr/>
        </p:nvSpPr>
        <p:spPr bwMode="auto">
          <a:xfrm>
            <a:off x="2357438" y="3409950"/>
            <a:ext cx="309562" cy="287338"/>
          </a:xfrm>
          <a:prstGeom prst="line">
            <a:avLst/>
          </a:prstGeom>
          <a:noFill/>
          <a:ln w="12700">
            <a:solidFill>
              <a:srgbClr val="969696"/>
            </a:solidFill>
            <a:round/>
            <a:headEnd/>
            <a:tailEnd/>
          </a:ln>
        </p:spPr>
        <p:txBody>
          <a:bodyPr/>
          <a:lstStyle/>
          <a:p>
            <a:endParaRPr lang="zh-CN" altLang="en-US"/>
          </a:p>
        </p:txBody>
      </p:sp>
      <p:sp>
        <p:nvSpPr>
          <p:cNvPr id="12297" name="Line 12"/>
          <p:cNvSpPr>
            <a:spLocks noChangeShapeType="1"/>
          </p:cNvSpPr>
          <p:nvPr/>
        </p:nvSpPr>
        <p:spPr bwMode="auto">
          <a:xfrm flipV="1">
            <a:off x="2357438" y="3698875"/>
            <a:ext cx="309562" cy="290513"/>
          </a:xfrm>
          <a:prstGeom prst="line">
            <a:avLst/>
          </a:prstGeom>
          <a:noFill/>
          <a:ln w="12700">
            <a:solidFill>
              <a:srgbClr val="969696"/>
            </a:solidFill>
            <a:round/>
            <a:headEnd/>
            <a:tailEnd/>
          </a:ln>
        </p:spPr>
        <p:txBody>
          <a:bodyPr/>
          <a:lstStyle/>
          <a:p>
            <a:endParaRPr lang="zh-CN" altLang="en-US"/>
          </a:p>
        </p:txBody>
      </p:sp>
      <p:sp>
        <p:nvSpPr>
          <p:cNvPr id="12298" name="Line 13"/>
          <p:cNvSpPr>
            <a:spLocks noChangeShapeType="1"/>
          </p:cNvSpPr>
          <p:nvPr/>
        </p:nvSpPr>
        <p:spPr bwMode="auto">
          <a:xfrm flipH="1">
            <a:off x="1511300" y="4083050"/>
            <a:ext cx="455613" cy="0"/>
          </a:xfrm>
          <a:prstGeom prst="line">
            <a:avLst/>
          </a:prstGeom>
          <a:noFill/>
          <a:ln w="12700">
            <a:solidFill>
              <a:srgbClr val="969696"/>
            </a:solidFill>
            <a:round/>
            <a:headEnd/>
            <a:tailEnd/>
          </a:ln>
        </p:spPr>
        <p:txBody>
          <a:bodyPr/>
          <a:lstStyle/>
          <a:p>
            <a:endParaRPr lang="zh-CN" altLang="en-US"/>
          </a:p>
        </p:txBody>
      </p:sp>
      <p:sp>
        <p:nvSpPr>
          <p:cNvPr id="12299" name="Line 14"/>
          <p:cNvSpPr>
            <a:spLocks noChangeShapeType="1"/>
          </p:cNvSpPr>
          <p:nvPr/>
        </p:nvSpPr>
        <p:spPr bwMode="auto">
          <a:xfrm flipH="1">
            <a:off x="1720850" y="4379913"/>
            <a:ext cx="282575" cy="307975"/>
          </a:xfrm>
          <a:prstGeom prst="line">
            <a:avLst/>
          </a:prstGeom>
          <a:noFill/>
          <a:ln w="12700">
            <a:solidFill>
              <a:srgbClr val="969696"/>
            </a:solidFill>
            <a:round/>
            <a:headEnd/>
            <a:tailEnd/>
          </a:ln>
        </p:spPr>
        <p:txBody>
          <a:bodyPr/>
          <a:lstStyle/>
          <a:p>
            <a:endParaRPr lang="zh-CN" altLang="en-US"/>
          </a:p>
        </p:txBody>
      </p:sp>
      <p:sp>
        <p:nvSpPr>
          <p:cNvPr id="12300" name="Freeform 15"/>
          <p:cNvSpPr>
            <a:spLocks noChangeArrowheads="1"/>
          </p:cNvSpPr>
          <p:nvPr/>
        </p:nvSpPr>
        <p:spPr bwMode="auto">
          <a:xfrm flipH="1">
            <a:off x="3560763" y="3416300"/>
            <a:ext cx="623887" cy="842963"/>
          </a:xfrm>
          <a:custGeom>
            <a:avLst/>
            <a:gdLst>
              <a:gd name="T0" fmla="*/ 2147483646 w 428"/>
              <a:gd name="T1" fmla="*/ 2147483646 h 578"/>
              <a:gd name="T2" fmla="*/ 2147483646 w 428"/>
              <a:gd name="T3" fmla="*/ 2147483646 h 578"/>
              <a:gd name="T4" fmla="*/ 0 w 428"/>
              <a:gd name="T5" fmla="*/ 2147483646 h 578"/>
              <a:gd name="T6" fmla="*/ 0 w 428"/>
              <a:gd name="T7" fmla="*/ 0 h 578"/>
              <a:gd name="T8" fmla="*/ 0 60000 65536"/>
              <a:gd name="T9" fmla="*/ 0 60000 65536"/>
              <a:gd name="T10" fmla="*/ 0 60000 65536"/>
              <a:gd name="T11" fmla="*/ 0 60000 65536"/>
              <a:gd name="T12" fmla="*/ 0 w 428"/>
              <a:gd name="T13" fmla="*/ 0 h 578"/>
              <a:gd name="T14" fmla="*/ 428 w 428"/>
              <a:gd name="T15" fmla="*/ 578 h 578"/>
            </a:gdLst>
            <a:ahLst/>
            <a:cxnLst>
              <a:cxn ang="T8">
                <a:pos x="T0" y="T1"/>
              </a:cxn>
              <a:cxn ang="T9">
                <a:pos x="T2" y="T3"/>
              </a:cxn>
              <a:cxn ang="T10">
                <a:pos x="T4" y="T5"/>
              </a:cxn>
              <a:cxn ang="T11">
                <a:pos x="T6" y="T7"/>
              </a:cxn>
            </a:cxnLst>
            <a:rect l="T12" t="T13" r="T14" b="T15"/>
            <a:pathLst>
              <a:path w="428" h="578">
                <a:moveTo>
                  <a:pt x="428" y="578"/>
                </a:moveTo>
                <a:lnTo>
                  <a:pt x="425" y="236"/>
                </a:lnTo>
                <a:lnTo>
                  <a:pt x="0" y="236"/>
                </a:lnTo>
                <a:lnTo>
                  <a:pt x="0" y="0"/>
                </a:lnTo>
              </a:path>
            </a:pathLst>
          </a:custGeom>
          <a:noFill/>
          <a:ln w="12700" cap="flat" cmpd="sng">
            <a:solidFill>
              <a:srgbClr val="969696"/>
            </a:solidFill>
            <a:miter lim="800000"/>
            <a:headEnd/>
            <a:tailEnd/>
          </a:ln>
        </p:spPr>
        <p:txBody>
          <a:bodyPr/>
          <a:lstStyle/>
          <a:p>
            <a:endParaRPr lang="zh-CN" altLang="en-US"/>
          </a:p>
        </p:txBody>
      </p:sp>
      <p:sp>
        <p:nvSpPr>
          <p:cNvPr id="12301" name="Line 16"/>
          <p:cNvSpPr>
            <a:spLocks noChangeShapeType="1"/>
          </p:cNvSpPr>
          <p:nvPr/>
        </p:nvSpPr>
        <p:spPr bwMode="auto">
          <a:xfrm flipV="1">
            <a:off x="4178300" y="2451100"/>
            <a:ext cx="11113" cy="466725"/>
          </a:xfrm>
          <a:prstGeom prst="line">
            <a:avLst/>
          </a:prstGeom>
          <a:noFill/>
          <a:ln w="12700">
            <a:solidFill>
              <a:srgbClr val="969696"/>
            </a:solidFill>
            <a:round/>
            <a:headEnd/>
            <a:tailEnd/>
          </a:ln>
        </p:spPr>
        <p:txBody>
          <a:bodyPr/>
          <a:lstStyle/>
          <a:p>
            <a:endParaRPr lang="zh-CN" altLang="en-US"/>
          </a:p>
        </p:txBody>
      </p:sp>
      <p:sp>
        <p:nvSpPr>
          <p:cNvPr id="12302" name="Line 17"/>
          <p:cNvSpPr>
            <a:spLocks noChangeShapeType="1"/>
          </p:cNvSpPr>
          <p:nvPr/>
        </p:nvSpPr>
        <p:spPr bwMode="auto">
          <a:xfrm flipH="1" flipV="1">
            <a:off x="3827463" y="2811463"/>
            <a:ext cx="200025" cy="192087"/>
          </a:xfrm>
          <a:prstGeom prst="line">
            <a:avLst/>
          </a:prstGeom>
          <a:noFill/>
          <a:ln w="12700">
            <a:solidFill>
              <a:srgbClr val="969696"/>
            </a:solidFill>
            <a:round/>
            <a:headEnd/>
            <a:tailEnd/>
          </a:ln>
        </p:spPr>
        <p:txBody>
          <a:bodyPr/>
          <a:lstStyle/>
          <a:p>
            <a:endParaRPr lang="zh-CN" altLang="en-US"/>
          </a:p>
        </p:txBody>
      </p:sp>
      <p:sp>
        <p:nvSpPr>
          <p:cNvPr id="12303" name="Line 18"/>
          <p:cNvSpPr>
            <a:spLocks noChangeShapeType="1"/>
          </p:cNvSpPr>
          <p:nvPr/>
        </p:nvSpPr>
        <p:spPr bwMode="auto">
          <a:xfrm flipV="1">
            <a:off x="4362450" y="2811463"/>
            <a:ext cx="193675" cy="188912"/>
          </a:xfrm>
          <a:prstGeom prst="line">
            <a:avLst/>
          </a:prstGeom>
          <a:noFill/>
          <a:ln w="12700">
            <a:solidFill>
              <a:srgbClr val="969696"/>
            </a:solidFill>
            <a:round/>
            <a:headEnd/>
            <a:tailEnd/>
          </a:ln>
        </p:spPr>
        <p:txBody>
          <a:bodyPr/>
          <a:lstStyle/>
          <a:p>
            <a:endParaRPr lang="zh-CN" altLang="en-US"/>
          </a:p>
        </p:txBody>
      </p:sp>
      <p:sp>
        <p:nvSpPr>
          <p:cNvPr id="12304" name="Freeform 19"/>
          <p:cNvSpPr>
            <a:spLocks noChangeArrowheads="1"/>
          </p:cNvSpPr>
          <p:nvPr/>
        </p:nvSpPr>
        <p:spPr bwMode="auto">
          <a:xfrm flipH="1">
            <a:off x="3651250" y="3859213"/>
            <a:ext cx="849313" cy="398462"/>
          </a:xfrm>
          <a:custGeom>
            <a:avLst/>
            <a:gdLst>
              <a:gd name="T0" fmla="*/ 2147483646 w 584"/>
              <a:gd name="T1" fmla="*/ 2147483646 h 274"/>
              <a:gd name="T2" fmla="*/ 2147483646 w 584"/>
              <a:gd name="T3" fmla="*/ 0 h 274"/>
              <a:gd name="T4" fmla="*/ 0 w 584"/>
              <a:gd name="T5" fmla="*/ 0 h 274"/>
              <a:gd name="T6" fmla="*/ 0 60000 65536"/>
              <a:gd name="T7" fmla="*/ 0 60000 65536"/>
              <a:gd name="T8" fmla="*/ 0 60000 65536"/>
              <a:gd name="T9" fmla="*/ 0 w 584"/>
              <a:gd name="T10" fmla="*/ 0 h 274"/>
              <a:gd name="T11" fmla="*/ 584 w 584"/>
              <a:gd name="T12" fmla="*/ 274 h 274"/>
            </a:gdLst>
            <a:ahLst/>
            <a:cxnLst>
              <a:cxn ang="T6">
                <a:pos x="T0" y="T1"/>
              </a:cxn>
              <a:cxn ang="T7">
                <a:pos x="T2" y="T3"/>
              </a:cxn>
              <a:cxn ang="T8">
                <a:pos x="T4" y="T5"/>
              </a:cxn>
            </a:cxnLst>
            <a:rect l="T9" t="T10" r="T11" b="T12"/>
            <a:pathLst>
              <a:path w="584" h="274">
                <a:moveTo>
                  <a:pt x="584" y="274"/>
                </a:moveTo>
                <a:lnTo>
                  <a:pt x="582" y="0"/>
                </a:lnTo>
                <a:lnTo>
                  <a:pt x="0" y="0"/>
                </a:lnTo>
              </a:path>
            </a:pathLst>
          </a:custGeom>
          <a:noFill/>
          <a:ln w="12700" cap="flat" cmpd="sng">
            <a:solidFill>
              <a:srgbClr val="969696"/>
            </a:solidFill>
            <a:miter lim="800000"/>
            <a:headEnd/>
            <a:tailEnd/>
          </a:ln>
        </p:spPr>
        <p:txBody>
          <a:bodyPr/>
          <a:lstStyle/>
          <a:p>
            <a:endParaRPr lang="zh-CN" altLang="en-US"/>
          </a:p>
        </p:txBody>
      </p:sp>
      <p:sp>
        <p:nvSpPr>
          <p:cNvPr id="12305" name="Line 20"/>
          <p:cNvSpPr>
            <a:spLocks noChangeShapeType="1"/>
          </p:cNvSpPr>
          <p:nvPr/>
        </p:nvSpPr>
        <p:spPr bwMode="auto">
          <a:xfrm flipV="1">
            <a:off x="5022850" y="3865563"/>
            <a:ext cx="561975" cy="4762"/>
          </a:xfrm>
          <a:prstGeom prst="line">
            <a:avLst/>
          </a:prstGeom>
          <a:noFill/>
          <a:ln w="12700">
            <a:solidFill>
              <a:srgbClr val="969696"/>
            </a:solidFill>
            <a:round/>
            <a:headEnd/>
            <a:tailEnd/>
          </a:ln>
        </p:spPr>
        <p:txBody>
          <a:bodyPr/>
          <a:lstStyle/>
          <a:p>
            <a:endParaRPr lang="zh-CN" altLang="en-US"/>
          </a:p>
        </p:txBody>
      </p:sp>
      <p:sp>
        <p:nvSpPr>
          <p:cNvPr id="12306" name="Line 21"/>
          <p:cNvSpPr>
            <a:spLocks noChangeShapeType="1"/>
          </p:cNvSpPr>
          <p:nvPr/>
        </p:nvSpPr>
        <p:spPr bwMode="auto">
          <a:xfrm flipV="1">
            <a:off x="4778375" y="3300413"/>
            <a:ext cx="336550" cy="342900"/>
          </a:xfrm>
          <a:prstGeom prst="line">
            <a:avLst/>
          </a:prstGeom>
          <a:noFill/>
          <a:ln w="12700">
            <a:solidFill>
              <a:srgbClr val="969696"/>
            </a:solidFill>
            <a:round/>
            <a:headEnd/>
            <a:tailEnd/>
          </a:ln>
        </p:spPr>
        <p:txBody>
          <a:bodyPr/>
          <a:lstStyle/>
          <a:p>
            <a:endParaRPr lang="zh-CN" altLang="en-US"/>
          </a:p>
        </p:txBody>
      </p:sp>
      <p:sp>
        <p:nvSpPr>
          <p:cNvPr id="12307" name="Line 22"/>
          <p:cNvSpPr>
            <a:spLocks noChangeShapeType="1"/>
          </p:cNvSpPr>
          <p:nvPr/>
        </p:nvSpPr>
        <p:spPr bwMode="auto">
          <a:xfrm>
            <a:off x="4781550" y="4102100"/>
            <a:ext cx="314325" cy="284163"/>
          </a:xfrm>
          <a:prstGeom prst="line">
            <a:avLst/>
          </a:prstGeom>
          <a:noFill/>
          <a:ln w="12700">
            <a:solidFill>
              <a:srgbClr val="969696"/>
            </a:solidFill>
            <a:round/>
            <a:headEnd/>
            <a:tailEnd/>
          </a:ln>
        </p:spPr>
        <p:txBody>
          <a:bodyPr/>
          <a:lstStyle/>
          <a:p>
            <a:endParaRPr lang="zh-CN" altLang="en-US"/>
          </a:p>
        </p:txBody>
      </p:sp>
      <p:sp>
        <p:nvSpPr>
          <p:cNvPr id="12308" name="Line 23"/>
          <p:cNvSpPr>
            <a:spLocks noChangeShapeType="1"/>
          </p:cNvSpPr>
          <p:nvPr/>
        </p:nvSpPr>
        <p:spPr bwMode="auto">
          <a:xfrm flipV="1">
            <a:off x="5407025" y="2746375"/>
            <a:ext cx="300038" cy="307975"/>
          </a:xfrm>
          <a:prstGeom prst="line">
            <a:avLst/>
          </a:prstGeom>
          <a:noFill/>
          <a:ln w="12700">
            <a:solidFill>
              <a:srgbClr val="969696"/>
            </a:solidFill>
            <a:round/>
            <a:headEnd/>
            <a:tailEnd/>
          </a:ln>
        </p:spPr>
        <p:txBody>
          <a:bodyPr/>
          <a:lstStyle/>
          <a:p>
            <a:endParaRPr lang="zh-CN" altLang="en-US"/>
          </a:p>
        </p:txBody>
      </p:sp>
      <p:sp>
        <p:nvSpPr>
          <p:cNvPr id="12309" name="Freeform 5"/>
          <p:cNvSpPr>
            <a:spLocks noEditPoints="1" noChangeArrowheads="1"/>
          </p:cNvSpPr>
          <p:nvPr/>
        </p:nvSpPr>
        <p:spPr bwMode="auto">
          <a:xfrm>
            <a:off x="4556125" y="2363788"/>
            <a:ext cx="466725" cy="381000"/>
          </a:xfrm>
          <a:custGeom>
            <a:avLst/>
            <a:gdLst>
              <a:gd name="T0" fmla="*/ 2147483646 w 153"/>
              <a:gd name="T1" fmla="*/ 0 h 125"/>
              <a:gd name="T2" fmla="*/ 0 w 153"/>
              <a:gd name="T3" fmla="*/ 2147483646 h 125"/>
              <a:gd name="T4" fmla="*/ 2147483646 w 153"/>
              <a:gd name="T5" fmla="*/ 2147483646 h 125"/>
              <a:gd name="T6" fmla="*/ 2147483646 w 153"/>
              <a:gd name="T7" fmla="*/ 2147483646 h 125"/>
              <a:gd name="T8" fmla="*/ 2147483646 w 153"/>
              <a:gd name="T9" fmla="*/ 2147483646 h 125"/>
              <a:gd name="T10" fmla="*/ 2147483646 w 153"/>
              <a:gd name="T11" fmla="*/ 2147483646 h 125"/>
              <a:gd name="T12" fmla="*/ 2147483646 w 153"/>
              <a:gd name="T13" fmla="*/ 2147483646 h 125"/>
              <a:gd name="T14" fmla="*/ 2147483646 w 153"/>
              <a:gd name="T15" fmla="*/ 2147483646 h 125"/>
              <a:gd name="T16" fmla="*/ 2147483646 w 153"/>
              <a:gd name="T17" fmla="*/ 2147483646 h 125"/>
              <a:gd name="T18" fmla="*/ 2147483646 w 153"/>
              <a:gd name="T19" fmla="*/ 2147483646 h 125"/>
              <a:gd name="T20" fmla="*/ 2147483646 w 153"/>
              <a:gd name="T21" fmla="*/ 2147483646 h 125"/>
              <a:gd name="T22" fmla="*/ 2147483646 w 153"/>
              <a:gd name="T23" fmla="*/ 2147483646 h 125"/>
              <a:gd name="T24" fmla="*/ 2147483646 w 153"/>
              <a:gd name="T25" fmla="*/ 2147483646 h 125"/>
              <a:gd name="T26" fmla="*/ 2147483646 w 153"/>
              <a:gd name="T27" fmla="*/ 2147483646 h 125"/>
              <a:gd name="T28" fmla="*/ 2147483646 w 153"/>
              <a:gd name="T29" fmla="*/ 2147483646 h 125"/>
              <a:gd name="T30" fmla="*/ 2147483646 w 153"/>
              <a:gd name="T31" fmla="*/ 2147483646 h 125"/>
              <a:gd name="T32" fmla="*/ 2147483646 w 153"/>
              <a:gd name="T33" fmla="*/ 2147483646 h 125"/>
              <a:gd name="T34" fmla="*/ 2147483646 w 153"/>
              <a:gd name="T35" fmla="*/ 0 h 125"/>
              <a:gd name="T36" fmla="*/ 2147483646 w 153"/>
              <a:gd name="T37" fmla="*/ 2147483646 h 125"/>
              <a:gd name="T38" fmla="*/ 2147483646 w 153"/>
              <a:gd name="T39" fmla="*/ 2147483646 h 125"/>
              <a:gd name="T40" fmla="*/ 2147483646 w 153"/>
              <a:gd name="T41" fmla="*/ 2147483646 h 125"/>
              <a:gd name="T42" fmla="*/ 2147483646 w 153"/>
              <a:gd name="T43" fmla="*/ 2147483646 h 125"/>
              <a:gd name="T44" fmla="*/ 2147483646 w 153"/>
              <a:gd name="T45" fmla="*/ 2147483646 h 125"/>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w 153"/>
              <a:gd name="T70" fmla="*/ 0 h 125"/>
              <a:gd name="T71" fmla="*/ 153 w 153"/>
              <a:gd name="T72" fmla="*/ 125 h 125"/>
            </a:gdLst>
            <a:ahLst/>
            <a:cxnLst>
              <a:cxn ang="T46">
                <a:pos x="T0" y="T1"/>
              </a:cxn>
              <a:cxn ang="T47">
                <a:pos x="T2" y="T3"/>
              </a:cxn>
              <a:cxn ang="T48">
                <a:pos x="T4" y="T5"/>
              </a:cxn>
              <a:cxn ang="T49">
                <a:pos x="T6" y="T7"/>
              </a:cxn>
              <a:cxn ang="T50">
                <a:pos x="T8" y="T9"/>
              </a:cxn>
              <a:cxn ang="T51">
                <a:pos x="T10" y="T11"/>
              </a:cxn>
              <a:cxn ang="T52">
                <a:pos x="T12" y="T13"/>
              </a:cxn>
              <a:cxn ang="T53">
                <a:pos x="T14" y="T15"/>
              </a:cxn>
              <a:cxn ang="T54">
                <a:pos x="T16" y="T17"/>
              </a:cxn>
              <a:cxn ang="T55">
                <a:pos x="T18" y="T19"/>
              </a:cxn>
              <a:cxn ang="T56">
                <a:pos x="T20" y="T21"/>
              </a:cxn>
              <a:cxn ang="T57">
                <a:pos x="T22" y="T23"/>
              </a:cxn>
              <a:cxn ang="T58">
                <a:pos x="T24" y="T25"/>
              </a:cxn>
              <a:cxn ang="T59">
                <a:pos x="T26" y="T27"/>
              </a:cxn>
              <a:cxn ang="T60">
                <a:pos x="T28" y="T29"/>
              </a:cxn>
              <a:cxn ang="T61">
                <a:pos x="T30" y="T31"/>
              </a:cxn>
              <a:cxn ang="T62">
                <a:pos x="T32" y="T33"/>
              </a:cxn>
              <a:cxn ang="T63">
                <a:pos x="T34" y="T35"/>
              </a:cxn>
              <a:cxn ang="T64">
                <a:pos x="T36" y="T37"/>
              </a:cxn>
              <a:cxn ang="T65">
                <a:pos x="T38" y="T39"/>
              </a:cxn>
              <a:cxn ang="T66">
                <a:pos x="T40" y="T41"/>
              </a:cxn>
              <a:cxn ang="T67">
                <a:pos x="T42" y="T43"/>
              </a:cxn>
              <a:cxn ang="T68">
                <a:pos x="T44" y="T45"/>
              </a:cxn>
            </a:cxnLst>
            <a:rect l="T69" t="T70" r="T71" b="T72"/>
            <a:pathLst>
              <a:path w="153" h="125">
                <a:moveTo>
                  <a:pt x="78" y="0"/>
                </a:moveTo>
                <a:cubicBezTo>
                  <a:pt x="0" y="69"/>
                  <a:pt x="0" y="69"/>
                  <a:pt x="0" y="69"/>
                </a:cubicBezTo>
                <a:cubicBezTo>
                  <a:pt x="0" y="69"/>
                  <a:pt x="5" y="78"/>
                  <a:pt x="15" y="69"/>
                </a:cubicBezTo>
                <a:cubicBezTo>
                  <a:pt x="21" y="64"/>
                  <a:pt x="21" y="64"/>
                  <a:pt x="21" y="64"/>
                </a:cubicBezTo>
                <a:cubicBezTo>
                  <a:pt x="21" y="121"/>
                  <a:pt x="21" y="121"/>
                  <a:pt x="21" y="121"/>
                </a:cubicBezTo>
                <a:cubicBezTo>
                  <a:pt x="21" y="121"/>
                  <a:pt x="21" y="125"/>
                  <a:pt x="24" y="125"/>
                </a:cubicBezTo>
                <a:cubicBezTo>
                  <a:pt x="28" y="125"/>
                  <a:pt x="62" y="125"/>
                  <a:pt x="62" y="125"/>
                </a:cubicBezTo>
                <a:cubicBezTo>
                  <a:pt x="63" y="93"/>
                  <a:pt x="63" y="93"/>
                  <a:pt x="63" y="93"/>
                </a:cubicBezTo>
                <a:cubicBezTo>
                  <a:pt x="63" y="93"/>
                  <a:pt x="62" y="88"/>
                  <a:pt x="67" y="88"/>
                </a:cubicBezTo>
                <a:cubicBezTo>
                  <a:pt x="83" y="88"/>
                  <a:pt x="83" y="88"/>
                  <a:pt x="83" y="88"/>
                </a:cubicBezTo>
                <a:cubicBezTo>
                  <a:pt x="89" y="88"/>
                  <a:pt x="89" y="93"/>
                  <a:pt x="89" y="93"/>
                </a:cubicBezTo>
                <a:cubicBezTo>
                  <a:pt x="89" y="125"/>
                  <a:pt x="89" y="125"/>
                  <a:pt x="89" y="125"/>
                </a:cubicBezTo>
                <a:cubicBezTo>
                  <a:pt x="89" y="125"/>
                  <a:pt x="121" y="125"/>
                  <a:pt x="126" y="125"/>
                </a:cubicBezTo>
                <a:cubicBezTo>
                  <a:pt x="131" y="125"/>
                  <a:pt x="130" y="120"/>
                  <a:pt x="130" y="120"/>
                </a:cubicBezTo>
                <a:cubicBezTo>
                  <a:pt x="130" y="63"/>
                  <a:pt x="130" y="63"/>
                  <a:pt x="130" y="63"/>
                </a:cubicBezTo>
                <a:cubicBezTo>
                  <a:pt x="136" y="69"/>
                  <a:pt x="136" y="69"/>
                  <a:pt x="136" y="69"/>
                </a:cubicBezTo>
                <a:cubicBezTo>
                  <a:pt x="148" y="77"/>
                  <a:pt x="153" y="69"/>
                  <a:pt x="153" y="69"/>
                </a:cubicBezTo>
                <a:lnTo>
                  <a:pt x="78" y="0"/>
                </a:lnTo>
                <a:close/>
                <a:moveTo>
                  <a:pt x="76" y="76"/>
                </a:moveTo>
                <a:cubicBezTo>
                  <a:pt x="67" y="76"/>
                  <a:pt x="60" y="69"/>
                  <a:pt x="60" y="60"/>
                </a:cubicBezTo>
                <a:cubicBezTo>
                  <a:pt x="60" y="50"/>
                  <a:pt x="67" y="43"/>
                  <a:pt x="76" y="43"/>
                </a:cubicBezTo>
                <a:cubicBezTo>
                  <a:pt x="85" y="43"/>
                  <a:pt x="92" y="50"/>
                  <a:pt x="92" y="60"/>
                </a:cubicBezTo>
                <a:cubicBezTo>
                  <a:pt x="92" y="69"/>
                  <a:pt x="85" y="76"/>
                  <a:pt x="76" y="76"/>
                </a:cubicBezTo>
                <a:close/>
              </a:path>
            </a:pathLst>
          </a:custGeom>
          <a:solidFill>
            <a:srgbClr val="50D6E4"/>
          </a:solidFill>
          <a:ln w="9525">
            <a:noFill/>
            <a:miter lim="800000"/>
            <a:headEnd/>
            <a:tailEnd/>
          </a:ln>
        </p:spPr>
        <p:txBody>
          <a:bodyPr/>
          <a:lstStyle/>
          <a:p>
            <a:endParaRPr lang="zh-CN" altLang="en-US"/>
          </a:p>
        </p:txBody>
      </p:sp>
      <p:sp>
        <p:nvSpPr>
          <p:cNvPr id="12310" name="Freeform 6"/>
          <p:cNvSpPr>
            <a:spLocks noChangeArrowheads="1"/>
          </p:cNvSpPr>
          <p:nvPr/>
        </p:nvSpPr>
        <p:spPr bwMode="auto">
          <a:xfrm>
            <a:off x="4921250" y="2413000"/>
            <a:ext cx="46038" cy="93663"/>
          </a:xfrm>
          <a:custGeom>
            <a:avLst/>
            <a:gdLst>
              <a:gd name="T0" fmla="*/ 2147483646 w 20"/>
              <a:gd name="T1" fmla="*/ 2147483646 h 41"/>
              <a:gd name="T2" fmla="*/ 2147483646 w 20"/>
              <a:gd name="T3" fmla="*/ 0 h 41"/>
              <a:gd name="T4" fmla="*/ 0 w 20"/>
              <a:gd name="T5" fmla="*/ 0 h 41"/>
              <a:gd name="T6" fmla="*/ 0 w 20"/>
              <a:gd name="T7" fmla="*/ 2147483646 h 41"/>
              <a:gd name="T8" fmla="*/ 2147483646 w 20"/>
              <a:gd name="T9" fmla="*/ 2147483646 h 41"/>
              <a:gd name="T10" fmla="*/ 0 60000 65536"/>
              <a:gd name="T11" fmla="*/ 0 60000 65536"/>
              <a:gd name="T12" fmla="*/ 0 60000 65536"/>
              <a:gd name="T13" fmla="*/ 0 60000 65536"/>
              <a:gd name="T14" fmla="*/ 0 60000 65536"/>
              <a:gd name="T15" fmla="*/ 0 w 20"/>
              <a:gd name="T16" fmla="*/ 0 h 41"/>
              <a:gd name="T17" fmla="*/ 20 w 20"/>
              <a:gd name="T18" fmla="*/ 41 h 41"/>
            </a:gdLst>
            <a:ahLst/>
            <a:cxnLst>
              <a:cxn ang="T10">
                <a:pos x="T0" y="T1"/>
              </a:cxn>
              <a:cxn ang="T11">
                <a:pos x="T2" y="T3"/>
              </a:cxn>
              <a:cxn ang="T12">
                <a:pos x="T4" y="T5"/>
              </a:cxn>
              <a:cxn ang="T13">
                <a:pos x="T6" y="T7"/>
              </a:cxn>
              <a:cxn ang="T14">
                <a:pos x="T8" y="T9"/>
              </a:cxn>
            </a:cxnLst>
            <a:rect l="T15" t="T16" r="T17" b="T18"/>
            <a:pathLst>
              <a:path w="20" h="41">
                <a:moveTo>
                  <a:pt x="20" y="41"/>
                </a:moveTo>
                <a:lnTo>
                  <a:pt x="20" y="0"/>
                </a:lnTo>
                <a:lnTo>
                  <a:pt x="0" y="0"/>
                </a:lnTo>
                <a:lnTo>
                  <a:pt x="0" y="24"/>
                </a:lnTo>
                <a:lnTo>
                  <a:pt x="20" y="41"/>
                </a:lnTo>
                <a:close/>
              </a:path>
            </a:pathLst>
          </a:custGeom>
          <a:solidFill>
            <a:srgbClr val="50D6E4"/>
          </a:solidFill>
          <a:ln w="9525">
            <a:noFill/>
            <a:miter lim="800000"/>
            <a:headEnd/>
            <a:tailEnd/>
          </a:ln>
        </p:spPr>
        <p:txBody>
          <a:bodyPr/>
          <a:lstStyle/>
          <a:p>
            <a:endParaRPr lang="zh-CN" altLang="en-US"/>
          </a:p>
        </p:txBody>
      </p:sp>
      <p:sp>
        <p:nvSpPr>
          <p:cNvPr id="12311" name="Oval 7"/>
          <p:cNvSpPr>
            <a:spLocks noChangeArrowheads="1"/>
          </p:cNvSpPr>
          <p:nvPr/>
        </p:nvSpPr>
        <p:spPr bwMode="auto">
          <a:xfrm>
            <a:off x="4764088" y="2519363"/>
            <a:ext cx="47625" cy="50800"/>
          </a:xfrm>
          <a:prstGeom prst="ellipse">
            <a:avLst/>
          </a:prstGeom>
          <a:solidFill>
            <a:srgbClr val="50D6E4"/>
          </a:solidFill>
          <a:ln w="9525">
            <a:noFill/>
            <a:round/>
            <a:headEnd/>
            <a:tailEnd/>
          </a:ln>
        </p:spPr>
        <p:txBody>
          <a:bodyPr/>
          <a:lstStyle/>
          <a:p>
            <a:pPr eaLnBrk="1" hangingPunct="1">
              <a:buFont typeface="Arial" pitchFamily="34" charset="0"/>
              <a:buNone/>
            </a:pPr>
            <a:endParaRPr lang="zh-CN" altLang="zh-CN">
              <a:solidFill>
                <a:srgbClr val="000000"/>
              </a:solidFill>
              <a:ea typeface="微软雅黑" pitchFamily="34" charset="-122"/>
              <a:sym typeface="Calibri" pitchFamily="34" charset="0"/>
            </a:endParaRPr>
          </a:p>
        </p:txBody>
      </p:sp>
      <p:sp>
        <p:nvSpPr>
          <p:cNvPr id="12312" name="Freeform 8"/>
          <p:cNvSpPr>
            <a:spLocks noChangeArrowheads="1"/>
          </p:cNvSpPr>
          <p:nvPr/>
        </p:nvSpPr>
        <p:spPr bwMode="auto">
          <a:xfrm>
            <a:off x="5556250" y="4010025"/>
            <a:ext cx="106363" cy="104775"/>
          </a:xfrm>
          <a:custGeom>
            <a:avLst/>
            <a:gdLst>
              <a:gd name="T0" fmla="*/ 2147483646 w 46"/>
              <a:gd name="T1" fmla="*/ 0 h 46"/>
              <a:gd name="T2" fmla="*/ 0 w 46"/>
              <a:gd name="T3" fmla="*/ 2147483646 h 46"/>
              <a:gd name="T4" fmla="*/ 2147483646 w 46"/>
              <a:gd name="T5" fmla="*/ 2147483646 h 46"/>
              <a:gd name="T6" fmla="*/ 2147483646 w 46"/>
              <a:gd name="T7" fmla="*/ 2147483646 h 46"/>
              <a:gd name="T8" fmla="*/ 2147483646 w 46"/>
              <a:gd name="T9" fmla="*/ 0 h 46"/>
              <a:gd name="T10" fmla="*/ 2147483646 w 46"/>
              <a:gd name="T11" fmla="*/ 0 h 46"/>
              <a:gd name="T12" fmla="*/ 0 60000 65536"/>
              <a:gd name="T13" fmla="*/ 0 60000 65536"/>
              <a:gd name="T14" fmla="*/ 0 60000 65536"/>
              <a:gd name="T15" fmla="*/ 0 60000 65536"/>
              <a:gd name="T16" fmla="*/ 0 60000 65536"/>
              <a:gd name="T17" fmla="*/ 0 60000 65536"/>
              <a:gd name="T18" fmla="*/ 0 w 46"/>
              <a:gd name="T19" fmla="*/ 0 h 46"/>
              <a:gd name="T20" fmla="*/ 46 w 46"/>
              <a:gd name="T21" fmla="*/ 46 h 46"/>
            </a:gdLst>
            <a:ahLst/>
            <a:cxnLst>
              <a:cxn ang="T12">
                <a:pos x="T0" y="T1"/>
              </a:cxn>
              <a:cxn ang="T13">
                <a:pos x="T2" y="T3"/>
              </a:cxn>
              <a:cxn ang="T14">
                <a:pos x="T4" y="T5"/>
              </a:cxn>
              <a:cxn ang="T15">
                <a:pos x="T6" y="T7"/>
              </a:cxn>
              <a:cxn ang="T16">
                <a:pos x="T8" y="T9"/>
              </a:cxn>
              <a:cxn ang="T17">
                <a:pos x="T10" y="T11"/>
              </a:cxn>
            </a:cxnLst>
            <a:rect l="T18" t="T19" r="T20" b="T21"/>
            <a:pathLst>
              <a:path w="46" h="46">
                <a:moveTo>
                  <a:pt x="21" y="0"/>
                </a:moveTo>
                <a:lnTo>
                  <a:pt x="0" y="46"/>
                </a:lnTo>
                <a:lnTo>
                  <a:pt x="46" y="25"/>
                </a:lnTo>
                <a:lnTo>
                  <a:pt x="46" y="26"/>
                </a:lnTo>
                <a:lnTo>
                  <a:pt x="21" y="0"/>
                </a:lnTo>
                <a:close/>
              </a:path>
            </a:pathLst>
          </a:custGeom>
          <a:solidFill>
            <a:srgbClr val="50D6E4"/>
          </a:solidFill>
          <a:ln w="9525">
            <a:noFill/>
            <a:miter lim="800000"/>
            <a:headEnd/>
            <a:tailEnd/>
          </a:ln>
        </p:spPr>
        <p:txBody>
          <a:bodyPr/>
          <a:lstStyle/>
          <a:p>
            <a:endParaRPr lang="zh-CN" altLang="en-US"/>
          </a:p>
        </p:txBody>
      </p:sp>
      <p:sp>
        <p:nvSpPr>
          <p:cNvPr id="12313" name="Freeform 9"/>
          <p:cNvSpPr>
            <a:spLocks noChangeArrowheads="1"/>
          </p:cNvSpPr>
          <p:nvPr/>
        </p:nvSpPr>
        <p:spPr bwMode="auto">
          <a:xfrm>
            <a:off x="5616575" y="3752850"/>
            <a:ext cx="265113" cy="268288"/>
          </a:xfrm>
          <a:custGeom>
            <a:avLst/>
            <a:gdLst>
              <a:gd name="T0" fmla="*/ 2147483646 w 116"/>
              <a:gd name="T1" fmla="*/ 0 h 117"/>
              <a:gd name="T2" fmla="*/ 0 w 116"/>
              <a:gd name="T3" fmla="*/ 2147483646 h 117"/>
              <a:gd name="T4" fmla="*/ 2147483646 w 116"/>
              <a:gd name="T5" fmla="*/ 2147483646 h 117"/>
              <a:gd name="T6" fmla="*/ 2147483646 w 116"/>
              <a:gd name="T7" fmla="*/ 2147483646 h 117"/>
              <a:gd name="T8" fmla="*/ 2147483646 w 116"/>
              <a:gd name="T9" fmla="*/ 0 h 117"/>
              <a:gd name="T10" fmla="*/ 0 60000 65536"/>
              <a:gd name="T11" fmla="*/ 0 60000 65536"/>
              <a:gd name="T12" fmla="*/ 0 60000 65536"/>
              <a:gd name="T13" fmla="*/ 0 60000 65536"/>
              <a:gd name="T14" fmla="*/ 0 60000 65536"/>
              <a:gd name="T15" fmla="*/ 0 w 116"/>
              <a:gd name="T16" fmla="*/ 0 h 117"/>
              <a:gd name="T17" fmla="*/ 116 w 116"/>
              <a:gd name="T18" fmla="*/ 117 h 117"/>
            </a:gdLst>
            <a:ahLst/>
            <a:cxnLst>
              <a:cxn ang="T10">
                <a:pos x="T0" y="T1"/>
              </a:cxn>
              <a:cxn ang="T11">
                <a:pos x="T2" y="T3"/>
              </a:cxn>
              <a:cxn ang="T12">
                <a:pos x="T4" y="T5"/>
              </a:cxn>
              <a:cxn ang="T13">
                <a:pos x="T6" y="T7"/>
              </a:cxn>
              <a:cxn ang="T14">
                <a:pos x="T8" y="T9"/>
              </a:cxn>
            </a:cxnLst>
            <a:rect l="T15" t="T16" r="T17" b="T18"/>
            <a:pathLst>
              <a:path w="116" h="117">
                <a:moveTo>
                  <a:pt x="105" y="0"/>
                </a:moveTo>
                <a:lnTo>
                  <a:pt x="0" y="106"/>
                </a:lnTo>
                <a:lnTo>
                  <a:pt x="11" y="117"/>
                </a:lnTo>
                <a:lnTo>
                  <a:pt x="116" y="10"/>
                </a:lnTo>
                <a:lnTo>
                  <a:pt x="105" y="0"/>
                </a:lnTo>
                <a:close/>
              </a:path>
            </a:pathLst>
          </a:custGeom>
          <a:solidFill>
            <a:srgbClr val="50D6E4"/>
          </a:solidFill>
          <a:ln w="9525">
            <a:noFill/>
            <a:miter lim="800000"/>
            <a:headEnd/>
            <a:tailEnd/>
          </a:ln>
        </p:spPr>
        <p:txBody>
          <a:bodyPr/>
          <a:lstStyle/>
          <a:p>
            <a:endParaRPr lang="zh-CN" altLang="en-US"/>
          </a:p>
        </p:txBody>
      </p:sp>
      <p:sp>
        <p:nvSpPr>
          <p:cNvPr id="12314" name="Freeform 10"/>
          <p:cNvSpPr>
            <a:spLocks noChangeArrowheads="1"/>
          </p:cNvSpPr>
          <p:nvPr/>
        </p:nvSpPr>
        <p:spPr bwMode="auto">
          <a:xfrm>
            <a:off x="5653088" y="3789363"/>
            <a:ext cx="265112" cy="268287"/>
          </a:xfrm>
          <a:custGeom>
            <a:avLst/>
            <a:gdLst>
              <a:gd name="T0" fmla="*/ 2147483646 w 116"/>
              <a:gd name="T1" fmla="*/ 0 h 117"/>
              <a:gd name="T2" fmla="*/ 0 w 116"/>
              <a:gd name="T3" fmla="*/ 2147483646 h 117"/>
              <a:gd name="T4" fmla="*/ 2147483646 w 116"/>
              <a:gd name="T5" fmla="*/ 2147483646 h 117"/>
              <a:gd name="T6" fmla="*/ 2147483646 w 116"/>
              <a:gd name="T7" fmla="*/ 2147483646 h 117"/>
              <a:gd name="T8" fmla="*/ 2147483646 w 116"/>
              <a:gd name="T9" fmla="*/ 0 h 117"/>
              <a:gd name="T10" fmla="*/ 0 60000 65536"/>
              <a:gd name="T11" fmla="*/ 0 60000 65536"/>
              <a:gd name="T12" fmla="*/ 0 60000 65536"/>
              <a:gd name="T13" fmla="*/ 0 60000 65536"/>
              <a:gd name="T14" fmla="*/ 0 60000 65536"/>
              <a:gd name="T15" fmla="*/ 0 w 116"/>
              <a:gd name="T16" fmla="*/ 0 h 117"/>
              <a:gd name="T17" fmla="*/ 116 w 116"/>
              <a:gd name="T18" fmla="*/ 117 h 117"/>
            </a:gdLst>
            <a:ahLst/>
            <a:cxnLst>
              <a:cxn ang="T10">
                <a:pos x="T0" y="T1"/>
              </a:cxn>
              <a:cxn ang="T11">
                <a:pos x="T2" y="T3"/>
              </a:cxn>
              <a:cxn ang="T12">
                <a:pos x="T4" y="T5"/>
              </a:cxn>
              <a:cxn ang="T13">
                <a:pos x="T6" y="T7"/>
              </a:cxn>
              <a:cxn ang="T14">
                <a:pos x="T8" y="T9"/>
              </a:cxn>
            </a:cxnLst>
            <a:rect l="T15" t="T16" r="T17" b="T18"/>
            <a:pathLst>
              <a:path w="116" h="117">
                <a:moveTo>
                  <a:pt x="107" y="0"/>
                </a:moveTo>
                <a:lnTo>
                  <a:pt x="0" y="106"/>
                </a:lnTo>
                <a:lnTo>
                  <a:pt x="11" y="117"/>
                </a:lnTo>
                <a:lnTo>
                  <a:pt x="116" y="10"/>
                </a:lnTo>
                <a:lnTo>
                  <a:pt x="107" y="0"/>
                </a:lnTo>
                <a:close/>
              </a:path>
            </a:pathLst>
          </a:custGeom>
          <a:solidFill>
            <a:srgbClr val="50D6E4"/>
          </a:solidFill>
          <a:ln w="9525">
            <a:noFill/>
            <a:miter lim="800000"/>
            <a:headEnd/>
            <a:tailEnd/>
          </a:ln>
        </p:spPr>
        <p:txBody>
          <a:bodyPr/>
          <a:lstStyle/>
          <a:p>
            <a:endParaRPr lang="zh-CN" altLang="en-US"/>
          </a:p>
        </p:txBody>
      </p:sp>
      <p:sp>
        <p:nvSpPr>
          <p:cNvPr id="12315" name="Freeform 11"/>
          <p:cNvSpPr>
            <a:spLocks noChangeArrowheads="1"/>
          </p:cNvSpPr>
          <p:nvPr/>
        </p:nvSpPr>
        <p:spPr bwMode="auto">
          <a:xfrm>
            <a:off x="5875338" y="3717925"/>
            <a:ext cx="80962" cy="80963"/>
          </a:xfrm>
          <a:custGeom>
            <a:avLst/>
            <a:gdLst>
              <a:gd name="T0" fmla="*/ 2147483646 w 26"/>
              <a:gd name="T1" fmla="*/ 2147483646 h 26"/>
              <a:gd name="T2" fmla="*/ 0 w 26"/>
              <a:gd name="T3" fmla="*/ 2147483646 h 26"/>
              <a:gd name="T4" fmla="*/ 2147483646 w 26"/>
              <a:gd name="T5" fmla="*/ 2147483646 h 26"/>
              <a:gd name="T6" fmla="*/ 2147483646 w 26"/>
              <a:gd name="T7" fmla="*/ 2147483646 h 26"/>
              <a:gd name="T8" fmla="*/ 0 60000 65536"/>
              <a:gd name="T9" fmla="*/ 0 60000 65536"/>
              <a:gd name="T10" fmla="*/ 0 60000 65536"/>
              <a:gd name="T11" fmla="*/ 0 60000 65536"/>
              <a:gd name="T12" fmla="*/ 0 w 26"/>
              <a:gd name="T13" fmla="*/ 0 h 26"/>
              <a:gd name="T14" fmla="*/ 26 w 26"/>
              <a:gd name="T15" fmla="*/ 26 h 26"/>
            </a:gdLst>
            <a:ahLst/>
            <a:cxnLst>
              <a:cxn ang="T8">
                <a:pos x="T0" y="T1"/>
              </a:cxn>
              <a:cxn ang="T9">
                <a:pos x="T2" y="T3"/>
              </a:cxn>
              <a:cxn ang="T10">
                <a:pos x="T4" y="T5"/>
              </a:cxn>
              <a:cxn ang="T11">
                <a:pos x="T6" y="T7"/>
              </a:cxn>
            </a:cxnLst>
            <a:rect l="T12" t="T13" r="T14" b="T15"/>
            <a:pathLst>
              <a:path w="26" h="26">
                <a:moveTo>
                  <a:pt x="17" y="8"/>
                </a:moveTo>
                <a:cubicBezTo>
                  <a:pt x="9" y="0"/>
                  <a:pt x="0" y="7"/>
                  <a:pt x="0" y="7"/>
                </a:cubicBezTo>
                <a:cubicBezTo>
                  <a:pt x="19" y="26"/>
                  <a:pt x="19" y="26"/>
                  <a:pt x="19" y="26"/>
                </a:cubicBezTo>
                <a:cubicBezTo>
                  <a:pt x="19" y="26"/>
                  <a:pt x="26" y="17"/>
                  <a:pt x="17" y="8"/>
                </a:cubicBezTo>
                <a:close/>
              </a:path>
            </a:pathLst>
          </a:custGeom>
          <a:solidFill>
            <a:srgbClr val="50D6E4"/>
          </a:solidFill>
          <a:ln w="9525">
            <a:noFill/>
            <a:miter lim="800000"/>
            <a:headEnd/>
            <a:tailEnd/>
          </a:ln>
        </p:spPr>
        <p:txBody>
          <a:bodyPr/>
          <a:lstStyle/>
          <a:p>
            <a:endParaRPr lang="zh-CN" altLang="en-US"/>
          </a:p>
        </p:txBody>
      </p:sp>
      <p:sp>
        <p:nvSpPr>
          <p:cNvPr id="12316" name="Freeform 32"/>
          <p:cNvSpPr>
            <a:spLocks noChangeArrowheads="1"/>
          </p:cNvSpPr>
          <p:nvPr/>
        </p:nvSpPr>
        <p:spPr bwMode="auto">
          <a:xfrm>
            <a:off x="2501900" y="2349500"/>
            <a:ext cx="428625" cy="247650"/>
          </a:xfrm>
          <a:custGeom>
            <a:avLst/>
            <a:gdLst>
              <a:gd name="T0" fmla="*/ 0 w 187"/>
              <a:gd name="T1" fmla="*/ 0 h 108"/>
              <a:gd name="T2" fmla="*/ 0 w 187"/>
              <a:gd name="T3" fmla="*/ 2147483646 h 108"/>
              <a:gd name="T4" fmla="*/ 2147483646 w 187"/>
              <a:gd name="T5" fmla="*/ 2147483646 h 108"/>
              <a:gd name="T6" fmla="*/ 2147483646 w 187"/>
              <a:gd name="T7" fmla="*/ 0 h 108"/>
              <a:gd name="T8" fmla="*/ 2147483646 w 187"/>
              <a:gd name="T9" fmla="*/ 2147483646 h 108"/>
              <a:gd name="T10" fmla="*/ 0 w 187"/>
              <a:gd name="T11" fmla="*/ 0 h 108"/>
              <a:gd name="T12" fmla="*/ 0 60000 65536"/>
              <a:gd name="T13" fmla="*/ 0 60000 65536"/>
              <a:gd name="T14" fmla="*/ 0 60000 65536"/>
              <a:gd name="T15" fmla="*/ 0 60000 65536"/>
              <a:gd name="T16" fmla="*/ 0 60000 65536"/>
              <a:gd name="T17" fmla="*/ 0 60000 65536"/>
              <a:gd name="T18" fmla="*/ 0 w 187"/>
              <a:gd name="T19" fmla="*/ 0 h 108"/>
              <a:gd name="T20" fmla="*/ 187 w 187"/>
              <a:gd name="T21" fmla="*/ 108 h 108"/>
            </a:gdLst>
            <a:ahLst/>
            <a:cxnLst>
              <a:cxn ang="T12">
                <a:pos x="T0" y="T1"/>
              </a:cxn>
              <a:cxn ang="T13">
                <a:pos x="T2" y="T3"/>
              </a:cxn>
              <a:cxn ang="T14">
                <a:pos x="T4" y="T5"/>
              </a:cxn>
              <a:cxn ang="T15">
                <a:pos x="T6" y="T7"/>
              </a:cxn>
              <a:cxn ang="T16">
                <a:pos x="T8" y="T9"/>
              </a:cxn>
              <a:cxn ang="T17">
                <a:pos x="T10" y="T11"/>
              </a:cxn>
            </a:cxnLst>
            <a:rect l="T18" t="T19" r="T20" b="T21"/>
            <a:pathLst>
              <a:path w="187" h="108">
                <a:moveTo>
                  <a:pt x="0" y="0"/>
                </a:moveTo>
                <a:lnTo>
                  <a:pt x="0" y="108"/>
                </a:lnTo>
                <a:lnTo>
                  <a:pt x="187" y="108"/>
                </a:lnTo>
                <a:lnTo>
                  <a:pt x="187" y="0"/>
                </a:lnTo>
                <a:lnTo>
                  <a:pt x="94" y="67"/>
                </a:lnTo>
                <a:lnTo>
                  <a:pt x="0" y="0"/>
                </a:lnTo>
                <a:close/>
              </a:path>
            </a:pathLst>
          </a:custGeom>
          <a:solidFill>
            <a:srgbClr val="50D6E4"/>
          </a:solidFill>
          <a:ln w="9525">
            <a:noFill/>
            <a:miter lim="800000"/>
            <a:headEnd/>
            <a:tailEnd/>
          </a:ln>
        </p:spPr>
        <p:txBody>
          <a:bodyPr/>
          <a:lstStyle/>
          <a:p>
            <a:endParaRPr lang="zh-CN" altLang="en-US"/>
          </a:p>
        </p:txBody>
      </p:sp>
      <p:sp>
        <p:nvSpPr>
          <p:cNvPr id="12317" name="Freeform 33"/>
          <p:cNvSpPr>
            <a:spLocks noChangeArrowheads="1"/>
          </p:cNvSpPr>
          <p:nvPr/>
        </p:nvSpPr>
        <p:spPr bwMode="auto">
          <a:xfrm>
            <a:off x="2501900" y="2292350"/>
            <a:ext cx="428625" cy="177800"/>
          </a:xfrm>
          <a:custGeom>
            <a:avLst/>
            <a:gdLst>
              <a:gd name="T0" fmla="*/ 2147483646 w 187"/>
              <a:gd name="T1" fmla="*/ 2147483646 h 77"/>
              <a:gd name="T2" fmla="*/ 2147483646 w 187"/>
              <a:gd name="T3" fmla="*/ 0 h 77"/>
              <a:gd name="T4" fmla="*/ 0 w 187"/>
              <a:gd name="T5" fmla="*/ 0 h 77"/>
              <a:gd name="T6" fmla="*/ 0 w 187"/>
              <a:gd name="T7" fmla="*/ 2147483646 h 77"/>
              <a:gd name="T8" fmla="*/ 2147483646 w 187"/>
              <a:gd name="T9" fmla="*/ 2147483646 h 77"/>
              <a:gd name="T10" fmla="*/ 2147483646 w 187"/>
              <a:gd name="T11" fmla="*/ 2147483646 h 77"/>
              <a:gd name="T12" fmla="*/ 0 60000 65536"/>
              <a:gd name="T13" fmla="*/ 0 60000 65536"/>
              <a:gd name="T14" fmla="*/ 0 60000 65536"/>
              <a:gd name="T15" fmla="*/ 0 60000 65536"/>
              <a:gd name="T16" fmla="*/ 0 60000 65536"/>
              <a:gd name="T17" fmla="*/ 0 60000 65536"/>
              <a:gd name="T18" fmla="*/ 0 w 187"/>
              <a:gd name="T19" fmla="*/ 0 h 77"/>
              <a:gd name="T20" fmla="*/ 187 w 187"/>
              <a:gd name="T21" fmla="*/ 77 h 77"/>
            </a:gdLst>
            <a:ahLst/>
            <a:cxnLst>
              <a:cxn ang="T12">
                <a:pos x="T0" y="T1"/>
              </a:cxn>
              <a:cxn ang="T13">
                <a:pos x="T2" y="T3"/>
              </a:cxn>
              <a:cxn ang="T14">
                <a:pos x="T4" y="T5"/>
              </a:cxn>
              <a:cxn ang="T15">
                <a:pos x="T6" y="T7"/>
              </a:cxn>
              <a:cxn ang="T16">
                <a:pos x="T8" y="T9"/>
              </a:cxn>
              <a:cxn ang="T17">
                <a:pos x="T10" y="T11"/>
              </a:cxn>
            </a:cxnLst>
            <a:rect l="T18" t="T19" r="T20" b="T21"/>
            <a:pathLst>
              <a:path w="187" h="77">
                <a:moveTo>
                  <a:pt x="187" y="9"/>
                </a:moveTo>
                <a:lnTo>
                  <a:pt x="187" y="0"/>
                </a:lnTo>
                <a:lnTo>
                  <a:pt x="0" y="0"/>
                </a:lnTo>
                <a:lnTo>
                  <a:pt x="0" y="10"/>
                </a:lnTo>
                <a:lnTo>
                  <a:pt x="94" y="77"/>
                </a:lnTo>
                <a:lnTo>
                  <a:pt x="187" y="9"/>
                </a:lnTo>
                <a:close/>
              </a:path>
            </a:pathLst>
          </a:custGeom>
          <a:solidFill>
            <a:srgbClr val="50D6E4"/>
          </a:solidFill>
          <a:ln w="9525">
            <a:noFill/>
            <a:miter lim="800000"/>
            <a:headEnd/>
            <a:tailEnd/>
          </a:ln>
        </p:spPr>
        <p:txBody>
          <a:bodyPr/>
          <a:lstStyle/>
          <a:p>
            <a:endParaRPr lang="zh-CN" altLang="en-US"/>
          </a:p>
        </p:txBody>
      </p:sp>
      <p:sp>
        <p:nvSpPr>
          <p:cNvPr id="12318" name="Freeform 34"/>
          <p:cNvSpPr>
            <a:spLocks noChangeArrowheads="1"/>
          </p:cNvSpPr>
          <p:nvPr/>
        </p:nvSpPr>
        <p:spPr bwMode="auto">
          <a:xfrm>
            <a:off x="5114925" y="4308475"/>
            <a:ext cx="414338" cy="366713"/>
          </a:xfrm>
          <a:custGeom>
            <a:avLst/>
            <a:gdLst>
              <a:gd name="T0" fmla="*/ 2147483646 w 136"/>
              <a:gd name="T1" fmla="*/ 2147483646 h 120"/>
              <a:gd name="T2" fmla="*/ 2147483646 w 136"/>
              <a:gd name="T3" fmla="*/ 0 h 120"/>
              <a:gd name="T4" fmla="*/ 0 w 136"/>
              <a:gd name="T5" fmla="*/ 2147483646 h 120"/>
              <a:gd name="T6" fmla="*/ 2147483646 w 136"/>
              <a:gd name="T7" fmla="*/ 2147483646 h 120"/>
              <a:gd name="T8" fmla="*/ 2147483646 w 136"/>
              <a:gd name="T9" fmla="*/ 2147483646 h 120"/>
              <a:gd name="T10" fmla="*/ 2147483646 w 136"/>
              <a:gd name="T11" fmla="*/ 2147483646 h 120"/>
              <a:gd name="T12" fmla="*/ 2147483646 w 136"/>
              <a:gd name="T13" fmla="*/ 2147483646 h 120"/>
              <a:gd name="T14" fmla="*/ 0 60000 65536"/>
              <a:gd name="T15" fmla="*/ 0 60000 65536"/>
              <a:gd name="T16" fmla="*/ 0 60000 65536"/>
              <a:gd name="T17" fmla="*/ 0 60000 65536"/>
              <a:gd name="T18" fmla="*/ 0 60000 65536"/>
              <a:gd name="T19" fmla="*/ 0 60000 65536"/>
              <a:gd name="T20" fmla="*/ 0 60000 65536"/>
              <a:gd name="T21" fmla="*/ 0 w 136"/>
              <a:gd name="T22" fmla="*/ 0 h 120"/>
              <a:gd name="T23" fmla="*/ 136 w 136"/>
              <a:gd name="T24" fmla="*/ 120 h 12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36" h="120">
                <a:moveTo>
                  <a:pt x="136" y="48"/>
                </a:moveTo>
                <a:cubicBezTo>
                  <a:pt x="136" y="22"/>
                  <a:pt x="106" y="0"/>
                  <a:pt x="68" y="0"/>
                </a:cubicBezTo>
                <a:cubicBezTo>
                  <a:pt x="31" y="0"/>
                  <a:pt x="0" y="22"/>
                  <a:pt x="0" y="48"/>
                </a:cubicBezTo>
                <a:cubicBezTo>
                  <a:pt x="0" y="67"/>
                  <a:pt x="15" y="83"/>
                  <a:pt x="37" y="91"/>
                </a:cubicBezTo>
                <a:cubicBezTo>
                  <a:pt x="38" y="96"/>
                  <a:pt x="37" y="106"/>
                  <a:pt x="22" y="120"/>
                </a:cubicBezTo>
                <a:cubicBezTo>
                  <a:pt x="22" y="120"/>
                  <a:pt x="54" y="111"/>
                  <a:pt x="73" y="96"/>
                </a:cubicBezTo>
                <a:cubicBezTo>
                  <a:pt x="108" y="94"/>
                  <a:pt x="136" y="73"/>
                  <a:pt x="136" y="48"/>
                </a:cubicBezTo>
                <a:close/>
              </a:path>
            </a:pathLst>
          </a:custGeom>
          <a:solidFill>
            <a:srgbClr val="50D6E4"/>
          </a:solidFill>
          <a:ln w="9525">
            <a:noFill/>
            <a:miter lim="800000"/>
            <a:headEnd/>
            <a:tailEnd/>
          </a:ln>
        </p:spPr>
        <p:txBody>
          <a:bodyPr/>
          <a:lstStyle/>
          <a:p>
            <a:endParaRPr lang="zh-CN" altLang="en-US"/>
          </a:p>
        </p:txBody>
      </p:sp>
      <p:sp>
        <p:nvSpPr>
          <p:cNvPr id="12319" name="Freeform 45"/>
          <p:cNvSpPr>
            <a:spLocks noEditPoints="1" noChangeArrowheads="1"/>
          </p:cNvSpPr>
          <p:nvPr/>
        </p:nvSpPr>
        <p:spPr bwMode="auto">
          <a:xfrm>
            <a:off x="5783263" y="2382838"/>
            <a:ext cx="331787" cy="428625"/>
          </a:xfrm>
          <a:custGeom>
            <a:avLst/>
            <a:gdLst>
              <a:gd name="T0" fmla="*/ 2147483646 w 109"/>
              <a:gd name="T1" fmla="*/ 2147483646 h 141"/>
              <a:gd name="T2" fmla="*/ 2147483646 w 109"/>
              <a:gd name="T3" fmla="*/ 2147483646 h 141"/>
              <a:gd name="T4" fmla="*/ 2147483646 w 109"/>
              <a:gd name="T5" fmla="*/ 2147483646 h 141"/>
              <a:gd name="T6" fmla="*/ 2147483646 w 109"/>
              <a:gd name="T7" fmla="*/ 2147483646 h 141"/>
              <a:gd name="T8" fmla="*/ 2147483646 w 109"/>
              <a:gd name="T9" fmla="*/ 0 h 141"/>
              <a:gd name="T10" fmla="*/ 2147483646 w 109"/>
              <a:gd name="T11" fmla="*/ 2147483646 h 141"/>
              <a:gd name="T12" fmla="*/ 2147483646 w 109"/>
              <a:gd name="T13" fmla="*/ 2147483646 h 141"/>
              <a:gd name="T14" fmla="*/ 2147483646 w 109"/>
              <a:gd name="T15" fmla="*/ 2147483646 h 141"/>
              <a:gd name="T16" fmla="*/ 2147483646 w 109"/>
              <a:gd name="T17" fmla="*/ 2147483646 h 141"/>
              <a:gd name="T18" fmla="*/ 0 w 109"/>
              <a:gd name="T19" fmla="*/ 2147483646 h 141"/>
              <a:gd name="T20" fmla="*/ 0 w 109"/>
              <a:gd name="T21" fmla="*/ 2147483646 h 141"/>
              <a:gd name="T22" fmla="*/ 2147483646 w 109"/>
              <a:gd name="T23" fmla="*/ 2147483646 h 141"/>
              <a:gd name="T24" fmla="*/ 2147483646 w 109"/>
              <a:gd name="T25" fmla="*/ 2147483646 h 141"/>
              <a:gd name="T26" fmla="*/ 2147483646 w 109"/>
              <a:gd name="T27" fmla="*/ 2147483646 h 141"/>
              <a:gd name="T28" fmla="*/ 2147483646 w 109"/>
              <a:gd name="T29" fmla="*/ 2147483646 h 141"/>
              <a:gd name="T30" fmla="*/ 2147483646 w 109"/>
              <a:gd name="T31" fmla="*/ 2147483646 h 141"/>
              <a:gd name="T32" fmla="*/ 2147483646 w 109"/>
              <a:gd name="T33" fmla="*/ 2147483646 h 141"/>
              <a:gd name="T34" fmla="*/ 2147483646 w 109"/>
              <a:gd name="T35" fmla="*/ 2147483646 h 141"/>
              <a:gd name="T36" fmla="*/ 2147483646 w 109"/>
              <a:gd name="T37" fmla="*/ 2147483646 h 141"/>
              <a:gd name="T38" fmla="*/ 2147483646 w 109"/>
              <a:gd name="T39" fmla="*/ 2147483646 h 141"/>
              <a:gd name="T40" fmla="*/ 2147483646 w 109"/>
              <a:gd name="T41" fmla="*/ 2147483646 h 141"/>
              <a:gd name="T42" fmla="*/ 2147483646 w 109"/>
              <a:gd name="T43" fmla="*/ 2147483646 h 141"/>
              <a:gd name="T44" fmla="*/ 2147483646 w 109"/>
              <a:gd name="T45" fmla="*/ 2147483646 h 141"/>
              <a:gd name="T46" fmla="*/ 2147483646 w 109"/>
              <a:gd name="T47" fmla="*/ 2147483646 h 141"/>
              <a:gd name="T48" fmla="*/ 2147483646 w 109"/>
              <a:gd name="T49" fmla="*/ 2147483646 h 141"/>
              <a:gd name="T50" fmla="*/ 2147483646 w 109"/>
              <a:gd name="T51" fmla="*/ 2147483646 h 141"/>
              <a:gd name="T52" fmla="*/ 2147483646 w 109"/>
              <a:gd name="T53" fmla="*/ 2147483646 h 141"/>
              <a:gd name="T54" fmla="*/ 2147483646 w 109"/>
              <a:gd name="T55" fmla="*/ 2147483646 h 141"/>
              <a:gd name="T56" fmla="*/ 2147483646 w 109"/>
              <a:gd name="T57" fmla="*/ 2147483646 h 141"/>
              <a:gd name="T58" fmla="*/ 2147483646 w 109"/>
              <a:gd name="T59" fmla="*/ 2147483646 h 141"/>
              <a:gd name="T60" fmla="*/ 2147483646 w 109"/>
              <a:gd name="T61" fmla="*/ 2147483646 h 141"/>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109"/>
              <a:gd name="T94" fmla="*/ 0 h 141"/>
              <a:gd name="T95" fmla="*/ 109 w 109"/>
              <a:gd name="T96" fmla="*/ 141 h 141"/>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109" h="141">
                <a:moveTo>
                  <a:pt x="104" y="67"/>
                </a:moveTo>
                <a:cubicBezTo>
                  <a:pt x="96" y="67"/>
                  <a:pt x="96" y="67"/>
                  <a:pt x="96" y="67"/>
                </a:cubicBezTo>
                <a:cubicBezTo>
                  <a:pt x="96" y="44"/>
                  <a:pt x="96" y="44"/>
                  <a:pt x="96" y="44"/>
                </a:cubicBezTo>
                <a:cubicBezTo>
                  <a:pt x="96" y="32"/>
                  <a:pt x="92" y="21"/>
                  <a:pt x="84" y="13"/>
                </a:cubicBezTo>
                <a:cubicBezTo>
                  <a:pt x="77" y="5"/>
                  <a:pt x="66" y="0"/>
                  <a:pt x="55" y="0"/>
                </a:cubicBezTo>
                <a:cubicBezTo>
                  <a:pt x="43" y="0"/>
                  <a:pt x="32" y="5"/>
                  <a:pt x="25" y="13"/>
                </a:cubicBezTo>
                <a:cubicBezTo>
                  <a:pt x="18" y="21"/>
                  <a:pt x="13" y="32"/>
                  <a:pt x="13" y="44"/>
                </a:cubicBezTo>
                <a:cubicBezTo>
                  <a:pt x="13" y="67"/>
                  <a:pt x="13" y="67"/>
                  <a:pt x="13" y="67"/>
                </a:cubicBezTo>
                <a:cubicBezTo>
                  <a:pt x="6" y="67"/>
                  <a:pt x="6" y="67"/>
                  <a:pt x="6" y="67"/>
                </a:cubicBezTo>
                <a:cubicBezTo>
                  <a:pt x="3" y="67"/>
                  <a:pt x="0" y="70"/>
                  <a:pt x="0" y="73"/>
                </a:cubicBezTo>
                <a:cubicBezTo>
                  <a:pt x="0" y="136"/>
                  <a:pt x="0" y="136"/>
                  <a:pt x="0" y="136"/>
                </a:cubicBezTo>
                <a:cubicBezTo>
                  <a:pt x="0" y="139"/>
                  <a:pt x="3" y="141"/>
                  <a:pt x="6" y="141"/>
                </a:cubicBezTo>
                <a:cubicBezTo>
                  <a:pt x="104" y="141"/>
                  <a:pt x="104" y="141"/>
                  <a:pt x="104" y="141"/>
                </a:cubicBezTo>
                <a:cubicBezTo>
                  <a:pt x="107" y="141"/>
                  <a:pt x="109" y="139"/>
                  <a:pt x="109" y="136"/>
                </a:cubicBezTo>
                <a:cubicBezTo>
                  <a:pt x="109" y="73"/>
                  <a:pt x="109" y="73"/>
                  <a:pt x="109" y="73"/>
                </a:cubicBezTo>
                <a:cubicBezTo>
                  <a:pt x="109" y="70"/>
                  <a:pt x="107" y="67"/>
                  <a:pt x="104" y="67"/>
                </a:cubicBezTo>
                <a:close/>
                <a:moveTo>
                  <a:pt x="67" y="124"/>
                </a:moveTo>
                <a:cubicBezTo>
                  <a:pt x="67" y="130"/>
                  <a:pt x="61" y="136"/>
                  <a:pt x="55" y="136"/>
                </a:cubicBezTo>
                <a:cubicBezTo>
                  <a:pt x="48" y="136"/>
                  <a:pt x="43" y="130"/>
                  <a:pt x="43" y="124"/>
                </a:cubicBezTo>
                <a:cubicBezTo>
                  <a:pt x="43" y="102"/>
                  <a:pt x="43" y="102"/>
                  <a:pt x="43" y="102"/>
                </a:cubicBezTo>
                <a:cubicBezTo>
                  <a:pt x="43" y="95"/>
                  <a:pt x="48" y="90"/>
                  <a:pt x="55" y="90"/>
                </a:cubicBezTo>
                <a:cubicBezTo>
                  <a:pt x="61" y="90"/>
                  <a:pt x="67" y="95"/>
                  <a:pt x="67" y="102"/>
                </a:cubicBezTo>
                <a:lnTo>
                  <a:pt x="67" y="124"/>
                </a:lnTo>
                <a:close/>
                <a:moveTo>
                  <a:pt x="77" y="67"/>
                </a:moveTo>
                <a:cubicBezTo>
                  <a:pt x="33" y="67"/>
                  <a:pt x="33" y="67"/>
                  <a:pt x="33" y="67"/>
                </a:cubicBezTo>
                <a:cubicBezTo>
                  <a:pt x="33" y="44"/>
                  <a:pt x="33" y="44"/>
                  <a:pt x="33" y="44"/>
                </a:cubicBezTo>
                <a:cubicBezTo>
                  <a:pt x="33" y="37"/>
                  <a:pt x="35" y="31"/>
                  <a:pt x="39" y="26"/>
                </a:cubicBezTo>
                <a:cubicBezTo>
                  <a:pt x="44" y="22"/>
                  <a:pt x="49" y="19"/>
                  <a:pt x="55" y="19"/>
                </a:cubicBezTo>
                <a:cubicBezTo>
                  <a:pt x="61" y="19"/>
                  <a:pt x="66" y="22"/>
                  <a:pt x="70" y="26"/>
                </a:cubicBezTo>
                <a:cubicBezTo>
                  <a:pt x="74" y="31"/>
                  <a:pt x="77" y="37"/>
                  <a:pt x="77" y="44"/>
                </a:cubicBezTo>
                <a:lnTo>
                  <a:pt x="77" y="67"/>
                </a:lnTo>
                <a:close/>
              </a:path>
            </a:pathLst>
          </a:custGeom>
          <a:solidFill>
            <a:srgbClr val="50D6E4"/>
          </a:solidFill>
          <a:ln w="9525">
            <a:noFill/>
            <a:miter lim="800000"/>
            <a:headEnd/>
            <a:tailEnd/>
          </a:ln>
        </p:spPr>
        <p:txBody>
          <a:bodyPr/>
          <a:lstStyle/>
          <a:p>
            <a:endParaRPr lang="zh-CN" altLang="en-US"/>
          </a:p>
        </p:txBody>
      </p:sp>
      <p:sp>
        <p:nvSpPr>
          <p:cNvPr id="12320" name="Freeform 47"/>
          <p:cNvSpPr>
            <a:spLocks noChangeArrowheads="1"/>
          </p:cNvSpPr>
          <p:nvPr/>
        </p:nvSpPr>
        <p:spPr bwMode="auto">
          <a:xfrm>
            <a:off x="2070100" y="3232150"/>
            <a:ext cx="182563" cy="257175"/>
          </a:xfrm>
          <a:custGeom>
            <a:avLst/>
            <a:gdLst>
              <a:gd name="T0" fmla="*/ 2147483646 w 60"/>
              <a:gd name="T1" fmla="*/ 2147483646 h 85"/>
              <a:gd name="T2" fmla="*/ 2147483646 w 60"/>
              <a:gd name="T3" fmla="*/ 2147483646 h 85"/>
              <a:gd name="T4" fmla="*/ 2147483646 w 60"/>
              <a:gd name="T5" fmla="*/ 2147483646 h 85"/>
              <a:gd name="T6" fmla="*/ 2147483646 w 60"/>
              <a:gd name="T7" fmla="*/ 2147483646 h 85"/>
              <a:gd name="T8" fmla="*/ 2147483646 w 60"/>
              <a:gd name="T9" fmla="*/ 2147483646 h 85"/>
              <a:gd name="T10" fmla="*/ 2147483646 w 60"/>
              <a:gd name="T11" fmla="*/ 2147483646 h 85"/>
              <a:gd name="T12" fmla="*/ 2147483646 w 60"/>
              <a:gd name="T13" fmla="*/ 2147483646 h 85"/>
              <a:gd name="T14" fmla="*/ 2147483646 w 60"/>
              <a:gd name="T15" fmla="*/ 2147483646 h 85"/>
              <a:gd name="T16" fmla="*/ 2147483646 w 60"/>
              <a:gd name="T17" fmla="*/ 2147483646 h 85"/>
              <a:gd name="T18" fmla="*/ 2147483646 w 60"/>
              <a:gd name="T19" fmla="*/ 2147483646 h 85"/>
              <a:gd name="T20" fmla="*/ 2147483646 w 60"/>
              <a:gd name="T21" fmla="*/ 2147483646 h 85"/>
              <a:gd name="T22" fmla="*/ 2147483646 w 60"/>
              <a:gd name="T23" fmla="*/ 2147483646 h 85"/>
              <a:gd name="T24" fmla="*/ 2147483646 w 60"/>
              <a:gd name="T25" fmla="*/ 2147483646 h 85"/>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60"/>
              <a:gd name="T40" fmla="*/ 0 h 85"/>
              <a:gd name="T41" fmla="*/ 60 w 60"/>
              <a:gd name="T42" fmla="*/ 85 h 85"/>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60" h="85">
                <a:moveTo>
                  <a:pt x="43" y="49"/>
                </a:moveTo>
                <a:cubicBezTo>
                  <a:pt x="43" y="49"/>
                  <a:pt x="45" y="43"/>
                  <a:pt x="44" y="40"/>
                </a:cubicBezTo>
                <a:cubicBezTo>
                  <a:pt x="32" y="4"/>
                  <a:pt x="32" y="4"/>
                  <a:pt x="32" y="4"/>
                </a:cubicBezTo>
                <a:cubicBezTo>
                  <a:pt x="32" y="4"/>
                  <a:pt x="31" y="0"/>
                  <a:pt x="26" y="2"/>
                </a:cubicBezTo>
                <a:cubicBezTo>
                  <a:pt x="12" y="7"/>
                  <a:pt x="12" y="7"/>
                  <a:pt x="12" y="7"/>
                </a:cubicBezTo>
                <a:cubicBezTo>
                  <a:pt x="12" y="7"/>
                  <a:pt x="0" y="11"/>
                  <a:pt x="4" y="22"/>
                </a:cubicBezTo>
                <a:cubicBezTo>
                  <a:pt x="9" y="37"/>
                  <a:pt x="9" y="37"/>
                  <a:pt x="9" y="37"/>
                </a:cubicBezTo>
                <a:cubicBezTo>
                  <a:pt x="9" y="37"/>
                  <a:pt x="14" y="50"/>
                  <a:pt x="25" y="46"/>
                </a:cubicBezTo>
                <a:cubicBezTo>
                  <a:pt x="25" y="46"/>
                  <a:pt x="29" y="45"/>
                  <a:pt x="31" y="52"/>
                </a:cubicBezTo>
                <a:cubicBezTo>
                  <a:pt x="41" y="80"/>
                  <a:pt x="41" y="80"/>
                  <a:pt x="41" y="80"/>
                </a:cubicBezTo>
                <a:cubicBezTo>
                  <a:pt x="41" y="80"/>
                  <a:pt x="41" y="85"/>
                  <a:pt x="46" y="83"/>
                </a:cubicBezTo>
                <a:cubicBezTo>
                  <a:pt x="46" y="83"/>
                  <a:pt x="60" y="81"/>
                  <a:pt x="49" y="70"/>
                </a:cubicBezTo>
                <a:cubicBezTo>
                  <a:pt x="52" y="63"/>
                  <a:pt x="43" y="58"/>
                  <a:pt x="43" y="49"/>
                </a:cubicBezTo>
                <a:close/>
              </a:path>
            </a:pathLst>
          </a:custGeom>
          <a:solidFill>
            <a:srgbClr val="50D6E4"/>
          </a:solidFill>
          <a:ln w="9525">
            <a:noFill/>
            <a:miter lim="800000"/>
            <a:headEnd/>
            <a:tailEnd/>
          </a:ln>
        </p:spPr>
        <p:txBody>
          <a:bodyPr/>
          <a:lstStyle/>
          <a:p>
            <a:endParaRPr lang="zh-CN" altLang="en-US"/>
          </a:p>
        </p:txBody>
      </p:sp>
      <p:sp>
        <p:nvSpPr>
          <p:cNvPr id="12321" name="Freeform 48"/>
          <p:cNvSpPr>
            <a:spLocks noChangeArrowheads="1"/>
          </p:cNvSpPr>
          <p:nvPr/>
        </p:nvSpPr>
        <p:spPr bwMode="auto">
          <a:xfrm>
            <a:off x="2170113" y="3078163"/>
            <a:ext cx="249237" cy="290512"/>
          </a:xfrm>
          <a:custGeom>
            <a:avLst/>
            <a:gdLst>
              <a:gd name="T0" fmla="*/ 2147483646 w 82"/>
              <a:gd name="T1" fmla="*/ 2147483646 h 95"/>
              <a:gd name="T2" fmla="*/ 2147483646 w 82"/>
              <a:gd name="T3" fmla="*/ 2147483646 h 95"/>
              <a:gd name="T4" fmla="*/ 2147483646 w 82"/>
              <a:gd name="T5" fmla="*/ 2147483646 h 95"/>
              <a:gd name="T6" fmla="*/ 2147483646 w 82"/>
              <a:gd name="T7" fmla="*/ 2147483646 h 95"/>
              <a:gd name="T8" fmla="*/ 2147483646 w 82"/>
              <a:gd name="T9" fmla="*/ 2147483646 h 95"/>
              <a:gd name="T10" fmla="*/ 2147483646 w 82"/>
              <a:gd name="T11" fmla="*/ 2147483646 h 95"/>
              <a:gd name="T12" fmla="*/ 2147483646 w 82"/>
              <a:gd name="T13" fmla="*/ 2147483646 h 95"/>
              <a:gd name="T14" fmla="*/ 2147483646 w 82"/>
              <a:gd name="T15" fmla="*/ 2147483646 h 95"/>
              <a:gd name="T16" fmla="*/ 2147483646 w 82"/>
              <a:gd name="T17" fmla="*/ 2147483646 h 95"/>
              <a:gd name="T18" fmla="*/ 2147483646 w 82"/>
              <a:gd name="T19" fmla="*/ 2147483646 h 95"/>
              <a:gd name="T20" fmla="*/ 2147483646 w 82"/>
              <a:gd name="T21" fmla="*/ 2147483646 h 95"/>
              <a:gd name="T22" fmla="*/ 2147483646 w 82"/>
              <a:gd name="T23" fmla="*/ 2147483646 h 9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2"/>
              <a:gd name="T37" fmla="*/ 0 h 95"/>
              <a:gd name="T38" fmla="*/ 82 w 82"/>
              <a:gd name="T39" fmla="*/ 95 h 9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2" h="95">
                <a:moveTo>
                  <a:pt x="70" y="58"/>
                </a:moveTo>
                <a:cubicBezTo>
                  <a:pt x="73" y="55"/>
                  <a:pt x="75" y="50"/>
                  <a:pt x="73" y="45"/>
                </a:cubicBezTo>
                <a:cubicBezTo>
                  <a:pt x="71" y="40"/>
                  <a:pt x="67" y="37"/>
                  <a:pt x="62" y="36"/>
                </a:cubicBezTo>
                <a:cubicBezTo>
                  <a:pt x="52" y="4"/>
                  <a:pt x="52" y="4"/>
                  <a:pt x="52" y="4"/>
                </a:cubicBezTo>
                <a:cubicBezTo>
                  <a:pt x="50" y="0"/>
                  <a:pt x="48" y="6"/>
                  <a:pt x="48" y="6"/>
                </a:cubicBezTo>
                <a:cubicBezTo>
                  <a:pt x="40" y="38"/>
                  <a:pt x="4" y="47"/>
                  <a:pt x="4" y="47"/>
                </a:cubicBezTo>
                <a:cubicBezTo>
                  <a:pt x="0" y="49"/>
                  <a:pt x="2" y="52"/>
                  <a:pt x="2" y="52"/>
                </a:cubicBezTo>
                <a:cubicBezTo>
                  <a:pt x="12" y="83"/>
                  <a:pt x="12" y="83"/>
                  <a:pt x="12" y="83"/>
                </a:cubicBezTo>
                <a:cubicBezTo>
                  <a:pt x="14" y="86"/>
                  <a:pt x="17" y="85"/>
                  <a:pt x="17" y="85"/>
                </a:cubicBezTo>
                <a:cubicBezTo>
                  <a:pt x="56" y="72"/>
                  <a:pt x="78" y="92"/>
                  <a:pt x="78" y="92"/>
                </a:cubicBezTo>
                <a:cubicBezTo>
                  <a:pt x="78" y="92"/>
                  <a:pt x="82" y="95"/>
                  <a:pt x="81" y="91"/>
                </a:cubicBezTo>
                <a:lnTo>
                  <a:pt x="70" y="58"/>
                </a:lnTo>
                <a:close/>
              </a:path>
            </a:pathLst>
          </a:custGeom>
          <a:solidFill>
            <a:srgbClr val="50D6E4"/>
          </a:solidFill>
          <a:ln w="9525">
            <a:noFill/>
            <a:miter lim="800000"/>
            <a:headEnd/>
            <a:tailEnd/>
          </a:ln>
        </p:spPr>
        <p:txBody>
          <a:bodyPr/>
          <a:lstStyle/>
          <a:p>
            <a:endParaRPr lang="zh-CN" altLang="en-US"/>
          </a:p>
        </p:txBody>
      </p:sp>
      <p:sp>
        <p:nvSpPr>
          <p:cNvPr id="12322" name="Freeform 49"/>
          <p:cNvSpPr>
            <a:spLocks noChangeArrowheads="1"/>
          </p:cNvSpPr>
          <p:nvPr/>
        </p:nvSpPr>
        <p:spPr bwMode="auto">
          <a:xfrm>
            <a:off x="2384425" y="3133725"/>
            <a:ext cx="41275" cy="52388"/>
          </a:xfrm>
          <a:custGeom>
            <a:avLst/>
            <a:gdLst>
              <a:gd name="T0" fmla="*/ 2147483646 w 18"/>
              <a:gd name="T1" fmla="*/ 2147483646 h 23"/>
              <a:gd name="T2" fmla="*/ 2147483646 w 18"/>
              <a:gd name="T3" fmla="*/ 0 h 23"/>
              <a:gd name="T4" fmla="*/ 0 w 18"/>
              <a:gd name="T5" fmla="*/ 2147483646 h 23"/>
              <a:gd name="T6" fmla="*/ 2147483646 w 18"/>
              <a:gd name="T7" fmla="*/ 2147483646 h 23"/>
              <a:gd name="T8" fmla="*/ 2147483646 w 18"/>
              <a:gd name="T9" fmla="*/ 2147483646 h 23"/>
              <a:gd name="T10" fmla="*/ 0 60000 65536"/>
              <a:gd name="T11" fmla="*/ 0 60000 65536"/>
              <a:gd name="T12" fmla="*/ 0 60000 65536"/>
              <a:gd name="T13" fmla="*/ 0 60000 65536"/>
              <a:gd name="T14" fmla="*/ 0 60000 65536"/>
              <a:gd name="T15" fmla="*/ 0 w 18"/>
              <a:gd name="T16" fmla="*/ 0 h 23"/>
              <a:gd name="T17" fmla="*/ 18 w 18"/>
              <a:gd name="T18" fmla="*/ 23 h 23"/>
            </a:gdLst>
            <a:ahLst/>
            <a:cxnLst>
              <a:cxn ang="T10">
                <a:pos x="T0" y="T1"/>
              </a:cxn>
              <a:cxn ang="T11">
                <a:pos x="T2" y="T3"/>
              </a:cxn>
              <a:cxn ang="T12">
                <a:pos x="T4" y="T5"/>
              </a:cxn>
              <a:cxn ang="T13">
                <a:pos x="T6" y="T7"/>
              </a:cxn>
              <a:cxn ang="T14">
                <a:pos x="T8" y="T9"/>
              </a:cxn>
            </a:cxnLst>
            <a:rect l="T15" t="T16" r="T17" b="T18"/>
            <a:pathLst>
              <a:path w="18" h="23">
                <a:moveTo>
                  <a:pt x="18" y="3"/>
                </a:moveTo>
                <a:lnTo>
                  <a:pt x="15" y="0"/>
                </a:lnTo>
                <a:lnTo>
                  <a:pt x="0" y="20"/>
                </a:lnTo>
                <a:lnTo>
                  <a:pt x="3" y="23"/>
                </a:lnTo>
                <a:lnTo>
                  <a:pt x="18" y="3"/>
                </a:lnTo>
                <a:close/>
              </a:path>
            </a:pathLst>
          </a:custGeom>
          <a:solidFill>
            <a:srgbClr val="50D6E4"/>
          </a:solidFill>
          <a:ln w="9525">
            <a:noFill/>
            <a:miter lim="800000"/>
            <a:headEnd/>
            <a:tailEnd/>
          </a:ln>
        </p:spPr>
        <p:txBody>
          <a:bodyPr/>
          <a:lstStyle/>
          <a:p>
            <a:endParaRPr lang="zh-CN" altLang="en-US"/>
          </a:p>
        </p:txBody>
      </p:sp>
      <p:sp>
        <p:nvSpPr>
          <p:cNvPr id="12323" name="Freeform 50"/>
          <p:cNvSpPr>
            <a:spLocks noChangeArrowheads="1"/>
          </p:cNvSpPr>
          <p:nvPr/>
        </p:nvSpPr>
        <p:spPr bwMode="auto">
          <a:xfrm>
            <a:off x="2403475" y="3249613"/>
            <a:ext cx="55563" cy="34925"/>
          </a:xfrm>
          <a:custGeom>
            <a:avLst/>
            <a:gdLst>
              <a:gd name="T0" fmla="*/ 0 w 24"/>
              <a:gd name="T1" fmla="*/ 2147483646 h 15"/>
              <a:gd name="T2" fmla="*/ 2147483646 w 24"/>
              <a:gd name="T3" fmla="*/ 2147483646 h 15"/>
              <a:gd name="T4" fmla="*/ 2147483646 w 24"/>
              <a:gd name="T5" fmla="*/ 2147483646 h 15"/>
              <a:gd name="T6" fmla="*/ 2147483646 w 24"/>
              <a:gd name="T7" fmla="*/ 0 h 15"/>
              <a:gd name="T8" fmla="*/ 0 w 24"/>
              <a:gd name="T9" fmla="*/ 2147483646 h 15"/>
              <a:gd name="T10" fmla="*/ 0 60000 65536"/>
              <a:gd name="T11" fmla="*/ 0 60000 65536"/>
              <a:gd name="T12" fmla="*/ 0 60000 65536"/>
              <a:gd name="T13" fmla="*/ 0 60000 65536"/>
              <a:gd name="T14" fmla="*/ 0 60000 65536"/>
              <a:gd name="T15" fmla="*/ 0 w 24"/>
              <a:gd name="T16" fmla="*/ 0 h 15"/>
              <a:gd name="T17" fmla="*/ 24 w 24"/>
              <a:gd name="T18" fmla="*/ 15 h 15"/>
            </a:gdLst>
            <a:ahLst/>
            <a:cxnLst>
              <a:cxn ang="T10">
                <a:pos x="T0" y="T1"/>
              </a:cxn>
              <a:cxn ang="T11">
                <a:pos x="T2" y="T3"/>
              </a:cxn>
              <a:cxn ang="T12">
                <a:pos x="T4" y="T5"/>
              </a:cxn>
              <a:cxn ang="T13">
                <a:pos x="T6" y="T7"/>
              </a:cxn>
              <a:cxn ang="T14">
                <a:pos x="T8" y="T9"/>
              </a:cxn>
            </a:cxnLst>
            <a:rect l="T15" t="T16" r="T17" b="T18"/>
            <a:pathLst>
              <a:path w="24" h="15">
                <a:moveTo>
                  <a:pt x="0" y="3"/>
                </a:moveTo>
                <a:lnTo>
                  <a:pt x="23" y="15"/>
                </a:lnTo>
                <a:lnTo>
                  <a:pt x="24" y="12"/>
                </a:lnTo>
                <a:lnTo>
                  <a:pt x="3" y="0"/>
                </a:lnTo>
                <a:lnTo>
                  <a:pt x="0" y="3"/>
                </a:lnTo>
                <a:close/>
              </a:path>
            </a:pathLst>
          </a:custGeom>
          <a:solidFill>
            <a:srgbClr val="50D6E4"/>
          </a:solidFill>
          <a:ln w="9525">
            <a:noFill/>
            <a:miter lim="800000"/>
            <a:headEnd/>
            <a:tailEnd/>
          </a:ln>
        </p:spPr>
        <p:txBody>
          <a:bodyPr/>
          <a:lstStyle/>
          <a:p>
            <a:endParaRPr lang="zh-CN" altLang="en-US"/>
          </a:p>
        </p:txBody>
      </p:sp>
      <p:sp>
        <p:nvSpPr>
          <p:cNvPr id="12324" name="Freeform 51"/>
          <p:cNvSpPr>
            <a:spLocks noChangeArrowheads="1"/>
          </p:cNvSpPr>
          <p:nvPr/>
        </p:nvSpPr>
        <p:spPr bwMode="auto">
          <a:xfrm>
            <a:off x="2403475" y="3194050"/>
            <a:ext cx="55563" cy="25400"/>
          </a:xfrm>
          <a:custGeom>
            <a:avLst/>
            <a:gdLst>
              <a:gd name="T0" fmla="*/ 0 w 24"/>
              <a:gd name="T1" fmla="*/ 2147483646 h 11"/>
              <a:gd name="T2" fmla="*/ 2147483646 w 24"/>
              <a:gd name="T3" fmla="*/ 2147483646 h 11"/>
              <a:gd name="T4" fmla="*/ 2147483646 w 24"/>
              <a:gd name="T5" fmla="*/ 0 h 11"/>
              <a:gd name="T6" fmla="*/ 0 w 24"/>
              <a:gd name="T7" fmla="*/ 2147483646 h 11"/>
              <a:gd name="T8" fmla="*/ 0 w 24"/>
              <a:gd name="T9" fmla="*/ 2147483646 h 11"/>
              <a:gd name="T10" fmla="*/ 0 60000 65536"/>
              <a:gd name="T11" fmla="*/ 0 60000 65536"/>
              <a:gd name="T12" fmla="*/ 0 60000 65536"/>
              <a:gd name="T13" fmla="*/ 0 60000 65536"/>
              <a:gd name="T14" fmla="*/ 0 60000 65536"/>
              <a:gd name="T15" fmla="*/ 0 w 24"/>
              <a:gd name="T16" fmla="*/ 0 h 11"/>
              <a:gd name="T17" fmla="*/ 24 w 24"/>
              <a:gd name="T18" fmla="*/ 11 h 11"/>
            </a:gdLst>
            <a:ahLst/>
            <a:cxnLst>
              <a:cxn ang="T10">
                <a:pos x="T0" y="T1"/>
              </a:cxn>
              <a:cxn ang="T11">
                <a:pos x="T2" y="T3"/>
              </a:cxn>
              <a:cxn ang="T12">
                <a:pos x="T4" y="T5"/>
              </a:cxn>
              <a:cxn ang="T13">
                <a:pos x="T6" y="T7"/>
              </a:cxn>
              <a:cxn ang="T14">
                <a:pos x="T8" y="T9"/>
              </a:cxn>
            </a:cxnLst>
            <a:rect l="T15" t="T16" r="T17" b="T18"/>
            <a:pathLst>
              <a:path w="24" h="11">
                <a:moveTo>
                  <a:pt x="0" y="11"/>
                </a:moveTo>
                <a:lnTo>
                  <a:pt x="24" y="3"/>
                </a:lnTo>
                <a:lnTo>
                  <a:pt x="24" y="0"/>
                </a:lnTo>
                <a:lnTo>
                  <a:pt x="0" y="7"/>
                </a:lnTo>
                <a:lnTo>
                  <a:pt x="0" y="11"/>
                </a:lnTo>
                <a:close/>
              </a:path>
            </a:pathLst>
          </a:custGeom>
          <a:solidFill>
            <a:srgbClr val="50D6E4"/>
          </a:solidFill>
          <a:ln w="9525">
            <a:noFill/>
            <a:miter lim="800000"/>
            <a:headEnd/>
            <a:tailEnd/>
          </a:ln>
        </p:spPr>
        <p:txBody>
          <a:bodyPr/>
          <a:lstStyle/>
          <a:p>
            <a:endParaRPr lang="zh-CN" altLang="en-US"/>
          </a:p>
        </p:txBody>
      </p:sp>
      <p:sp>
        <p:nvSpPr>
          <p:cNvPr id="12325" name="Freeform 59"/>
          <p:cNvSpPr>
            <a:spLocks noEditPoints="1" noChangeArrowheads="1"/>
          </p:cNvSpPr>
          <p:nvPr/>
        </p:nvSpPr>
        <p:spPr bwMode="auto">
          <a:xfrm>
            <a:off x="4560888" y="3681413"/>
            <a:ext cx="384175" cy="377825"/>
          </a:xfrm>
          <a:custGeom>
            <a:avLst/>
            <a:gdLst>
              <a:gd name="T0" fmla="*/ 2147483646 w 95"/>
              <a:gd name="T1" fmla="*/ 2147483646 h 93"/>
              <a:gd name="T2" fmla="*/ 2147483646 w 95"/>
              <a:gd name="T3" fmla="*/ 2147483646 h 93"/>
              <a:gd name="T4" fmla="*/ 2147483646 w 95"/>
              <a:gd name="T5" fmla="*/ 2147483646 h 93"/>
              <a:gd name="T6" fmla="*/ 2147483646 w 95"/>
              <a:gd name="T7" fmla="*/ 2147483646 h 93"/>
              <a:gd name="T8" fmla="*/ 2147483646 w 95"/>
              <a:gd name="T9" fmla="*/ 2147483646 h 93"/>
              <a:gd name="T10" fmla="*/ 2147483646 w 95"/>
              <a:gd name="T11" fmla="*/ 2147483646 h 93"/>
              <a:gd name="T12" fmla="*/ 2147483646 w 95"/>
              <a:gd name="T13" fmla="*/ 2147483646 h 93"/>
              <a:gd name="T14" fmla="*/ 2147483646 w 95"/>
              <a:gd name="T15" fmla="*/ 2147483646 h 93"/>
              <a:gd name="T16" fmla="*/ 2147483646 w 95"/>
              <a:gd name="T17" fmla="*/ 2147483646 h 93"/>
              <a:gd name="T18" fmla="*/ 2147483646 w 95"/>
              <a:gd name="T19" fmla="*/ 0 h 93"/>
              <a:gd name="T20" fmla="*/ 2147483646 w 95"/>
              <a:gd name="T21" fmla="*/ 0 h 93"/>
              <a:gd name="T22" fmla="*/ 2147483646 w 95"/>
              <a:gd name="T23" fmla="*/ 2147483646 h 93"/>
              <a:gd name="T24" fmla="*/ 2147483646 w 95"/>
              <a:gd name="T25" fmla="*/ 2147483646 h 93"/>
              <a:gd name="T26" fmla="*/ 2147483646 w 95"/>
              <a:gd name="T27" fmla="*/ 2147483646 h 93"/>
              <a:gd name="T28" fmla="*/ 2147483646 w 95"/>
              <a:gd name="T29" fmla="*/ 2147483646 h 93"/>
              <a:gd name="T30" fmla="*/ 2147483646 w 95"/>
              <a:gd name="T31" fmla="*/ 2147483646 h 93"/>
              <a:gd name="T32" fmla="*/ 2147483646 w 95"/>
              <a:gd name="T33" fmla="*/ 2147483646 h 93"/>
              <a:gd name="T34" fmla="*/ 0 w 95"/>
              <a:gd name="T35" fmla="*/ 2147483646 h 93"/>
              <a:gd name="T36" fmla="*/ 0 w 95"/>
              <a:gd name="T37" fmla="*/ 2147483646 h 93"/>
              <a:gd name="T38" fmla="*/ 2147483646 w 95"/>
              <a:gd name="T39" fmla="*/ 2147483646 h 93"/>
              <a:gd name="T40" fmla="*/ 2147483646 w 95"/>
              <a:gd name="T41" fmla="*/ 2147483646 h 93"/>
              <a:gd name="T42" fmla="*/ 2147483646 w 95"/>
              <a:gd name="T43" fmla="*/ 2147483646 h 93"/>
              <a:gd name="T44" fmla="*/ 2147483646 w 95"/>
              <a:gd name="T45" fmla="*/ 2147483646 h 93"/>
              <a:gd name="T46" fmla="*/ 2147483646 w 95"/>
              <a:gd name="T47" fmla="*/ 2147483646 h 93"/>
              <a:gd name="T48" fmla="*/ 2147483646 w 95"/>
              <a:gd name="T49" fmla="*/ 2147483646 h 93"/>
              <a:gd name="T50" fmla="*/ 2147483646 w 95"/>
              <a:gd name="T51" fmla="*/ 2147483646 h 93"/>
              <a:gd name="T52" fmla="*/ 2147483646 w 95"/>
              <a:gd name="T53" fmla="*/ 2147483646 h 93"/>
              <a:gd name="T54" fmla="*/ 2147483646 w 95"/>
              <a:gd name="T55" fmla="*/ 2147483646 h 93"/>
              <a:gd name="T56" fmla="*/ 2147483646 w 95"/>
              <a:gd name="T57" fmla="*/ 2147483646 h 93"/>
              <a:gd name="T58" fmla="*/ 2147483646 w 95"/>
              <a:gd name="T59" fmla="*/ 2147483646 h 93"/>
              <a:gd name="T60" fmla="*/ 2147483646 w 95"/>
              <a:gd name="T61" fmla="*/ 2147483646 h 93"/>
              <a:gd name="T62" fmla="*/ 2147483646 w 95"/>
              <a:gd name="T63" fmla="*/ 2147483646 h 93"/>
              <a:gd name="T64" fmla="*/ 2147483646 w 95"/>
              <a:gd name="T65" fmla="*/ 2147483646 h 93"/>
              <a:gd name="T66" fmla="*/ 2147483646 w 95"/>
              <a:gd name="T67" fmla="*/ 2147483646 h 93"/>
              <a:gd name="T68" fmla="*/ 2147483646 w 95"/>
              <a:gd name="T69" fmla="*/ 2147483646 h 93"/>
              <a:gd name="T70" fmla="*/ 2147483646 w 95"/>
              <a:gd name="T71" fmla="*/ 2147483646 h 93"/>
              <a:gd name="T72" fmla="*/ 2147483646 w 95"/>
              <a:gd name="T73" fmla="*/ 2147483646 h 93"/>
              <a:gd name="T74" fmla="*/ 2147483646 w 95"/>
              <a:gd name="T75" fmla="*/ 2147483646 h 93"/>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95"/>
              <a:gd name="T115" fmla="*/ 0 h 93"/>
              <a:gd name="T116" fmla="*/ 95 w 95"/>
              <a:gd name="T117" fmla="*/ 93 h 93"/>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95" h="93">
                <a:moveTo>
                  <a:pt x="82" y="57"/>
                </a:moveTo>
                <a:cubicBezTo>
                  <a:pt x="82" y="57"/>
                  <a:pt x="95" y="52"/>
                  <a:pt x="95" y="51"/>
                </a:cubicBezTo>
                <a:cubicBezTo>
                  <a:pt x="95" y="41"/>
                  <a:pt x="95" y="41"/>
                  <a:pt x="95" y="41"/>
                </a:cubicBezTo>
                <a:cubicBezTo>
                  <a:pt x="95" y="40"/>
                  <a:pt x="82" y="36"/>
                  <a:pt x="82" y="36"/>
                </a:cubicBezTo>
                <a:cubicBezTo>
                  <a:pt x="80" y="30"/>
                  <a:pt x="80" y="30"/>
                  <a:pt x="80" y="30"/>
                </a:cubicBezTo>
                <a:cubicBezTo>
                  <a:pt x="80" y="30"/>
                  <a:pt x="85" y="17"/>
                  <a:pt x="85" y="17"/>
                </a:cubicBezTo>
                <a:cubicBezTo>
                  <a:pt x="77" y="10"/>
                  <a:pt x="77" y="10"/>
                  <a:pt x="77" y="10"/>
                </a:cubicBezTo>
                <a:cubicBezTo>
                  <a:pt x="77" y="9"/>
                  <a:pt x="64" y="15"/>
                  <a:pt x="64" y="15"/>
                </a:cubicBezTo>
                <a:cubicBezTo>
                  <a:pt x="59" y="13"/>
                  <a:pt x="59" y="13"/>
                  <a:pt x="59" y="13"/>
                </a:cubicBezTo>
                <a:cubicBezTo>
                  <a:pt x="59" y="13"/>
                  <a:pt x="53" y="0"/>
                  <a:pt x="53" y="0"/>
                </a:cubicBezTo>
                <a:cubicBezTo>
                  <a:pt x="42" y="0"/>
                  <a:pt x="42" y="0"/>
                  <a:pt x="42" y="0"/>
                </a:cubicBezTo>
                <a:cubicBezTo>
                  <a:pt x="42" y="0"/>
                  <a:pt x="37" y="13"/>
                  <a:pt x="37" y="13"/>
                </a:cubicBezTo>
                <a:cubicBezTo>
                  <a:pt x="31" y="15"/>
                  <a:pt x="31" y="15"/>
                  <a:pt x="31" y="15"/>
                </a:cubicBezTo>
                <a:cubicBezTo>
                  <a:pt x="31" y="15"/>
                  <a:pt x="18" y="10"/>
                  <a:pt x="18" y="10"/>
                </a:cubicBezTo>
                <a:cubicBezTo>
                  <a:pt x="10" y="17"/>
                  <a:pt x="10" y="17"/>
                  <a:pt x="10" y="17"/>
                </a:cubicBezTo>
                <a:cubicBezTo>
                  <a:pt x="10" y="18"/>
                  <a:pt x="16" y="30"/>
                  <a:pt x="16" y="30"/>
                </a:cubicBezTo>
                <a:cubicBezTo>
                  <a:pt x="13" y="36"/>
                  <a:pt x="13" y="36"/>
                  <a:pt x="13" y="36"/>
                </a:cubicBezTo>
                <a:cubicBezTo>
                  <a:pt x="13" y="36"/>
                  <a:pt x="0" y="41"/>
                  <a:pt x="0" y="41"/>
                </a:cubicBezTo>
                <a:cubicBezTo>
                  <a:pt x="0" y="52"/>
                  <a:pt x="0" y="52"/>
                  <a:pt x="0" y="52"/>
                </a:cubicBezTo>
                <a:cubicBezTo>
                  <a:pt x="0" y="52"/>
                  <a:pt x="13" y="57"/>
                  <a:pt x="13" y="57"/>
                </a:cubicBezTo>
                <a:cubicBezTo>
                  <a:pt x="16" y="63"/>
                  <a:pt x="16" y="63"/>
                  <a:pt x="16" y="63"/>
                </a:cubicBezTo>
                <a:cubicBezTo>
                  <a:pt x="16" y="63"/>
                  <a:pt x="10" y="75"/>
                  <a:pt x="11" y="76"/>
                </a:cubicBezTo>
                <a:cubicBezTo>
                  <a:pt x="18" y="83"/>
                  <a:pt x="18" y="83"/>
                  <a:pt x="18" y="83"/>
                </a:cubicBezTo>
                <a:cubicBezTo>
                  <a:pt x="19" y="84"/>
                  <a:pt x="31" y="78"/>
                  <a:pt x="31" y="78"/>
                </a:cubicBezTo>
                <a:cubicBezTo>
                  <a:pt x="37" y="80"/>
                  <a:pt x="37" y="80"/>
                  <a:pt x="37" y="80"/>
                </a:cubicBezTo>
                <a:cubicBezTo>
                  <a:pt x="37" y="80"/>
                  <a:pt x="42" y="93"/>
                  <a:pt x="43" y="93"/>
                </a:cubicBezTo>
                <a:cubicBezTo>
                  <a:pt x="53" y="93"/>
                  <a:pt x="53" y="93"/>
                  <a:pt x="53" y="93"/>
                </a:cubicBezTo>
                <a:cubicBezTo>
                  <a:pt x="54" y="93"/>
                  <a:pt x="59" y="80"/>
                  <a:pt x="59" y="80"/>
                </a:cubicBezTo>
                <a:cubicBezTo>
                  <a:pt x="64" y="78"/>
                  <a:pt x="64" y="78"/>
                  <a:pt x="64" y="78"/>
                </a:cubicBezTo>
                <a:cubicBezTo>
                  <a:pt x="64" y="78"/>
                  <a:pt x="77" y="83"/>
                  <a:pt x="78" y="83"/>
                </a:cubicBezTo>
                <a:cubicBezTo>
                  <a:pt x="85" y="75"/>
                  <a:pt x="85" y="75"/>
                  <a:pt x="85" y="75"/>
                </a:cubicBezTo>
                <a:cubicBezTo>
                  <a:pt x="86" y="75"/>
                  <a:pt x="80" y="63"/>
                  <a:pt x="80" y="63"/>
                </a:cubicBezTo>
                <a:lnTo>
                  <a:pt x="82" y="57"/>
                </a:lnTo>
                <a:close/>
                <a:moveTo>
                  <a:pt x="48" y="61"/>
                </a:moveTo>
                <a:cubicBezTo>
                  <a:pt x="39" y="61"/>
                  <a:pt x="33" y="55"/>
                  <a:pt x="33" y="46"/>
                </a:cubicBezTo>
                <a:cubicBezTo>
                  <a:pt x="33" y="38"/>
                  <a:pt x="39" y="32"/>
                  <a:pt x="48" y="32"/>
                </a:cubicBezTo>
                <a:cubicBezTo>
                  <a:pt x="56" y="32"/>
                  <a:pt x="63" y="38"/>
                  <a:pt x="63" y="46"/>
                </a:cubicBezTo>
                <a:cubicBezTo>
                  <a:pt x="63" y="55"/>
                  <a:pt x="56" y="61"/>
                  <a:pt x="48" y="61"/>
                </a:cubicBezTo>
                <a:close/>
              </a:path>
            </a:pathLst>
          </a:custGeom>
          <a:solidFill>
            <a:srgbClr val="50D6E4"/>
          </a:solidFill>
          <a:ln w="9525">
            <a:noFill/>
            <a:miter lim="800000"/>
            <a:headEnd/>
            <a:tailEnd/>
          </a:ln>
        </p:spPr>
        <p:txBody>
          <a:bodyPr/>
          <a:lstStyle/>
          <a:p>
            <a:endParaRPr lang="zh-CN" altLang="en-US"/>
          </a:p>
        </p:txBody>
      </p:sp>
      <p:sp>
        <p:nvSpPr>
          <p:cNvPr id="12326" name="Oval 60"/>
          <p:cNvSpPr>
            <a:spLocks noChangeArrowheads="1"/>
          </p:cNvSpPr>
          <p:nvPr/>
        </p:nvSpPr>
        <p:spPr bwMode="auto">
          <a:xfrm>
            <a:off x="4713288" y="3830638"/>
            <a:ext cx="79375" cy="76200"/>
          </a:xfrm>
          <a:prstGeom prst="ellipse">
            <a:avLst/>
          </a:prstGeom>
          <a:solidFill>
            <a:srgbClr val="50D6E4"/>
          </a:solidFill>
          <a:ln w="9525">
            <a:noFill/>
            <a:round/>
            <a:headEnd/>
            <a:tailEnd/>
          </a:ln>
        </p:spPr>
        <p:txBody>
          <a:bodyPr/>
          <a:lstStyle/>
          <a:p>
            <a:pPr eaLnBrk="1" hangingPunct="1">
              <a:buFont typeface="Arial" pitchFamily="34" charset="0"/>
              <a:buNone/>
            </a:pPr>
            <a:endParaRPr lang="zh-CN" altLang="zh-CN">
              <a:solidFill>
                <a:srgbClr val="000000"/>
              </a:solidFill>
              <a:ea typeface="微软雅黑" pitchFamily="34" charset="-122"/>
              <a:sym typeface="Calibri" pitchFamily="34" charset="0"/>
            </a:endParaRPr>
          </a:p>
        </p:txBody>
      </p:sp>
      <p:sp>
        <p:nvSpPr>
          <p:cNvPr id="12327" name="Freeform 63"/>
          <p:cNvSpPr>
            <a:spLocks noEditPoints="1" noChangeArrowheads="1"/>
          </p:cNvSpPr>
          <p:nvPr/>
        </p:nvSpPr>
        <p:spPr bwMode="auto">
          <a:xfrm>
            <a:off x="1728788" y="3506788"/>
            <a:ext cx="311150" cy="420687"/>
          </a:xfrm>
          <a:custGeom>
            <a:avLst/>
            <a:gdLst>
              <a:gd name="T0" fmla="*/ 2147483646 w 102"/>
              <a:gd name="T1" fmla="*/ 0 h 138"/>
              <a:gd name="T2" fmla="*/ 2147483646 w 102"/>
              <a:gd name="T3" fmla="*/ 0 h 138"/>
              <a:gd name="T4" fmla="*/ 0 w 102"/>
              <a:gd name="T5" fmla="*/ 2147483646 h 138"/>
              <a:gd name="T6" fmla="*/ 0 w 102"/>
              <a:gd name="T7" fmla="*/ 2147483646 h 138"/>
              <a:gd name="T8" fmla="*/ 2147483646 w 102"/>
              <a:gd name="T9" fmla="*/ 2147483646 h 138"/>
              <a:gd name="T10" fmla="*/ 2147483646 w 102"/>
              <a:gd name="T11" fmla="*/ 2147483646 h 138"/>
              <a:gd name="T12" fmla="*/ 2147483646 w 102"/>
              <a:gd name="T13" fmla="*/ 2147483646 h 138"/>
              <a:gd name="T14" fmla="*/ 2147483646 w 102"/>
              <a:gd name="T15" fmla="*/ 2147483646 h 138"/>
              <a:gd name="T16" fmla="*/ 2147483646 w 102"/>
              <a:gd name="T17" fmla="*/ 0 h 138"/>
              <a:gd name="T18" fmla="*/ 2147483646 w 102"/>
              <a:gd name="T19" fmla="*/ 2147483646 h 138"/>
              <a:gd name="T20" fmla="*/ 2147483646 w 102"/>
              <a:gd name="T21" fmla="*/ 2147483646 h 138"/>
              <a:gd name="T22" fmla="*/ 2147483646 w 102"/>
              <a:gd name="T23" fmla="*/ 2147483646 h 138"/>
              <a:gd name="T24" fmla="*/ 2147483646 w 102"/>
              <a:gd name="T25" fmla="*/ 2147483646 h 138"/>
              <a:gd name="T26" fmla="*/ 2147483646 w 102"/>
              <a:gd name="T27" fmla="*/ 2147483646 h 138"/>
              <a:gd name="T28" fmla="*/ 2147483646 w 102"/>
              <a:gd name="T29" fmla="*/ 2147483646 h 138"/>
              <a:gd name="T30" fmla="*/ 2147483646 w 102"/>
              <a:gd name="T31" fmla="*/ 2147483646 h 138"/>
              <a:gd name="T32" fmla="*/ 2147483646 w 102"/>
              <a:gd name="T33" fmla="*/ 2147483646 h 138"/>
              <a:gd name="T34" fmla="*/ 2147483646 w 102"/>
              <a:gd name="T35" fmla="*/ 2147483646 h 138"/>
              <a:gd name="T36" fmla="*/ 2147483646 w 102"/>
              <a:gd name="T37" fmla="*/ 2147483646 h 138"/>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102"/>
              <a:gd name="T58" fmla="*/ 0 h 138"/>
              <a:gd name="T59" fmla="*/ 102 w 102"/>
              <a:gd name="T60" fmla="*/ 138 h 138"/>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102" h="138">
                <a:moveTo>
                  <a:pt x="92" y="0"/>
                </a:moveTo>
                <a:cubicBezTo>
                  <a:pt x="10" y="0"/>
                  <a:pt x="10" y="0"/>
                  <a:pt x="10" y="0"/>
                </a:cubicBezTo>
                <a:cubicBezTo>
                  <a:pt x="5" y="0"/>
                  <a:pt x="0" y="4"/>
                  <a:pt x="0" y="10"/>
                </a:cubicBezTo>
                <a:cubicBezTo>
                  <a:pt x="0" y="129"/>
                  <a:pt x="0" y="129"/>
                  <a:pt x="0" y="129"/>
                </a:cubicBezTo>
                <a:cubicBezTo>
                  <a:pt x="0" y="134"/>
                  <a:pt x="5" y="138"/>
                  <a:pt x="10" y="138"/>
                </a:cubicBezTo>
                <a:cubicBezTo>
                  <a:pt x="92" y="138"/>
                  <a:pt x="92" y="138"/>
                  <a:pt x="92" y="138"/>
                </a:cubicBezTo>
                <a:cubicBezTo>
                  <a:pt x="97" y="138"/>
                  <a:pt x="102" y="134"/>
                  <a:pt x="102" y="129"/>
                </a:cubicBezTo>
                <a:cubicBezTo>
                  <a:pt x="102" y="10"/>
                  <a:pt x="102" y="10"/>
                  <a:pt x="102" y="10"/>
                </a:cubicBezTo>
                <a:cubicBezTo>
                  <a:pt x="102" y="4"/>
                  <a:pt x="97" y="0"/>
                  <a:pt x="92" y="0"/>
                </a:cubicBezTo>
                <a:close/>
                <a:moveTo>
                  <a:pt x="51" y="135"/>
                </a:moveTo>
                <a:cubicBezTo>
                  <a:pt x="48" y="135"/>
                  <a:pt x="45" y="132"/>
                  <a:pt x="45" y="129"/>
                </a:cubicBezTo>
                <a:cubicBezTo>
                  <a:pt x="45" y="126"/>
                  <a:pt x="48" y="124"/>
                  <a:pt x="51" y="124"/>
                </a:cubicBezTo>
                <a:cubicBezTo>
                  <a:pt x="54" y="124"/>
                  <a:pt x="57" y="126"/>
                  <a:pt x="57" y="129"/>
                </a:cubicBezTo>
                <a:cubicBezTo>
                  <a:pt x="57" y="132"/>
                  <a:pt x="54" y="135"/>
                  <a:pt x="51" y="135"/>
                </a:cubicBezTo>
                <a:close/>
                <a:moveTo>
                  <a:pt x="92" y="119"/>
                </a:moveTo>
                <a:cubicBezTo>
                  <a:pt x="10" y="119"/>
                  <a:pt x="10" y="119"/>
                  <a:pt x="10" y="119"/>
                </a:cubicBezTo>
                <a:cubicBezTo>
                  <a:pt x="10" y="11"/>
                  <a:pt x="10" y="11"/>
                  <a:pt x="10" y="11"/>
                </a:cubicBezTo>
                <a:cubicBezTo>
                  <a:pt x="92" y="11"/>
                  <a:pt x="92" y="11"/>
                  <a:pt x="92" y="11"/>
                </a:cubicBezTo>
                <a:lnTo>
                  <a:pt x="92" y="119"/>
                </a:lnTo>
                <a:close/>
              </a:path>
            </a:pathLst>
          </a:custGeom>
          <a:solidFill>
            <a:srgbClr val="50D6E4"/>
          </a:solidFill>
          <a:ln w="9525">
            <a:noFill/>
            <a:miter lim="800000"/>
            <a:headEnd/>
            <a:tailEnd/>
          </a:ln>
        </p:spPr>
        <p:txBody>
          <a:bodyPr/>
          <a:lstStyle/>
          <a:p>
            <a:endParaRPr lang="zh-CN" altLang="en-US"/>
          </a:p>
        </p:txBody>
      </p:sp>
      <p:sp>
        <p:nvSpPr>
          <p:cNvPr id="12328" name="Freeform 80"/>
          <p:cNvSpPr>
            <a:spLocks noChangeArrowheads="1"/>
          </p:cNvSpPr>
          <p:nvPr/>
        </p:nvSpPr>
        <p:spPr bwMode="auto">
          <a:xfrm>
            <a:off x="4064000" y="2162175"/>
            <a:ext cx="298450" cy="123825"/>
          </a:xfrm>
          <a:custGeom>
            <a:avLst/>
            <a:gdLst>
              <a:gd name="T0" fmla="*/ 2147483646 w 98"/>
              <a:gd name="T1" fmla="*/ 2147483646 h 40"/>
              <a:gd name="T2" fmla="*/ 2147483646 w 98"/>
              <a:gd name="T3" fmla="*/ 0 h 40"/>
              <a:gd name="T4" fmla="*/ 0 w 98"/>
              <a:gd name="T5" fmla="*/ 2147483646 h 40"/>
              <a:gd name="T6" fmla="*/ 0 w 98"/>
              <a:gd name="T7" fmla="*/ 2147483646 h 40"/>
              <a:gd name="T8" fmla="*/ 2147483646 w 98"/>
              <a:gd name="T9" fmla="*/ 2147483646 h 40"/>
              <a:gd name="T10" fmla="*/ 2147483646 w 98"/>
              <a:gd name="T11" fmla="*/ 2147483646 h 40"/>
              <a:gd name="T12" fmla="*/ 2147483646 w 98"/>
              <a:gd name="T13" fmla="*/ 2147483646 h 40"/>
              <a:gd name="T14" fmla="*/ 2147483646 w 98"/>
              <a:gd name="T15" fmla="*/ 0 h 40"/>
              <a:gd name="T16" fmla="*/ 2147483646 w 98"/>
              <a:gd name="T17" fmla="*/ 2147483646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6"/>
                </a:moveTo>
                <a:cubicBezTo>
                  <a:pt x="26" y="16"/>
                  <a:pt x="7" y="9"/>
                  <a:pt x="2" y="0"/>
                </a:cubicBezTo>
                <a:cubicBezTo>
                  <a:pt x="1" y="2"/>
                  <a:pt x="0" y="3"/>
                  <a:pt x="0" y="5"/>
                </a:cubicBezTo>
                <a:cubicBezTo>
                  <a:pt x="0" y="20"/>
                  <a:pt x="0" y="20"/>
                  <a:pt x="0" y="20"/>
                </a:cubicBezTo>
                <a:cubicBezTo>
                  <a:pt x="0" y="31"/>
                  <a:pt x="22" y="40"/>
                  <a:pt x="49" y="40"/>
                </a:cubicBezTo>
                <a:cubicBezTo>
                  <a:pt x="76" y="40"/>
                  <a:pt x="98" y="31"/>
                  <a:pt x="98" y="20"/>
                </a:cubicBezTo>
                <a:cubicBezTo>
                  <a:pt x="98" y="5"/>
                  <a:pt x="98" y="5"/>
                  <a:pt x="98" y="5"/>
                </a:cubicBezTo>
                <a:cubicBezTo>
                  <a:pt x="98" y="3"/>
                  <a:pt x="97" y="2"/>
                  <a:pt x="96" y="0"/>
                </a:cubicBezTo>
                <a:cubicBezTo>
                  <a:pt x="91" y="9"/>
                  <a:pt x="72" y="16"/>
                  <a:pt x="49" y="16"/>
                </a:cubicBezTo>
                <a:close/>
              </a:path>
            </a:pathLst>
          </a:custGeom>
          <a:solidFill>
            <a:srgbClr val="7F7F7F"/>
          </a:solidFill>
          <a:ln w="9525">
            <a:noFill/>
            <a:miter lim="800000"/>
            <a:headEnd/>
            <a:tailEnd/>
          </a:ln>
        </p:spPr>
        <p:txBody>
          <a:bodyPr/>
          <a:lstStyle/>
          <a:p>
            <a:endParaRPr lang="zh-CN" altLang="en-US"/>
          </a:p>
        </p:txBody>
      </p:sp>
      <p:sp>
        <p:nvSpPr>
          <p:cNvPr id="12329" name="Freeform 81"/>
          <p:cNvSpPr>
            <a:spLocks noChangeArrowheads="1"/>
          </p:cNvSpPr>
          <p:nvPr/>
        </p:nvSpPr>
        <p:spPr bwMode="auto">
          <a:xfrm>
            <a:off x="4064000" y="2259013"/>
            <a:ext cx="298450" cy="120650"/>
          </a:xfrm>
          <a:custGeom>
            <a:avLst/>
            <a:gdLst>
              <a:gd name="T0" fmla="*/ 2147483646 w 98"/>
              <a:gd name="T1" fmla="*/ 2147483646 h 40"/>
              <a:gd name="T2" fmla="*/ 2147483646 w 98"/>
              <a:gd name="T3" fmla="*/ 0 h 40"/>
              <a:gd name="T4" fmla="*/ 0 w 98"/>
              <a:gd name="T5" fmla="*/ 2147483646 h 40"/>
              <a:gd name="T6" fmla="*/ 0 w 98"/>
              <a:gd name="T7" fmla="*/ 2147483646 h 40"/>
              <a:gd name="T8" fmla="*/ 2147483646 w 98"/>
              <a:gd name="T9" fmla="*/ 2147483646 h 40"/>
              <a:gd name="T10" fmla="*/ 2147483646 w 98"/>
              <a:gd name="T11" fmla="*/ 2147483646 h 40"/>
              <a:gd name="T12" fmla="*/ 2147483646 w 98"/>
              <a:gd name="T13" fmla="*/ 2147483646 h 40"/>
              <a:gd name="T14" fmla="*/ 2147483646 w 98"/>
              <a:gd name="T15" fmla="*/ 0 h 40"/>
              <a:gd name="T16" fmla="*/ 2147483646 w 98"/>
              <a:gd name="T17" fmla="*/ 2147483646 h 40"/>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0"/>
              <a:gd name="T29" fmla="*/ 98 w 98"/>
              <a:gd name="T30" fmla="*/ 40 h 40"/>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0">
                <a:moveTo>
                  <a:pt x="49" y="15"/>
                </a:moveTo>
                <a:cubicBezTo>
                  <a:pt x="26" y="15"/>
                  <a:pt x="7" y="9"/>
                  <a:pt x="2" y="0"/>
                </a:cubicBezTo>
                <a:cubicBezTo>
                  <a:pt x="1" y="1"/>
                  <a:pt x="0" y="3"/>
                  <a:pt x="0" y="4"/>
                </a:cubicBezTo>
                <a:cubicBezTo>
                  <a:pt x="0" y="19"/>
                  <a:pt x="0" y="19"/>
                  <a:pt x="0" y="19"/>
                </a:cubicBezTo>
                <a:cubicBezTo>
                  <a:pt x="0" y="31"/>
                  <a:pt x="22" y="40"/>
                  <a:pt x="49" y="40"/>
                </a:cubicBezTo>
                <a:cubicBezTo>
                  <a:pt x="76" y="40"/>
                  <a:pt x="98" y="31"/>
                  <a:pt x="98" y="19"/>
                </a:cubicBezTo>
                <a:cubicBezTo>
                  <a:pt x="98" y="4"/>
                  <a:pt x="98" y="4"/>
                  <a:pt x="98" y="4"/>
                </a:cubicBezTo>
                <a:cubicBezTo>
                  <a:pt x="98" y="3"/>
                  <a:pt x="97" y="1"/>
                  <a:pt x="96" y="0"/>
                </a:cubicBezTo>
                <a:cubicBezTo>
                  <a:pt x="91" y="9"/>
                  <a:pt x="72" y="15"/>
                  <a:pt x="49" y="15"/>
                </a:cubicBezTo>
                <a:close/>
              </a:path>
            </a:pathLst>
          </a:custGeom>
          <a:solidFill>
            <a:srgbClr val="7F7F7F"/>
          </a:solidFill>
          <a:ln w="9525">
            <a:noFill/>
            <a:miter lim="800000"/>
            <a:headEnd/>
            <a:tailEnd/>
          </a:ln>
        </p:spPr>
        <p:txBody>
          <a:bodyPr/>
          <a:lstStyle/>
          <a:p>
            <a:endParaRPr lang="zh-CN" altLang="en-US"/>
          </a:p>
        </p:txBody>
      </p:sp>
      <p:sp>
        <p:nvSpPr>
          <p:cNvPr id="12330" name="Freeform 82"/>
          <p:cNvSpPr>
            <a:spLocks noChangeArrowheads="1"/>
          </p:cNvSpPr>
          <p:nvPr/>
        </p:nvSpPr>
        <p:spPr bwMode="auto">
          <a:xfrm>
            <a:off x="4064000" y="2070100"/>
            <a:ext cx="298450" cy="127000"/>
          </a:xfrm>
          <a:custGeom>
            <a:avLst/>
            <a:gdLst>
              <a:gd name="T0" fmla="*/ 2147483646 w 98"/>
              <a:gd name="T1" fmla="*/ 0 h 41"/>
              <a:gd name="T2" fmla="*/ 2147483646 w 98"/>
              <a:gd name="T3" fmla="*/ 2147483646 h 41"/>
              <a:gd name="T4" fmla="*/ 2147483646 w 98"/>
              <a:gd name="T5" fmla="*/ 0 h 41"/>
              <a:gd name="T6" fmla="*/ 0 w 98"/>
              <a:gd name="T7" fmla="*/ 2147483646 h 41"/>
              <a:gd name="T8" fmla="*/ 0 w 98"/>
              <a:gd name="T9" fmla="*/ 2147483646 h 41"/>
              <a:gd name="T10" fmla="*/ 2147483646 w 98"/>
              <a:gd name="T11" fmla="*/ 2147483646 h 41"/>
              <a:gd name="T12" fmla="*/ 2147483646 w 98"/>
              <a:gd name="T13" fmla="*/ 2147483646 h 41"/>
              <a:gd name="T14" fmla="*/ 2147483646 w 98"/>
              <a:gd name="T15" fmla="*/ 2147483646 h 41"/>
              <a:gd name="T16" fmla="*/ 2147483646 w 98"/>
              <a:gd name="T17" fmla="*/ 0 h 4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98"/>
              <a:gd name="T28" fmla="*/ 0 h 41"/>
              <a:gd name="T29" fmla="*/ 98 w 98"/>
              <a:gd name="T30" fmla="*/ 41 h 4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98" h="41">
                <a:moveTo>
                  <a:pt x="96" y="0"/>
                </a:moveTo>
                <a:cubicBezTo>
                  <a:pt x="95" y="9"/>
                  <a:pt x="75" y="15"/>
                  <a:pt x="49" y="15"/>
                </a:cubicBezTo>
                <a:cubicBezTo>
                  <a:pt x="24" y="15"/>
                  <a:pt x="3" y="9"/>
                  <a:pt x="2" y="0"/>
                </a:cubicBezTo>
                <a:cubicBezTo>
                  <a:pt x="1" y="2"/>
                  <a:pt x="0" y="3"/>
                  <a:pt x="0" y="5"/>
                </a:cubicBezTo>
                <a:cubicBezTo>
                  <a:pt x="0" y="20"/>
                  <a:pt x="0" y="20"/>
                  <a:pt x="0" y="20"/>
                </a:cubicBezTo>
                <a:cubicBezTo>
                  <a:pt x="0" y="31"/>
                  <a:pt x="22" y="41"/>
                  <a:pt x="49" y="41"/>
                </a:cubicBezTo>
                <a:cubicBezTo>
                  <a:pt x="76" y="41"/>
                  <a:pt x="98" y="31"/>
                  <a:pt x="98" y="20"/>
                </a:cubicBezTo>
                <a:cubicBezTo>
                  <a:pt x="98" y="5"/>
                  <a:pt x="98" y="5"/>
                  <a:pt x="98" y="5"/>
                </a:cubicBezTo>
                <a:cubicBezTo>
                  <a:pt x="98" y="3"/>
                  <a:pt x="97" y="2"/>
                  <a:pt x="96" y="0"/>
                </a:cubicBezTo>
                <a:close/>
              </a:path>
            </a:pathLst>
          </a:custGeom>
          <a:solidFill>
            <a:srgbClr val="7F7F7F"/>
          </a:solidFill>
          <a:ln w="9525">
            <a:noFill/>
            <a:miter lim="800000"/>
            <a:headEnd/>
            <a:tailEnd/>
          </a:ln>
        </p:spPr>
        <p:txBody>
          <a:bodyPr/>
          <a:lstStyle/>
          <a:p>
            <a:endParaRPr lang="zh-CN" altLang="en-US"/>
          </a:p>
        </p:txBody>
      </p:sp>
      <p:sp>
        <p:nvSpPr>
          <p:cNvPr id="12331" name="Oval 83"/>
          <p:cNvSpPr>
            <a:spLocks noChangeArrowheads="1"/>
          </p:cNvSpPr>
          <p:nvPr/>
        </p:nvSpPr>
        <p:spPr bwMode="auto">
          <a:xfrm>
            <a:off x="4068763" y="2006600"/>
            <a:ext cx="290512" cy="98425"/>
          </a:xfrm>
          <a:prstGeom prst="ellipse">
            <a:avLst/>
          </a:prstGeom>
          <a:solidFill>
            <a:srgbClr val="7F7F7F"/>
          </a:solidFill>
          <a:ln w="9525">
            <a:noFill/>
            <a:round/>
            <a:headEnd/>
            <a:tailEnd/>
          </a:ln>
        </p:spPr>
        <p:txBody>
          <a:bodyPr/>
          <a:lstStyle/>
          <a:p>
            <a:pPr eaLnBrk="1" hangingPunct="1">
              <a:buFont typeface="Arial" pitchFamily="34" charset="0"/>
              <a:buNone/>
            </a:pPr>
            <a:endParaRPr lang="zh-CN" altLang="zh-CN">
              <a:solidFill>
                <a:srgbClr val="000000"/>
              </a:solidFill>
              <a:ea typeface="微软雅黑" pitchFamily="34" charset="-122"/>
              <a:sym typeface="Calibri" pitchFamily="34" charset="0"/>
            </a:endParaRPr>
          </a:p>
        </p:txBody>
      </p:sp>
      <p:sp>
        <p:nvSpPr>
          <p:cNvPr id="12332" name="Freeform 89"/>
          <p:cNvSpPr>
            <a:spLocks noChangeArrowheads="1"/>
          </p:cNvSpPr>
          <p:nvPr/>
        </p:nvSpPr>
        <p:spPr bwMode="auto">
          <a:xfrm>
            <a:off x="4083050" y="3016250"/>
            <a:ext cx="223838" cy="212725"/>
          </a:xfrm>
          <a:custGeom>
            <a:avLst/>
            <a:gdLst>
              <a:gd name="T0" fmla="*/ 2147483646 w 82"/>
              <a:gd name="T1" fmla="*/ 2147483646 h 78"/>
              <a:gd name="T2" fmla="*/ 2147483646 w 82"/>
              <a:gd name="T3" fmla="*/ 2147483646 h 78"/>
              <a:gd name="T4" fmla="*/ 2147483646 w 82"/>
              <a:gd name="T5" fmla="*/ 2147483646 h 78"/>
              <a:gd name="T6" fmla="*/ 2147483646 w 82"/>
              <a:gd name="T7" fmla="*/ 0 h 78"/>
              <a:gd name="T8" fmla="*/ 0 w 82"/>
              <a:gd name="T9" fmla="*/ 2147483646 h 78"/>
              <a:gd name="T10" fmla="*/ 2147483646 w 82"/>
              <a:gd name="T11" fmla="*/ 2147483646 h 78"/>
              <a:gd name="T12" fmla="*/ 2147483646 w 82"/>
              <a:gd name="T13" fmla="*/ 2147483646 h 78"/>
              <a:gd name="T14" fmla="*/ 2147483646 w 82"/>
              <a:gd name="T15" fmla="*/ 2147483646 h 78"/>
              <a:gd name="T16" fmla="*/ 2147483646 w 82"/>
              <a:gd name="T17" fmla="*/ 2147483646 h 78"/>
              <a:gd name="T18" fmla="*/ 2147483646 w 82"/>
              <a:gd name="T19" fmla="*/ 2147483646 h 78"/>
              <a:gd name="T20" fmla="*/ 2147483646 w 82"/>
              <a:gd name="T21" fmla="*/ 2147483646 h 7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2"/>
              <a:gd name="T34" fmla="*/ 0 h 78"/>
              <a:gd name="T35" fmla="*/ 82 w 82"/>
              <a:gd name="T36" fmla="*/ 78 h 7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2" h="78">
                <a:moveTo>
                  <a:pt x="57" y="67"/>
                </a:moveTo>
                <a:cubicBezTo>
                  <a:pt x="57" y="78"/>
                  <a:pt x="57" y="78"/>
                  <a:pt x="57" y="78"/>
                </a:cubicBezTo>
                <a:cubicBezTo>
                  <a:pt x="71" y="72"/>
                  <a:pt x="82" y="57"/>
                  <a:pt x="82" y="40"/>
                </a:cubicBezTo>
                <a:cubicBezTo>
                  <a:pt x="82" y="18"/>
                  <a:pt x="63" y="0"/>
                  <a:pt x="41" y="0"/>
                </a:cubicBezTo>
                <a:cubicBezTo>
                  <a:pt x="19" y="0"/>
                  <a:pt x="0" y="18"/>
                  <a:pt x="0" y="40"/>
                </a:cubicBezTo>
                <a:cubicBezTo>
                  <a:pt x="0" y="57"/>
                  <a:pt x="10" y="72"/>
                  <a:pt x="25" y="78"/>
                </a:cubicBezTo>
                <a:cubicBezTo>
                  <a:pt x="25" y="67"/>
                  <a:pt x="25" y="67"/>
                  <a:pt x="25" y="67"/>
                </a:cubicBezTo>
                <a:cubicBezTo>
                  <a:pt x="16" y="61"/>
                  <a:pt x="10" y="52"/>
                  <a:pt x="10" y="40"/>
                </a:cubicBezTo>
                <a:cubicBezTo>
                  <a:pt x="10" y="23"/>
                  <a:pt x="24" y="10"/>
                  <a:pt x="41" y="10"/>
                </a:cubicBezTo>
                <a:cubicBezTo>
                  <a:pt x="58" y="10"/>
                  <a:pt x="72" y="23"/>
                  <a:pt x="72" y="40"/>
                </a:cubicBezTo>
                <a:cubicBezTo>
                  <a:pt x="72" y="52"/>
                  <a:pt x="66" y="62"/>
                  <a:pt x="57" y="67"/>
                </a:cubicBezTo>
                <a:close/>
              </a:path>
            </a:pathLst>
          </a:custGeom>
          <a:solidFill>
            <a:srgbClr val="7F7F7F"/>
          </a:solidFill>
          <a:ln w="9525">
            <a:noFill/>
            <a:miter lim="800000"/>
            <a:headEnd/>
            <a:tailEnd/>
          </a:ln>
        </p:spPr>
        <p:txBody>
          <a:bodyPr/>
          <a:lstStyle/>
          <a:p>
            <a:endParaRPr lang="zh-CN" altLang="en-US"/>
          </a:p>
        </p:txBody>
      </p:sp>
      <p:sp>
        <p:nvSpPr>
          <p:cNvPr id="12333" name="Freeform 90"/>
          <p:cNvSpPr>
            <a:spLocks noChangeArrowheads="1"/>
          </p:cNvSpPr>
          <p:nvPr/>
        </p:nvSpPr>
        <p:spPr bwMode="auto">
          <a:xfrm>
            <a:off x="4032250" y="2967038"/>
            <a:ext cx="323850" cy="315912"/>
          </a:xfrm>
          <a:custGeom>
            <a:avLst/>
            <a:gdLst>
              <a:gd name="T0" fmla="*/ 2147483646 w 118"/>
              <a:gd name="T1" fmla="*/ 0 h 115"/>
              <a:gd name="T2" fmla="*/ 0 w 118"/>
              <a:gd name="T3" fmla="*/ 2147483646 h 115"/>
              <a:gd name="T4" fmla="*/ 2147483646 w 118"/>
              <a:gd name="T5" fmla="*/ 2147483646 h 115"/>
              <a:gd name="T6" fmla="*/ 2147483646 w 118"/>
              <a:gd name="T7" fmla="*/ 2147483646 h 115"/>
              <a:gd name="T8" fmla="*/ 2147483646 w 118"/>
              <a:gd name="T9" fmla="*/ 2147483646 h 115"/>
              <a:gd name="T10" fmla="*/ 2147483646 w 118"/>
              <a:gd name="T11" fmla="*/ 2147483646 h 115"/>
              <a:gd name="T12" fmla="*/ 2147483646 w 118"/>
              <a:gd name="T13" fmla="*/ 2147483646 h 115"/>
              <a:gd name="T14" fmla="*/ 2147483646 w 118"/>
              <a:gd name="T15" fmla="*/ 2147483646 h 115"/>
              <a:gd name="T16" fmla="*/ 2147483646 w 118"/>
              <a:gd name="T17" fmla="*/ 2147483646 h 115"/>
              <a:gd name="T18" fmla="*/ 2147483646 w 118"/>
              <a:gd name="T19" fmla="*/ 2147483646 h 115"/>
              <a:gd name="T20" fmla="*/ 2147483646 w 118"/>
              <a:gd name="T21" fmla="*/ 0 h 115"/>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18"/>
              <a:gd name="T34" fmla="*/ 0 h 115"/>
              <a:gd name="T35" fmla="*/ 118 w 118"/>
              <a:gd name="T36" fmla="*/ 115 h 115"/>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18" h="115">
                <a:moveTo>
                  <a:pt x="59" y="0"/>
                </a:moveTo>
                <a:cubicBezTo>
                  <a:pt x="26" y="0"/>
                  <a:pt x="0" y="26"/>
                  <a:pt x="0" y="58"/>
                </a:cubicBezTo>
                <a:cubicBezTo>
                  <a:pt x="0" y="85"/>
                  <a:pt x="18" y="108"/>
                  <a:pt x="43" y="115"/>
                </a:cubicBezTo>
                <a:cubicBezTo>
                  <a:pt x="43" y="107"/>
                  <a:pt x="43" y="107"/>
                  <a:pt x="43" y="107"/>
                </a:cubicBezTo>
                <a:cubicBezTo>
                  <a:pt x="23" y="100"/>
                  <a:pt x="8" y="81"/>
                  <a:pt x="8" y="58"/>
                </a:cubicBezTo>
                <a:cubicBezTo>
                  <a:pt x="8" y="30"/>
                  <a:pt x="31" y="8"/>
                  <a:pt x="59" y="8"/>
                </a:cubicBezTo>
                <a:cubicBezTo>
                  <a:pt x="87" y="8"/>
                  <a:pt x="110" y="30"/>
                  <a:pt x="110" y="58"/>
                </a:cubicBezTo>
                <a:cubicBezTo>
                  <a:pt x="110" y="81"/>
                  <a:pt x="95" y="100"/>
                  <a:pt x="75" y="107"/>
                </a:cubicBezTo>
                <a:cubicBezTo>
                  <a:pt x="75" y="115"/>
                  <a:pt x="75" y="115"/>
                  <a:pt x="75" y="115"/>
                </a:cubicBezTo>
                <a:cubicBezTo>
                  <a:pt x="100" y="108"/>
                  <a:pt x="118" y="86"/>
                  <a:pt x="118" y="58"/>
                </a:cubicBezTo>
                <a:cubicBezTo>
                  <a:pt x="118" y="26"/>
                  <a:pt x="92" y="0"/>
                  <a:pt x="59" y="0"/>
                </a:cubicBezTo>
                <a:close/>
              </a:path>
            </a:pathLst>
          </a:custGeom>
          <a:solidFill>
            <a:srgbClr val="7F7F7F"/>
          </a:solidFill>
          <a:ln w="9525">
            <a:noFill/>
            <a:miter lim="800000"/>
            <a:headEnd/>
            <a:tailEnd/>
          </a:ln>
        </p:spPr>
        <p:txBody>
          <a:bodyPr/>
          <a:lstStyle/>
          <a:p>
            <a:endParaRPr lang="zh-CN" altLang="en-US"/>
          </a:p>
        </p:txBody>
      </p:sp>
      <p:sp>
        <p:nvSpPr>
          <p:cNvPr id="12334" name="Freeform 91"/>
          <p:cNvSpPr>
            <a:spLocks noChangeArrowheads="1"/>
          </p:cNvSpPr>
          <p:nvPr/>
        </p:nvSpPr>
        <p:spPr bwMode="auto">
          <a:xfrm>
            <a:off x="4148138" y="3095625"/>
            <a:ext cx="100012" cy="263525"/>
          </a:xfrm>
          <a:custGeom>
            <a:avLst/>
            <a:gdLst>
              <a:gd name="T0" fmla="*/ 2147483646 w 36"/>
              <a:gd name="T1" fmla="*/ 2147483646 h 96"/>
              <a:gd name="T2" fmla="*/ 2147483646 w 36"/>
              <a:gd name="T3" fmla="*/ 2147483646 h 96"/>
              <a:gd name="T4" fmla="*/ 2147483646 w 36"/>
              <a:gd name="T5" fmla="*/ 2147483646 h 96"/>
              <a:gd name="T6" fmla="*/ 2147483646 w 36"/>
              <a:gd name="T7" fmla="*/ 0 h 96"/>
              <a:gd name="T8" fmla="*/ 2147483646 w 36"/>
              <a:gd name="T9" fmla="*/ 2147483646 h 96"/>
              <a:gd name="T10" fmla="*/ 2147483646 w 36"/>
              <a:gd name="T11" fmla="*/ 2147483646 h 96"/>
              <a:gd name="T12" fmla="*/ 2147483646 w 36"/>
              <a:gd name="T13" fmla="*/ 2147483646 h 96"/>
              <a:gd name="T14" fmla="*/ 2147483646 w 36"/>
              <a:gd name="T15" fmla="*/ 2147483646 h 96"/>
              <a:gd name="T16" fmla="*/ 0 w 36"/>
              <a:gd name="T17" fmla="*/ 2147483646 h 96"/>
              <a:gd name="T18" fmla="*/ 2147483646 w 36"/>
              <a:gd name="T19" fmla="*/ 2147483646 h 96"/>
              <a:gd name="T20" fmla="*/ 2147483646 w 36"/>
              <a:gd name="T21" fmla="*/ 2147483646 h 9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6"/>
              <a:gd name="T34" fmla="*/ 0 h 96"/>
              <a:gd name="T35" fmla="*/ 36 w 36"/>
              <a:gd name="T36" fmla="*/ 96 h 9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6" h="96">
                <a:moveTo>
                  <a:pt x="24" y="82"/>
                </a:moveTo>
                <a:cubicBezTo>
                  <a:pt x="24" y="79"/>
                  <a:pt x="24" y="22"/>
                  <a:pt x="24" y="21"/>
                </a:cubicBezTo>
                <a:cubicBezTo>
                  <a:pt x="27" y="19"/>
                  <a:pt x="29" y="16"/>
                  <a:pt x="29" y="12"/>
                </a:cubicBezTo>
                <a:cubicBezTo>
                  <a:pt x="29" y="5"/>
                  <a:pt x="24" y="0"/>
                  <a:pt x="17" y="0"/>
                </a:cubicBezTo>
                <a:cubicBezTo>
                  <a:pt x="10" y="0"/>
                  <a:pt x="5" y="5"/>
                  <a:pt x="5" y="12"/>
                </a:cubicBezTo>
                <a:cubicBezTo>
                  <a:pt x="5" y="16"/>
                  <a:pt x="7" y="19"/>
                  <a:pt x="10" y="21"/>
                </a:cubicBezTo>
                <a:cubicBezTo>
                  <a:pt x="10" y="21"/>
                  <a:pt x="10" y="21"/>
                  <a:pt x="10" y="21"/>
                </a:cubicBezTo>
                <a:cubicBezTo>
                  <a:pt x="10" y="21"/>
                  <a:pt x="10" y="78"/>
                  <a:pt x="10" y="82"/>
                </a:cubicBezTo>
                <a:cubicBezTo>
                  <a:pt x="10" y="92"/>
                  <a:pt x="0" y="96"/>
                  <a:pt x="0" y="96"/>
                </a:cubicBezTo>
                <a:cubicBezTo>
                  <a:pt x="36" y="96"/>
                  <a:pt x="36" y="96"/>
                  <a:pt x="36" y="96"/>
                </a:cubicBezTo>
                <a:cubicBezTo>
                  <a:pt x="36" y="96"/>
                  <a:pt x="24" y="92"/>
                  <a:pt x="24" y="82"/>
                </a:cubicBezTo>
                <a:close/>
              </a:path>
            </a:pathLst>
          </a:custGeom>
          <a:solidFill>
            <a:srgbClr val="7F7F7F"/>
          </a:solidFill>
          <a:ln w="9525">
            <a:noFill/>
            <a:miter lim="800000"/>
            <a:headEnd/>
            <a:tailEnd/>
          </a:ln>
        </p:spPr>
        <p:txBody>
          <a:bodyPr/>
          <a:lstStyle/>
          <a:p>
            <a:endParaRPr lang="zh-CN" altLang="en-US"/>
          </a:p>
        </p:txBody>
      </p:sp>
      <p:sp>
        <p:nvSpPr>
          <p:cNvPr id="12335" name="Freeform 92"/>
          <p:cNvSpPr>
            <a:spLocks noChangeArrowheads="1"/>
          </p:cNvSpPr>
          <p:nvPr/>
        </p:nvSpPr>
        <p:spPr bwMode="auto">
          <a:xfrm>
            <a:off x="3392488" y="3052763"/>
            <a:ext cx="115887" cy="92075"/>
          </a:xfrm>
          <a:custGeom>
            <a:avLst/>
            <a:gdLst>
              <a:gd name="T0" fmla="*/ 2147483646 w 38"/>
              <a:gd name="T1" fmla="*/ 2147483646 h 30"/>
              <a:gd name="T2" fmla="*/ 2147483646 w 38"/>
              <a:gd name="T3" fmla="*/ 2147483646 h 30"/>
              <a:gd name="T4" fmla="*/ 2147483646 w 38"/>
              <a:gd name="T5" fmla="*/ 2147483646 h 30"/>
              <a:gd name="T6" fmla="*/ 2147483646 w 38"/>
              <a:gd name="T7" fmla="*/ 2147483646 h 30"/>
              <a:gd name="T8" fmla="*/ 2147483646 w 38"/>
              <a:gd name="T9" fmla="*/ 2147483646 h 30"/>
              <a:gd name="T10" fmla="*/ 2147483646 w 38"/>
              <a:gd name="T11" fmla="*/ 2147483646 h 30"/>
              <a:gd name="T12" fmla="*/ 0 60000 65536"/>
              <a:gd name="T13" fmla="*/ 0 60000 65536"/>
              <a:gd name="T14" fmla="*/ 0 60000 65536"/>
              <a:gd name="T15" fmla="*/ 0 60000 65536"/>
              <a:gd name="T16" fmla="*/ 0 60000 65536"/>
              <a:gd name="T17" fmla="*/ 0 60000 65536"/>
              <a:gd name="T18" fmla="*/ 0 w 38"/>
              <a:gd name="T19" fmla="*/ 0 h 30"/>
              <a:gd name="T20" fmla="*/ 38 w 38"/>
              <a:gd name="T21" fmla="*/ 30 h 30"/>
            </a:gdLst>
            <a:ahLst/>
            <a:cxnLst>
              <a:cxn ang="T12">
                <a:pos x="T0" y="T1"/>
              </a:cxn>
              <a:cxn ang="T13">
                <a:pos x="T2" y="T3"/>
              </a:cxn>
              <a:cxn ang="T14">
                <a:pos x="T4" y="T5"/>
              </a:cxn>
              <a:cxn ang="T15">
                <a:pos x="T6" y="T7"/>
              </a:cxn>
              <a:cxn ang="T16">
                <a:pos x="T8" y="T9"/>
              </a:cxn>
              <a:cxn ang="T17">
                <a:pos x="T10" y="T11"/>
              </a:cxn>
            </a:cxnLst>
            <a:rect l="T18" t="T19" r="T20" b="T21"/>
            <a:pathLst>
              <a:path w="38" h="30">
                <a:moveTo>
                  <a:pt x="37" y="10"/>
                </a:moveTo>
                <a:cubicBezTo>
                  <a:pt x="26" y="1"/>
                  <a:pt x="12" y="0"/>
                  <a:pt x="1" y="11"/>
                </a:cubicBezTo>
                <a:cubicBezTo>
                  <a:pt x="1" y="11"/>
                  <a:pt x="0" y="12"/>
                  <a:pt x="1" y="13"/>
                </a:cubicBezTo>
                <a:cubicBezTo>
                  <a:pt x="19" y="30"/>
                  <a:pt x="19" y="30"/>
                  <a:pt x="19" y="30"/>
                </a:cubicBezTo>
                <a:cubicBezTo>
                  <a:pt x="36" y="13"/>
                  <a:pt x="36" y="13"/>
                  <a:pt x="36" y="13"/>
                </a:cubicBezTo>
                <a:cubicBezTo>
                  <a:pt x="38" y="11"/>
                  <a:pt x="37" y="11"/>
                  <a:pt x="37" y="10"/>
                </a:cubicBezTo>
                <a:close/>
              </a:path>
            </a:pathLst>
          </a:custGeom>
          <a:solidFill>
            <a:srgbClr val="7F7F7F"/>
          </a:solidFill>
          <a:ln w="9525">
            <a:noFill/>
            <a:miter lim="800000"/>
            <a:headEnd/>
            <a:tailEnd/>
          </a:ln>
        </p:spPr>
        <p:txBody>
          <a:bodyPr/>
          <a:lstStyle/>
          <a:p>
            <a:endParaRPr lang="zh-CN" altLang="en-US"/>
          </a:p>
        </p:txBody>
      </p:sp>
      <p:sp>
        <p:nvSpPr>
          <p:cNvPr id="12336" name="Freeform 93"/>
          <p:cNvSpPr>
            <a:spLocks noChangeArrowheads="1"/>
          </p:cNvSpPr>
          <p:nvPr/>
        </p:nvSpPr>
        <p:spPr bwMode="auto">
          <a:xfrm>
            <a:off x="3316288" y="2949575"/>
            <a:ext cx="268287" cy="119063"/>
          </a:xfrm>
          <a:custGeom>
            <a:avLst/>
            <a:gdLst>
              <a:gd name="T0" fmla="*/ 2147483646 w 88"/>
              <a:gd name="T1" fmla="*/ 2147483646 h 39"/>
              <a:gd name="T2" fmla="*/ 0 w 88"/>
              <a:gd name="T3" fmla="*/ 2147483646 h 39"/>
              <a:gd name="T4" fmla="*/ 0 w 88"/>
              <a:gd name="T5" fmla="*/ 2147483646 h 39"/>
              <a:gd name="T6" fmla="*/ 2147483646 w 88"/>
              <a:gd name="T7" fmla="*/ 2147483646 h 39"/>
              <a:gd name="T8" fmla="*/ 2147483646 w 88"/>
              <a:gd name="T9" fmla="*/ 2147483646 h 39"/>
              <a:gd name="T10" fmla="*/ 2147483646 w 88"/>
              <a:gd name="T11" fmla="*/ 2147483646 h 39"/>
              <a:gd name="T12" fmla="*/ 2147483646 w 88"/>
              <a:gd name="T13" fmla="*/ 2147483646 h 39"/>
              <a:gd name="T14" fmla="*/ 2147483646 w 88"/>
              <a:gd name="T15" fmla="*/ 2147483646 h 39"/>
              <a:gd name="T16" fmla="*/ 2147483646 w 88"/>
              <a:gd name="T17" fmla="*/ 2147483646 h 39"/>
              <a:gd name="T18" fmla="*/ 2147483646 w 88"/>
              <a:gd name="T19" fmla="*/ 2147483646 h 39"/>
              <a:gd name="T20" fmla="*/ 2147483646 w 88"/>
              <a:gd name="T21" fmla="*/ 2147483646 h 3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88"/>
              <a:gd name="T34" fmla="*/ 0 h 39"/>
              <a:gd name="T35" fmla="*/ 88 w 88"/>
              <a:gd name="T36" fmla="*/ 39 h 3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88" h="39">
                <a:moveTo>
                  <a:pt x="87" y="23"/>
                </a:moveTo>
                <a:cubicBezTo>
                  <a:pt x="63" y="0"/>
                  <a:pt x="24" y="0"/>
                  <a:pt x="0" y="24"/>
                </a:cubicBezTo>
                <a:cubicBezTo>
                  <a:pt x="0" y="24"/>
                  <a:pt x="0" y="25"/>
                  <a:pt x="0" y="26"/>
                </a:cubicBezTo>
                <a:cubicBezTo>
                  <a:pt x="13" y="38"/>
                  <a:pt x="13" y="38"/>
                  <a:pt x="13" y="38"/>
                </a:cubicBezTo>
                <a:cubicBezTo>
                  <a:pt x="13" y="39"/>
                  <a:pt x="14" y="39"/>
                  <a:pt x="15" y="38"/>
                </a:cubicBezTo>
                <a:cubicBezTo>
                  <a:pt x="31" y="22"/>
                  <a:pt x="57" y="22"/>
                  <a:pt x="73" y="38"/>
                </a:cubicBezTo>
                <a:cubicBezTo>
                  <a:pt x="74" y="39"/>
                  <a:pt x="75" y="39"/>
                  <a:pt x="75" y="38"/>
                </a:cubicBezTo>
                <a:cubicBezTo>
                  <a:pt x="88" y="26"/>
                  <a:pt x="88" y="26"/>
                  <a:pt x="88" y="26"/>
                </a:cubicBezTo>
                <a:cubicBezTo>
                  <a:pt x="88" y="26"/>
                  <a:pt x="88" y="26"/>
                  <a:pt x="88" y="26"/>
                </a:cubicBezTo>
                <a:cubicBezTo>
                  <a:pt x="88" y="25"/>
                  <a:pt x="88" y="24"/>
                  <a:pt x="88" y="24"/>
                </a:cubicBezTo>
                <a:lnTo>
                  <a:pt x="87" y="23"/>
                </a:lnTo>
                <a:close/>
              </a:path>
            </a:pathLst>
          </a:custGeom>
          <a:solidFill>
            <a:srgbClr val="7F7F7F"/>
          </a:solidFill>
          <a:ln w="9525">
            <a:noFill/>
            <a:miter lim="800000"/>
            <a:headEnd/>
            <a:tailEnd/>
          </a:ln>
        </p:spPr>
        <p:txBody>
          <a:bodyPr/>
          <a:lstStyle/>
          <a:p>
            <a:endParaRPr lang="zh-CN" altLang="en-US"/>
          </a:p>
        </p:txBody>
      </p:sp>
      <p:sp>
        <p:nvSpPr>
          <p:cNvPr id="12337" name="Freeform 94"/>
          <p:cNvSpPr>
            <a:spLocks noChangeArrowheads="1"/>
          </p:cNvSpPr>
          <p:nvPr/>
        </p:nvSpPr>
        <p:spPr bwMode="auto">
          <a:xfrm>
            <a:off x="3248025" y="2847975"/>
            <a:ext cx="403225" cy="155575"/>
          </a:xfrm>
          <a:custGeom>
            <a:avLst/>
            <a:gdLst>
              <a:gd name="T0" fmla="*/ 2147483646 w 132"/>
              <a:gd name="T1" fmla="*/ 2147483646 h 51"/>
              <a:gd name="T2" fmla="*/ 2147483646 w 132"/>
              <a:gd name="T3" fmla="*/ 2147483646 h 51"/>
              <a:gd name="T4" fmla="*/ 2147483646 w 132"/>
              <a:gd name="T5" fmla="*/ 2147483646 h 51"/>
              <a:gd name="T6" fmla="*/ 2147483646 w 132"/>
              <a:gd name="T7" fmla="*/ 2147483646 h 51"/>
              <a:gd name="T8" fmla="*/ 2147483646 w 132"/>
              <a:gd name="T9" fmla="*/ 2147483646 h 51"/>
              <a:gd name="T10" fmla="*/ 2147483646 w 132"/>
              <a:gd name="T11" fmla="*/ 2147483646 h 51"/>
              <a:gd name="T12" fmla="*/ 2147483646 w 132"/>
              <a:gd name="T13" fmla="*/ 2147483646 h 51"/>
              <a:gd name="T14" fmla="*/ 2147483646 w 132"/>
              <a:gd name="T15" fmla="*/ 2147483646 h 51"/>
              <a:gd name="T16" fmla="*/ 2147483646 w 132"/>
              <a:gd name="T17" fmla="*/ 2147483646 h 51"/>
              <a:gd name="T18" fmla="*/ 2147483646 w 132"/>
              <a:gd name="T19" fmla="*/ 2147483646 h 51"/>
              <a:gd name="T20" fmla="*/ 2147483646 w 132"/>
              <a:gd name="T21" fmla="*/ 2147483646 h 51"/>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32"/>
              <a:gd name="T34" fmla="*/ 0 h 51"/>
              <a:gd name="T35" fmla="*/ 132 w 132"/>
              <a:gd name="T36" fmla="*/ 51 h 51"/>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32" h="51">
                <a:moveTo>
                  <a:pt x="131" y="36"/>
                </a:moveTo>
                <a:cubicBezTo>
                  <a:pt x="131" y="36"/>
                  <a:pt x="131" y="36"/>
                  <a:pt x="131" y="36"/>
                </a:cubicBezTo>
                <a:cubicBezTo>
                  <a:pt x="95" y="0"/>
                  <a:pt x="37" y="0"/>
                  <a:pt x="1" y="36"/>
                </a:cubicBezTo>
                <a:cubicBezTo>
                  <a:pt x="0" y="37"/>
                  <a:pt x="0" y="37"/>
                  <a:pt x="1" y="38"/>
                </a:cubicBezTo>
                <a:cubicBezTo>
                  <a:pt x="14" y="51"/>
                  <a:pt x="14" y="51"/>
                  <a:pt x="14" y="51"/>
                </a:cubicBezTo>
                <a:cubicBezTo>
                  <a:pt x="14" y="51"/>
                  <a:pt x="15" y="51"/>
                  <a:pt x="16" y="51"/>
                </a:cubicBezTo>
                <a:cubicBezTo>
                  <a:pt x="43" y="23"/>
                  <a:pt x="89" y="23"/>
                  <a:pt x="116" y="51"/>
                </a:cubicBezTo>
                <a:cubicBezTo>
                  <a:pt x="117" y="51"/>
                  <a:pt x="118" y="51"/>
                  <a:pt x="118" y="51"/>
                </a:cubicBezTo>
                <a:cubicBezTo>
                  <a:pt x="131" y="38"/>
                  <a:pt x="131" y="38"/>
                  <a:pt x="131" y="38"/>
                </a:cubicBezTo>
                <a:cubicBezTo>
                  <a:pt x="131" y="38"/>
                  <a:pt x="131" y="38"/>
                  <a:pt x="131" y="38"/>
                </a:cubicBezTo>
                <a:cubicBezTo>
                  <a:pt x="132" y="37"/>
                  <a:pt x="132" y="36"/>
                  <a:pt x="131" y="36"/>
                </a:cubicBezTo>
                <a:close/>
              </a:path>
            </a:pathLst>
          </a:custGeom>
          <a:solidFill>
            <a:srgbClr val="7F7F7F"/>
          </a:solidFill>
          <a:ln w="9525">
            <a:noFill/>
            <a:miter lim="800000"/>
            <a:headEnd/>
            <a:tailEnd/>
          </a:ln>
        </p:spPr>
        <p:txBody>
          <a:bodyPr/>
          <a:lstStyle/>
          <a:p>
            <a:endParaRPr lang="zh-CN" altLang="en-US"/>
          </a:p>
        </p:txBody>
      </p:sp>
      <p:sp>
        <p:nvSpPr>
          <p:cNvPr id="12338" name="Freeform 95"/>
          <p:cNvSpPr>
            <a:spLocks noEditPoints="1" noChangeArrowheads="1"/>
          </p:cNvSpPr>
          <p:nvPr/>
        </p:nvSpPr>
        <p:spPr bwMode="auto">
          <a:xfrm>
            <a:off x="2865438" y="3081338"/>
            <a:ext cx="382587" cy="238125"/>
          </a:xfrm>
          <a:custGeom>
            <a:avLst/>
            <a:gdLst>
              <a:gd name="T0" fmla="*/ 2147483646 w 125"/>
              <a:gd name="T1" fmla="*/ 2147483646 h 78"/>
              <a:gd name="T2" fmla="*/ 2147483646 w 125"/>
              <a:gd name="T3" fmla="*/ 0 h 78"/>
              <a:gd name="T4" fmla="*/ 0 w 125"/>
              <a:gd name="T5" fmla="*/ 0 h 78"/>
              <a:gd name="T6" fmla="*/ 0 w 125"/>
              <a:gd name="T7" fmla="*/ 2147483646 h 78"/>
              <a:gd name="T8" fmla="*/ 2147483646 w 125"/>
              <a:gd name="T9" fmla="*/ 2147483646 h 78"/>
              <a:gd name="T10" fmla="*/ 2147483646 w 125"/>
              <a:gd name="T11" fmla="*/ 2147483646 h 78"/>
              <a:gd name="T12" fmla="*/ 2147483646 w 125"/>
              <a:gd name="T13" fmla="*/ 2147483646 h 78"/>
              <a:gd name="T14" fmla="*/ 2147483646 w 125"/>
              <a:gd name="T15" fmla="*/ 2147483646 h 78"/>
              <a:gd name="T16" fmla="*/ 2147483646 w 125"/>
              <a:gd name="T17" fmla="*/ 2147483646 h 78"/>
              <a:gd name="T18" fmla="*/ 2147483646 w 125"/>
              <a:gd name="T19" fmla="*/ 2147483646 h 78"/>
              <a:gd name="T20" fmla="*/ 2147483646 w 125"/>
              <a:gd name="T21" fmla="*/ 2147483646 h 78"/>
              <a:gd name="T22" fmla="*/ 2147483646 w 125"/>
              <a:gd name="T23" fmla="*/ 2147483646 h 78"/>
              <a:gd name="T24" fmla="*/ 2147483646 w 125"/>
              <a:gd name="T25" fmla="*/ 2147483646 h 78"/>
              <a:gd name="T26" fmla="*/ 2147483646 w 125"/>
              <a:gd name="T27" fmla="*/ 2147483646 h 78"/>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w 125"/>
              <a:gd name="T43" fmla="*/ 0 h 78"/>
              <a:gd name="T44" fmla="*/ 125 w 125"/>
              <a:gd name="T45" fmla="*/ 78 h 78"/>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T42" t="T43" r="T44" b="T45"/>
            <a:pathLst>
              <a:path w="125" h="78">
                <a:moveTo>
                  <a:pt x="113" y="18"/>
                </a:moveTo>
                <a:cubicBezTo>
                  <a:pt x="113" y="0"/>
                  <a:pt x="113" y="0"/>
                  <a:pt x="113" y="0"/>
                </a:cubicBezTo>
                <a:cubicBezTo>
                  <a:pt x="0" y="0"/>
                  <a:pt x="0" y="0"/>
                  <a:pt x="0" y="0"/>
                </a:cubicBezTo>
                <a:cubicBezTo>
                  <a:pt x="0" y="78"/>
                  <a:pt x="0" y="78"/>
                  <a:pt x="0" y="78"/>
                </a:cubicBezTo>
                <a:cubicBezTo>
                  <a:pt x="113" y="78"/>
                  <a:pt x="113" y="78"/>
                  <a:pt x="113" y="78"/>
                </a:cubicBezTo>
                <a:cubicBezTo>
                  <a:pt x="113" y="60"/>
                  <a:pt x="113" y="60"/>
                  <a:pt x="113" y="60"/>
                </a:cubicBezTo>
                <a:cubicBezTo>
                  <a:pt x="117" y="60"/>
                  <a:pt x="125" y="61"/>
                  <a:pt x="125" y="54"/>
                </a:cubicBezTo>
                <a:cubicBezTo>
                  <a:pt x="125" y="25"/>
                  <a:pt x="125" y="25"/>
                  <a:pt x="125" y="25"/>
                </a:cubicBezTo>
                <a:cubicBezTo>
                  <a:pt x="125" y="17"/>
                  <a:pt x="116" y="18"/>
                  <a:pt x="113" y="18"/>
                </a:cubicBezTo>
                <a:close/>
                <a:moveTo>
                  <a:pt x="104" y="68"/>
                </a:moveTo>
                <a:cubicBezTo>
                  <a:pt x="10" y="68"/>
                  <a:pt x="10" y="68"/>
                  <a:pt x="10" y="68"/>
                </a:cubicBezTo>
                <a:cubicBezTo>
                  <a:pt x="10" y="9"/>
                  <a:pt x="10" y="9"/>
                  <a:pt x="10" y="9"/>
                </a:cubicBezTo>
                <a:cubicBezTo>
                  <a:pt x="104" y="9"/>
                  <a:pt x="104" y="9"/>
                  <a:pt x="104" y="9"/>
                </a:cubicBezTo>
                <a:lnTo>
                  <a:pt x="104" y="68"/>
                </a:lnTo>
                <a:close/>
              </a:path>
            </a:pathLst>
          </a:custGeom>
          <a:solidFill>
            <a:srgbClr val="7F7F7F"/>
          </a:solidFill>
          <a:ln w="9525">
            <a:noFill/>
            <a:miter lim="800000"/>
            <a:headEnd/>
            <a:tailEnd/>
          </a:ln>
        </p:spPr>
        <p:txBody>
          <a:bodyPr/>
          <a:lstStyle/>
          <a:p>
            <a:endParaRPr lang="zh-CN" altLang="en-US"/>
          </a:p>
        </p:txBody>
      </p:sp>
      <p:sp>
        <p:nvSpPr>
          <p:cNvPr id="12339" name="Rectangle 96"/>
          <p:cNvSpPr>
            <a:spLocks noChangeArrowheads="1"/>
          </p:cNvSpPr>
          <p:nvPr/>
        </p:nvSpPr>
        <p:spPr bwMode="auto">
          <a:xfrm>
            <a:off x="2917825" y="3132138"/>
            <a:ext cx="73025" cy="131762"/>
          </a:xfrm>
          <a:prstGeom prst="rect">
            <a:avLst/>
          </a:prstGeom>
          <a:solidFill>
            <a:srgbClr val="7F7F7F"/>
          </a:solidFill>
          <a:ln w="9525">
            <a:noFill/>
            <a:miter lim="800000"/>
            <a:headEnd/>
            <a:tailEnd/>
          </a:ln>
        </p:spPr>
        <p:txBody>
          <a:bodyPr/>
          <a:lstStyle/>
          <a:p>
            <a:pPr eaLnBrk="1" hangingPunct="1">
              <a:buFont typeface="Arial" pitchFamily="34" charset="0"/>
              <a:buNone/>
            </a:pPr>
            <a:endParaRPr lang="zh-CN" altLang="zh-CN">
              <a:solidFill>
                <a:srgbClr val="000000"/>
              </a:solidFill>
              <a:ea typeface="微软雅黑" pitchFamily="34" charset="-122"/>
              <a:sym typeface="Calibri" pitchFamily="34" charset="0"/>
            </a:endParaRPr>
          </a:p>
        </p:txBody>
      </p:sp>
      <p:sp>
        <p:nvSpPr>
          <p:cNvPr id="12340" name="Rectangle 97"/>
          <p:cNvSpPr>
            <a:spLocks noChangeArrowheads="1"/>
          </p:cNvSpPr>
          <p:nvPr/>
        </p:nvSpPr>
        <p:spPr bwMode="auto">
          <a:xfrm>
            <a:off x="3003550" y="3132138"/>
            <a:ext cx="69850" cy="131762"/>
          </a:xfrm>
          <a:prstGeom prst="rect">
            <a:avLst/>
          </a:prstGeom>
          <a:solidFill>
            <a:srgbClr val="7F7F7F"/>
          </a:solidFill>
          <a:ln w="9525">
            <a:noFill/>
            <a:miter lim="800000"/>
            <a:headEnd/>
            <a:tailEnd/>
          </a:ln>
        </p:spPr>
        <p:txBody>
          <a:bodyPr/>
          <a:lstStyle/>
          <a:p>
            <a:pPr eaLnBrk="1" hangingPunct="1">
              <a:buFont typeface="Arial" pitchFamily="34" charset="0"/>
              <a:buNone/>
            </a:pPr>
            <a:endParaRPr lang="zh-CN" altLang="zh-CN">
              <a:solidFill>
                <a:srgbClr val="000000"/>
              </a:solidFill>
              <a:ea typeface="微软雅黑" pitchFamily="34" charset="-122"/>
              <a:sym typeface="Calibri" pitchFamily="34" charset="0"/>
            </a:endParaRPr>
          </a:p>
        </p:txBody>
      </p:sp>
      <p:sp>
        <p:nvSpPr>
          <p:cNvPr id="12341" name="Freeform 103"/>
          <p:cNvSpPr>
            <a:spLocks noEditPoints="1" noChangeArrowheads="1"/>
          </p:cNvSpPr>
          <p:nvPr/>
        </p:nvSpPr>
        <p:spPr bwMode="auto">
          <a:xfrm>
            <a:off x="5073650" y="2995613"/>
            <a:ext cx="346075" cy="341312"/>
          </a:xfrm>
          <a:custGeom>
            <a:avLst/>
            <a:gdLst>
              <a:gd name="T0" fmla="*/ 2147483646 w 113"/>
              <a:gd name="T1" fmla="*/ 2147483646 h 112"/>
              <a:gd name="T2" fmla="*/ 2147483646 w 113"/>
              <a:gd name="T3" fmla="*/ 2147483646 h 112"/>
              <a:gd name="T4" fmla="*/ 2147483646 w 113"/>
              <a:gd name="T5" fmla="*/ 2147483646 h 112"/>
              <a:gd name="T6" fmla="*/ 2147483646 w 113"/>
              <a:gd name="T7" fmla="*/ 2147483646 h 112"/>
              <a:gd name="T8" fmla="*/ 2147483646 w 113"/>
              <a:gd name="T9" fmla="*/ 2147483646 h 112"/>
              <a:gd name="T10" fmla="*/ 2147483646 w 113"/>
              <a:gd name="T11" fmla="*/ 2147483646 h 112"/>
              <a:gd name="T12" fmla="*/ 2147483646 w 113"/>
              <a:gd name="T13" fmla="*/ 2147483646 h 112"/>
              <a:gd name="T14" fmla="*/ 2147483646 w 113"/>
              <a:gd name="T15" fmla="*/ 2147483646 h 112"/>
              <a:gd name="T16" fmla="*/ 2147483646 w 113"/>
              <a:gd name="T17" fmla="*/ 2147483646 h 112"/>
              <a:gd name="T18" fmla="*/ 2147483646 w 113"/>
              <a:gd name="T19" fmla="*/ 2147483646 h 112"/>
              <a:gd name="T20" fmla="*/ 2147483646 w 113"/>
              <a:gd name="T21" fmla="*/ 2147483646 h 112"/>
              <a:gd name="T22" fmla="*/ 2147483646 w 113"/>
              <a:gd name="T23" fmla="*/ 2147483646 h 112"/>
              <a:gd name="T24" fmla="*/ 2147483646 w 113"/>
              <a:gd name="T25" fmla="*/ 2147483646 h 112"/>
              <a:gd name="T26" fmla="*/ 2147483646 w 113"/>
              <a:gd name="T27" fmla="*/ 2147483646 h 112"/>
              <a:gd name="T28" fmla="*/ 2147483646 w 113"/>
              <a:gd name="T29" fmla="*/ 2147483646 h 112"/>
              <a:gd name="T30" fmla="*/ 2147483646 w 113"/>
              <a:gd name="T31" fmla="*/ 2147483646 h 112"/>
              <a:gd name="T32" fmla="*/ 2147483646 w 113"/>
              <a:gd name="T33" fmla="*/ 2147483646 h 112"/>
              <a:gd name="T34" fmla="*/ 2147483646 w 113"/>
              <a:gd name="T35" fmla="*/ 2147483646 h 112"/>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w 113"/>
              <a:gd name="T55" fmla="*/ 0 h 112"/>
              <a:gd name="T56" fmla="*/ 113 w 113"/>
              <a:gd name="T57" fmla="*/ 112 h 112"/>
            </a:gdLst>
            <a:ahLst/>
            <a:cxnLst>
              <a:cxn ang="T36">
                <a:pos x="T0" y="T1"/>
              </a:cxn>
              <a:cxn ang="T37">
                <a:pos x="T2" y="T3"/>
              </a:cxn>
              <a:cxn ang="T38">
                <a:pos x="T4" y="T5"/>
              </a:cxn>
              <a:cxn ang="T39">
                <a:pos x="T6" y="T7"/>
              </a:cxn>
              <a:cxn ang="T40">
                <a:pos x="T8" y="T9"/>
              </a:cxn>
              <a:cxn ang="T41">
                <a:pos x="T10" y="T11"/>
              </a:cxn>
              <a:cxn ang="T42">
                <a:pos x="T12" y="T13"/>
              </a:cxn>
              <a:cxn ang="T43">
                <a:pos x="T14" y="T15"/>
              </a:cxn>
              <a:cxn ang="T44">
                <a:pos x="T16" y="T17"/>
              </a:cxn>
              <a:cxn ang="T45">
                <a:pos x="T18" y="T19"/>
              </a:cxn>
              <a:cxn ang="T46">
                <a:pos x="T20" y="T21"/>
              </a:cxn>
              <a:cxn ang="T47">
                <a:pos x="T22" y="T23"/>
              </a:cxn>
              <a:cxn ang="T48">
                <a:pos x="T24" y="T25"/>
              </a:cxn>
              <a:cxn ang="T49">
                <a:pos x="T26" y="T27"/>
              </a:cxn>
              <a:cxn ang="T50">
                <a:pos x="T28" y="T29"/>
              </a:cxn>
              <a:cxn ang="T51">
                <a:pos x="T30" y="T31"/>
              </a:cxn>
              <a:cxn ang="T52">
                <a:pos x="T32" y="T33"/>
              </a:cxn>
              <a:cxn ang="T53">
                <a:pos x="T34" y="T35"/>
              </a:cxn>
            </a:cxnLst>
            <a:rect l="T54" t="T55" r="T56" b="T57"/>
            <a:pathLst>
              <a:path w="113" h="112">
                <a:moveTo>
                  <a:pt x="14" y="13"/>
                </a:moveTo>
                <a:cubicBezTo>
                  <a:pt x="0" y="27"/>
                  <a:pt x="0" y="49"/>
                  <a:pt x="14" y="63"/>
                </a:cubicBezTo>
                <a:cubicBezTo>
                  <a:pt x="23" y="72"/>
                  <a:pt x="37" y="75"/>
                  <a:pt x="49" y="71"/>
                </a:cubicBezTo>
                <a:cubicBezTo>
                  <a:pt x="60" y="82"/>
                  <a:pt x="60" y="82"/>
                  <a:pt x="60" y="82"/>
                </a:cubicBezTo>
                <a:cubicBezTo>
                  <a:pt x="60" y="82"/>
                  <a:pt x="70" y="74"/>
                  <a:pt x="75" y="79"/>
                </a:cubicBezTo>
                <a:cubicBezTo>
                  <a:pt x="79" y="83"/>
                  <a:pt x="76" y="89"/>
                  <a:pt x="75" y="93"/>
                </a:cubicBezTo>
                <a:cubicBezTo>
                  <a:pt x="74" y="95"/>
                  <a:pt x="73" y="99"/>
                  <a:pt x="78" y="97"/>
                </a:cubicBezTo>
                <a:cubicBezTo>
                  <a:pt x="81" y="96"/>
                  <a:pt x="88" y="92"/>
                  <a:pt x="92" y="97"/>
                </a:cubicBezTo>
                <a:cubicBezTo>
                  <a:pt x="97" y="102"/>
                  <a:pt x="91" y="112"/>
                  <a:pt x="91" y="112"/>
                </a:cubicBezTo>
                <a:cubicBezTo>
                  <a:pt x="113" y="112"/>
                  <a:pt x="113" y="112"/>
                  <a:pt x="113" y="112"/>
                </a:cubicBezTo>
                <a:cubicBezTo>
                  <a:pt x="113" y="91"/>
                  <a:pt x="113" y="91"/>
                  <a:pt x="113" y="91"/>
                </a:cubicBezTo>
                <a:cubicBezTo>
                  <a:pt x="71" y="49"/>
                  <a:pt x="71" y="49"/>
                  <a:pt x="71" y="49"/>
                </a:cubicBezTo>
                <a:cubicBezTo>
                  <a:pt x="75" y="37"/>
                  <a:pt x="72" y="23"/>
                  <a:pt x="63" y="13"/>
                </a:cubicBezTo>
                <a:cubicBezTo>
                  <a:pt x="49" y="0"/>
                  <a:pt x="27" y="0"/>
                  <a:pt x="14" y="13"/>
                </a:cubicBezTo>
                <a:close/>
                <a:moveTo>
                  <a:pt x="17" y="53"/>
                </a:moveTo>
                <a:cubicBezTo>
                  <a:pt x="11" y="43"/>
                  <a:pt x="12" y="29"/>
                  <a:pt x="20" y="20"/>
                </a:cubicBezTo>
                <a:cubicBezTo>
                  <a:pt x="29" y="12"/>
                  <a:pt x="43" y="11"/>
                  <a:pt x="53" y="17"/>
                </a:cubicBezTo>
                <a:lnTo>
                  <a:pt x="17" y="53"/>
                </a:lnTo>
                <a:close/>
              </a:path>
            </a:pathLst>
          </a:custGeom>
          <a:solidFill>
            <a:srgbClr val="50D6E4"/>
          </a:solidFill>
          <a:ln w="9525">
            <a:noFill/>
            <a:miter lim="800000"/>
            <a:headEnd/>
            <a:tailEnd/>
          </a:ln>
        </p:spPr>
        <p:txBody>
          <a:bodyPr/>
          <a:lstStyle/>
          <a:p>
            <a:endParaRPr lang="zh-CN" altLang="en-US"/>
          </a:p>
        </p:txBody>
      </p:sp>
      <p:sp>
        <p:nvSpPr>
          <p:cNvPr id="12342" name="Freeform 104"/>
          <p:cNvSpPr>
            <a:spLocks noEditPoints="1" noChangeArrowheads="1"/>
          </p:cNvSpPr>
          <p:nvPr/>
        </p:nvSpPr>
        <p:spPr bwMode="auto">
          <a:xfrm>
            <a:off x="1390650" y="4575175"/>
            <a:ext cx="365125" cy="361950"/>
          </a:xfrm>
          <a:custGeom>
            <a:avLst/>
            <a:gdLst>
              <a:gd name="T0" fmla="*/ 2147483646 w 120"/>
              <a:gd name="T1" fmla="*/ 2147483646 h 118"/>
              <a:gd name="T2" fmla="*/ 2147483646 w 120"/>
              <a:gd name="T3" fmla="*/ 2147483646 h 118"/>
              <a:gd name="T4" fmla="*/ 2147483646 w 120"/>
              <a:gd name="T5" fmla="*/ 2147483646 h 118"/>
              <a:gd name="T6" fmla="*/ 2147483646 w 120"/>
              <a:gd name="T7" fmla="*/ 2147483646 h 118"/>
              <a:gd name="T8" fmla="*/ 2147483646 w 120"/>
              <a:gd name="T9" fmla="*/ 2147483646 h 118"/>
              <a:gd name="T10" fmla="*/ 2147483646 w 120"/>
              <a:gd name="T11" fmla="*/ 2147483646 h 118"/>
              <a:gd name="T12" fmla="*/ 2147483646 w 120"/>
              <a:gd name="T13" fmla="*/ 2147483646 h 118"/>
              <a:gd name="T14" fmla="*/ 2147483646 w 120"/>
              <a:gd name="T15" fmla="*/ 2147483646 h 118"/>
              <a:gd name="T16" fmla="*/ 2147483646 w 120"/>
              <a:gd name="T17" fmla="*/ 2147483646 h 118"/>
              <a:gd name="T18" fmla="*/ 2147483646 w 120"/>
              <a:gd name="T19" fmla="*/ 2147483646 h 118"/>
              <a:gd name="T20" fmla="*/ 2147483646 w 120"/>
              <a:gd name="T21" fmla="*/ 2147483646 h 118"/>
              <a:gd name="T22" fmla="*/ 2147483646 w 120"/>
              <a:gd name="T23" fmla="*/ 2147483646 h 118"/>
              <a:gd name="T24" fmla="*/ 2147483646 w 120"/>
              <a:gd name="T25" fmla="*/ 2147483646 h 118"/>
              <a:gd name="T26" fmla="*/ 2147483646 w 120"/>
              <a:gd name="T27" fmla="*/ 2147483646 h 118"/>
              <a:gd name="T28" fmla="*/ 2147483646 w 120"/>
              <a:gd name="T29" fmla="*/ 2147483646 h 118"/>
              <a:gd name="T30" fmla="*/ 2147483646 w 120"/>
              <a:gd name="T31" fmla="*/ 2147483646 h 118"/>
              <a:gd name="T32" fmla="*/ 2147483646 w 120"/>
              <a:gd name="T33" fmla="*/ 2147483646 h 118"/>
              <a:gd name="T34" fmla="*/ 2147483646 w 120"/>
              <a:gd name="T35" fmla="*/ 2147483646 h 118"/>
              <a:gd name="T36" fmla="*/ 2147483646 w 120"/>
              <a:gd name="T37" fmla="*/ 2147483646 h 118"/>
              <a:gd name="T38" fmla="*/ 2147483646 w 120"/>
              <a:gd name="T39" fmla="*/ 2147483646 h 11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20"/>
              <a:gd name="T61" fmla="*/ 0 h 118"/>
              <a:gd name="T62" fmla="*/ 120 w 120"/>
              <a:gd name="T63" fmla="*/ 118 h 11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20" h="118">
                <a:moveTo>
                  <a:pt x="53" y="35"/>
                </a:moveTo>
                <a:cubicBezTo>
                  <a:pt x="56" y="26"/>
                  <a:pt x="54" y="16"/>
                  <a:pt x="47" y="9"/>
                </a:cubicBezTo>
                <a:cubicBezTo>
                  <a:pt x="40" y="2"/>
                  <a:pt x="30" y="0"/>
                  <a:pt x="21" y="2"/>
                </a:cubicBezTo>
                <a:cubicBezTo>
                  <a:pt x="36" y="17"/>
                  <a:pt x="36" y="17"/>
                  <a:pt x="36" y="17"/>
                </a:cubicBezTo>
                <a:cubicBezTo>
                  <a:pt x="32" y="32"/>
                  <a:pt x="32" y="32"/>
                  <a:pt x="32" y="32"/>
                </a:cubicBezTo>
                <a:cubicBezTo>
                  <a:pt x="17" y="36"/>
                  <a:pt x="17" y="36"/>
                  <a:pt x="17" y="36"/>
                </a:cubicBezTo>
                <a:cubicBezTo>
                  <a:pt x="2" y="21"/>
                  <a:pt x="2" y="21"/>
                  <a:pt x="2" y="21"/>
                </a:cubicBezTo>
                <a:cubicBezTo>
                  <a:pt x="0" y="30"/>
                  <a:pt x="2" y="40"/>
                  <a:pt x="9" y="47"/>
                </a:cubicBezTo>
                <a:cubicBezTo>
                  <a:pt x="17" y="54"/>
                  <a:pt x="27" y="56"/>
                  <a:pt x="36" y="53"/>
                </a:cubicBezTo>
                <a:cubicBezTo>
                  <a:pt x="36" y="53"/>
                  <a:pt x="36" y="53"/>
                  <a:pt x="36" y="53"/>
                </a:cubicBezTo>
                <a:cubicBezTo>
                  <a:pt x="98" y="115"/>
                  <a:pt x="98" y="115"/>
                  <a:pt x="98" y="115"/>
                </a:cubicBezTo>
                <a:cubicBezTo>
                  <a:pt x="100" y="117"/>
                  <a:pt x="103" y="118"/>
                  <a:pt x="107" y="118"/>
                </a:cubicBezTo>
                <a:cubicBezTo>
                  <a:pt x="110" y="118"/>
                  <a:pt x="113" y="117"/>
                  <a:pt x="115" y="115"/>
                </a:cubicBezTo>
                <a:cubicBezTo>
                  <a:pt x="120" y="110"/>
                  <a:pt x="120" y="102"/>
                  <a:pt x="115" y="97"/>
                </a:cubicBezTo>
                <a:lnTo>
                  <a:pt x="53" y="35"/>
                </a:lnTo>
                <a:close/>
                <a:moveTo>
                  <a:pt x="108" y="113"/>
                </a:moveTo>
                <a:cubicBezTo>
                  <a:pt x="105" y="113"/>
                  <a:pt x="103" y="110"/>
                  <a:pt x="103" y="108"/>
                </a:cubicBezTo>
                <a:cubicBezTo>
                  <a:pt x="103" y="105"/>
                  <a:pt x="105" y="103"/>
                  <a:pt x="108" y="103"/>
                </a:cubicBezTo>
                <a:cubicBezTo>
                  <a:pt x="110" y="103"/>
                  <a:pt x="113" y="105"/>
                  <a:pt x="113" y="108"/>
                </a:cubicBezTo>
                <a:cubicBezTo>
                  <a:pt x="113" y="110"/>
                  <a:pt x="110" y="113"/>
                  <a:pt x="108" y="113"/>
                </a:cubicBezTo>
                <a:close/>
              </a:path>
            </a:pathLst>
          </a:custGeom>
          <a:solidFill>
            <a:srgbClr val="50D6E4"/>
          </a:solidFill>
          <a:ln w="9525">
            <a:noFill/>
            <a:miter lim="800000"/>
            <a:headEnd/>
            <a:tailEnd/>
          </a:ln>
        </p:spPr>
        <p:txBody>
          <a:bodyPr/>
          <a:lstStyle/>
          <a:p>
            <a:endParaRPr lang="zh-CN" altLang="en-US"/>
          </a:p>
        </p:txBody>
      </p:sp>
      <p:sp>
        <p:nvSpPr>
          <p:cNvPr id="12343" name="Freeform 105"/>
          <p:cNvSpPr>
            <a:spLocks noEditPoints="1" noChangeArrowheads="1"/>
          </p:cNvSpPr>
          <p:nvPr/>
        </p:nvSpPr>
        <p:spPr bwMode="auto">
          <a:xfrm>
            <a:off x="2039938" y="4059238"/>
            <a:ext cx="317500" cy="279400"/>
          </a:xfrm>
          <a:custGeom>
            <a:avLst/>
            <a:gdLst>
              <a:gd name="T0" fmla="*/ 2147483646 w 134"/>
              <a:gd name="T1" fmla="*/ 2147483646 h 118"/>
              <a:gd name="T2" fmla="*/ 2147483646 w 134"/>
              <a:gd name="T3" fmla="*/ 2147483646 h 118"/>
              <a:gd name="T4" fmla="*/ 2147483646 w 134"/>
              <a:gd name="T5" fmla="*/ 2147483646 h 118"/>
              <a:gd name="T6" fmla="*/ 2147483646 w 134"/>
              <a:gd name="T7" fmla="*/ 2147483646 h 118"/>
              <a:gd name="T8" fmla="*/ 2147483646 w 134"/>
              <a:gd name="T9" fmla="*/ 2147483646 h 118"/>
              <a:gd name="T10" fmla="*/ 2147483646 w 134"/>
              <a:gd name="T11" fmla="*/ 2147483646 h 118"/>
              <a:gd name="T12" fmla="*/ 2147483646 w 134"/>
              <a:gd name="T13" fmla="*/ 2147483646 h 118"/>
              <a:gd name="T14" fmla="*/ 2147483646 w 134"/>
              <a:gd name="T15" fmla="*/ 2147483646 h 118"/>
              <a:gd name="T16" fmla="*/ 2147483646 w 134"/>
              <a:gd name="T17" fmla="*/ 2147483646 h 118"/>
              <a:gd name="T18" fmla="*/ 2147483646 w 134"/>
              <a:gd name="T19" fmla="*/ 2147483646 h 118"/>
              <a:gd name="T20" fmla="*/ 2147483646 w 134"/>
              <a:gd name="T21" fmla="*/ 2147483646 h 118"/>
              <a:gd name="T22" fmla="*/ 2147483646 w 134"/>
              <a:gd name="T23" fmla="*/ 2147483646 h 118"/>
              <a:gd name="T24" fmla="*/ 2147483646 w 134"/>
              <a:gd name="T25" fmla="*/ 2147483646 h 118"/>
              <a:gd name="T26" fmla="*/ 2147483646 w 134"/>
              <a:gd name="T27" fmla="*/ 2147483646 h 118"/>
              <a:gd name="T28" fmla="*/ 2147483646 w 134"/>
              <a:gd name="T29" fmla="*/ 2147483646 h 118"/>
              <a:gd name="T30" fmla="*/ 2147483646 w 134"/>
              <a:gd name="T31" fmla="*/ 2147483646 h 118"/>
              <a:gd name="T32" fmla="*/ 2147483646 w 134"/>
              <a:gd name="T33" fmla="*/ 2147483646 h 118"/>
              <a:gd name="T34" fmla="*/ 2147483646 w 134"/>
              <a:gd name="T35" fmla="*/ 2147483646 h 118"/>
              <a:gd name="T36" fmla="*/ 2147483646 w 134"/>
              <a:gd name="T37" fmla="*/ 2147483646 h 118"/>
              <a:gd name="T38" fmla="*/ 2147483646 w 134"/>
              <a:gd name="T39" fmla="*/ 2147483646 h 118"/>
              <a:gd name="T40" fmla="*/ 2147483646 w 134"/>
              <a:gd name="T41" fmla="*/ 2147483646 h 118"/>
              <a:gd name="T42" fmla="*/ 2147483646 w 134"/>
              <a:gd name="T43" fmla="*/ 2147483646 h 118"/>
              <a:gd name="T44" fmla="*/ 2147483646 w 134"/>
              <a:gd name="T45" fmla="*/ 2147483646 h 118"/>
              <a:gd name="T46" fmla="*/ 2147483646 w 134"/>
              <a:gd name="T47" fmla="*/ 2147483646 h 118"/>
              <a:gd name="T48" fmla="*/ 2147483646 w 134"/>
              <a:gd name="T49" fmla="*/ 2147483646 h 118"/>
              <a:gd name="T50" fmla="*/ 2147483646 w 134"/>
              <a:gd name="T51" fmla="*/ 2147483646 h 118"/>
              <a:gd name="T52" fmla="*/ 2147483646 w 134"/>
              <a:gd name="T53" fmla="*/ 2147483646 h 118"/>
              <a:gd name="T54" fmla="*/ 2147483646 w 134"/>
              <a:gd name="T55" fmla="*/ 2147483646 h 118"/>
              <a:gd name="T56" fmla="*/ 2147483646 w 134"/>
              <a:gd name="T57" fmla="*/ 2147483646 h 118"/>
              <a:gd name="T58" fmla="*/ 2147483646 w 134"/>
              <a:gd name="T59" fmla="*/ 2147483646 h 118"/>
              <a:gd name="T60" fmla="*/ 2147483646 w 134"/>
              <a:gd name="T61" fmla="*/ 2147483646 h 118"/>
              <a:gd name="T62" fmla="*/ 2147483646 w 134"/>
              <a:gd name="T63" fmla="*/ 2147483646 h 118"/>
              <a:gd name="T64" fmla="*/ 2147483646 w 134"/>
              <a:gd name="T65" fmla="*/ 2147483646 h 118"/>
              <a:gd name="T66" fmla="*/ 2147483646 w 134"/>
              <a:gd name="T67" fmla="*/ 2147483646 h 118"/>
              <a:gd name="T68" fmla="*/ 2147483646 w 134"/>
              <a:gd name="T69" fmla="*/ 2147483646 h 118"/>
              <a:gd name="T70" fmla="*/ 2147483646 w 134"/>
              <a:gd name="T71" fmla="*/ 2147483646 h 118"/>
              <a:gd name="T72" fmla="*/ 2147483646 w 134"/>
              <a:gd name="T73" fmla="*/ 2147483646 h 118"/>
              <a:gd name="T74" fmla="*/ 2147483646 w 134"/>
              <a:gd name="T75" fmla="*/ 2147483646 h 118"/>
              <a:gd name="T76" fmla="*/ 2147483646 w 134"/>
              <a:gd name="T77" fmla="*/ 2147483646 h 118"/>
              <a:gd name="T78" fmla="*/ 2147483646 w 134"/>
              <a:gd name="T79" fmla="*/ 2147483646 h 118"/>
              <a:gd name="T80" fmla="*/ 2147483646 w 134"/>
              <a:gd name="T81" fmla="*/ 2147483646 h 118"/>
              <a:gd name="T82" fmla="*/ 2147483646 w 134"/>
              <a:gd name="T83" fmla="*/ 2147483646 h 118"/>
              <a:gd name="T84" fmla="*/ 2147483646 w 134"/>
              <a:gd name="T85" fmla="*/ 2147483646 h 118"/>
              <a:gd name="T86" fmla="*/ 2147483646 w 134"/>
              <a:gd name="T87" fmla="*/ 2147483646 h 118"/>
              <a:gd name="T88" fmla="*/ 2147483646 w 134"/>
              <a:gd name="T89" fmla="*/ 2147483646 h 118"/>
              <a:gd name="T90" fmla="*/ 2147483646 w 134"/>
              <a:gd name="T91" fmla="*/ 2147483646 h 118"/>
              <a:gd name="T92" fmla="*/ 2147483646 w 134"/>
              <a:gd name="T93" fmla="*/ 2147483646 h 118"/>
              <a:gd name="T94" fmla="*/ 2147483646 w 134"/>
              <a:gd name="T95" fmla="*/ 2147483646 h 118"/>
              <a:gd name="T96" fmla="*/ 2147483646 w 134"/>
              <a:gd name="T97" fmla="*/ 2147483646 h 118"/>
              <a:gd name="T98" fmla="*/ 2147483646 w 134"/>
              <a:gd name="T99" fmla="*/ 2147483646 h 118"/>
              <a:gd name="T100" fmla="*/ 2147483646 w 134"/>
              <a:gd name="T101" fmla="*/ 2147483646 h 118"/>
              <a:gd name="T102" fmla="*/ 2147483646 w 134"/>
              <a:gd name="T103" fmla="*/ 2147483646 h 118"/>
              <a:gd name="T104" fmla="*/ 2147483646 w 134"/>
              <a:gd name="T105" fmla="*/ 2147483646 h 118"/>
              <a:gd name="T106" fmla="*/ 2147483646 w 134"/>
              <a:gd name="T107" fmla="*/ 2147483646 h 118"/>
              <a:gd name="T108" fmla="*/ 2147483646 w 134"/>
              <a:gd name="T109" fmla="*/ 2147483646 h 118"/>
              <a:gd name="T110" fmla="*/ 2147483646 w 134"/>
              <a:gd name="T111" fmla="*/ 2147483646 h 118"/>
              <a:gd name="T112" fmla="*/ 2147483646 w 134"/>
              <a:gd name="T113" fmla="*/ 2147483646 h 118"/>
              <a:gd name="T114" fmla="*/ 2147483646 w 134"/>
              <a:gd name="T115" fmla="*/ 2147483646 h 118"/>
              <a:gd name="T116" fmla="*/ 2147483646 w 134"/>
              <a:gd name="T117" fmla="*/ 2147483646 h 118"/>
              <a:gd name="T118" fmla="*/ 2147483646 w 134"/>
              <a:gd name="T119" fmla="*/ 2147483646 h 118"/>
              <a:gd name="T120" fmla="*/ 2147483646 w 134"/>
              <a:gd name="T121" fmla="*/ 2147483646 h 118"/>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134"/>
              <a:gd name="T184" fmla="*/ 0 h 118"/>
              <a:gd name="T185" fmla="*/ 134 w 134"/>
              <a:gd name="T186" fmla="*/ 118 h 118"/>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134" h="118">
                <a:moveTo>
                  <a:pt x="133" y="16"/>
                </a:moveTo>
                <a:cubicBezTo>
                  <a:pt x="121" y="4"/>
                  <a:pt x="121" y="4"/>
                  <a:pt x="121" y="4"/>
                </a:cubicBezTo>
                <a:cubicBezTo>
                  <a:pt x="119" y="2"/>
                  <a:pt x="117" y="2"/>
                  <a:pt x="115" y="4"/>
                </a:cubicBezTo>
                <a:cubicBezTo>
                  <a:pt x="114" y="5"/>
                  <a:pt x="114" y="6"/>
                  <a:pt x="114" y="7"/>
                </a:cubicBezTo>
                <a:cubicBezTo>
                  <a:pt x="113" y="7"/>
                  <a:pt x="112" y="8"/>
                  <a:pt x="111" y="8"/>
                </a:cubicBezTo>
                <a:cubicBezTo>
                  <a:pt x="111" y="8"/>
                  <a:pt x="111" y="8"/>
                  <a:pt x="111" y="8"/>
                </a:cubicBezTo>
                <a:cubicBezTo>
                  <a:pt x="81" y="39"/>
                  <a:pt x="81" y="39"/>
                  <a:pt x="81" y="39"/>
                </a:cubicBezTo>
                <a:cubicBezTo>
                  <a:pt x="81" y="41"/>
                  <a:pt x="80" y="44"/>
                  <a:pt x="79" y="46"/>
                </a:cubicBezTo>
                <a:cubicBezTo>
                  <a:pt x="82" y="50"/>
                  <a:pt x="82" y="50"/>
                  <a:pt x="82" y="50"/>
                </a:cubicBezTo>
                <a:cubicBezTo>
                  <a:pt x="82" y="50"/>
                  <a:pt x="82" y="50"/>
                  <a:pt x="82" y="50"/>
                </a:cubicBezTo>
                <a:cubicBezTo>
                  <a:pt x="82" y="50"/>
                  <a:pt x="82" y="50"/>
                  <a:pt x="82" y="50"/>
                </a:cubicBezTo>
                <a:cubicBezTo>
                  <a:pt x="76" y="57"/>
                  <a:pt x="76" y="57"/>
                  <a:pt x="76" y="57"/>
                </a:cubicBezTo>
                <a:cubicBezTo>
                  <a:pt x="54" y="35"/>
                  <a:pt x="54" y="35"/>
                  <a:pt x="54" y="35"/>
                </a:cubicBezTo>
                <a:cubicBezTo>
                  <a:pt x="56" y="26"/>
                  <a:pt x="54" y="16"/>
                  <a:pt x="47" y="9"/>
                </a:cubicBezTo>
                <a:cubicBezTo>
                  <a:pt x="40" y="2"/>
                  <a:pt x="30" y="0"/>
                  <a:pt x="21" y="2"/>
                </a:cubicBezTo>
                <a:cubicBezTo>
                  <a:pt x="36" y="17"/>
                  <a:pt x="36" y="17"/>
                  <a:pt x="36" y="17"/>
                </a:cubicBezTo>
                <a:cubicBezTo>
                  <a:pt x="32" y="32"/>
                  <a:pt x="32" y="32"/>
                  <a:pt x="32" y="32"/>
                </a:cubicBezTo>
                <a:cubicBezTo>
                  <a:pt x="18" y="36"/>
                  <a:pt x="18" y="36"/>
                  <a:pt x="18" y="36"/>
                </a:cubicBezTo>
                <a:cubicBezTo>
                  <a:pt x="3" y="21"/>
                  <a:pt x="3" y="21"/>
                  <a:pt x="3" y="21"/>
                </a:cubicBezTo>
                <a:cubicBezTo>
                  <a:pt x="0" y="29"/>
                  <a:pt x="2" y="39"/>
                  <a:pt x="9" y="46"/>
                </a:cubicBezTo>
                <a:cubicBezTo>
                  <a:pt x="17" y="53"/>
                  <a:pt x="27" y="56"/>
                  <a:pt x="36" y="53"/>
                </a:cubicBezTo>
                <a:cubicBezTo>
                  <a:pt x="36" y="53"/>
                  <a:pt x="36" y="53"/>
                  <a:pt x="36" y="53"/>
                </a:cubicBezTo>
                <a:cubicBezTo>
                  <a:pt x="58" y="74"/>
                  <a:pt x="58" y="74"/>
                  <a:pt x="58" y="74"/>
                </a:cubicBezTo>
                <a:cubicBezTo>
                  <a:pt x="37" y="95"/>
                  <a:pt x="37" y="95"/>
                  <a:pt x="37" y="95"/>
                </a:cubicBezTo>
                <a:cubicBezTo>
                  <a:pt x="36" y="94"/>
                  <a:pt x="36" y="94"/>
                  <a:pt x="36" y="94"/>
                </a:cubicBezTo>
                <a:cubicBezTo>
                  <a:pt x="31" y="98"/>
                  <a:pt x="31" y="98"/>
                  <a:pt x="31" y="98"/>
                </a:cubicBezTo>
                <a:cubicBezTo>
                  <a:pt x="21" y="114"/>
                  <a:pt x="21" y="114"/>
                  <a:pt x="21" y="114"/>
                </a:cubicBezTo>
                <a:cubicBezTo>
                  <a:pt x="23" y="116"/>
                  <a:pt x="23" y="116"/>
                  <a:pt x="23" y="116"/>
                </a:cubicBezTo>
                <a:cubicBezTo>
                  <a:pt x="39" y="107"/>
                  <a:pt x="39" y="107"/>
                  <a:pt x="39" y="107"/>
                </a:cubicBezTo>
                <a:cubicBezTo>
                  <a:pt x="43" y="101"/>
                  <a:pt x="43" y="101"/>
                  <a:pt x="43" y="101"/>
                </a:cubicBezTo>
                <a:cubicBezTo>
                  <a:pt x="42" y="100"/>
                  <a:pt x="42" y="100"/>
                  <a:pt x="42" y="100"/>
                </a:cubicBezTo>
                <a:cubicBezTo>
                  <a:pt x="63" y="79"/>
                  <a:pt x="63" y="79"/>
                  <a:pt x="63" y="79"/>
                </a:cubicBezTo>
                <a:cubicBezTo>
                  <a:pt x="98" y="114"/>
                  <a:pt x="98" y="114"/>
                  <a:pt x="98" y="114"/>
                </a:cubicBezTo>
                <a:cubicBezTo>
                  <a:pt x="100" y="117"/>
                  <a:pt x="104" y="118"/>
                  <a:pt x="107" y="118"/>
                </a:cubicBezTo>
                <a:cubicBezTo>
                  <a:pt x="110" y="118"/>
                  <a:pt x="113" y="117"/>
                  <a:pt x="116" y="114"/>
                </a:cubicBezTo>
                <a:cubicBezTo>
                  <a:pt x="121" y="109"/>
                  <a:pt x="121" y="102"/>
                  <a:pt x="116" y="97"/>
                </a:cubicBezTo>
                <a:cubicBezTo>
                  <a:pt x="80" y="61"/>
                  <a:pt x="80" y="61"/>
                  <a:pt x="80" y="61"/>
                </a:cubicBezTo>
                <a:cubicBezTo>
                  <a:pt x="87" y="55"/>
                  <a:pt x="87" y="55"/>
                  <a:pt x="87" y="55"/>
                </a:cubicBezTo>
                <a:cubicBezTo>
                  <a:pt x="90" y="58"/>
                  <a:pt x="90" y="58"/>
                  <a:pt x="90" y="58"/>
                </a:cubicBezTo>
                <a:cubicBezTo>
                  <a:pt x="92" y="56"/>
                  <a:pt x="95" y="56"/>
                  <a:pt x="98" y="56"/>
                </a:cubicBezTo>
                <a:cubicBezTo>
                  <a:pt x="128" y="26"/>
                  <a:pt x="128" y="26"/>
                  <a:pt x="128" y="26"/>
                </a:cubicBezTo>
                <a:cubicBezTo>
                  <a:pt x="128" y="25"/>
                  <a:pt x="128" y="25"/>
                  <a:pt x="128" y="25"/>
                </a:cubicBezTo>
                <a:cubicBezTo>
                  <a:pt x="128" y="25"/>
                  <a:pt x="128" y="25"/>
                  <a:pt x="128" y="25"/>
                </a:cubicBezTo>
                <a:cubicBezTo>
                  <a:pt x="129" y="24"/>
                  <a:pt x="129" y="24"/>
                  <a:pt x="129" y="23"/>
                </a:cubicBezTo>
                <a:cubicBezTo>
                  <a:pt x="130" y="23"/>
                  <a:pt x="132" y="23"/>
                  <a:pt x="133" y="22"/>
                </a:cubicBezTo>
                <a:cubicBezTo>
                  <a:pt x="134" y="20"/>
                  <a:pt x="134" y="17"/>
                  <a:pt x="133" y="16"/>
                </a:cubicBezTo>
                <a:close/>
                <a:moveTo>
                  <a:pt x="108" y="103"/>
                </a:moveTo>
                <a:cubicBezTo>
                  <a:pt x="111" y="103"/>
                  <a:pt x="113" y="105"/>
                  <a:pt x="113" y="107"/>
                </a:cubicBezTo>
                <a:cubicBezTo>
                  <a:pt x="113" y="110"/>
                  <a:pt x="111" y="112"/>
                  <a:pt x="108" y="112"/>
                </a:cubicBezTo>
                <a:cubicBezTo>
                  <a:pt x="105" y="112"/>
                  <a:pt x="103" y="110"/>
                  <a:pt x="103" y="107"/>
                </a:cubicBezTo>
                <a:cubicBezTo>
                  <a:pt x="103" y="105"/>
                  <a:pt x="105" y="103"/>
                  <a:pt x="108" y="103"/>
                </a:cubicBezTo>
                <a:close/>
                <a:moveTo>
                  <a:pt x="91" y="40"/>
                </a:moveTo>
                <a:cubicBezTo>
                  <a:pt x="89" y="38"/>
                  <a:pt x="89" y="38"/>
                  <a:pt x="89" y="38"/>
                </a:cubicBezTo>
                <a:cubicBezTo>
                  <a:pt x="111" y="16"/>
                  <a:pt x="111" y="16"/>
                  <a:pt x="111" y="16"/>
                </a:cubicBezTo>
                <a:cubicBezTo>
                  <a:pt x="113" y="18"/>
                  <a:pt x="113" y="18"/>
                  <a:pt x="113" y="18"/>
                </a:cubicBezTo>
                <a:lnTo>
                  <a:pt x="91" y="40"/>
                </a:lnTo>
                <a:close/>
                <a:moveTo>
                  <a:pt x="98" y="48"/>
                </a:moveTo>
                <a:cubicBezTo>
                  <a:pt x="96" y="46"/>
                  <a:pt x="96" y="46"/>
                  <a:pt x="96" y="46"/>
                </a:cubicBezTo>
                <a:cubicBezTo>
                  <a:pt x="119" y="23"/>
                  <a:pt x="119" y="23"/>
                  <a:pt x="119" y="23"/>
                </a:cubicBezTo>
                <a:cubicBezTo>
                  <a:pt x="121" y="25"/>
                  <a:pt x="121" y="25"/>
                  <a:pt x="121" y="25"/>
                </a:cubicBezTo>
                <a:lnTo>
                  <a:pt x="98" y="48"/>
                </a:lnTo>
                <a:close/>
              </a:path>
            </a:pathLst>
          </a:custGeom>
          <a:solidFill>
            <a:srgbClr val="50D6E4"/>
          </a:solidFill>
          <a:ln w="9525">
            <a:noFill/>
            <a:miter lim="800000"/>
            <a:headEnd/>
            <a:tailEnd/>
          </a:ln>
        </p:spPr>
        <p:txBody>
          <a:bodyPr/>
          <a:lstStyle/>
          <a:p>
            <a:endParaRPr lang="zh-CN" altLang="en-US"/>
          </a:p>
        </p:txBody>
      </p:sp>
      <p:sp>
        <p:nvSpPr>
          <p:cNvPr id="12344" name="Freeform 106"/>
          <p:cNvSpPr>
            <a:spLocks noEditPoints="1" noChangeArrowheads="1"/>
          </p:cNvSpPr>
          <p:nvPr/>
        </p:nvSpPr>
        <p:spPr bwMode="auto">
          <a:xfrm>
            <a:off x="1168400" y="3938588"/>
            <a:ext cx="246063" cy="330200"/>
          </a:xfrm>
          <a:custGeom>
            <a:avLst/>
            <a:gdLst>
              <a:gd name="T0" fmla="*/ 0 w 107"/>
              <a:gd name="T1" fmla="*/ 0 h 144"/>
              <a:gd name="T2" fmla="*/ 0 w 107"/>
              <a:gd name="T3" fmla="*/ 2147483646 h 144"/>
              <a:gd name="T4" fmla="*/ 2147483646 w 107"/>
              <a:gd name="T5" fmla="*/ 2147483646 h 144"/>
              <a:gd name="T6" fmla="*/ 2147483646 w 107"/>
              <a:gd name="T7" fmla="*/ 2147483646 h 144"/>
              <a:gd name="T8" fmla="*/ 2147483646 w 107"/>
              <a:gd name="T9" fmla="*/ 0 h 144"/>
              <a:gd name="T10" fmla="*/ 0 w 107"/>
              <a:gd name="T11" fmla="*/ 0 h 144"/>
              <a:gd name="T12" fmla="*/ 2147483646 w 107"/>
              <a:gd name="T13" fmla="*/ 2147483646 h 144"/>
              <a:gd name="T14" fmla="*/ 2147483646 w 107"/>
              <a:gd name="T15" fmla="*/ 2147483646 h 144"/>
              <a:gd name="T16" fmla="*/ 2147483646 w 107"/>
              <a:gd name="T17" fmla="*/ 2147483646 h 144"/>
              <a:gd name="T18" fmla="*/ 2147483646 w 107"/>
              <a:gd name="T19" fmla="*/ 2147483646 h 144"/>
              <a:gd name="T20" fmla="*/ 2147483646 w 107"/>
              <a:gd name="T21" fmla="*/ 2147483646 h 144"/>
              <a:gd name="T22" fmla="*/ 2147483646 w 107"/>
              <a:gd name="T23" fmla="*/ 2147483646 h 144"/>
              <a:gd name="T24" fmla="*/ 2147483646 w 107"/>
              <a:gd name="T25" fmla="*/ 2147483646 h 144"/>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w 107"/>
              <a:gd name="T40" fmla="*/ 0 h 144"/>
              <a:gd name="T41" fmla="*/ 107 w 107"/>
              <a:gd name="T42" fmla="*/ 144 h 144"/>
            </a:gdLst>
            <a:ahLst/>
            <a:cxnLst>
              <a:cxn ang="T26">
                <a:pos x="T0" y="T1"/>
              </a:cxn>
              <a:cxn ang="T27">
                <a:pos x="T2" y="T3"/>
              </a:cxn>
              <a:cxn ang="T28">
                <a:pos x="T4" y="T5"/>
              </a:cxn>
              <a:cxn ang="T29">
                <a:pos x="T6" y="T7"/>
              </a:cxn>
              <a:cxn ang="T30">
                <a:pos x="T8" y="T9"/>
              </a:cxn>
              <a:cxn ang="T31">
                <a:pos x="T10" y="T11"/>
              </a:cxn>
              <a:cxn ang="T32">
                <a:pos x="T12" y="T13"/>
              </a:cxn>
              <a:cxn ang="T33">
                <a:pos x="T14" y="T15"/>
              </a:cxn>
              <a:cxn ang="T34">
                <a:pos x="T16" y="T17"/>
              </a:cxn>
              <a:cxn ang="T35">
                <a:pos x="T18" y="T19"/>
              </a:cxn>
              <a:cxn ang="T36">
                <a:pos x="T20" y="T21"/>
              </a:cxn>
              <a:cxn ang="T37">
                <a:pos x="T22" y="T23"/>
              </a:cxn>
              <a:cxn ang="T38">
                <a:pos x="T24" y="T25"/>
              </a:cxn>
            </a:cxnLst>
            <a:rect l="T39" t="T40" r="T41" b="T42"/>
            <a:pathLst>
              <a:path w="107" h="144">
                <a:moveTo>
                  <a:pt x="0" y="0"/>
                </a:moveTo>
                <a:lnTo>
                  <a:pt x="0" y="144"/>
                </a:lnTo>
                <a:lnTo>
                  <a:pt x="80" y="144"/>
                </a:lnTo>
                <a:lnTo>
                  <a:pt x="107" y="113"/>
                </a:lnTo>
                <a:lnTo>
                  <a:pt x="107" y="0"/>
                </a:lnTo>
                <a:lnTo>
                  <a:pt x="0" y="0"/>
                </a:lnTo>
                <a:close/>
                <a:moveTo>
                  <a:pt x="9" y="134"/>
                </a:moveTo>
                <a:lnTo>
                  <a:pt x="9" y="9"/>
                </a:lnTo>
                <a:lnTo>
                  <a:pt x="99" y="9"/>
                </a:lnTo>
                <a:lnTo>
                  <a:pt x="99" y="102"/>
                </a:lnTo>
                <a:lnTo>
                  <a:pt x="72" y="102"/>
                </a:lnTo>
                <a:lnTo>
                  <a:pt x="72" y="134"/>
                </a:lnTo>
                <a:lnTo>
                  <a:pt x="9" y="134"/>
                </a:lnTo>
                <a:close/>
              </a:path>
            </a:pathLst>
          </a:custGeom>
          <a:solidFill>
            <a:srgbClr val="50D6E4"/>
          </a:solidFill>
          <a:ln w="9525">
            <a:noFill/>
            <a:miter lim="800000"/>
            <a:headEnd/>
            <a:tailEnd/>
          </a:ln>
        </p:spPr>
        <p:txBody>
          <a:bodyPr/>
          <a:lstStyle/>
          <a:p>
            <a:endParaRPr lang="zh-CN" altLang="en-US"/>
          </a:p>
        </p:txBody>
      </p:sp>
      <p:sp>
        <p:nvSpPr>
          <p:cNvPr id="12345" name="Freeform 121"/>
          <p:cNvSpPr>
            <a:spLocks noEditPoints="1" noChangeArrowheads="1"/>
          </p:cNvSpPr>
          <p:nvPr/>
        </p:nvSpPr>
        <p:spPr bwMode="auto">
          <a:xfrm>
            <a:off x="3552825" y="2419350"/>
            <a:ext cx="257175" cy="350838"/>
          </a:xfrm>
          <a:custGeom>
            <a:avLst/>
            <a:gdLst>
              <a:gd name="T0" fmla="*/ 2147483646 w 84"/>
              <a:gd name="T1" fmla="*/ 2147483646 h 115"/>
              <a:gd name="T2" fmla="*/ 2147483646 w 84"/>
              <a:gd name="T3" fmla="*/ 2147483646 h 115"/>
              <a:gd name="T4" fmla="*/ 2147483646 w 84"/>
              <a:gd name="T5" fmla="*/ 2147483646 h 115"/>
              <a:gd name="T6" fmla="*/ 2147483646 w 84"/>
              <a:gd name="T7" fmla="*/ 2147483646 h 115"/>
              <a:gd name="T8" fmla="*/ 2147483646 w 84"/>
              <a:gd name="T9" fmla="*/ 2147483646 h 115"/>
              <a:gd name="T10" fmla="*/ 2147483646 w 84"/>
              <a:gd name="T11" fmla="*/ 2147483646 h 115"/>
              <a:gd name="T12" fmla="*/ 2147483646 w 84"/>
              <a:gd name="T13" fmla="*/ 0 h 115"/>
              <a:gd name="T14" fmla="*/ 0 w 84"/>
              <a:gd name="T15" fmla="*/ 2147483646 h 115"/>
              <a:gd name="T16" fmla="*/ 2147483646 w 84"/>
              <a:gd name="T17" fmla="*/ 2147483646 h 115"/>
              <a:gd name="T18" fmla="*/ 2147483646 w 84"/>
              <a:gd name="T19" fmla="*/ 2147483646 h 115"/>
              <a:gd name="T20" fmla="*/ 2147483646 w 84"/>
              <a:gd name="T21" fmla="*/ 2147483646 h 115"/>
              <a:gd name="T22" fmla="*/ 2147483646 w 84"/>
              <a:gd name="T23" fmla="*/ 0 h 11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84"/>
              <a:gd name="T37" fmla="*/ 0 h 115"/>
              <a:gd name="T38" fmla="*/ 84 w 84"/>
              <a:gd name="T39" fmla="*/ 115 h 11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84" h="115">
                <a:moveTo>
                  <a:pt x="42" y="5"/>
                </a:moveTo>
                <a:cubicBezTo>
                  <a:pt x="63" y="5"/>
                  <a:pt x="79" y="22"/>
                  <a:pt x="79" y="42"/>
                </a:cubicBezTo>
                <a:cubicBezTo>
                  <a:pt x="79" y="60"/>
                  <a:pt x="60" y="101"/>
                  <a:pt x="56" y="111"/>
                </a:cubicBezTo>
                <a:cubicBezTo>
                  <a:pt x="31" y="111"/>
                  <a:pt x="31" y="111"/>
                  <a:pt x="31" y="111"/>
                </a:cubicBezTo>
                <a:cubicBezTo>
                  <a:pt x="23" y="95"/>
                  <a:pt x="4" y="58"/>
                  <a:pt x="4" y="42"/>
                </a:cubicBezTo>
                <a:cubicBezTo>
                  <a:pt x="4" y="22"/>
                  <a:pt x="21" y="5"/>
                  <a:pt x="42" y="5"/>
                </a:cubicBezTo>
                <a:moveTo>
                  <a:pt x="42" y="0"/>
                </a:moveTo>
                <a:cubicBezTo>
                  <a:pt x="19" y="0"/>
                  <a:pt x="0" y="19"/>
                  <a:pt x="0" y="42"/>
                </a:cubicBezTo>
                <a:cubicBezTo>
                  <a:pt x="0" y="63"/>
                  <a:pt x="29" y="115"/>
                  <a:pt x="29" y="115"/>
                </a:cubicBezTo>
                <a:cubicBezTo>
                  <a:pt x="58" y="115"/>
                  <a:pt x="58" y="115"/>
                  <a:pt x="58" y="115"/>
                </a:cubicBezTo>
                <a:cubicBezTo>
                  <a:pt x="58" y="115"/>
                  <a:pt x="84" y="63"/>
                  <a:pt x="84" y="42"/>
                </a:cubicBezTo>
                <a:cubicBezTo>
                  <a:pt x="84" y="19"/>
                  <a:pt x="65" y="0"/>
                  <a:pt x="42" y="0"/>
                </a:cubicBezTo>
                <a:close/>
              </a:path>
            </a:pathLst>
          </a:custGeom>
          <a:solidFill>
            <a:srgbClr val="7F7F7F"/>
          </a:solidFill>
          <a:ln w="9525">
            <a:noFill/>
            <a:miter lim="800000"/>
            <a:headEnd/>
            <a:tailEnd/>
          </a:ln>
        </p:spPr>
        <p:txBody>
          <a:bodyPr/>
          <a:lstStyle/>
          <a:p>
            <a:endParaRPr lang="zh-CN" altLang="en-US"/>
          </a:p>
        </p:txBody>
      </p:sp>
      <p:sp>
        <p:nvSpPr>
          <p:cNvPr id="12346" name="Freeform 122"/>
          <p:cNvSpPr>
            <a:spLocks noChangeArrowheads="1"/>
          </p:cNvSpPr>
          <p:nvPr/>
        </p:nvSpPr>
        <p:spPr bwMode="auto">
          <a:xfrm>
            <a:off x="3640138" y="2857500"/>
            <a:ext cx="88900" cy="7938"/>
          </a:xfrm>
          <a:custGeom>
            <a:avLst/>
            <a:gdLst>
              <a:gd name="T0" fmla="*/ 2147483646 w 29"/>
              <a:gd name="T1" fmla="*/ 2147483646 h 3"/>
              <a:gd name="T2" fmla="*/ 2147483646 w 29"/>
              <a:gd name="T3" fmla="*/ 2147483646 h 3"/>
              <a:gd name="T4" fmla="*/ 2147483646 w 29"/>
              <a:gd name="T5" fmla="*/ 0 h 3"/>
              <a:gd name="T6" fmla="*/ 0 w 29"/>
              <a:gd name="T7" fmla="*/ 0 h 3"/>
              <a:gd name="T8" fmla="*/ 2147483646 w 29"/>
              <a:gd name="T9" fmla="*/ 2147483646 h 3"/>
              <a:gd name="T10" fmla="*/ 0 60000 65536"/>
              <a:gd name="T11" fmla="*/ 0 60000 65536"/>
              <a:gd name="T12" fmla="*/ 0 60000 65536"/>
              <a:gd name="T13" fmla="*/ 0 60000 65536"/>
              <a:gd name="T14" fmla="*/ 0 60000 65536"/>
              <a:gd name="T15" fmla="*/ 0 w 29"/>
              <a:gd name="T16" fmla="*/ 0 h 3"/>
              <a:gd name="T17" fmla="*/ 29 w 29"/>
              <a:gd name="T18" fmla="*/ 3 h 3"/>
            </a:gdLst>
            <a:ahLst/>
            <a:cxnLst>
              <a:cxn ang="T10">
                <a:pos x="T0" y="T1"/>
              </a:cxn>
              <a:cxn ang="T11">
                <a:pos x="T2" y="T3"/>
              </a:cxn>
              <a:cxn ang="T12">
                <a:pos x="T4" y="T5"/>
              </a:cxn>
              <a:cxn ang="T13">
                <a:pos x="T6" y="T7"/>
              </a:cxn>
              <a:cxn ang="T14">
                <a:pos x="T8" y="T9"/>
              </a:cxn>
            </a:cxnLst>
            <a:rect l="T15" t="T16" r="T17" b="T18"/>
            <a:pathLst>
              <a:path w="29" h="3">
                <a:moveTo>
                  <a:pt x="1" y="3"/>
                </a:moveTo>
                <a:cubicBezTo>
                  <a:pt x="27" y="3"/>
                  <a:pt x="27" y="3"/>
                  <a:pt x="27" y="3"/>
                </a:cubicBezTo>
                <a:cubicBezTo>
                  <a:pt x="28" y="2"/>
                  <a:pt x="28" y="1"/>
                  <a:pt x="29" y="0"/>
                </a:cubicBezTo>
                <a:cubicBezTo>
                  <a:pt x="0" y="0"/>
                  <a:pt x="0" y="0"/>
                  <a:pt x="0" y="0"/>
                </a:cubicBezTo>
                <a:cubicBezTo>
                  <a:pt x="0" y="1"/>
                  <a:pt x="1" y="2"/>
                  <a:pt x="1" y="3"/>
                </a:cubicBezTo>
                <a:close/>
              </a:path>
            </a:pathLst>
          </a:custGeom>
          <a:solidFill>
            <a:srgbClr val="7F7F7F"/>
          </a:solidFill>
          <a:ln w="9525">
            <a:noFill/>
            <a:miter lim="800000"/>
            <a:headEnd/>
            <a:tailEnd/>
          </a:ln>
        </p:spPr>
        <p:txBody>
          <a:bodyPr/>
          <a:lstStyle/>
          <a:p>
            <a:endParaRPr lang="zh-CN" altLang="en-US"/>
          </a:p>
        </p:txBody>
      </p:sp>
      <p:sp>
        <p:nvSpPr>
          <p:cNvPr id="12347" name="Freeform 123"/>
          <p:cNvSpPr>
            <a:spLocks noChangeArrowheads="1"/>
          </p:cNvSpPr>
          <p:nvPr/>
        </p:nvSpPr>
        <p:spPr bwMode="auto">
          <a:xfrm>
            <a:off x="3652838" y="2874963"/>
            <a:ext cx="65087" cy="11112"/>
          </a:xfrm>
          <a:custGeom>
            <a:avLst/>
            <a:gdLst>
              <a:gd name="T0" fmla="*/ 2147483646 w 21"/>
              <a:gd name="T1" fmla="*/ 2147483646 h 4"/>
              <a:gd name="T2" fmla="*/ 2147483646 w 21"/>
              <a:gd name="T3" fmla="*/ 0 h 4"/>
              <a:gd name="T4" fmla="*/ 0 w 21"/>
              <a:gd name="T5" fmla="*/ 0 h 4"/>
              <a:gd name="T6" fmla="*/ 2147483646 w 21"/>
              <a:gd name="T7" fmla="*/ 2147483646 h 4"/>
              <a:gd name="T8" fmla="*/ 0 60000 65536"/>
              <a:gd name="T9" fmla="*/ 0 60000 65536"/>
              <a:gd name="T10" fmla="*/ 0 60000 65536"/>
              <a:gd name="T11" fmla="*/ 0 60000 65536"/>
              <a:gd name="T12" fmla="*/ 0 w 21"/>
              <a:gd name="T13" fmla="*/ 0 h 4"/>
              <a:gd name="T14" fmla="*/ 21 w 21"/>
              <a:gd name="T15" fmla="*/ 4 h 4"/>
            </a:gdLst>
            <a:ahLst/>
            <a:cxnLst>
              <a:cxn ang="T8">
                <a:pos x="T0" y="T1"/>
              </a:cxn>
              <a:cxn ang="T9">
                <a:pos x="T2" y="T3"/>
              </a:cxn>
              <a:cxn ang="T10">
                <a:pos x="T4" y="T5"/>
              </a:cxn>
              <a:cxn ang="T11">
                <a:pos x="T6" y="T7"/>
              </a:cxn>
            </a:cxnLst>
            <a:rect l="T12" t="T13" r="T14" b="T15"/>
            <a:pathLst>
              <a:path w="21" h="4">
                <a:moveTo>
                  <a:pt x="10" y="4"/>
                </a:moveTo>
                <a:cubicBezTo>
                  <a:pt x="14" y="4"/>
                  <a:pt x="18" y="2"/>
                  <a:pt x="21" y="0"/>
                </a:cubicBezTo>
                <a:cubicBezTo>
                  <a:pt x="0" y="0"/>
                  <a:pt x="0" y="0"/>
                  <a:pt x="0" y="0"/>
                </a:cubicBezTo>
                <a:cubicBezTo>
                  <a:pt x="2" y="2"/>
                  <a:pt x="6" y="4"/>
                  <a:pt x="10" y="4"/>
                </a:cubicBezTo>
                <a:close/>
              </a:path>
            </a:pathLst>
          </a:custGeom>
          <a:solidFill>
            <a:srgbClr val="7F7F7F"/>
          </a:solidFill>
          <a:ln w="9525">
            <a:noFill/>
            <a:miter lim="800000"/>
            <a:headEnd/>
            <a:tailEnd/>
          </a:ln>
        </p:spPr>
        <p:txBody>
          <a:bodyPr/>
          <a:lstStyle/>
          <a:p>
            <a:endParaRPr lang="zh-CN" altLang="en-US"/>
          </a:p>
        </p:txBody>
      </p:sp>
      <p:sp>
        <p:nvSpPr>
          <p:cNvPr id="12348" name="Freeform 124"/>
          <p:cNvSpPr>
            <a:spLocks noChangeArrowheads="1"/>
          </p:cNvSpPr>
          <p:nvPr/>
        </p:nvSpPr>
        <p:spPr bwMode="auto">
          <a:xfrm>
            <a:off x="3636963" y="2784475"/>
            <a:ext cx="93662" cy="63500"/>
          </a:xfrm>
          <a:custGeom>
            <a:avLst/>
            <a:gdLst>
              <a:gd name="T0" fmla="*/ 2147483646 w 31"/>
              <a:gd name="T1" fmla="*/ 0 h 21"/>
              <a:gd name="T2" fmla="*/ 0 w 31"/>
              <a:gd name="T3" fmla="*/ 0 h 21"/>
              <a:gd name="T4" fmla="*/ 0 w 31"/>
              <a:gd name="T5" fmla="*/ 2147483646 h 21"/>
              <a:gd name="T6" fmla="*/ 0 w 31"/>
              <a:gd name="T7" fmla="*/ 2147483646 h 21"/>
              <a:gd name="T8" fmla="*/ 2147483646 w 31"/>
              <a:gd name="T9" fmla="*/ 2147483646 h 21"/>
              <a:gd name="T10" fmla="*/ 2147483646 w 31"/>
              <a:gd name="T11" fmla="*/ 2147483646 h 21"/>
              <a:gd name="T12" fmla="*/ 2147483646 w 31"/>
              <a:gd name="T13" fmla="*/ 0 h 21"/>
              <a:gd name="T14" fmla="*/ 0 60000 65536"/>
              <a:gd name="T15" fmla="*/ 0 60000 65536"/>
              <a:gd name="T16" fmla="*/ 0 60000 65536"/>
              <a:gd name="T17" fmla="*/ 0 60000 65536"/>
              <a:gd name="T18" fmla="*/ 0 60000 65536"/>
              <a:gd name="T19" fmla="*/ 0 60000 65536"/>
              <a:gd name="T20" fmla="*/ 0 60000 65536"/>
              <a:gd name="T21" fmla="*/ 0 w 31"/>
              <a:gd name="T22" fmla="*/ 0 h 21"/>
              <a:gd name="T23" fmla="*/ 31 w 31"/>
              <a:gd name="T24" fmla="*/ 21 h 2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31" h="21">
                <a:moveTo>
                  <a:pt x="31" y="0"/>
                </a:moveTo>
                <a:cubicBezTo>
                  <a:pt x="0" y="0"/>
                  <a:pt x="0" y="0"/>
                  <a:pt x="0" y="0"/>
                </a:cubicBezTo>
                <a:cubicBezTo>
                  <a:pt x="0" y="19"/>
                  <a:pt x="0" y="19"/>
                  <a:pt x="0" y="19"/>
                </a:cubicBezTo>
                <a:cubicBezTo>
                  <a:pt x="0" y="20"/>
                  <a:pt x="0" y="20"/>
                  <a:pt x="0" y="21"/>
                </a:cubicBezTo>
                <a:cubicBezTo>
                  <a:pt x="30" y="21"/>
                  <a:pt x="30" y="21"/>
                  <a:pt x="30" y="21"/>
                </a:cubicBezTo>
                <a:cubicBezTo>
                  <a:pt x="30" y="20"/>
                  <a:pt x="31" y="20"/>
                  <a:pt x="31" y="19"/>
                </a:cubicBezTo>
                <a:lnTo>
                  <a:pt x="31" y="0"/>
                </a:lnTo>
                <a:close/>
              </a:path>
            </a:pathLst>
          </a:custGeom>
          <a:solidFill>
            <a:srgbClr val="7F7F7F"/>
          </a:solidFill>
          <a:ln w="9525">
            <a:noFill/>
            <a:miter lim="800000"/>
            <a:headEnd/>
            <a:tailEnd/>
          </a:ln>
        </p:spPr>
        <p:txBody>
          <a:bodyPr/>
          <a:lstStyle/>
          <a:p>
            <a:endParaRPr lang="zh-CN" altLang="en-US"/>
          </a:p>
        </p:txBody>
      </p:sp>
      <p:sp>
        <p:nvSpPr>
          <p:cNvPr id="12349" name="Freeform 125"/>
          <p:cNvSpPr>
            <a:spLocks noEditPoints="1" noChangeArrowheads="1"/>
          </p:cNvSpPr>
          <p:nvPr/>
        </p:nvSpPr>
        <p:spPr bwMode="auto">
          <a:xfrm>
            <a:off x="3635375" y="2579688"/>
            <a:ext cx="95250" cy="190500"/>
          </a:xfrm>
          <a:custGeom>
            <a:avLst/>
            <a:gdLst>
              <a:gd name="T0" fmla="*/ 2147483646 w 42"/>
              <a:gd name="T1" fmla="*/ 2147483646 h 83"/>
              <a:gd name="T2" fmla="*/ 2147483646 w 42"/>
              <a:gd name="T3" fmla="*/ 2147483646 h 83"/>
              <a:gd name="T4" fmla="*/ 2147483646 w 42"/>
              <a:gd name="T5" fmla="*/ 2147483646 h 83"/>
              <a:gd name="T6" fmla="*/ 2147483646 w 42"/>
              <a:gd name="T7" fmla="*/ 0 h 83"/>
              <a:gd name="T8" fmla="*/ 2147483646 w 42"/>
              <a:gd name="T9" fmla="*/ 2147483646 h 83"/>
              <a:gd name="T10" fmla="*/ 2147483646 w 42"/>
              <a:gd name="T11" fmla="*/ 0 h 83"/>
              <a:gd name="T12" fmla="*/ 0 w 42"/>
              <a:gd name="T13" fmla="*/ 2147483646 h 83"/>
              <a:gd name="T14" fmla="*/ 0 w 42"/>
              <a:gd name="T15" fmla="*/ 2147483646 h 83"/>
              <a:gd name="T16" fmla="*/ 0 w 42"/>
              <a:gd name="T17" fmla="*/ 2147483646 h 83"/>
              <a:gd name="T18" fmla="*/ 2147483646 w 42"/>
              <a:gd name="T19" fmla="*/ 2147483646 h 83"/>
              <a:gd name="T20" fmla="*/ 2147483646 w 42"/>
              <a:gd name="T21" fmla="*/ 2147483646 h 83"/>
              <a:gd name="T22" fmla="*/ 2147483646 w 42"/>
              <a:gd name="T23" fmla="*/ 2147483646 h 83"/>
              <a:gd name="T24" fmla="*/ 2147483646 w 42"/>
              <a:gd name="T25" fmla="*/ 2147483646 h 83"/>
              <a:gd name="T26" fmla="*/ 2147483646 w 42"/>
              <a:gd name="T27" fmla="*/ 2147483646 h 83"/>
              <a:gd name="T28" fmla="*/ 2147483646 w 42"/>
              <a:gd name="T29" fmla="*/ 2147483646 h 83"/>
              <a:gd name="T30" fmla="*/ 2147483646 w 42"/>
              <a:gd name="T31" fmla="*/ 2147483646 h 83"/>
              <a:gd name="T32" fmla="*/ 2147483646 w 42"/>
              <a:gd name="T33" fmla="*/ 2147483646 h 83"/>
              <a:gd name="T34" fmla="*/ 2147483646 w 42"/>
              <a:gd name="T35" fmla="*/ 2147483646 h 83"/>
              <a:gd name="T36" fmla="*/ 2147483646 w 42"/>
              <a:gd name="T37" fmla="*/ 2147483646 h 83"/>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42"/>
              <a:gd name="T58" fmla="*/ 0 h 83"/>
              <a:gd name="T59" fmla="*/ 42 w 42"/>
              <a:gd name="T60" fmla="*/ 83 h 83"/>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42" h="83">
                <a:moveTo>
                  <a:pt x="42" y="2"/>
                </a:moveTo>
                <a:lnTo>
                  <a:pt x="42" y="2"/>
                </a:lnTo>
                <a:lnTo>
                  <a:pt x="37" y="0"/>
                </a:lnTo>
                <a:lnTo>
                  <a:pt x="20" y="6"/>
                </a:lnTo>
                <a:lnTo>
                  <a:pt x="5" y="0"/>
                </a:lnTo>
                <a:lnTo>
                  <a:pt x="0" y="1"/>
                </a:lnTo>
                <a:lnTo>
                  <a:pt x="0" y="2"/>
                </a:lnTo>
                <a:lnTo>
                  <a:pt x="18" y="83"/>
                </a:lnTo>
                <a:lnTo>
                  <a:pt x="24" y="83"/>
                </a:lnTo>
                <a:lnTo>
                  <a:pt x="42" y="2"/>
                </a:lnTo>
                <a:close/>
                <a:moveTo>
                  <a:pt x="21" y="73"/>
                </a:moveTo>
                <a:lnTo>
                  <a:pt x="5" y="4"/>
                </a:lnTo>
                <a:lnTo>
                  <a:pt x="20" y="9"/>
                </a:lnTo>
                <a:lnTo>
                  <a:pt x="37" y="4"/>
                </a:lnTo>
                <a:lnTo>
                  <a:pt x="21" y="73"/>
                </a:lnTo>
                <a:close/>
              </a:path>
            </a:pathLst>
          </a:custGeom>
          <a:solidFill>
            <a:srgbClr val="7F7F7F"/>
          </a:solidFill>
          <a:ln w="9525">
            <a:noFill/>
            <a:miter lim="800000"/>
            <a:headEnd/>
            <a:tailEnd/>
          </a:ln>
        </p:spPr>
        <p:txBody>
          <a:bodyPr/>
          <a:lstStyle/>
          <a:p>
            <a:endParaRPr lang="zh-CN" altLang="en-US"/>
          </a:p>
        </p:txBody>
      </p:sp>
      <p:sp>
        <p:nvSpPr>
          <p:cNvPr id="12350" name="Freeform 129"/>
          <p:cNvSpPr>
            <a:spLocks noChangeArrowheads="1"/>
          </p:cNvSpPr>
          <p:nvPr/>
        </p:nvSpPr>
        <p:spPr bwMode="auto">
          <a:xfrm>
            <a:off x="3632200" y="3416300"/>
            <a:ext cx="390525" cy="142875"/>
          </a:xfrm>
          <a:custGeom>
            <a:avLst/>
            <a:gdLst>
              <a:gd name="T0" fmla="*/ 2147483646 w 171"/>
              <a:gd name="T1" fmla="*/ 2147483646 h 63"/>
              <a:gd name="T2" fmla="*/ 2147483646 w 171"/>
              <a:gd name="T3" fmla="*/ 0 h 63"/>
              <a:gd name="T4" fmla="*/ 0 w 171"/>
              <a:gd name="T5" fmla="*/ 2147483646 h 63"/>
              <a:gd name="T6" fmla="*/ 2147483646 w 171"/>
              <a:gd name="T7" fmla="*/ 2147483646 h 63"/>
              <a:gd name="T8" fmla="*/ 2147483646 w 171"/>
              <a:gd name="T9" fmla="*/ 2147483646 h 63"/>
              <a:gd name="T10" fmla="*/ 2147483646 w 171"/>
              <a:gd name="T11" fmla="*/ 0 h 63"/>
              <a:gd name="T12" fmla="*/ 2147483646 w 171"/>
              <a:gd name="T13" fmla="*/ 2147483646 h 63"/>
              <a:gd name="T14" fmla="*/ 0 60000 65536"/>
              <a:gd name="T15" fmla="*/ 0 60000 65536"/>
              <a:gd name="T16" fmla="*/ 0 60000 65536"/>
              <a:gd name="T17" fmla="*/ 0 60000 65536"/>
              <a:gd name="T18" fmla="*/ 0 60000 65536"/>
              <a:gd name="T19" fmla="*/ 0 60000 65536"/>
              <a:gd name="T20" fmla="*/ 0 60000 65536"/>
              <a:gd name="T21" fmla="*/ 0 w 171"/>
              <a:gd name="T22" fmla="*/ 0 h 63"/>
              <a:gd name="T23" fmla="*/ 171 w 171"/>
              <a:gd name="T24" fmla="*/ 63 h 63"/>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1" h="63">
                <a:moveTo>
                  <a:pt x="86" y="36"/>
                </a:moveTo>
                <a:lnTo>
                  <a:pt x="24" y="0"/>
                </a:lnTo>
                <a:lnTo>
                  <a:pt x="0" y="15"/>
                </a:lnTo>
                <a:lnTo>
                  <a:pt x="86" y="63"/>
                </a:lnTo>
                <a:lnTo>
                  <a:pt x="171" y="15"/>
                </a:lnTo>
                <a:lnTo>
                  <a:pt x="147" y="0"/>
                </a:lnTo>
                <a:lnTo>
                  <a:pt x="86" y="36"/>
                </a:lnTo>
                <a:close/>
              </a:path>
            </a:pathLst>
          </a:custGeom>
          <a:solidFill>
            <a:srgbClr val="7F7F7F"/>
          </a:solidFill>
          <a:ln w="9525">
            <a:noFill/>
            <a:miter lim="800000"/>
            <a:headEnd/>
            <a:tailEnd/>
          </a:ln>
        </p:spPr>
        <p:txBody>
          <a:bodyPr/>
          <a:lstStyle/>
          <a:p>
            <a:endParaRPr lang="zh-CN" altLang="en-US"/>
          </a:p>
        </p:txBody>
      </p:sp>
      <p:sp>
        <p:nvSpPr>
          <p:cNvPr id="12351" name="Freeform 130"/>
          <p:cNvSpPr>
            <a:spLocks noChangeArrowheads="1"/>
          </p:cNvSpPr>
          <p:nvPr/>
        </p:nvSpPr>
        <p:spPr bwMode="auto">
          <a:xfrm>
            <a:off x="3632200" y="3511550"/>
            <a:ext cx="390525" cy="142875"/>
          </a:xfrm>
          <a:custGeom>
            <a:avLst/>
            <a:gdLst>
              <a:gd name="T0" fmla="*/ 2147483646 w 171"/>
              <a:gd name="T1" fmla="*/ 2147483646 h 62"/>
              <a:gd name="T2" fmla="*/ 2147483646 w 171"/>
              <a:gd name="T3" fmla="*/ 0 h 62"/>
              <a:gd name="T4" fmla="*/ 0 w 171"/>
              <a:gd name="T5" fmla="*/ 2147483646 h 62"/>
              <a:gd name="T6" fmla="*/ 2147483646 w 171"/>
              <a:gd name="T7" fmla="*/ 2147483646 h 62"/>
              <a:gd name="T8" fmla="*/ 2147483646 w 171"/>
              <a:gd name="T9" fmla="*/ 2147483646 h 62"/>
              <a:gd name="T10" fmla="*/ 2147483646 w 171"/>
              <a:gd name="T11" fmla="*/ 0 h 62"/>
              <a:gd name="T12" fmla="*/ 2147483646 w 171"/>
              <a:gd name="T13" fmla="*/ 2147483646 h 62"/>
              <a:gd name="T14" fmla="*/ 0 60000 65536"/>
              <a:gd name="T15" fmla="*/ 0 60000 65536"/>
              <a:gd name="T16" fmla="*/ 0 60000 65536"/>
              <a:gd name="T17" fmla="*/ 0 60000 65536"/>
              <a:gd name="T18" fmla="*/ 0 60000 65536"/>
              <a:gd name="T19" fmla="*/ 0 60000 65536"/>
              <a:gd name="T20" fmla="*/ 0 60000 65536"/>
              <a:gd name="T21" fmla="*/ 0 w 171"/>
              <a:gd name="T22" fmla="*/ 0 h 62"/>
              <a:gd name="T23" fmla="*/ 171 w 171"/>
              <a:gd name="T24" fmla="*/ 62 h 6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71" h="62">
                <a:moveTo>
                  <a:pt x="86" y="34"/>
                </a:moveTo>
                <a:lnTo>
                  <a:pt x="24" y="0"/>
                </a:lnTo>
                <a:lnTo>
                  <a:pt x="0" y="13"/>
                </a:lnTo>
                <a:lnTo>
                  <a:pt x="86" y="62"/>
                </a:lnTo>
                <a:lnTo>
                  <a:pt x="171" y="13"/>
                </a:lnTo>
                <a:lnTo>
                  <a:pt x="147" y="0"/>
                </a:lnTo>
                <a:lnTo>
                  <a:pt x="86" y="34"/>
                </a:lnTo>
                <a:close/>
              </a:path>
            </a:pathLst>
          </a:custGeom>
          <a:solidFill>
            <a:srgbClr val="7F7F7F"/>
          </a:solidFill>
          <a:ln w="9525">
            <a:noFill/>
            <a:miter lim="800000"/>
            <a:headEnd/>
            <a:tailEnd/>
          </a:ln>
        </p:spPr>
        <p:txBody>
          <a:bodyPr/>
          <a:lstStyle/>
          <a:p>
            <a:endParaRPr lang="zh-CN" altLang="en-US"/>
          </a:p>
        </p:txBody>
      </p:sp>
      <p:sp>
        <p:nvSpPr>
          <p:cNvPr id="12352" name="Freeform 131"/>
          <p:cNvSpPr>
            <a:spLocks noChangeArrowheads="1"/>
          </p:cNvSpPr>
          <p:nvPr/>
        </p:nvSpPr>
        <p:spPr bwMode="auto">
          <a:xfrm>
            <a:off x="3632200" y="3248025"/>
            <a:ext cx="390525" cy="222250"/>
          </a:xfrm>
          <a:custGeom>
            <a:avLst/>
            <a:gdLst>
              <a:gd name="T0" fmla="*/ 2147483646 w 171"/>
              <a:gd name="T1" fmla="*/ 2147483646 h 97"/>
              <a:gd name="T2" fmla="*/ 2147483646 w 171"/>
              <a:gd name="T3" fmla="*/ 0 h 97"/>
              <a:gd name="T4" fmla="*/ 0 w 171"/>
              <a:gd name="T5" fmla="*/ 2147483646 h 97"/>
              <a:gd name="T6" fmla="*/ 2147483646 w 171"/>
              <a:gd name="T7" fmla="*/ 2147483646 h 97"/>
              <a:gd name="T8" fmla="*/ 2147483646 w 171"/>
              <a:gd name="T9" fmla="*/ 2147483646 h 97"/>
              <a:gd name="T10" fmla="*/ 0 60000 65536"/>
              <a:gd name="T11" fmla="*/ 0 60000 65536"/>
              <a:gd name="T12" fmla="*/ 0 60000 65536"/>
              <a:gd name="T13" fmla="*/ 0 60000 65536"/>
              <a:gd name="T14" fmla="*/ 0 60000 65536"/>
              <a:gd name="T15" fmla="*/ 0 w 171"/>
              <a:gd name="T16" fmla="*/ 0 h 97"/>
              <a:gd name="T17" fmla="*/ 171 w 171"/>
              <a:gd name="T18" fmla="*/ 97 h 97"/>
            </a:gdLst>
            <a:ahLst/>
            <a:cxnLst>
              <a:cxn ang="T10">
                <a:pos x="T0" y="T1"/>
              </a:cxn>
              <a:cxn ang="T11">
                <a:pos x="T2" y="T3"/>
              </a:cxn>
              <a:cxn ang="T12">
                <a:pos x="T4" y="T5"/>
              </a:cxn>
              <a:cxn ang="T13">
                <a:pos x="T6" y="T7"/>
              </a:cxn>
              <a:cxn ang="T14">
                <a:pos x="T8" y="T9"/>
              </a:cxn>
            </a:cxnLst>
            <a:rect l="T15" t="T16" r="T17" b="T18"/>
            <a:pathLst>
              <a:path w="171" h="97">
                <a:moveTo>
                  <a:pt x="171" y="48"/>
                </a:moveTo>
                <a:lnTo>
                  <a:pt x="86" y="0"/>
                </a:lnTo>
                <a:lnTo>
                  <a:pt x="0" y="48"/>
                </a:lnTo>
                <a:lnTo>
                  <a:pt x="86" y="97"/>
                </a:lnTo>
                <a:lnTo>
                  <a:pt x="171" y="48"/>
                </a:lnTo>
                <a:close/>
              </a:path>
            </a:pathLst>
          </a:custGeom>
          <a:solidFill>
            <a:srgbClr val="7F7F7F"/>
          </a:solidFill>
          <a:ln w="9525">
            <a:noFill/>
            <a:miter lim="800000"/>
            <a:headEnd/>
            <a:tailEnd/>
          </a:ln>
        </p:spPr>
        <p:txBody>
          <a:bodyPr/>
          <a:lstStyle/>
          <a:p>
            <a:endParaRPr lang="zh-CN" altLang="en-US"/>
          </a:p>
        </p:txBody>
      </p:sp>
      <p:sp>
        <p:nvSpPr>
          <p:cNvPr id="12353" name="Freeform 141"/>
          <p:cNvSpPr>
            <a:spLocks noEditPoints="1" noChangeArrowheads="1"/>
          </p:cNvSpPr>
          <p:nvPr/>
        </p:nvSpPr>
        <p:spPr bwMode="auto">
          <a:xfrm>
            <a:off x="2165350" y="2519363"/>
            <a:ext cx="257175" cy="290512"/>
          </a:xfrm>
          <a:custGeom>
            <a:avLst/>
            <a:gdLst>
              <a:gd name="T0" fmla="*/ 2147483646 w 84"/>
              <a:gd name="T1" fmla="*/ 2147483646 h 95"/>
              <a:gd name="T2" fmla="*/ 2147483646 w 84"/>
              <a:gd name="T3" fmla="*/ 0 h 95"/>
              <a:gd name="T4" fmla="*/ 0 w 84"/>
              <a:gd name="T5" fmla="*/ 2147483646 h 95"/>
              <a:gd name="T6" fmla="*/ 2147483646 w 84"/>
              <a:gd name="T7" fmla="*/ 2147483646 h 95"/>
              <a:gd name="T8" fmla="*/ 2147483646 w 84"/>
              <a:gd name="T9" fmla="*/ 2147483646 h 95"/>
              <a:gd name="T10" fmla="*/ 2147483646 w 84"/>
              <a:gd name="T11" fmla="*/ 2147483646 h 95"/>
              <a:gd name="T12" fmla="*/ 2147483646 w 84"/>
              <a:gd name="T13" fmla="*/ 2147483646 h 95"/>
              <a:gd name="T14" fmla="*/ 2147483646 w 84"/>
              <a:gd name="T15" fmla="*/ 2147483646 h 95"/>
              <a:gd name="T16" fmla="*/ 2147483646 w 84"/>
              <a:gd name="T17" fmla="*/ 2147483646 h 95"/>
              <a:gd name="T18" fmla="*/ 2147483646 w 84"/>
              <a:gd name="T19" fmla="*/ 2147483646 h 95"/>
              <a:gd name="T20" fmla="*/ 2147483646 w 84"/>
              <a:gd name="T21" fmla="*/ 2147483646 h 95"/>
              <a:gd name="T22" fmla="*/ 2147483646 w 84"/>
              <a:gd name="T23" fmla="*/ 2147483646 h 95"/>
              <a:gd name="T24" fmla="*/ 2147483646 w 84"/>
              <a:gd name="T25" fmla="*/ 2147483646 h 95"/>
              <a:gd name="T26" fmla="*/ 2147483646 w 84"/>
              <a:gd name="T27" fmla="*/ 2147483646 h 95"/>
              <a:gd name="T28" fmla="*/ 2147483646 w 84"/>
              <a:gd name="T29" fmla="*/ 2147483646 h 95"/>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84"/>
              <a:gd name="T46" fmla="*/ 0 h 95"/>
              <a:gd name="T47" fmla="*/ 84 w 84"/>
              <a:gd name="T48" fmla="*/ 95 h 95"/>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84" h="95">
                <a:moveTo>
                  <a:pt x="84" y="42"/>
                </a:moveTo>
                <a:cubicBezTo>
                  <a:pt x="84" y="19"/>
                  <a:pt x="65" y="0"/>
                  <a:pt x="42" y="0"/>
                </a:cubicBezTo>
                <a:cubicBezTo>
                  <a:pt x="19" y="0"/>
                  <a:pt x="0" y="19"/>
                  <a:pt x="0" y="42"/>
                </a:cubicBezTo>
                <a:cubicBezTo>
                  <a:pt x="0" y="60"/>
                  <a:pt x="12" y="75"/>
                  <a:pt x="28" y="81"/>
                </a:cubicBezTo>
                <a:cubicBezTo>
                  <a:pt x="25" y="81"/>
                  <a:pt x="25" y="81"/>
                  <a:pt x="25" y="81"/>
                </a:cubicBezTo>
                <a:cubicBezTo>
                  <a:pt x="25" y="95"/>
                  <a:pt x="25" y="95"/>
                  <a:pt x="25" y="95"/>
                </a:cubicBezTo>
                <a:cubicBezTo>
                  <a:pt x="60" y="95"/>
                  <a:pt x="60" y="95"/>
                  <a:pt x="60" y="95"/>
                </a:cubicBezTo>
                <a:cubicBezTo>
                  <a:pt x="60" y="81"/>
                  <a:pt x="60" y="81"/>
                  <a:pt x="60" y="81"/>
                </a:cubicBezTo>
                <a:cubicBezTo>
                  <a:pt x="57" y="81"/>
                  <a:pt x="57" y="81"/>
                  <a:pt x="57" y="81"/>
                </a:cubicBezTo>
                <a:cubicBezTo>
                  <a:pt x="73" y="75"/>
                  <a:pt x="84" y="60"/>
                  <a:pt x="84" y="42"/>
                </a:cubicBezTo>
                <a:close/>
                <a:moveTo>
                  <a:pt x="42" y="77"/>
                </a:moveTo>
                <a:cubicBezTo>
                  <a:pt x="23" y="77"/>
                  <a:pt x="7" y="61"/>
                  <a:pt x="7" y="42"/>
                </a:cubicBezTo>
                <a:cubicBezTo>
                  <a:pt x="7" y="23"/>
                  <a:pt x="23" y="7"/>
                  <a:pt x="42" y="7"/>
                </a:cubicBezTo>
                <a:cubicBezTo>
                  <a:pt x="62" y="7"/>
                  <a:pt x="77" y="23"/>
                  <a:pt x="77" y="42"/>
                </a:cubicBezTo>
                <a:cubicBezTo>
                  <a:pt x="77" y="61"/>
                  <a:pt x="62" y="77"/>
                  <a:pt x="42" y="77"/>
                </a:cubicBezTo>
                <a:close/>
              </a:path>
            </a:pathLst>
          </a:custGeom>
          <a:solidFill>
            <a:srgbClr val="50D6E4"/>
          </a:solidFill>
          <a:ln w="9525">
            <a:noFill/>
            <a:miter lim="800000"/>
            <a:headEnd/>
            <a:tailEnd/>
          </a:ln>
        </p:spPr>
        <p:txBody>
          <a:bodyPr/>
          <a:lstStyle/>
          <a:p>
            <a:endParaRPr lang="zh-CN" altLang="en-US"/>
          </a:p>
        </p:txBody>
      </p:sp>
      <p:sp>
        <p:nvSpPr>
          <p:cNvPr id="12354" name="Rectangle 142"/>
          <p:cNvSpPr>
            <a:spLocks noChangeArrowheads="1"/>
          </p:cNvSpPr>
          <p:nvPr/>
        </p:nvSpPr>
        <p:spPr bwMode="auto">
          <a:xfrm>
            <a:off x="2241550" y="2819400"/>
            <a:ext cx="106363" cy="38100"/>
          </a:xfrm>
          <a:prstGeom prst="rect">
            <a:avLst/>
          </a:prstGeom>
          <a:solidFill>
            <a:srgbClr val="50D6E4"/>
          </a:solidFill>
          <a:ln w="9525">
            <a:noFill/>
            <a:miter lim="800000"/>
            <a:headEnd/>
            <a:tailEnd/>
          </a:ln>
        </p:spPr>
        <p:txBody>
          <a:bodyPr/>
          <a:lstStyle/>
          <a:p>
            <a:pPr eaLnBrk="1" hangingPunct="1">
              <a:buFont typeface="Arial" pitchFamily="34" charset="0"/>
              <a:buNone/>
            </a:pPr>
            <a:endParaRPr lang="zh-CN" altLang="zh-CN">
              <a:solidFill>
                <a:srgbClr val="000000"/>
              </a:solidFill>
              <a:ea typeface="微软雅黑" pitchFamily="34" charset="-122"/>
              <a:sym typeface="Calibri" pitchFamily="34" charset="0"/>
            </a:endParaRPr>
          </a:p>
        </p:txBody>
      </p:sp>
      <p:sp>
        <p:nvSpPr>
          <p:cNvPr id="12355" name="Freeform 143"/>
          <p:cNvSpPr>
            <a:spLocks noChangeArrowheads="1"/>
          </p:cNvSpPr>
          <p:nvPr/>
        </p:nvSpPr>
        <p:spPr bwMode="auto">
          <a:xfrm>
            <a:off x="2241550" y="2867025"/>
            <a:ext cx="106363" cy="34925"/>
          </a:xfrm>
          <a:custGeom>
            <a:avLst/>
            <a:gdLst>
              <a:gd name="T0" fmla="*/ 0 w 47"/>
              <a:gd name="T1" fmla="*/ 2147483646 h 15"/>
              <a:gd name="T2" fmla="*/ 2147483646 w 47"/>
              <a:gd name="T3" fmla="*/ 2147483646 h 15"/>
              <a:gd name="T4" fmla="*/ 2147483646 w 47"/>
              <a:gd name="T5" fmla="*/ 2147483646 h 15"/>
              <a:gd name="T6" fmla="*/ 2147483646 w 47"/>
              <a:gd name="T7" fmla="*/ 2147483646 h 15"/>
              <a:gd name="T8" fmla="*/ 2147483646 w 47"/>
              <a:gd name="T9" fmla="*/ 2147483646 h 15"/>
              <a:gd name="T10" fmla="*/ 2147483646 w 47"/>
              <a:gd name="T11" fmla="*/ 2147483646 h 15"/>
              <a:gd name="T12" fmla="*/ 2147483646 w 47"/>
              <a:gd name="T13" fmla="*/ 0 h 15"/>
              <a:gd name="T14" fmla="*/ 0 w 47"/>
              <a:gd name="T15" fmla="*/ 0 h 15"/>
              <a:gd name="T16" fmla="*/ 0 w 47"/>
              <a:gd name="T17" fmla="*/ 2147483646 h 15"/>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47"/>
              <a:gd name="T28" fmla="*/ 0 h 15"/>
              <a:gd name="T29" fmla="*/ 47 w 47"/>
              <a:gd name="T30" fmla="*/ 15 h 15"/>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47" h="15">
                <a:moveTo>
                  <a:pt x="0" y="9"/>
                </a:moveTo>
                <a:lnTo>
                  <a:pt x="16" y="9"/>
                </a:lnTo>
                <a:lnTo>
                  <a:pt x="16" y="15"/>
                </a:lnTo>
                <a:lnTo>
                  <a:pt x="31" y="15"/>
                </a:lnTo>
                <a:lnTo>
                  <a:pt x="31" y="9"/>
                </a:lnTo>
                <a:lnTo>
                  <a:pt x="47" y="9"/>
                </a:lnTo>
                <a:lnTo>
                  <a:pt x="47" y="0"/>
                </a:lnTo>
                <a:lnTo>
                  <a:pt x="0" y="0"/>
                </a:lnTo>
                <a:lnTo>
                  <a:pt x="0" y="9"/>
                </a:lnTo>
                <a:close/>
              </a:path>
            </a:pathLst>
          </a:custGeom>
          <a:solidFill>
            <a:srgbClr val="50D6E4"/>
          </a:solidFill>
          <a:ln w="9525">
            <a:noFill/>
            <a:miter lim="800000"/>
            <a:headEnd/>
            <a:tailEnd/>
          </a:ln>
        </p:spPr>
        <p:txBody>
          <a:bodyPr/>
          <a:lstStyle/>
          <a:p>
            <a:endParaRPr lang="zh-CN" altLang="en-US"/>
          </a:p>
        </p:txBody>
      </p:sp>
      <p:sp>
        <p:nvSpPr>
          <p:cNvPr id="12356" name="Freeform 144"/>
          <p:cNvSpPr>
            <a:spLocks noEditPoints="1" noChangeArrowheads="1"/>
          </p:cNvSpPr>
          <p:nvPr/>
        </p:nvSpPr>
        <p:spPr bwMode="auto">
          <a:xfrm>
            <a:off x="2257425" y="2601913"/>
            <a:ext cx="74613" cy="149225"/>
          </a:xfrm>
          <a:custGeom>
            <a:avLst/>
            <a:gdLst>
              <a:gd name="T0" fmla="*/ 2147483646 w 33"/>
              <a:gd name="T1" fmla="*/ 2147483646 h 65"/>
              <a:gd name="T2" fmla="*/ 2147483646 w 33"/>
              <a:gd name="T3" fmla="*/ 0 h 65"/>
              <a:gd name="T4" fmla="*/ 2147483646 w 33"/>
              <a:gd name="T5" fmla="*/ 2147483646 h 65"/>
              <a:gd name="T6" fmla="*/ 2147483646 w 33"/>
              <a:gd name="T7" fmla="*/ 0 h 65"/>
              <a:gd name="T8" fmla="*/ 0 w 33"/>
              <a:gd name="T9" fmla="*/ 2147483646 h 65"/>
              <a:gd name="T10" fmla="*/ 0 w 33"/>
              <a:gd name="T11" fmla="*/ 2147483646 h 65"/>
              <a:gd name="T12" fmla="*/ 0 w 33"/>
              <a:gd name="T13" fmla="*/ 2147483646 h 65"/>
              <a:gd name="T14" fmla="*/ 2147483646 w 33"/>
              <a:gd name="T15" fmla="*/ 2147483646 h 65"/>
              <a:gd name="T16" fmla="*/ 2147483646 w 33"/>
              <a:gd name="T17" fmla="*/ 2147483646 h 65"/>
              <a:gd name="T18" fmla="*/ 2147483646 w 33"/>
              <a:gd name="T19" fmla="*/ 2147483646 h 65"/>
              <a:gd name="T20" fmla="*/ 2147483646 w 33"/>
              <a:gd name="T21" fmla="*/ 2147483646 h 65"/>
              <a:gd name="T22" fmla="*/ 2147483646 w 33"/>
              <a:gd name="T23" fmla="*/ 2147483646 h 65"/>
              <a:gd name="T24" fmla="*/ 2147483646 w 33"/>
              <a:gd name="T25" fmla="*/ 2147483646 h 65"/>
              <a:gd name="T26" fmla="*/ 2147483646 w 33"/>
              <a:gd name="T27" fmla="*/ 2147483646 h 65"/>
              <a:gd name="T28" fmla="*/ 2147483646 w 33"/>
              <a:gd name="T29" fmla="*/ 2147483646 h 65"/>
              <a:gd name="T30" fmla="*/ 2147483646 w 33"/>
              <a:gd name="T31" fmla="*/ 2147483646 h 65"/>
              <a:gd name="T32" fmla="*/ 2147483646 w 33"/>
              <a:gd name="T33" fmla="*/ 2147483646 h 65"/>
              <a:gd name="T34" fmla="*/ 2147483646 w 33"/>
              <a:gd name="T35" fmla="*/ 2147483646 h 65"/>
              <a:gd name="T36" fmla="*/ 2147483646 w 33"/>
              <a:gd name="T37" fmla="*/ 2147483646 h 65"/>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w 33"/>
              <a:gd name="T58" fmla="*/ 0 h 65"/>
              <a:gd name="T59" fmla="*/ 33 w 33"/>
              <a:gd name="T60" fmla="*/ 65 h 65"/>
            </a:gdLst>
            <a:ahLst/>
            <a:cxnLst>
              <a:cxn ang="T38">
                <a:pos x="T0" y="T1"/>
              </a:cxn>
              <a:cxn ang="T39">
                <a:pos x="T2" y="T3"/>
              </a:cxn>
              <a:cxn ang="T40">
                <a:pos x="T4" y="T5"/>
              </a:cxn>
              <a:cxn ang="T41">
                <a:pos x="T6" y="T7"/>
              </a:cxn>
              <a:cxn ang="T42">
                <a:pos x="T8" y="T9"/>
              </a:cxn>
              <a:cxn ang="T43">
                <a:pos x="T10" y="T11"/>
              </a:cxn>
              <a:cxn ang="T44">
                <a:pos x="T12" y="T13"/>
              </a:cxn>
              <a:cxn ang="T45">
                <a:pos x="T14" y="T15"/>
              </a:cxn>
              <a:cxn ang="T46">
                <a:pos x="T16" y="T17"/>
              </a:cxn>
              <a:cxn ang="T47">
                <a:pos x="T18" y="T19"/>
              </a:cxn>
              <a:cxn ang="T48">
                <a:pos x="T20" y="T21"/>
              </a:cxn>
              <a:cxn ang="T49">
                <a:pos x="T22" y="T23"/>
              </a:cxn>
              <a:cxn ang="T50">
                <a:pos x="T24" y="T25"/>
              </a:cxn>
              <a:cxn ang="T51">
                <a:pos x="T26" y="T27"/>
              </a:cxn>
              <a:cxn ang="T52">
                <a:pos x="T28" y="T29"/>
              </a:cxn>
              <a:cxn ang="T53">
                <a:pos x="T30" y="T31"/>
              </a:cxn>
              <a:cxn ang="T54">
                <a:pos x="T32" y="T33"/>
              </a:cxn>
              <a:cxn ang="T55">
                <a:pos x="T34" y="T35"/>
              </a:cxn>
              <a:cxn ang="T56">
                <a:pos x="T36" y="T37"/>
              </a:cxn>
            </a:cxnLst>
            <a:rect l="T57" t="T58" r="T59" b="T60"/>
            <a:pathLst>
              <a:path w="33" h="65">
                <a:moveTo>
                  <a:pt x="32" y="3"/>
                </a:moveTo>
                <a:lnTo>
                  <a:pt x="28" y="0"/>
                </a:lnTo>
                <a:lnTo>
                  <a:pt x="16" y="5"/>
                </a:lnTo>
                <a:lnTo>
                  <a:pt x="4" y="0"/>
                </a:lnTo>
                <a:lnTo>
                  <a:pt x="0" y="3"/>
                </a:lnTo>
                <a:lnTo>
                  <a:pt x="15" y="65"/>
                </a:lnTo>
                <a:lnTo>
                  <a:pt x="19" y="65"/>
                </a:lnTo>
                <a:lnTo>
                  <a:pt x="33" y="3"/>
                </a:lnTo>
                <a:lnTo>
                  <a:pt x="32" y="3"/>
                </a:lnTo>
                <a:close/>
                <a:moveTo>
                  <a:pt x="16" y="57"/>
                </a:moveTo>
                <a:lnTo>
                  <a:pt x="4" y="4"/>
                </a:lnTo>
                <a:lnTo>
                  <a:pt x="16" y="8"/>
                </a:lnTo>
                <a:lnTo>
                  <a:pt x="29" y="4"/>
                </a:lnTo>
                <a:lnTo>
                  <a:pt x="16" y="57"/>
                </a:lnTo>
                <a:close/>
              </a:path>
            </a:pathLst>
          </a:custGeom>
          <a:solidFill>
            <a:srgbClr val="50D6E4"/>
          </a:solidFill>
          <a:ln w="9525">
            <a:noFill/>
            <a:miter lim="800000"/>
            <a:headEnd/>
            <a:tailEnd/>
          </a:ln>
        </p:spPr>
        <p:txBody>
          <a:bodyPr/>
          <a:lstStyle/>
          <a:p>
            <a:endParaRPr lang="zh-CN" altLang="en-US"/>
          </a:p>
        </p:txBody>
      </p:sp>
      <p:pic>
        <p:nvPicPr>
          <p:cNvPr id="12357" name="Picture 4"/>
          <p:cNvPicPr>
            <a:picLocks noChangeAspect="1" noChangeArrowheads="1"/>
          </p:cNvPicPr>
          <p:nvPr/>
        </p:nvPicPr>
        <p:blipFill>
          <a:blip r:embed="rId2" cstate="print"/>
          <a:srcRect/>
          <a:stretch>
            <a:fillRect/>
          </a:stretch>
        </p:blipFill>
        <p:spPr bwMode="auto">
          <a:xfrm>
            <a:off x="2309813" y="4200525"/>
            <a:ext cx="2414587" cy="1457325"/>
          </a:xfrm>
          <a:prstGeom prst="rect">
            <a:avLst/>
          </a:prstGeom>
          <a:noFill/>
          <a:ln w="9525">
            <a:noFill/>
            <a:miter lim="800000"/>
            <a:headEnd/>
            <a:tailEnd/>
          </a:ln>
        </p:spPr>
      </p:pic>
      <p:sp>
        <p:nvSpPr>
          <p:cNvPr id="12358" name="直角三角形 71"/>
          <p:cNvSpPr>
            <a:spLocks noChangeArrowheads="1"/>
          </p:cNvSpPr>
          <p:nvPr/>
        </p:nvSpPr>
        <p:spPr bwMode="auto">
          <a:xfrm>
            <a:off x="2673350" y="4356100"/>
            <a:ext cx="1654175" cy="1069975"/>
          </a:xfrm>
          <a:prstGeom prst="rtTriangle">
            <a:avLst/>
          </a:prstGeom>
          <a:solidFill>
            <a:srgbClr val="2787B3"/>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ea typeface="微软雅黑" pitchFamily="34" charset="-122"/>
              <a:sym typeface="宋体" pitchFamily="2" charset="-122"/>
            </a:endParaRPr>
          </a:p>
        </p:txBody>
      </p:sp>
      <p:sp>
        <p:nvSpPr>
          <p:cNvPr id="12359" name="直角三角形 72"/>
          <p:cNvSpPr>
            <a:spLocks noChangeArrowheads="1"/>
          </p:cNvSpPr>
          <p:nvPr/>
        </p:nvSpPr>
        <p:spPr bwMode="auto">
          <a:xfrm flipH="1" flipV="1">
            <a:off x="2682875" y="4360863"/>
            <a:ext cx="1644650" cy="1065212"/>
          </a:xfrm>
          <a:prstGeom prst="rtTriangle">
            <a:avLst/>
          </a:prstGeom>
          <a:solidFill>
            <a:srgbClr val="31A8DF"/>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ea typeface="微软雅黑" pitchFamily="34" charset="-122"/>
              <a:sym typeface="宋体" pitchFamily="2" charset="-122"/>
            </a:endParaRPr>
          </a:p>
        </p:txBody>
      </p:sp>
      <p:sp>
        <p:nvSpPr>
          <p:cNvPr id="12360" name="Freeform 202"/>
          <p:cNvSpPr>
            <a:spLocks noChangeArrowheads="1"/>
          </p:cNvSpPr>
          <p:nvPr/>
        </p:nvSpPr>
        <p:spPr bwMode="auto">
          <a:xfrm>
            <a:off x="3530600" y="4924425"/>
            <a:ext cx="173038" cy="166688"/>
          </a:xfrm>
          <a:custGeom>
            <a:avLst/>
            <a:gdLst>
              <a:gd name="T0" fmla="*/ 2147483646 w 89"/>
              <a:gd name="T1" fmla="*/ 2147483646 h 86"/>
              <a:gd name="T2" fmla="*/ 2147483646 w 89"/>
              <a:gd name="T3" fmla="*/ 2147483646 h 86"/>
              <a:gd name="T4" fmla="*/ 0 w 89"/>
              <a:gd name="T5" fmla="*/ 2147483646 h 86"/>
              <a:gd name="T6" fmla="*/ 2147483646 w 89"/>
              <a:gd name="T7" fmla="*/ 2147483646 h 86"/>
              <a:gd name="T8" fmla="*/ 2147483646 w 89"/>
              <a:gd name="T9" fmla="*/ 2147483646 h 86"/>
              <a:gd name="T10" fmla="*/ 2147483646 w 89"/>
              <a:gd name="T11" fmla="*/ 2147483646 h 86"/>
              <a:gd name="T12" fmla="*/ 2147483646 w 89"/>
              <a:gd name="T13" fmla="*/ 0 h 86"/>
              <a:gd name="T14" fmla="*/ 2147483646 w 89"/>
              <a:gd name="T15" fmla="*/ 2147483646 h 86"/>
              <a:gd name="T16" fmla="*/ 0 60000 65536"/>
              <a:gd name="T17" fmla="*/ 0 60000 65536"/>
              <a:gd name="T18" fmla="*/ 0 60000 65536"/>
              <a:gd name="T19" fmla="*/ 0 60000 65536"/>
              <a:gd name="T20" fmla="*/ 0 60000 65536"/>
              <a:gd name="T21" fmla="*/ 0 60000 65536"/>
              <a:gd name="T22" fmla="*/ 0 60000 65536"/>
              <a:gd name="T23" fmla="*/ 0 60000 65536"/>
              <a:gd name="T24" fmla="*/ 0 w 89"/>
              <a:gd name="T25" fmla="*/ 0 h 86"/>
              <a:gd name="T26" fmla="*/ 89 w 89"/>
              <a:gd name="T27" fmla="*/ 86 h 86"/>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9" h="86">
                <a:moveTo>
                  <a:pt x="26" y="48"/>
                </a:moveTo>
                <a:cubicBezTo>
                  <a:pt x="18" y="35"/>
                  <a:pt x="18" y="35"/>
                  <a:pt x="18" y="35"/>
                </a:cubicBezTo>
                <a:cubicBezTo>
                  <a:pt x="0" y="86"/>
                  <a:pt x="0" y="86"/>
                  <a:pt x="0" y="86"/>
                </a:cubicBezTo>
                <a:cubicBezTo>
                  <a:pt x="53" y="85"/>
                  <a:pt x="53" y="85"/>
                  <a:pt x="53" y="85"/>
                </a:cubicBezTo>
                <a:cubicBezTo>
                  <a:pt x="46" y="74"/>
                  <a:pt x="46" y="74"/>
                  <a:pt x="46" y="74"/>
                </a:cubicBezTo>
                <a:cubicBezTo>
                  <a:pt x="84" y="48"/>
                  <a:pt x="89" y="7"/>
                  <a:pt x="89" y="7"/>
                </a:cubicBezTo>
                <a:cubicBezTo>
                  <a:pt x="56" y="0"/>
                  <a:pt x="56" y="0"/>
                  <a:pt x="56" y="0"/>
                </a:cubicBezTo>
                <a:cubicBezTo>
                  <a:pt x="53" y="12"/>
                  <a:pt x="45" y="31"/>
                  <a:pt x="26" y="48"/>
                </a:cubicBezTo>
                <a:close/>
              </a:path>
            </a:pathLst>
          </a:custGeom>
          <a:solidFill>
            <a:schemeClr val="bg1"/>
          </a:solidFill>
          <a:ln w="9525">
            <a:noFill/>
            <a:miter lim="800000"/>
            <a:headEnd/>
            <a:tailEnd/>
          </a:ln>
        </p:spPr>
        <p:txBody>
          <a:bodyPr lIns="80296" tIns="40148" rIns="80296" bIns="40148"/>
          <a:lstStyle/>
          <a:p>
            <a:endParaRPr lang="zh-CN" altLang="en-US"/>
          </a:p>
        </p:txBody>
      </p:sp>
      <p:sp>
        <p:nvSpPr>
          <p:cNvPr id="12361" name="Freeform 203"/>
          <p:cNvSpPr>
            <a:spLocks noChangeArrowheads="1"/>
          </p:cNvSpPr>
          <p:nvPr/>
        </p:nvSpPr>
        <p:spPr bwMode="auto">
          <a:xfrm>
            <a:off x="3543300" y="4706938"/>
            <a:ext cx="163513" cy="188912"/>
          </a:xfrm>
          <a:custGeom>
            <a:avLst/>
            <a:gdLst>
              <a:gd name="T0" fmla="*/ 2147483646 w 85"/>
              <a:gd name="T1" fmla="*/ 2147483646 h 98"/>
              <a:gd name="T2" fmla="*/ 2147483646 w 85"/>
              <a:gd name="T3" fmla="*/ 2147483646 h 98"/>
              <a:gd name="T4" fmla="*/ 2147483646 w 85"/>
              <a:gd name="T5" fmla="*/ 2147483646 h 98"/>
              <a:gd name="T6" fmla="*/ 2147483646 w 85"/>
              <a:gd name="T7" fmla="*/ 2147483646 h 98"/>
              <a:gd name="T8" fmla="*/ 2147483646 w 85"/>
              <a:gd name="T9" fmla="*/ 2147483646 h 98"/>
              <a:gd name="T10" fmla="*/ 2147483646 w 85"/>
              <a:gd name="T11" fmla="*/ 0 h 98"/>
              <a:gd name="T12" fmla="*/ 0 w 85"/>
              <a:gd name="T13" fmla="*/ 2147483646 h 98"/>
              <a:gd name="T14" fmla="*/ 2147483646 w 85"/>
              <a:gd name="T15" fmla="*/ 2147483646 h 98"/>
              <a:gd name="T16" fmla="*/ 0 60000 65536"/>
              <a:gd name="T17" fmla="*/ 0 60000 65536"/>
              <a:gd name="T18" fmla="*/ 0 60000 65536"/>
              <a:gd name="T19" fmla="*/ 0 60000 65536"/>
              <a:gd name="T20" fmla="*/ 0 60000 65536"/>
              <a:gd name="T21" fmla="*/ 0 60000 65536"/>
              <a:gd name="T22" fmla="*/ 0 60000 65536"/>
              <a:gd name="T23" fmla="*/ 0 60000 65536"/>
              <a:gd name="T24" fmla="*/ 0 w 85"/>
              <a:gd name="T25" fmla="*/ 0 h 98"/>
              <a:gd name="T26" fmla="*/ 85 w 85"/>
              <a:gd name="T27" fmla="*/ 98 h 9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5" h="98">
                <a:moveTo>
                  <a:pt x="45" y="67"/>
                </a:moveTo>
                <a:cubicBezTo>
                  <a:pt x="31" y="74"/>
                  <a:pt x="31" y="74"/>
                  <a:pt x="31" y="74"/>
                </a:cubicBezTo>
                <a:cubicBezTo>
                  <a:pt x="80" y="98"/>
                  <a:pt x="80" y="98"/>
                  <a:pt x="80" y="98"/>
                </a:cubicBezTo>
                <a:cubicBezTo>
                  <a:pt x="85" y="44"/>
                  <a:pt x="85" y="44"/>
                  <a:pt x="85" y="44"/>
                </a:cubicBezTo>
                <a:cubicBezTo>
                  <a:pt x="73" y="51"/>
                  <a:pt x="73" y="51"/>
                  <a:pt x="73" y="51"/>
                </a:cubicBezTo>
                <a:cubicBezTo>
                  <a:pt x="51" y="10"/>
                  <a:pt x="11" y="0"/>
                  <a:pt x="11" y="0"/>
                </a:cubicBezTo>
                <a:cubicBezTo>
                  <a:pt x="0" y="32"/>
                  <a:pt x="0" y="32"/>
                  <a:pt x="0" y="32"/>
                </a:cubicBezTo>
                <a:cubicBezTo>
                  <a:pt x="12" y="37"/>
                  <a:pt x="31" y="47"/>
                  <a:pt x="45" y="67"/>
                </a:cubicBezTo>
                <a:close/>
              </a:path>
            </a:pathLst>
          </a:custGeom>
          <a:solidFill>
            <a:schemeClr val="bg1"/>
          </a:solidFill>
          <a:ln w="9525">
            <a:noFill/>
            <a:miter lim="800000"/>
            <a:headEnd/>
            <a:tailEnd/>
          </a:ln>
        </p:spPr>
        <p:txBody>
          <a:bodyPr lIns="80296" tIns="40148" rIns="80296" bIns="40148"/>
          <a:lstStyle/>
          <a:p>
            <a:endParaRPr lang="zh-CN" altLang="en-US"/>
          </a:p>
        </p:txBody>
      </p:sp>
      <p:sp>
        <p:nvSpPr>
          <p:cNvPr id="12362" name="Freeform 204"/>
          <p:cNvSpPr>
            <a:spLocks noChangeArrowheads="1"/>
          </p:cNvSpPr>
          <p:nvPr/>
        </p:nvSpPr>
        <p:spPr bwMode="auto">
          <a:xfrm>
            <a:off x="3335338" y="4706938"/>
            <a:ext cx="174625" cy="165100"/>
          </a:xfrm>
          <a:custGeom>
            <a:avLst/>
            <a:gdLst>
              <a:gd name="T0" fmla="*/ 2147483646 w 90"/>
              <a:gd name="T1" fmla="*/ 2147483646 h 85"/>
              <a:gd name="T2" fmla="*/ 0 w 90"/>
              <a:gd name="T3" fmla="*/ 2147483646 h 85"/>
              <a:gd name="T4" fmla="*/ 2147483646 w 90"/>
              <a:gd name="T5" fmla="*/ 2147483646 h 85"/>
              <a:gd name="T6" fmla="*/ 2147483646 w 90"/>
              <a:gd name="T7" fmla="*/ 2147483646 h 85"/>
              <a:gd name="T8" fmla="*/ 2147483646 w 90"/>
              <a:gd name="T9" fmla="*/ 2147483646 h 85"/>
              <a:gd name="T10" fmla="*/ 2147483646 w 90"/>
              <a:gd name="T11" fmla="*/ 0 h 85"/>
              <a:gd name="T12" fmla="*/ 2147483646 w 90"/>
              <a:gd name="T13" fmla="*/ 0 h 85"/>
              <a:gd name="T14" fmla="*/ 2147483646 w 90"/>
              <a:gd name="T15" fmla="*/ 2147483646 h 85"/>
              <a:gd name="T16" fmla="*/ 0 60000 65536"/>
              <a:gd name="T17" fmla="*/ 0 60000 65536"/>
              <a:gd name="T18" fmla="*/ 0 60000 65536"/>
              <a:gd name="T19" fmla="*/ 0 60000 65536"/>
              <a:gd name="T20" fmla="*/ 0 60000 65536"/>
              <a:gd name="T21" fmla="*/ 0 60000 65536"/>
              <a:gd name="T22" fmla="*/ 0 60000 65536"/>
              <a:gd name="T23" fmla="*/ 0 60000 65536"/>
              <a:gd name="T24" fmla="*/ 0 w 90"/>
              <a:gd name="T25" fmla="*/ 0 h 85"/>
              <a:gd name="T26" fmla="*/ 90 w 90"/>
              <a:gd name="T27" fmla="*/ 85 h 85"/>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90" h="85">
                <a:moveTo>
                  <a:pt x="44" y="11"/>
                </a:moveTo>
                <a:cubicBezTo>
                  <a:pt x="5" y="37"/>
                  <a:pt x="0" y="77"/>
                  <a:pt x="0" y="77"/>
                </a:cubicBezTo>
                <a:cubicBezTo>
                  <a:pt x="32" y="85"/>
                  <a:pt x="32" y="85"/>
                  <a:pt x="32" y="85"/>
                </a:cubicBezTo>
                <a:cubicBezTo>
                  <a:pt x="36" y="73"/>
                  <a:pt x="44" y="54"/>
                  <a:pt x="63" y="38"/>
                </a:cubicBezTo>
                <a:cubicBezTo>
                  <a:pt x="71" y="51"/>
                  <a:pt x="71" y="51"/>
                  <a:pt x="71" y="51"/>
                </a:cubicBezTo>
                <a:cubicBezTo>
                  <a:pt x="90" y="0"/>
                  <a:pt x="90" y="0"/>
                  <a:pt x="90" y="0"/>
                </a:cubicBezTo>
                <a:cubicBezTo>
                  <a:pt x="36" y="0"/>
                  <a:pt x="36" y="0"/>
                  <a:pt x="36" y="0"/>
                </a:cubicBezTo>
                <a:lnTo>
                  <a:pt x="44" y="11"/>
                </a:lnTo>
                <a:close/>
              </a:path>
            </a:pathLst>
          </a:custGeom>
          <a:solidFill>
            <a:schemeClr val="bg1"/>
          </a:solidFill>
          <a:ln w="9525">
            <a:noFill/>
            <a:miter lim="800000"/>
            <a:headEnd/>
            <a:tailEnd/>
          </a:ln>
        </p:spPr>
        <p:txBody>
          <a:bodyPr lIns="80296" tIns="40148" rIns="80296" bIns="40148"/>
          <a:lstStyle/>
          <a:p>
            <a:endParaRPr lang="zh-CN" altLang="en-US"/>
          </a:p>
        </p:txBody>
      </p:sp>
      <p:sp>
        <p:nvSpPr>
          <p:cNvPr id="12363" name="Freeform 206"/>
          <p:cNvSpPr>
            <a:spLocks noChangeArrowheads="1"/>
          </p:cNvSpPr>
          <p:nvPr/>
        </p:nvSpPr>
        <p:spPr bwMode="auto">
          <a:xfrm>
            <a:off x="3335338" y="4899025"/>
            <a:ext cx="166687" cy="192088"/>
          </a:xfrm>
          <a:custGeom>
            <a:avLst/>
            <a:gdLst>
              <a:gd name="T0" fmla="*/ 2147483646 w 85"/>
              <a:gd name="T1" fmla="*/ 2147483646 h 99"/>
              <a:gd name="T2" fmla="*/ 2147483646 w 85"/>
              <a:gd name="T3" fmla="*/ 2147483646 h 99"/>
              <a:gd name="T4" fmla="*/ 2147483646 w 85"/>
              <a:gd name="T5" fmla="*/ 0 h 99"/>
              <a:gd name="T6" fmla="*/ 0 w 85"/>
              <a:gd name="T7" fmla="*/ 2147483646 h 99"/>
              <a:gd name="T8" fmla="*/ 2147483646 w 85"/>
              <a:gd name="T9" fmla="*/ 2147483646 h 99"/>
              <a:gd name="T10" fmla="*/ 2147483646 w 85"/>
              <a:gd name="T11" fmla="*/ 2147483646 h 99"/>
              <a:gd name="T12" fmla="*/ 2147483646 w 85"/>
              <a:gd name="T13" fmla="*/ 2147483646 h 99"/>
              <a:gd name="T14" fmla="*/ 2147483646 w 85"/>
              <a:gd name="T15" fmla="*/ 2147483646 h 99"/>
              <a:gd name="T16" fmla="*/ 0 60000 65536"/>
              <a:gd name="T17" fmla="*/ 0 60000 65536"/>
              <a:gd name="T18" fmla="*/ 0 60000 65536"/>
              <a:gd name="T19" fmla="*/ 0 60000 65536"/>
              <a:gd name="T20" fmla="*/ 0 60000 65536"/>
              <a:gd name="T21" fmla="*/ 0 60000 65536"/>
              <a:gd name="T22" fmla="*/ 0 60000 65536"/>
              <a:gd name="T23" fmla="*/ 0 60000 65536"/>
              <a:gd name="T24" fmla="*/ 0 w 85"/>
              <a:gd name="T25" fmla="*/ 0 h 99"/>
              <a:gd name="T26" fmla="*/ 85 w 85"/>
              <a:gd name="T27" fmla="*/ 99 h 99"/>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85" h="99">
                <a:moveTo>
                  <a:pt x="41" y="32"/>
                </a:moveTo>
                <a:cubicBezTo>
                  <a:pt x="54" y="24"/>
                  <a:pt x="54" y="24"/>
                  <a:pt x="54" y="24"/>
                </a:cubicBezTo>
                <a:cubicBezTo>
                  <a:pt x="6" y="0"/>
                  <a:pt x="6" y="0"/>
                  <a:pt x="6" y="0"/>
                </a:cubicBezTo>
                <a:cubicBezTo>
                  <a:pt x="0" y="54"/>
                  <a:pt x="0" y="54"/>
                  <a:pt x="0" y="54"/>
                </a:cubicBezTo>
                <a:cubicBezTo>
                  <a:pt x="12" y="47"/>
                  <a:pt x="12" y="47"/>
                  <a:pt x="12" y="47"/>
                </a:cubicBezTo>
                <a:cubicBezTo>
                  <a:pt x="33" y="89"/>
                  <a:pt x="73" y="99"/>
                  <a:pt x="73" y="99"/>
                </a:cubicBezTo>
                <a:cubicBezTo>
                  <a:pt x="85" y="67"/>
                  <a:pt x="85" y="67"/>
                  <a:pt x="85" y="67"/>
                </a:cubicBezTo>
                <a:cubicBezTo>
                  <a:pt x="73" y="62"/>
                  <a:pt x="55" y="52"/>
                  <a:pt x="41" y="32"/>
                </a:cubicBezTo>
                <a:close/>
              </a:path>
            </a:pathLst>
          </a:custGeom>
          <a:solidFill>
            <a:schemeClr val="bg1"/>
          </a:solidFill>
          <a:ln w="9525">
            <a:noFill/>
            <a:miter lim="800000"/>
            <a:headEnd/>
            <a:tailEnd/>
          </a:ln>
        </p:spPr>
        <p:txBody>
          <a:bodyPr lIns="80296" tIns="40148" rIns="80296" bIns="40148"/>
          <a:lstStyle/>
          <a:p>
            <a:endParaRPr lang="zh-CN" altLang="en-US"/>
          </a:p>
        </p:txBody>
      </p:sp>
      <p:sp>
        <p:nvSpPr>
          <p:cNvPr id="12364" name="矩形 77"/>
          <p:cNvSpPr>
            <a:spLocks noChangeArrowheads="1"/>
          </p:cNvSpPr>
          <p:nvPr/>
        </p:nvSpPr>
        <p:spPr bwMode="auto">
          <a:xfrm>
            <a:off x="7286625" y="3616325"/>
            <a:ext cx="3251200" cy="1033463"/>
          </a:xfrm>
          <a:prstGeom prst="rect">
            <a:avLst/>
          </a:prstGeom>
          <a:noFill/>
          <a:ln w="9525">
            <a:noFill/>
            <a:miter lim="800000"/>
            <a:headEnd/>
            <a:tailEnd/>
          </a:ln>
        </p:spPr>
        <p:txBody>
          <a:bodyPr lIns="0" tIns="0" rIns="0" bIns="0">
            <a:spAutoFit/>
          </a:bodyPr>
          <a:lstStyle/>
          <a:p>
            <a:pPr eaLnBrk="1" hangingPunct="1">
              <a:lnSpc>
                <a:spcPct val="120000"/>
              </a:lnSpc>
              <a:spcBef>
                <a:spcPct val="20000"/>
              </a:spcBef>
              <a:buFont typeface="Arial" pitchFamily="34" charset="0"/>
              <a:buNone/>
            </a:pPr>
            <a:r>
              <a:rPr lang="en-US" altLang="zh-CN" sz="1400">
                <a:solidFill>
                  <a:srgbClr val="000000"/>
                </a:solidFill>
                <a:ea typeface="微软雅黑" pitchFamily="34" charset="-122"/>
                <a:sym typeface="宋体" pitchFamily="2" charset="-122"/>
              </a:rPr>
              <a:t>according to your need to draw the text box size</a:t>
            </a:r>
            <a:r>
              <a:rPr lang="zh-CN" altLang="en-US" sz="1400">
                <a:solidFill>
                  <a:srgbClr val="000000"/>
                </a:solidFill>
                <a:ea typeface="微软雅黑" pitchFamily="34" charset="-122"/>
                <a:sym typeface="宋体" pitchFamily="2" charset="-122"/>
              </a:rPr>
              <a:t>。</a:t>
            </a:r>
            <a:r>
              <a:rPr lang="en-US" altLang="zh-CN" sz="1400">
                <a:solidFill>
                  <a:srgbClr val="000000"/>
                </a:solidFill>
                <a:ea typeface="微软雅黑" pitchFamily="34" charset="-122"/>
                <a:sym typeface="宋体" pitchFamily="2" charset="-122"/>
              </a:rPr>
              <a:t>Please read the instructions and more work at the end of the manual template.</a:t>
            </a:r>
          </a:p>
        </p:txBody>
      </p:sp>
      <p:sp>
        <p:nvSpPr>
          <p:cNvPr id="12365" name="TextBox 13"/>
          <p:cNvSpPr>
            <a:spLocks noChangeArrowheads="1"/>
          </p:cNvSpPr>
          <p:nvPr/>
        </p:nvSpPr>
        <p:spPr bwMode="auto">
          <a:xfrm>
            <a:off x="7286625" y="3294063"/>
            <a:ext cx="2752725" cy="246062"/>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000000"/>
                </a:solidFill>
                <a:ea typeface="微软雅黑" pitchFamily="34" charset="-122"/>
                <a:sym typeface="宋体" pitchFamily="2" charset="-122"/>
              </a:rPr>
              <a:t>ADD TITLE</a:t>
            </a:r>
            <a:endParaRPr lang="en-US" altLang="zh-CN" sz="1600" b="1">
              <a:solidFill>
                <a:srgbClr val="000000"/>
              </a:solidFill>
              <a:ea typeface="微软雅黑" pitchFamily="34" charset="-122"/>
              <a:sym typeface="Calibri" pitchFamily="34" charset="0"/>
            </a:endParaRPr>
          </a:p>
        </p:txBody>
      </p:sp>
      <p:sp>
        <p:nvSpPr>
          <p:cNvPr id="12366" name="圆角矩形 79"/>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2367" name="圆角矩形 80"/>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2368" name="文本框 81"/>
          <p:cNvSpPr>
            <a:spLocks noChangeArrowheads="1"/>
          </p:cNvSpPr>
          <p:nvPr/>
        </p:nvSpPr>
        <p:spPr bwMode="auto">
          <a:xfrm>
            <a:off x="358775" y="274638"/>
            <a:ext cx="2936875" cy="584200"/>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3200">
                <a:solidFill>
                  <a:srgbClr val="595959"/>
                </a:solidFill>
                <a:latin typeface="Calibri" pitchFamily="34" charset="0"/>
                <a:cs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Bent Arrow 41"/>
          <p:cNvSpPr>
            <a:spLocks noChangeArrowheads="1"/>
          </p:cNvSpPr>
          <p:nvPr/>
        </p:nvSpPr>
        <p:spPr bwMode="auto">
          <a:xfrm>
            <a:off x="3363913" y="2524125"/>
            <a:ext cx="1044575" cy="2041525"/>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17694720 60000 65536"/>
              <a:gd name="T9" fmla="*/ 5898240 60000 65536"/>
              <a:gd name="T10" fmla="*/ 5898240 60000 65536"/>
              <a:gd name="T11" fmla="*/ 0 60000 65536"/>
              <a:gd name="T12" fmla="*/ 12427 w 21600"/>
              <a:gd name="T13" fmla="*/ 4004 h 21600"/>
              <a:gd name="T14" fmla="*/ 21600 w 21600"/>
              <a:gd name="T15" fmla="*/ 8154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4004"/>
                </a:lnTo>
                <a:lnTo>
                  <a:pt x="12427" y="4004"/>
                </a:lnTo>
                <a:cubicBezTo>
                  <a:pt x="5564" y="4004"/>
                  <a:pt x="0" y="7655"/>
                  <a:pt x="0" y="12158"/>
                </a:cubicBezTo>
                <a:lnTo>
                  <a:pt x="0" y="21600"/>
                </a:lnTo>
                <a:lnTo>
                  <a:pt x="4242" y="21600"/>
                </a:lnTo>
                <a:lnTo>
                  <a:pt x="4242" y="12158"/>
                </a:lnTo>
                <a:cubicBezTo>
                  <a:pt x="4242" y="9947"/>
                  <a:pt x="7907" y="8154"/>
                  <a:pt x="12427" y="8154"/>
                </a:cubicBezTo>
                <a:lnTo>
                  <a:pt x="21600" y="8154"/>
                </a:lnTo>
                <a:lnTo>
                  <a:pt x="21600" y="12158"/>
                </a:lnTo>
                <a:lnTo>
                  <a:pt x="21600" y="6079"/>
                </a:lnTo>
                <a:close/>
              </a:path>
            </a:pathLst>
          </a:custGeom>
          <a:solidFill>
            <a:srgbClr val="C1C7D0"/>
          </a:solidFill>
          <a:ln w="9525">
            <a:noFill/>
            <a:miter lim="800000"/>
            <a:headEnd/>
            <a:tailEnd/>
          </a:ln>
        </p:spPr>
        <p:txBody>
          <a:bodyPr anchor="ctr"/>
          <a:lstStyle/>
          <a:p>
            <a:endParaRPr lang="zh-CN" altLang="en-US"/>
          </a:p>
        </p:txBody>
      </p:sp>
      <p:sp>
        <p:nvSpPr>
          <p:cNvPr id="13315" name="Bent Arrow 42"/>
          <p:cNvSpPr>
            <a:spLocks noChangeArrowheads="1"/>
          </p:cNvSpPr>
          <p:nvPr/>
        </p:nvSpPr>
        <p:spPr bwMode="auto">
          <a:xfrm flipH="1">
            <a:off x="4408488" y="2524125"/>
            <a:ext cx="1046162" cy="1490663"/>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17694720 60000 65536"/>
              <a:gd name="T9" fmla="*/ 5898240 60000 65536"/>
              <a:gd name="T10" fmla="*/ 5898240 60000 65536"/>
              <a:gd name="T11" fmla="*/ 0 60000 65536"/>
              <a:gd name="T12" fmla="*/ 12427 w 21600"/>
              <a:gd name="T13" fmla="*/ 4004 h 21600"/>
              <a:gd name="T14" fmla="*/ 21600 w 21600"/>
              <a:gd name="T15" fmla="*/ 8154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4004"/>
                </a:lnTo>
                <a:lnTo>
                  <a:pt x="12427" y="4004"/>
                </a:lnTo>
                <a:cubicBezTo>
                  <a:pt x="5564" y="4004"/>
                  <a:pt x="0" y="7655"/>
                  <a:pt x="0" y="12158"/>
                </a:cubicBezTo>
                <a:lnTo>
                  <a:pt x="0" y="21600"/>
                </a:lnTo>
                <a:lnTo>
                  <a:pt x="4242" y="21600"/>
                </a:lnTo>
                <a:lnTo>
                  <a:pt x="4242" y="12158"/>
                </a:lnTo>
                <a:cubicBezTo>
                  <a:pt x="4242" y="9947"/>
                  <a:pt x="7907" y="8154"/>
                  <a:pt x="12427" y="8154"/>
                </a:cubicBezTo>
                <a:lnTo>
                  <a:pt x="21600" y="8154"/>
                </a:lnTo>
                <a:lnTo>
                  <a:pt x="21600" y="12158"/>
                </a:lnTo>
                <a:lnTo>
                  <a:pt x="21600" y="6079"/>
                </a:lnTo>
                <a:close/>
              </a:path>
            </a:pathLst>
          </a:custGeom>
          <a:solidFill>
            <a:srgbClr val="C1C7D0"/>
          </a:solidFill>
          <a:ln w="9525">
            <a:noFill/>
            <a:miter lim="800000"/>
            <a:headEnd/>
            <a:tailEnd/>
          </a:ln>
        </p:spPr>
        <p:txBody>
          <a:bodyPr anchor="ctr"/>
          <a:lstStyle/>
          <a:p>
            <a:endParaRPr lang="zh-CN" altLang="en-US"/>
          </a:p>
        </p:txBody>
      </p:sp>
      <p:sp>
        <p:nvSpPr>
          <p:cNvPr id="13316" name="Bent Arrow 44"/>
          <p:cNvSpPr>
            <a:spLocks noChangeArrowheads="1"/>
          </p:cNvSpPr>
          <p:nvPr/>
        </p:nvSpPr>
        <p:spPr bwMode="auto">
          <a:xfrm rot="10800000" flipH="1">
            <a:off x="5181600" y="4014788"/>
            <a:ext cx="1044575" cy="1489075"/>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17694720 60000 65536"/>
              <a:gd name="T9" fmla="*/ 5898240 60000 65536"/>
              <a:gd name="T10" fmla="*/ 5898240 60000 65536"/>
              <a:gd name="T11" fmla="*/ 0 60000 65536"/>
              <a:gd name="T12" fmla="*/ 12427 w 21600"/>
              <a:gd name="T13" fmla="*/ 4004 h 21600"/>
              <a:gd name="T14" fmla="*/ 21600 w 21600"/>
              <a:gd name="T15" fmla="*/ 8154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4004"/>
                </a:lnTo>
                <a:lnTo>
                  <a:pt x="12427" y="4004"/>
                </a:lnTo>
                <a:cubicBezTo>
                  <a:pt x="5564" y="4004"/>
                  <a:pt x="0" y="7655"/>
                  <a:pt x="0" y="12158"/>
                </a:cubicBezTo>
                <a:lnTo>
                  <a:pt x="0" y="21600"/>
                </a:lnTo>
                <a:lnTo>
                  <a:pt x="4242" y="21600"/>
                </a:lnTo>
                <a:lnTo>
                  <a:pt x="4242" y="12158"/>
                </a:lnTo>
                <a:cubicBezTo>
                  <a:pt x="4242" y="9947"/>
                  <a:pt x="7907" y="8154"/>
                  <a:pt x="12427" y="8154"/>
                </a:cubicBezTo>
                <a:lnTo>
                  <a:pt x="21600" y="8154"/>
                </a:lnTo>
                <a:lnTo>
                  <a:pt x="21600" y="12158"/>
                </a:lnTo>
                <a:lnTo>
                  <a:pt x="21600" y="6079"/>
                </a:lnTo>
                <a:close/>
              </a:path>
            </a:pathLst>
          </a:custGeom>
          <a:solidFill>
            <a:srgbClr val="C1C7D0"/>
          </a:solidFill>
          <a:ln w="9525">
            <a:noFill/>
            <a:miter lim="800000"/>
            <a:headEnd/>
            <a:tailEnd/>
          </a:ln>
        </p:spPr>
        <p:txBody>
          <a:bodyPr anchor="ctr"/>
          <a:lstStyle/>
          <a:p>
            <a:endParaRPr lang="zh-CN" altLang="en-US"/>
          </a:p>
        </p:txBody>
      </p:sp>
      <p:sp>
        <p:nvSpPr>
          <p:cNvPr id="13317" name="Bent Arrow 46"/>
          <p:cNvSpPr>
            <a:spLocks noChangeArrowheads="1"/>
          </p:cNvSpPr>
          <p:nvPr/>
        </p:nvSpPr>
        <p:spPr bwMode="auto">
          <a:xfrm rot="10800000">
            <a:off x="6200775" y="4229100"/>
            <a:ext cx="1044575" cy="1274763"/>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17694720 60000 65536"/>
              <a:gd name="T9" fmla="*/ 5898240 60000 65536"/>
              <a:gd name="T10" fmla="*/ 5898240 60000 65536"/>
              <a:gd name="T11" fmla="*/ 0 60000 65536"/>
              <a:gd name="T12" fmla="*/ 12427 w 21600"/>
              <a:gd name="T13" fmla="*/ 4004 h 21600"/>
              <a:gd name="T14" fmla="*/ 21600 w 21600"/>
              <a:gd name="T15" fmla="*/ 8154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4004"/>
                </a:lnTo>
                <a:lnTo>
                  <a:pt x="12427" y="4004"/>
                </a:lnTo>
                <a:cubicBezTo>
                  <a:pt x="5564" y="4004"/>
                  <a:pt x="0" y="7655"/>
                  <a:pt x="0" y="12158"/>
                </a:cubicBezTo>
                <a:lnTo>
                  <a:pt x="0" y="21600"/>
                </a:lnTo>
                <a:lnTo>
                  <a:pt x="4242" y="21600"/>
                </a:lnTo>
                <a:lnTo>
                  <a:pt x="4242" y="12158"/>
                </a:lnTo>
                <a:cubicBezTo>
                  <a:pt x="4242" y="9947"/>
                  <a:pt x="7907" y="8154"/>
                  <a:pt x="12427" y="8154"/>
                </a:cubicBezTo>
                <a:lnTo>
                  <a:pt x="21600" y="8154"/>
                </a:lnTo>
                <a:lnTo>
                  <a:pt x="21600" y="12158"/>
                </a:lnTo>
                <a:lnTo>
                  <a:pt x="21600" y="6079"/>
                </a:lnTo>
                <a:close/>
              </a:path>
            </a:pathLst>
          </a:custGeom>
          <a:solidFill>
            <a:srgbClr val="C1C7D0"/>
          </a:solidFill>
          <a:ln w="9525">
            <a:noFill/>
            <a:miter lim="800000"/>
            <a:headEnd/>
            <a:tailEnd/>
          </a:ln>
        </p:spPr>
        <p:txBody>
          <a:bodyPr anchor="ctr"/>
          <a:lstStyle/>
          <a:p>
            <a:endParaRPr lang="zh-CN" altLang="en-US"/>
          </a:p>
        </p:txBody>
      </p:sp>
      <p:sp>
        <p:nvSpPr>
          <p:cNvPr id="13318" name="Bent Arrow 47"/>
          <p:cNvSpPr>
            <a:spLocks noChangeArrowheads="1"/>
          </p:cNvSpPr>
          <p:nvPr/>
        </p:nvSpPr>
        <p:spPr bwMode="auto">
          <a:xfrm rot="16200000" flipH="1">
            <a:off x="7037388" y="3479800"/>
            <a:ext cx="1044575" cy="1120775"/>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17694720 60000 65536"/>
              <a:gd name="T9" fmla="*/ 5898240 60000 65536"/>
              <a:gd name="T10" fmla="*/ 5898240 60000 65536"/>
              <a:gd name="T11" fmla="*/ 0 60000 65536"/>
              <a:gd name="T12" fmla="*/ 12427 w 21600"/>
              <a:gd name="T13" fmla="*/ 4004 h 21600"/>
              <a:gd name="T14" fmla="*/ 21600 w 21600"/>
              <a:gd name="T15" fmla="*/ 8154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4004"/>
                </a:lnTo>
                <a:lnTo>
                  <a:pt x="12427" y="4004"/>
                </a:lnTo>
                <a:cubicBezTo>
                  <a:pt x="5564" y="4004"/>
                  <a:pt x="0" y="7655"/>
                  <a:pt x="0" y="12158"/>
                </a:cubicBezTo>
                <a:lnTo>
                  <a:pt x="0" y="21600"/>
                </a:lnTo>
                <a:lnTo>
                  <a:pt x="4242" y="21600"/>
                </a:lnTo>
                <a:lnTo>
                  <a:pt x="4242" y="12158"/>
                </a:lnTo>
                <a:cubicBezTo>
                  <a:pt x="4242" y="9947"/>
                  <a:pt x="7907" y="8154"/>
                  <a:pt x="12427" y="8154"/>
                </a:cubicBezTo>
                <a:lnTo>
                  <a:pt x="21600" y="8154"/>
                </a:lnTo>
                <a:lnTo>
                  <a:pt x="21600" y="12158"/>
                </a:lnTo>
                <a:lnTo>
                  <a:pt x="21600" y="6079"/>
                </a:lnTo>
                <a:close/>
              </a:path>
            </a:pathLst>
          </a:custGeom>
          <a:solidFill>
            <a:srgbClr val="C1C7D0"/>
          </a:solidFill>
          <a:ln w="9525">
            <a:noFill/>
            <a:miter lim="800000"/>
            <a:headEnd/>
            <a:tailEnd/>
          </a:ln>
        </p:spPr>
        <p:txBody>
          <a:bodyPr anchor="ctr"/>
          <a:lstStyle/>
          <a:p>
            <a:endParaRPr lang="zh-CN" altLang="en-US"/>
          </a:p>
        </p:txBody>
      </p:sp>
      <p:sp>
        <p:nvSpPr>
          <p:cNvPr id="13319" name="Bent Arrow 48"/>
          <p:cNvSpPr>
            <a:spLocks noChangeArrowheads="1"/>
          </p:cNvSpPr>
          <p:nvPr/>
        </p:nvSpPr>
        <p:spPr bwMode="auto">
          <a:xfrm rot="5400000" flipH="1">
            <a:off x="2165351" y="3617912"/>
            <a:ext cx="1046162" cy="1897063"/>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17694720 60000 65536"/>
              <a:gd name="T9" fmla="*/ 5898240 60000 65536"/>
              <a:gd name="T10" fmla="*/ 5898240 60000 65536"/>
              <a:gd name="T11" fmla="*/ 0 60000 65536"/>
              <a:gd name="T12" fmla="*/ 12427 w 21600"/>
              <a:gd name="T13" fmla="*/ 4004 h 21600"/>
              <a:gd name="T14" fmla="*/ 21600 w 21600"/>
              <a:gd name="T15" fmla="*/ 8154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4004"/>
                </a:lnTo>
                <a:lnTo>
                  <a:pt x="12427" y="4004"/>
                </a:lnTo>
                <a:cubicBezTo>
                  <a:pt x="5564" y="4004"/>
                  <a:pt x="0" y="7655"/>
                  <a:pt x="0" y="12158"/>
                </a:cubicBezTo>
                <a:lnTo>
                  <a:pt x="0" y="21600"/>
                </a:lnTo>
                <a:lnTo>
                  <a:pt x="4242" y="21600"/>
                </a:lnTo>
                <a:lnTo>
                  <a:pt x="4242" y="12158"/>
                </a:lnTo>
                <a:cubicBezTo>
                  <a:pt x="4242" y="9947"/>
                  <a:pt x="7907" y="8154"/>
                  <a:pt x="12427" y="8154"/>
                </a:cubicBezTo>
                <a:lnTo>
                  <a:pt x="21600" y="8154"/>
                </a:lnTo>
                <a:lnTo>
                  <a:pt x="21600" y="12158"/>
                </a:lnTo>
                <a:lnTo>
                  <a:pt x="21600" y="6079"/>
                </a:lnTo>
                <a:close/>
              </a:path>
            </a:pathLst>
          </a:custGeom>
          <a:solidFill>
            <a:srgbClr val="C1C7D0"/>
          </a:solidFill>
          <a:ln w="9525">
            <a:noFill/>
            <a:miter lim="800000"/>
            <a:headEnd/>
            <a:tailEnd/>
          </a:ln>
        </p:spPr>
        <p:txBody>
          <a:bodyPr anchor="ctr"/>
          <a:lstStyle/>
          <a:p>
            <a:endParaRPr lang="zh-CN" altLang="en-US"/>
          </a:p>
        </p:txBody>
      </p:sp>
      <p:sp>
        <p:nvSpPr>
          <p:cNvPr id="13320" name="Bent Arrow 49"/>
          <p:cNvSpPr>
            <a:spLocks noChangeArrowheads="1"/>
          </p:cNvSpPr>
          <p:nvPr/>
        </p:nvSpPr>
        <p:spPr bwMode="auto">
          <a:xfrm flipH="1">
            <a:off x="7997825" y="3517900"/>
            <a:ext cx="1046163" cy="1489075"/>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17694720 60000 65536"/>
              <a:gd name="T9" fmla="*/ 5898240 60000 65536"/>
              <a:gd name="T10" fmla="*/ 5898240 60000 65536"/>
              <a:gd name="T11" fmla="*/ 0 60000 65536"/>
              <a:gd name="T12" fmla="*/ 12427 w 21600"/>
              <a:gd name="T13" fmla="*/ 4004 h 21600"/>
              <a:gd name="T14" fmla="*/ 21600 w 21600"/>
              <a:gd name="T15" fmla="*/ 8154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4004"/>
                </a:lnTo>
                <a:lnTo>
                  <a:pt x="12427" y="4004"/>
                </a:lnTo>
                <a:cubicBezTo>
                  <a:pt x="5564" y="4004"/>
                  <a:pt x="0" y="7655"/>
                  <a:pt x="0" y="12158"/>
                </a:cubicBezTo>
                <a:lnTo>
                  <a:pt x="0" y="21600"/>
                </a:lnTo>
                <a:lnTo>
                  <a:pt x="4242" y="21600"/>
                </a:lnTo>
                <a:lnTo>
                  <a:pt x="4242" y="12158"/>
                </a:lnTo>
                <a:cubicBezTo>
                  <a:pt x="4242" y="9947"/>
                  <a:pt x="7907" y="8154"/>
                  <a:pt x="12427" y="8154"/>
                </a:cubicBezTo>
                <a:lnTo>
                  <a:pt x="21600" y="8154"/>
                </a:lnTo>
                <a:lnTo>
                  <a:pt x="21600" y="12158"/>
                </a:lnTo>
                <a:lnTo>
                  <a:pt x="21600" y="6079"/>
                </a:lnTo>
                <a:close/>
              </a:path>
            </a:pathLst>
          </a:custGeom>
          <a:solidFill>
            <a:srgbClr val="C1C7D0"/>
          </a:solidFill>
          <a:ln w="9525">
            <a:noFill/>
            <a:miter lim="800000"/>
            <a:headEnd/>
            <a:tailEnd/>
          </a:ln>
        </p:spPr>
        <p:txBody>
          <a:bodyPr anchor="ctr"/>
          <a:lstStyle/>
          <a:p>
            <a:endParaRPr lang="zh-CN" altLang="en-US"/>
          </a:p>
        </p:txBody>
      </p:sp>
      <p:sp>
        <p:nvSpPr>
          <p:cNvPr id="13321" name="Bent Arrow 50"/>
          <p:cNvSpPr>
            <a:spLocks noChangeArrowheads="1"/>
          </p:cNvSpPr>
          <p:nvPr/>
        </p:nvSpPr>
        <p:spPr bwMode="auto">
          <a:xfrm rot="-5400000">
            <a:off x="9079706" y="4475957"/>
            <a:ext cx="1044575" cy="1665288"/>
          </a:xfrm>
          <a:custGeom>
            <a:avLst/>
            <a:gdLst>
              <a:gd name="T0" fmla="*/ 2147483646 w 21600"/>
              <a:gd name="T1" fmla="*/ 0 h 21600"/>
              <a:gd name="T2" fmla="*/ 2147483646 w 21600"/>
              <a:gd name="T3" fmla="*/ 2147483646 h 21600"/>
              <a:gd name="T4" fmla="*/ 2147483646 w 21600"/>
              <a:gd name="T5" fmla="*/ 2147483646 h 21600"/>
              <a:gd name="T6" fmla="*/ 2147483646 w 21600"/>
              <a:gd name="T7" fmla="*/ 2147483646 h 21600"/>
              <a:gd name="T8" fmla="*/ 17694720 60000 65536"/>
              <a:gd name="T9" fmla="*/ 5898240 60000 65536"/>
              <a:gd name="T10" fmla="*/ 5898240 60000 65536"/>
              <a:gd name="T11" fmla="*/ 0 60000 65536"/>
              <a:gd name="T12" fmla="*/ 12427 w 21600"/>
              <a:gd name="T13" fmla="*/ 4004 h 21600"/>
              <a:gd name="T14" fmla="*/ 21600 w 21600"/>
              <a:gd name="T15" fmla="*/ 8154 h 21600"/>
            </a:gdLst>
            <a:ahLst/>
            <a:cxnLst>
              <a:cxn ang="T8">
                <a:pos x="T0" y="T1"/>
              </a:cxn>
              <a:cxn ang="T9">
                <a:pos x="T2" y="T3"/>
              </a:cxn>
              <a:cxn ang="T10">
                <a:pos x="T4" y="T5"/>
              </a:cxn>
              <a:cxn ang="T11">
                <a:pos x="T6" y="T7"/>
              </a:cxn>
            </a:cxnLst>
            <a:rect l="T12" t="T13" r="T14" b="T15"/>
            <a:pathLst>
              <a:path w="21600" h="21600">
                <a:moveTo>
                  <a:pt x="21600" y="6079"/>
                </a:moveTo>
                <a:lnTo>
                  <a:pt x="21600" y="0"/>
                </a:lnTo>
                <a:lnTo>
                  <a:pt x="21600" y="4004"/>
                </a:lnTo>
                <a:lnTo>
                  <a:pt x="12427" y="4004"/>
                </a:lnTo>
                <a:cubicBezTo>
                  <a:pt x="5564" y="4004"/>
                  <a:pt x="0" y="7655"/>
                  <a:pt x="0" y="12158"/>
                </a:cubicBezTo>
                <a:lnTo>
                  <a:pt x="0" y="21600"/>
                </a:lnTo>
                <a:lnTo>
                  <a:pt x="4242" y="21600"/>
                </a:lnTo>
                <a:lnTo>
                  <a:pt x="4242" y="12158"/>
                </a:lnTo>
                <a:cubicBezTo>
                  <a:pt x="4242" y="9947"/>
                  <a:pt x="7907" y="8154"/>
                  <a:pt x="12427" y="8154"/>
                </a:cubicBezTo>
                <a:lnTo>
                  <a:pt x="21600" y="8154"/>
                </a:lnTo>
                <a:lnTo>
                  <a:pt x="21600" y="12158"/>
                </a:lnTo>
                <a:lnTo>
                  <a:pt x="21600" y="6079"/>
                </a:lnTo>
                <a:close/>
              </a:path>
            </a:pathLst>
          </a:custGeom>
          <a:solidFill>
            <a:srgbClr val="C1C7D0"/>
          </a:solidFill>
          <a:ln w="9525">
            <a:noFill/>
            <a:miter lim="800000"/>
            <a:headEnd/>
            <a:tailEnd/>
          </a:ln>
        </p:spPr>
        <p:txBody>
          <a:bodyPr anchor="ctr"/>
          <a:lstStyle/>
          <a:p>
            <a:endParaRPr lang="zh-CN" altLang="en-US"/>
          </a:p>
        </p:txBody>
      </p:sp>
      <p:sp>
        <p:nvSpPr>
          <p:cNvPr id="13322" name="TextBox 13"/>
          <p:cNvSpPr>
            <a:spLocks noChangeArrowheads="1"/>
          </p:cNvSpPr>
          <p:nvPr/>
        </p:nvSpPr>
        <p:spPr bwMode="auto">
          <a:xfrm>
            <a:off x="1198563" y="3865563"/>
            <a:ext cx="1954212" cy="246062"/>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13323" name="TextBox 13"/>
          <p:cNvSpPr>
            <a:spLocks noChangeArrowheads="1"/>
          </p:cNvSpPr>
          <p:nvPr/>
        </p:nvSpPr>
        <p:spPr bwMode="auto">
          <a:xfrm>
            <a:off x="1203325" y="4151313"/>
            <a:ext cx="1576388" cy="185737"/>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445469"/>
                </a:solidFill>
                <a:ea typeface="微软雅黑" pitchFamily="34" charset="-122"/>
                <a:sym typeface="宋体" pitchFamily="2" charset="-122"/>
              </a:rPr>
              <a:t>add your words here</a:t>
            </a:r>
          </a:p>
        </p:txBody>
      </p:sp>
      <p:sp>
        <p:nvSpPr>
          <p:cNvPr id="13324" name="TextBox 13"/>
          <p:cNvSpPr>
            <a:spLocks noChangeArrowheads="1"/>
          </p:cNvSpPr>
          <p:nvPr/>
        </p:nvSpPr>
        <p:spPr bwMode="auto">
          <a:xfrm>
            <a:off x="3689350" y="1938338"/>
            <a:ext cx="1576388" cy="185737"/>
          </a:xfrm>
          <a:prstGeom prst="rect">
            <a:avLst/>
          </a:prstGeom>
          <a:noFill/>
          <a:ln w="9525">
            <a:noFill/>
            <a:miter lim="800000"/>
            <a:headEnd/>
            <a:tailEnd/>
          </a:ln>
        </p:spPr>
        <p:txBody>
          <a:bodyPr lIns="0" tIns="0" rIns="0" bIns="0">
            <a:spAutoFit/>
          </a:bodyPr>
          <a:lstStyle/>
          <a:p>
            <a:pPr algn="ctr" eaLnBrk="1" hangingPunct="1">
              <a:spcBef>
                <a:spcPct val="20000"/>
              </a:spcBef>
              <a:buFont typeface="Arial" pitchFamily="34" charset="0"/>
              <a:buNone/>
            </a:pPr>
            <a:r>
              <a:rPr lang="en-US" altLang="zh-CN" sz="1200">
                <a:solidFill>
                  <a:srgbClr val="445469"/>
                </a:solidFill>
                <a:ea typeface="微软雅黑" pitchFamily="34" charset="-122"/>
                <a:sym typeface="宋体" pitchFamily="2" charset="-122"/>
              </a:rPr>
              <a:t>add your words here</a:t>
            </a:r>
          </a:p>
        </p:txBody>
      </p:sp>
      <p:sp>
        <p:nvSpPr>
          <p:cNvPr id="13325" name="TextBox 13"/>
          <p:cNvSpPr>
            <a:spLocks noChangeArrowheads="1"/>
          </p:cNvSpPr>
          <p:nvPr/>
        </p:nvSpPr>
        <p:spPr bwMode="auto">
          <a:xfrm>
            <a:off x="5599113" y="6003925"/>
            <a:ext cx="1954212" cy="247650"/>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13326" name="TextBox 13"/>
          <p:cNvSpPr>
            <a:spLocks noChangeArrowheads="1"/>
          </p:cNvSpPr>
          <p:nvPr/>
        </p:nvSpPr>
        <p:spPr bwMode="auto">
          <a:xfrm>
            <a:off x="5603875" y="6289675"/>
            <a:ext cx="1576388" cy="185738"/>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445469"/>
                </a:solidFill>
                <a:ea typeface="微软雅黑" pitchFamily="34" charset="-122"/>
                <a:sym typeface="宋体" pitchFamily="2" charset="-122"/>
              </a:rPr>
              <a:t>add your words here</a:t>
            </a:r>
          </a:p>
        </p:txBody>
      </p:sp>
      <p:sp>
        <p:nvSpPr>
          <p:cNvPr id="13327" name="TextBox 13"/>
          <p:cNvSpPr>
            <a:spLocks noChangeArrowheads="1"/>
          </p:cNvSpPr>
          <p:nvPr/>
        </p:nvSpPr>
        <p:spPr bwMode="auto">
          <a:xfrm>
            <a:off x="7385050" y="2609850"/>
            <a:ext cx="1954213" cy="246063"/>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13328" name="TextBox 13"/>
          <p:cNvSpPr>
            <a:spLocks noChangeArrowheads="1"/>
          </p:cNvSpPr>
          <p:nvPr/>
        </p:nvSpPr>
        <p:spPr bwMode="auto">
          <a:xfrm>
            <a:off x="7389813" y="2895600"/>
            <a:ext cx="1577975" cy="184150"/>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445469"/>
                </a:solidFill>
                <a:ea typeface="微软雅黑" pitchFamily="34" charset="-122"/>
                <a:sym typeface="宋体" pitchFamily="2" charset="-122"/>
              </a:rPr>
              <a:t>add your words here</a:t>
            </a:r>
          </a:p>
        </p:txBody>
      </p:sp>
      <p:sp>
        <p:nvSpPr>
          <p:cNvPr id="13329" name="TextBox 13"/>
          <p:cNvSpPr>
            <a:spLocks noChangeArrowheads="1"/>
          </p:cNvSpPr>
          <p:nvPr/>
        </p:nvSpPr>
        <p:spPr bwMode="auto">
          <a:xfrm>
            <a:off x="9815513" y="4610100"/>
            <a:ext cx="1952625" cy="246063"/>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13330" name="TextBox 13"/>
          <p:cNvSpPr>
            <a:spLocks noChangeArrowheads="1"/>
          </p:cNvSpPr>
          <p:nvPr/>
        </p:nvSpPr>
        <p:spPr bwMode="auto">
          <a:xfrm>
            <a:off x="9818688" y="4895850"/>
            <a:ext cx="1577975" cy="184150"/>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445469"/>
                </a:solidFill>
                <a:ea typeface="微软雅黑" pitchFamily="34" charset="-122"/>
                <a:sym typeface="宋体" pitchFamily="2" charset="-122"/>
              </a:rPr>
              <a:t>add your words here</a:t>
            </a:r>
          </a:p>
        </p:txBody>
      </p:sp>
      <p:sp>
        <p:nvSpPr>
          <p:cNvPr id="13331" name="圆角矩形 28"/>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332" name="圆角矩形 29"/>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3333" name="文本框 30"/>
          <p:cNvSpPr>
            <a:spLocks noChangeArrowheads="1"/>
          </p:cNvSpPr>
          <p:nvPr/>
        </p:nvSpPr>
        <p:spPr bwMode="auto">
          <a:xfrm>
            <a:off x="358775" y="274638"/>
            <a:ext cx="2936875" cy="584200"/>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3200">
                <a:solidFill>
                  <a:srgbClr val="595959"/>
                </a:solidFill>
                <a:latin typeface="Calibri" pitchFamily="34" charset="0"/>
                <a:cs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灯片编号占位符 5"/>
          <p:cNvSpPr>
            <a:spLocks noGrp="1"/>
          </p:cNvSpPr>
          <p:nvPr>
            <p:ph type="sldNum" sz="quarter" idx="12"/>
          </p:nvPr>
        </p:nvSpPr>
        <p:spPr>
          <a:noFill/>
          <a:ln>
            <a:miter lim="800000"/>
            <a:headEnd/>
            <a:tailEnd/>
          </a:ln>
        </p:spPr>
        <p:txBody>
          <a:bodyPr/>
          <a:lstStyle/>
          <a:p>
            <a:fld id="{DAA7AB08-7513-4F15-B73A-DC26F100A03D}" type="slidenum">
              <a:rPr lang="zh-CN" altLang="en-US"/>
              <a:pPr/>
              <a:t>12</a:t>
            </a:fld>
            <a:endParaRPr lang="zh-CN" altLang="en-US" sz="1800">
              <a:solidFill>
                <a:schemeClr val="tx1"/>
              </a:solidFill>
            </a:endParaRPr>
          </a:p>
        </p:txBody>
      </p:sp>
      <p:sp>
        <p:nvSpPr>
          <p:cNvPr id="14339" name="矩形 69"/>
          <p:cNvSpPr>
            <a:spLocks noChangeArrowheads="1"/>
          </p:cNvSpPr>
          <p:nvPr/>
        </p:nvSpPr>
        <p:spPr bwMode="auto">
          <a:xfrm>
            <a:off x="0" y="4149725"/>
            <a:ext cx="12192000" cy="2708275"/>
          </a:xfrm>
          <a:prstGeom prst="rect">
            <a:avLst/>
          </a:prstGeom>
          <a:solidFill>
            <a:srgbClr val="50D6E4"/>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pic>
        <p:nvPicPr>
          <p:cNvPr id="14340" name="图片 71"/>
          <p:cNvPicPr>
            <a:picLocks noChangeAspect="1" noChangeArrowheads="1"/>
          </p:cNvPicPr>
          <p:nvPr/>
        </p:nvPicPr>
        <p:blipFill>
          <a:blip r:embed="rId2" cstate="print"/>
          <a:srcRect/>
          <a:stretch>
            <a:fillRect/>
          </a:stretch>
        </p:blipFill>
        <p:spPr bwMode="auto">
          <a:xfrm>
            <a:off x="6094413" y="908050"/>
            <a:ext cx="6067425" cy="5122863"/>
          </a:xfrm>
          <a:prstGeom prst="rect">
            <a:avLst/>
          </a:prstGeom>
          <a:noFill/>
          <a:ln w="9525">
            <a:noFill/>
            <a:miter lim="800000"/>
            <a:headEnd/>
            <a:tailEnd/>
          </a:ln>
        </p:spPr>
      </p:pic>
      <p:sp>
        <p:nvSpPr>
          <p:cNvPr id="14341" name="Oval 71"/>
          <p:cNvSpPr>
            <a:spLocks noChangeArrowheads="1"/>
          </p:cNvSpPr>
          <p:nvPr/>
        </p:nvSpPr>
        <p:spPr bwMode="auto">
          <a:xfrm>
            <a:off x="1979613" y="3562350"/>
            <a:ext cx="477837" cy="479425"/>
          </a:xfrm>
          <a:prstGeom prst="ellipse">
            <a:avLst/>
          </a:prstGeom>
          <a:solidFill>
            <a:srgbClr val="7F7F7F"/>
          </a:solidFill>
          <a:ln w="9525">
            <a:noFill/>
            <a:round/>
            <a:headEnd/>
            <a:tailEnd/>
          </a:ln>
        </p:spPr>
        <p:txBody>
          <a:bodyPr anchor="ctr"/>
          <a:lstStyle/>
          <a:p>
            <a:pPr algn="ctr" eaLnBrk="1" hangingPunct="1">
              <a:buFont typeface="Arial" pitchFamily="34" charset="0"/>
              <a:buNone/>
            </a:pPr>
            <a:r>
              <a:rPr lang="en-US" altLang="zh-CN" sz="1600">
                <a:solidFill>
                  <a:schemeClr val="bg1"/>
                </a:solidFill>
                <a:ea typeface="微软雅黑" pitchFamily="34" charset="-122"/>
                <a:sym typeface="Calibri" pitchFamily="34" charset="0"/>
              </a:rPr>
              <a:t>2</a:t>
            </a:r>
          </a:p>
        </p:txBody>
      </p:sp>
      <p:sp>
        <p:nvSpPr>
          <p:cNvPr id="14342" name="Oval 76"/>
          <p:cNvSpPr>
            <a:spLocks noChangeArrowheads="1"/>
          </p:cNvSpPr>
          <p:nvPr/>
        </p:nvSpPr>
        <p:spPr bwMode="auto">
          <a:xfrm>
            <a:off x="1985963" y="2870200"/>
            <a:ext cx="479425" cy="479425"/>
          </a:xfrm>
          <a:prstGeom prst="ellipse">
            <a:avLst/>
          </a:prstGeom>
          <a:solidFill>
            <a:srgbClr val="7F7F7F"/>
          </a:solidFill>
          <a:ln w="9525">
            <a:noFill/>
            <a:round/>
            <a:headEnd/>
            <a:tailEnd/>
          </a:ln>
        </p:spPr>
        <p:txBody>
          <a:bodyPr anchor="ctr"/>
          <a:lstStyle/>
          <a:p>
            <a:pPr algn="ctr" eaLnBrk="1" hangingPunct="1">
              <a:buFont typeface="Arial" pitchFamily="34" charset="0"/>
              <a:buNone/>
            </a:pPr>
            <a:r>
              <a:rPr lang="en-US" altLang="zh-CN" sz="1600">
                <a:solidFill>
                  <a:schemeClr val="bg1"/>
                </a:solidFill>
                <a:ea typeface="微软雅黑" pitchFamily="34" charset="-122"/>
                <a:sym typeface="Calibri" pitchFamily="34" charset="0"/>
              </a:rPr>
              <a:t>1</a:t>
            </a:r>
          </a:p>
        </p:txBody>
      </p:sp>
      <p:sp>
        <p:nvSpPr>
          <p:cNvPr id="14343" name="Oval 79"/>
          <p:cNvSpPr>
            <a:spLocks noChangeArrowheads="1"/>
          </p:cNvSpPr>
          <p:nvPr/>
        </p:nvSpPr>
        <p:spPr bwMode="auto">
          <a:xfrm>
            <a:off x="1989138" y="4232275"/>
            <a:ext cx="479425" cy="479425"/>
          </a:xfrm>
          <a:prstGeom prst="ellipse">
            <a:avLst/>
          </a:prstGeom>
          <a:solidFill>
            <a:srgbClr val="7F7F7F"/>
          </a:solidFill>
          <a:ln w="9525">
            <a:noFill/>
            <a:round/>
            <a:headEnd/>
            <a:tailEnd/>
          </a:ln>
        </p:spPr>
        <p:txBody>
          <a:bodyPr anchor="ctr"/>
          <a:lstStyle/>
          <a:p>
            <a:pPr algn="ctr" eaLnBrk="1" hangingPunct="1">
              <a:buFont typeface="Arial" pitchFamily="34" charset="0"/>
              <a:buNone/>
            </a:pPr>
            <a:r>
              <a:rPr lang="zh-CN" altLang="zh-CN" sz="1600">
                <a:solidFill>
                  <a:schemeClr val="bg1"/>
                </a:solidFill>
                <a:ea typeface="微软雅黑" pitchFamily="34" charset="-122"/>
                <a:sym typeface="Calibri" pitchFamily="34" charset="0"/>
              </a:rPr>
              <a:t>3</a:t>
            </a:r>
          </a:p>
        </p:txBody>
      </p:sp>
      <p:sp>
        <p:nvSpPr>
          <p:cNvPr id="14344" name="矩形 75"/>
          <p:cNvSpPr>
            <a:spLocks noChangeArrowheads="1"/>
          </p:cNvSpPr>
          <p:nvPr/>
        </p:nvSpPr>
        <p:spPr bwMode="auto">
          <a:xfrm>
            <a:off x="1438275" y="1806575"/>
            <a:ext cx="4638675" cy="774700"/>
          </a:xfrm>
          <a:prstGeom prst="rect">
            <a:avLst/>
          </a:prstGeom>
          <a:noFill/>
          <a:ln w="9525">
            <a:noFill/>
            <a:miter lim="800000"/>
            <a:headEnd/>
            <a:tailEnd/>
          </a:ln>
        </p:spPr>
        <p:txBody>
          <a:bodyPr lIns="0" tIns="0" rIns="0" bIns="0">
            <a:spAutoFit/>
          </a:bodyPr>
          <a:lstStyle/>
          <a:p>
            <a:pPr eaLnBrk="1" hangingPunct="1">
              <a:lnSpc>
                <a:spcPct val="120000"/>
              </a:lnSpc>
              <a:spcBef>
                <a:spcPct val="20000"/>
              </a:spcBef>
              <a:buFont typeface="Arial" pitchFamily="34" charset="0"/>
              <a:buNone/>
            </a:pPr>
            <a:r>
              <a:rPr lang="en-US" altLang="zh-CN" sz="1400">
                <a:solidFill>
                  <a:srgbClr val="7F7F7F"/>
                </a:solidFill>
                <a:latin typeface="微软雅黑" pitchFamily="34" charset="-122"/>
                <a:ea typeface="微软雅黑" pitchFamily="34" charset="-122"/>
                <a:sym typeface="微软雅黑" pitchFamily="34" charset="-122"/>
              </a:rPr>
              <a:t>according to your need to draw the text box size</a:t>
            </a:r>
            <a:r>
              <a:rPr lang="zh-CN" altLang="en-US" sz="1400">
                <a:solidFill>
                  <a:srgbClr val="7F7F7F"/>
                </a:solidFill>
                <a:latin typeface="微软雅黑" pitchFamily="34" charset="-122"/>
                <a:ea typeface="微软雅黑" pitchFamily="34" charset="-122"/>
                <a:sym typeface="微软雅黑" pitchFamily="34" charset="-122"/>
              </a:rPr>
              <a:t>。</a:t>
            </a:r>
            <a:r>
              <a:rPr lang="en-US" altLang="zh-CN" sz="1400">
                <a:solidFill>
                  <a:srgbClr val="7F7F7F"/>
                </a:solidFill>
                <a:latin typeface="微软雅黑" pitchFamily="34" charset="-122"/>
                <a:ea typeface="微软雅黑" pitchFamily="34" charset="-122"/>
                <a:sym typeface="微软雅黑" pitchFamily="34" charset="-122"/>
              </a:rPr>
              <a:t>Please read the instructions and more work at the end of the manual template.</a:t>
            </a:r>
          </a:p>
        </p:txBody>
      </p:sp>
      <p:sp>
        <p:nvSpPr>
          <p:cNvPr id="14345" name="TextBox 13"/>
          <p:cNvSpPr>
            <a:spLocks noChangeArrowheads="1"/>
          </p:cNvSpPr>
          <p:nvPr/>
        </p:nvSpPr>
        <p:spPr bwMode="auto">
          <a:xfrm>
            <a:off x="1438275" y="1484313"/>
            <a:ext cx="2752725" cy="246062"/>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7F7F7F"/>
                </a:solidFill>
                <a:ea typeface="微软雅黑" pitchFamily="34" charset="-122"/>
                <a:sym typeface="Arial" pitchFamily="34" charset="0"/>
              </a:rPr>
              <a:t>ADD TITLE</a:t>
            </a:r>
          </a:p>
        </p:txBody>
      </p:sp>
      <p:sp>
        <p:nvSpPr>
          <p:cNvPr id="14346" name="TextBox 13"/>
          <p:cNvSpPr>
            <a:spLocks noChangeArrowheads="1"/>
          </p:cNvSpPr>
          <p:nvPr/>
        </p:nvSpPr>
        <p:spPr bwMode="auto">
          <a:xfrm>
            <a:off x="2698750" y="2919413"/>
            <a:ext cx="855663" cy="246062"/>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7F7F7F"/>
                </a:solidFill>
                <a:ea typeface="微软雅黑" pitchFamily="34" charset="-122"/>
                <a:sym typeface="Arial" pitchFamily="34" charset="0"/>
              </a:rPr>
              <a:t>KEYS</a:t>
            </a:r>
          </a:p>
        </p:txBody>
      </p:sp>
      <p:sp>
        <p:nvSpPr>
          <p:cNvPr id="14347" name="TextBox 13"/>
          <p:cNvSpPr>
            <a:spLocks noChangeArrowheads="1"/>
          </p:cNvSpPr>
          <p:nvPr/>
        </p:nvSpPr>
        <p:spPr bwMode="auto">
          <a:xfrm>
            <a:off x="2703513" y="3205163"/>
            <a:ext cx="1727200" cy="184150"/>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7F7F7F"/>
                </a:solidFill>
                <a:ea typeface="微软雅黑" pitchFamily="34" charset="-122"/>
                <a:sym typeface="Arial" pitchFamily="34" charset="0"/>
              </a:rPr>
              <a:t>add your words here</a:t>
            </a:r>
          </a:p>
        </p:txBody>
      </p:sp>
      <p:sp>
        <p:nvSpPr>
          <p:cNvPr id="14348" name="TextBox 13"/>
          <p:cNvSpPr>
            <a:spLocks noChangeArrowheads="1"/>
          </p:cNvSpPr>
          <p:nvPr/>
        </p:nvSpPr>
        <p:spPr bwMode="auto">
          <a:xfrm>
            <a:off x="2698750" y="3578225"/>
            <a:ext cx="855663" cy="246063"/>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7F7F7F"/>
                </a:solidFill>
                <a:ea typeface="微软雅黑" pitchFamily="34" charset="-122"/>
                <a:sym typeface="Arial" pitchFamily="34" charset="0"/>
              </a:rPr>
              <a:t>KEYS</a:t>
            </a:r>
          </a:p>
        </p:txBody>
      </p:sp>
      <p:sp>
        <p:nvSpPr>
          <p:cNvPr id="14349" name="TextBox 13"/>
          <p:cNvSpPr>
            <a:spLocks noChangeArrowheads="1"/>
          </p:cNvSpPr>
          <p:nvPr/>
        </p:nvSpPr>
        <p:spPr bwMode="auto">
          <a:xfrm>
            <a:off x="2703513" y="3863975"/>
            <a:ext cx="1727200" cy="184150"/>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7F7F7F"/>
                </a:solidFill>
                <a:ea typeface="微软雅黑" pitchFamily="34" charset="-122"/>
                <a:sym typeface="Arial" pitchFamily="34" charset="0"/>
              </a:rPr>
              <a:t>add your words here</a:t>
            </a:r>
          </a:p>
        </p:txBody>
      </p:sp>
      <p:sp>
        <p:nvSpPr>
          <p:cNvPr id="14350" name="TextBox 13"/>
          <p:cNvSpPr>
            <a:spLocks noChangeArrowheads="1"/>
          </p:cNvSpPr>
          <p:nvPr/>
        </p:nvSpPr>
        <p:spPr bwMode="auto">
          <a:xfrm>
            <a:off x="2698750" y="4270375"/>
            <a:ext cx="855663" cy="246063"/>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7F7F7F"/>
                </a:solidFill>
                <a:ea typeface="微软雅黑" pitchFamily="34" charset="-122"/>
                <a:sym typeface="Arial" pitchFamily="34" charset="0"/>
              </a:rPr>
              <a:t>KEYS</a:t>
            </a:r>
          </a:p>
        </p:txBody>
      </p:sp>
      <p:sp>
        <p:nvSpPr>
          <p:cNvPr id="14351" name="TextBox 13"/>
          <p:cNvSpPr>
            <a:spLocks noChangeArrowheads="1"/>
          </p:cNvSpPr>
          <p:nvPr/>
        </p:nvSpPr>
        <p:spPr bwMode="auto">
          <a:xfrm>
            <a:off x="2703513" y="4556125"/>
            <a:ext cx="1727200" cy="185738"/>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7F7F7F"/>
                </a:solidFill>
                <a:ea typeface="微软雅黑" pitchFamily="34" charset="-122"/>
                <a:sym typeface="Arial" pitchFamily="34" charset="0"/>
              </a:rPr>
              <a:t>add your words here</a:t>
            </a:r>
          </a:p>
        </p:txBody>
      </p:sp>
      <p:sp>
        <p:nvSpPr>
          <p:cNvPr id="14352" name="矩形 83"/>
          <p:cNvSpPr>
            <a:spLocks noChangeArrowheads="1"/>
          </p:cNvSpPr>
          <p:nvPr/>
        </p:nvSpPr>
        <p:spPr bwMode="auto">
          <a:xfrm>
            <a:off x="1171575" y="4978400"/>
            <a:ext cx="4905375" cy="774700"/>
          </a:xfrm>
          <a:prstGeom prst="rect">
            <a:avLst/>
          </a:prstGeom>
          <a:noFill/>
          <a:ln w="9525">
            <a:noFill/>
            <a:miter lim="800000"/>
            <a:headEnd/>
            <a:tailEnd/>
          </a:ln>
        </p:spPr>
        <p:txBody>
          <a:bodyPr lIns="0" tIns="0" rIns="0" bIns="0">
            <a:spAutoFit/>
          </a:bodyPr>
          <a:lstStyle/>
          <a:p>
            <a:pPr eaLnBrk="1" hangingPunct="1">
              <a:lnSpc>
                <a:spcPct val="120000"/>
              </a:lnSpc>
              <a:spcBef>
                <a:spcPct val="20000"/>
              </a:spcBef>
              <a:buFont typeface="Arial" pitchFamily="34" charset="0"/>
              <a:buNone/>
            </a:pPr>
            <a:r>
              <a:rPr lang="en-US" altLang="zh-CN" sz="1400">
                <a:solidFill>
                  <a:srgbClr val="7F7F7F"/>
                </a:solidFill>
                <a:latin typeface="微软雅黑" pitchFamily="34" charset="-122"/>
                <a:ea typeface="微软雅黑" pitchFamily="34" charset="-122"/>
                <a:sym typeface="微软雅黑" pitchFamily="34" charset="-122"/>
              </a:rPr>
              <a:t>according to your need to draw the text box size</a:t>
            </a:r>
            <a:r>
              <a:rPr lang="zh-CN" altLang="en-US" sz="1400">
                <a:solidFill>
                  <a:srgbClr val="7F7F7F"/>
                </a:solidFill>
                <a:latin typeface="微软雅黑" pitchFamily="34" charset="-122"/>
                <a:ea typeface="微软雅黑" pitchFamily="34" charset="-122"/>
                <a:sym typeface="微软雅黑" pitchFamily="34" charset="-122"/>
              </a:rPr>
              <a:t>。</a:t>
            </a:r>
            <a:r>
              <a:rPr lang="en-US" altLang="zh-CN" sz="1400">
                <a:solidFill>
                  <a:srgbClr val="7F7F7F"/>
                </a:solidFill>
                <a:latin typeface="微软雅黑" pitchFamily="34" charset="-122"/>
                <a:ea typeface="微软雅黑" pitchFamily="34" charset="-122"/>
                <a:sym typeface="微软雅黑" pitchFamily="34" charset="-122"/>
              </a:rPr>
              <a:t>Please read the instructions and more work at the end of the manual template.</a:t>
            </a:r>
          </a:p>
        </p:txBody>
      </p:sp>
      <p:sp>
        <p:nvSpPr>
          <p:cNvPr id="14353" name="圆角矩形 84"/>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4354" name="圆角矩形 85"/>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4355" name="文本框 86"/>
          <p:cNvSpPr>
            <a:spLocks noChangeArrowheads="1"/>
          </p:cNvSpPr>
          <p:nvPr/>
        </p:nvSpPr>
        <p:spPr bwMode="auto">
          <a:xfrm>
            <a:off x="358775" y="274638"/>
            <a:ext cx="2936875" cy="584200"/>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3200">
                <a:solidFill>
                  <a:srgbClr val="595959"/>
                </a:solidFill>
                <a:latin typeface="Calibri" pitchFamily="34" charset="0"/>
                <a:cs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图片 3"/>
          <p:cNvPicPr>
            <a:picLocks noChangeAspect="1" noChangeArrowheads="1"/>
          </p:cNvPicPr>
          <p:nvPr/>
        </p:nvPicPr>
        <p:blipFill>
          <a:blip r:embed="rId2" cstate="print"/>
          <a:srcRect b="16216"/>
          <a:stretch>
            <a:fillRect/>
          </a:stretch>
        </p:blipFill>
        <p:spPr bwMode="auto">
          <a:xfrm>
            <a:off x="0" y="44450"/>
            <a:ext cx="12192000" cy="6813550"/>
          </a:xfrm>
          <a:prstGeom prst="rect">
            <a:avLst/>
          </a:prstGeom>
          <a:noFill/>
          <a:ln w="9525">
            <a:noFill/>
            <a:miter lim="800000"/>
            <a:headEnd/>
            <a:tailEnd/>
          </a:ln>
        </p:spPr>
      </p:pic>
      <p:sp>
        <p:nvSpPr>
          <p:cNvPr id="15363" name="平行四边形 4"/>
          <p:cNvSpPr>
            <a:spLocks noChangeArrowheads="1"/>
          </p:cNvSpPr>
          <p:nvPr/>
        </p:nvSpPr>
        <p:spPr bwMode="auto">
          <a:xfrm>
            <a:off x="3752850" y="0"/>
            <a:ext cx="8439150" cy="6886575"/>
          </a:xfrm>
          <a:prstGeom prst="parallelogram">
            <a:avLst>
              <a:gd name="adj" fmla="val 63610"/>
            </a:avLst>
          </a:prstGeom>
          <a:solidFill>
            <a:srgbClr val="000000">
              <a:alpha val="59999"/>
            </a:srgbClr>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5364" name="平行四边形 5"/>
          <p:cNvSpPr>
            <a:spLocks noChangeArrowheads="1"/>
          </p:cNvSpPr>
          <p:nvPr/>
        </p:nvSpPr>
        <p:spPr bwMode="auto">
          <a:xfrm>
            <a:off x="4008438" y="0"/>
            <a:ext cx="7970837" cy="6858000"/>
          </a:xfrm>
          <a:prstGeom prst="parallelogram">
            <a:avLst>
              <a:gd name="adj" fmla="val 63866"/>
            </a:avLst>
          </a:prstGeom>
          <a:solidFill>
            <a:srgbClr val="50D6E4">
              <a:alpha val="59999"/>
            </a:srgbClr>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5365" name="矩形 9"/>
          <p:cNvSpPr>
            <a:spLocks noChangeArrowheads="1"/>
          </p:cNvSpPr>
          <p:nvPr/>
        </p:nvSpPr>
        <p:spPr bwMode="auto">
          <a:xfrm>
            <a:off x="6648450" y="2492375"/>
            <a:ext cx="3238500" cy="1108075"/>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6600" b="1">
                <a:solidFill>
                  <a:schemeClr val="bg1"/>
                </a:solidFill>
                <a:latin typeface="微软雅黑" pitchFamily="34" charset="-122"/>
                <a:ea typeface="微软雅黑" pitchFamily="34" charset="-122"/>
                <a:sym typeface="微软雅黑" pitchFamily="34" charset="-122"/>
              </a:rPr>
              <a:t>Part 02</a:t>
            </a:r>
            <a:endParaRPr lang="zh-CN" altLang="en-US" sz="6600">
              <a:solidFill>
                <a:srgbClr val="000000"/>
              </a:solidFill>
              <a:latin typeface="Calibri" pitchFamily="34" charset="0"/>
              <a:sym typeface="宋体" pitchFamily="2" charset="-122"/>
            </a:endParaRPr>
          </a:p>
        </p:txBody>
      </p:sp>
      <p:sp>
        <p:nvSpPr>
          <p:cNvPr id="15366" name="矩形 10"/>
          <p:cNvSpPr>
            <a:spLocks noChangeArrowheads="1"/>
          </p:cNvSpPr>
          <p:nvPr/>
        </p:nvSpPr>
        <p:spPr bwMode="auto">
          <a:xfrm>
            <a:off x="6088063" y="3406775"/>
            <a:ext cx="4357687" cy="1446213"/>
          </a:xfrm>
          <a:prstGeom prst="rect">
            <a:avLst/>
          </a:prstGeom>
          <a:noFill/>
          <a:ln w="9525">
            <a:noFill/>
            <a:miter lim="800000"/>
            <a:headEnd/>
            <a:tailEnd/>
          </a:ln>
        </p:spPr>
        <p:txBody>
          <a:bodyPr>
            <a:spAutoFit/>
          </a:bodyPr>
          <a:lstStyle/>
          <a:p>
            <a:pPr eaLnBrk="1" hangingPunct="1">
              <a:buFont typeface="Arial" pitchFamily="34" charset="0"/>
              <a:buNone/>
            </a:pPr>
            <a:r>
              <a:rPr lang="zh-CN" altLang="en-US" sz="4400" b="1">
                <a:solidFill>
                  <a:schemeClr val="bg1"/>
                </a:solidFill>
                <a:latin typeface="微软雅黑" pitchFamily="34" charset="-122"/>
                <a:ea typeface="微软雅黑" pitchFamily="34" charset="-122"/>
                <a:sym typeface="微软雅黑" pitchFamily="34" charset="-122"/>
              </a:rPr>
              <a:t>投资与财务</a:t>
            </a:r>
            <a:endParaRPr lang="en-US" sz="4400" b="1">
              <a:solidFill>
                <a:schemeClr val="bg1"/>
              </a:solidFill>
              <a:latin typeface="微软雅黑" pitchFamily="34" charset="-122"/>
              <a:ea typeface="微软雅黑" pitchFamily="34" charset="-122"/>
              <a:sym typeface="微软雅黑" pitchFamily="34" charset="-122"/>
            </a:endParaRPr>
          </a:p>
          <a:p>
            <a:pPr eaLnBrk="1" hangingPunct="1">
              <a:buFont typeface="Arial" pitchFamily="34" charset="0"/>
              <a:buNone/>
            </a:pPr>
            <a:r>
              <a:rPr lang="zh-CN" altLang="en-US" sz="4400" b="1">
                <a:solidFill>
                  <a:schemeClr val="bg1"/>
                </a:solidFill>
                <a:latin typeface="微软雅黑" pitchFamily="34" charset="-122"/>
                <a:ea typeface="微软雅黑" pitchFamily="34" charset="-122"/>
                <a:sym typeface="微软雅黑" pitchFamily="34" charset="-122"/>
              </a:rPr>
              <a:t> 分析报告</a:t>
            </a:r>
            <a:endParaRPr lang="zh-CN" alt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任意多边形 125974"/>
          <p:cNvSpPr>
            <a:spLocks noChangeArrowheads="1"/>
          </p:cNvSpPr>
          <p:nvPr/>
        </p:nvSpPr>
        <p:spPr bwMode="auto">
          <a:xfrm>
            <a:off x="4384675" y="1770063"/>
            <a:ext cx="2260600" cy="481012"/>
          </a:xfrm>
          <a:custGeom>
            <a:avLst/>
            <a:gdLst>
              <a:gd name="T0" fmla="*/ 0 w 1915297"/>
              <a:gd name="T1" fmla="*/ 589058 h 407773"/>
              <a:gd name="T2" fmla="*/ 0 w 1915297"/>
              <a:gd name="T3" fmla="*/ 0 h 407773"/>
              <a:gd name="T4" fmla="*/ 3706343 w 1915297"/>
              <a:gd name="T5" fmla="*/ 0 h 407773"/>
              <a:gd name="T6" fmla="*/ 3706343 w 1915297"/>
              <a:gd name="T7" fmla="*/ 1295926 h 407773"/>
              <a:gd name="T8" fmla="*/ 6111522 w 1915297"/>
              <a:gd name="T9" fmla="*/ 1295926 h 407773"/>
              <a:gd name="T10" fmla="*/ 0 60000 65536"/>
              <a:gd name="T11" fmla="*/ 0 60000 65536"/>
              <a:gd name="T12" fmla="*/ 0 60000 65536"/>
              <a:gd name="T13" fmla="*/ 0 60000 65536"/>
              <a:gd name="T14" fmla="*/ 0 60000 65536"/>
              <a:gd name="T15" fmla="*/ 0 w 1915297"/>
              <a:gd name="T16" fmla="*/ 0 h 407773"/>
              <a:gd name="T17" fmla="*/ 1915297 w 1915297"/>
              <a:gd name="T18" fmla="*/ 407773 h 407773"/>
            </a:gdLst>
            <a:ahLst/>
            <a:cxnLst>
              <a:cxn ang="T10">
                <a:pos x="T0" y="T1"/>
              </a:cxn>
              <a:cxn ang="T11">
                <a:pos x="T2" y="T3"/>
              </a:cxn>
              <a:cxn ang="T12">
                <a:pos x="T4" y="T5"/>
              </a:cxn>
              <a:cxn ang="T13">
                <a:pos x="T6" y="T7"/>
              </a:cxn>
              <a:cxn ang="T14">
                <a:pos x="T8" y="T9"/>
              </a:cxn>
            </a:cxnLst>
            <a:rect l="T15" t="T16" r="T17" b="T18"/>
            <a:pathLst>
              <a:path w="1915297" h="407773">
                <a:moveTo>
                  <a:pt x="0" y="185351"/>
                </a:moveTo>
                <a:lnTo>
                  <a:pt x="0" y="0"/>
                </a:lnTo>
                <a:lnTo>
                  <a:pt x="1161535" y="0"/>
                </a:lnTo>
                <a:lnTo>
                  <a:pt x="1161535" y="407773"/>
                </a:lnTo>
                <a:lnTo>
                  <a:pt x="1915297" y="407773"/>
                </a:lnTo>
              </a:path>
            </a:pathLst>
          </a:custGeom>
          <a:noFill/>
          <a:ln w="12700" cap="flat" cmpd="sng">
            <a:solidFill>
              <a:srgbClr val="ADBACA"/>
            </a:solidFill>
            <a:miter lim="800000"/>
            <a:headEnd/>
            <a:tailEnd/>
          </a:ln>
        </p:spPr>
        <p:txBody>
          <a:bodyPr anchor="ctr"/>
          <a:lstStyle/>
          <a:p>
            <a:endParaRPr lang="zh-CN" altLang="en-US"/>
          </a:p>
        </p:txBody>
      </p:sp>
      <p:sp>
        <p:nvSpPr>
          <p:cNvPr id="16387" name="任意多边形 125975"/>
          <p:cNvSpPr>
            <a:spLocks noChangeArrowheads="1"/>
          </p:cNvSpPr>
          <p:nvPr/>
        </p:nvSpPr>
        <p:spPr bwMode="auto">
          <a:xfrm>
            <a:off x="5391150" y="3097213"/>
            <a:ext cx="1239838" cy="0"/>
          </a:xfrm>
          <a:custGeom>
            <a:avLst/>
            <a:gdLst>
              <a:gd name="T0" fmla="*/ 0 w 1050325"/>
              <a:gd name="T1" fmla="*/ 0 h 635"/>
              <a:gd name="T2" fmla="*/ 3354379 w 1050325"/>
              <a:gd name="T3" fmla="*/ 0 h 635"/>
              <a:gd name="T4" fmla="*/ 0 60000 65536"/>
              <a:gd name="T5" fmla="*/ 0 60000 65536"/>
              <a:gd name="T6" fmla="*/ 0 w 1050325"/>
              <a:gd name="T7" fmla="*/ 0 h 635"/>
              <a:gd name="T8" fmla="*/ 1050325 w 1050325"/>
              <a:gd name="T9" fmla="*/ 0 h 635"/>
            </a:gdLst>
            <a:ahLst/>
            <a:cxnLst>
              <a:cxn ang="T4">
                <a:pos x="T0" y="T1"/>
              </a:cxn>
              <a:cxn ang="T5">
                <a:pos x="T2" y="T3"/>
              </a:cxn>
            </a:cxnLst>
            <a:rect l="T6" t="T7" r="T8" b="T9"/>
            <a:pathLst>
              <a:path w="1050325" h="635">
                <a:moveTo>
                  <a:pt x="0" y="0"/>
                </a:moveTo>
                <a:lnTo>
                  <a:pt x="1050325" y="0"/>
                </a:lnTo>
              </a:path>
            </a:pathLst>
          </a:custGeom>
          <a:noFill/>
          <a:ln w="12700" cap="flat" cmpd="sng">
            <a:solidFill>
              <a:srgbClr val="ADBACA"/>
            </a:solidFill>
            <a:miter lim="800000"/>
            <a:headEnd/>
            <a:tailEnd/>
          </a:ln>
        </p:spPr>
        <p:txBody>
          <a:bodyPr anchor="ctr"/>
          <a:lstStyle/>
          <a:p>
            <a:endParaRPr lang="zh-CN" altLang="en-US"/>
          </a:p>
        </p:txBody>
      </p:sp>
      <p:sp>
        <p:nvSpPr>
          <p:cNvPr id="16388" name="任意多边形 125976"/>
          <p:cNvSpPr>
            <a:spLocks noChangeArrowheads="1"/>
          </p:cNvSpPr>
          <p:nvPr/>
        </p:nvSpPr>
        <p:spPr bwMode="auto">
          <a:xfrm>
            <a:off x="5216525" y="3925888"/>
            <a:ext cx="1430338" cy="571500"/>
          </a:xfrm>
          <a:custGeom>
            <a:avLst/>
            <a:gdLst>
              <a:gd name="T0" fmla="*/ 0 w 1210962"/>
              <a:gd name="T1" fmla="*/ 1552502 h 483816"/>
              <a:gd name="T2" fmla="*/ 1493645 w 1210962"/>
              <a:gd name="T3" fmla="*/ 1546388 h 483816"/>
              <a:gd name="T4" fmla="*/ 1492114 w 1210962"/>
              <a:gd name="T5" fmla="*/ 0 h 483816"/>
              <a:gd name="T6" fmla="*/ 3884074 w 1210962"/>
              <a:gd name="T7" fmla="*/ 6105 h 483816"/>
              <a:gd name="T8" fmla="*/ 0 60000 65536"/>
              <a:gd name="T9" fmla="*/ 0 60000 65536"/>
              <a:gd name="T10" fmla="*/ 0 60000 65536"/>
              <a:gd name="T11" fmla="*/ 0 60000 65536"/>
              <a:gd name="T12" fmla="*/ 0 w 1210962"/>
              <a:gd name="T13" fmla="*/ 0 h 483816"/>
              <a:gd name="T14" fmla="*/ 1210962 w 1210962"/>
              <a:gd name="T15" fmla="*/ 483816 h 483816"/>
            </a:gdLst>
            <a:ahLst/>
            <a:cxnLst>
              <a:cxn ang="T8">
                <a:pos x="T0" y="T1"/>
              </a:cxn>
              <a:cxn ang="T9">
                <a:pos x="T2" y="T3"/>
              </a:cxn>
              <a:cxn ang="T10">
                <a:pos x="T4" y="T5"/>
              </a:cxn>
              <a:cxn ang="T11">
                <a:pos x="T6" y="T7"/>
              </a:cxn>
            </a:cxnLst>
            <a:rect l="T12" t="T13" r="T14" b="T15"/>
            <a:pathLst>
              <a:path w="1210962" h="483816">
                <a:moveTo>
                  <a:pt x="0" y="483816"/>
                </a:moveTo>
                <a:lnTo>
                  <a:pt x="465683" y="481910"/>
                </a:lnTo>
                <a:cubicBezTo>
                  <a:pt x="467111" y="325242"/>
                  <a:pt x="463778" y="156668"/>
                  <a:pt x="465206" y="0"/>
                </a:cubicBezTo>
                <a:lnTo>
                  <a:pt x="1210962" y="1903"/>
                </a:lnTo>
              </a:path>
            </a:pathLst>
          </a:custGeom>
          <a:noFill/>
          <a:ln w="12700" cap="flat" cmpd="sng">
            <a:solidFill>
              <a:srgbClr val="ADBACA"/>
            </a:solidFill>
            <a:miter lim="800000"/>
            <a:headEnd/>
            <a:tailEnd/>
          </a:ln>
        </p:spPr>
        <p:txBody>
          <a:bodyPr anchor="ctr"/>
          <a:lstStyle/>
          <a:p>
            <a:endParaRPr lang="zh-CN" altLang="en-US"/>
          </a:p>
        </p:txBody>
      </p:sp>
      <p:sp>
        <p:nvSpPr>
          <p:cNvPr id="16389" name="任意多边形 125977"/>
          <p:cNvSpPr>
            <a:spLocks noChangeArrowheads="1"/>
          </p:cNvSpPr>
          <p:nvPr/>
        </p:nvSpPr>
        <p:spPr bwMode="auto">
          <a:xfrm>
            <a:off x="3816350" y="4832350"/>
            <a:ext cx="2830513" cy="714375"/>
          </a:xfrm>
          <a:custGeom>
            <a:avLst/>
            <a:gdLst>
              <a:gd name="T0" fmla="*/ 0 w 2397210"/>
              <a:gd name="T1" fmla="*/ 1258445 h 605481"/>
              <a:gd name="T2" fmla="*/ 0 w 2397210"/>
              <a:gd name="T3" fmla="*/ 1926996 h 605481"/>
              <a:gd name="T4" fmla="*/ 5290442 w 2397210"/>
              <a:gd name="T5" fmla="*/ 1926996 h 605481"/>
              <a:gd name="T6" fmla="*/ 5270126 w 2397210"/>
              <a:gd name="T7" fmla="*/ 0 h 605481"/>
              <a:gd name="T8" fmla="*/ 7670428 w 2397210"/>
              <a:gd name="T9" fmla="*/ 0 h 605481"/>
              <a:gd name="T10" fmla="*/ 0 60000 65536"/>
              <a:gd name="T11" fmla="*/ 0 60000 65536"/>
              <a:gd name="T12" fmla="*/ 0 60000 65536"/>
              <a:gd name="T13" fmla="*/ 0 60000 65536"/>
              <a:gd name="T14" fmla="*/ 0 60000 65536"/>
              <a:gd name="T15" fmla="*/ 0 w 2397210"/>
              <a:gd name="T16" fmla="*/ 0 h 605481"/>
              <a:gd name="T17" fmla="*/ 2397210 w 2397210"/>
              <a:gd name="T18" fmla="*/ 605481 h 605481"/>
            </a:gdLst>
            <a:ahLst/>
            <a:cxnLst>
              <a:cxn ang="T10">
                <a:pos x="T0" y="T1"/>
              </a:cxn>
              <a:cxn ang="T11">
                <a:pos x="T2" y="T3"/>
              </a:cxn>
              <a:cxn ang="T12">
                <a:pos x="T4" y="T5"/>
              </a:cxn>
              <a:cxn ang="T13">
                <a:pos x="T6" y="T7"/>
              </a:cxn>
              <a:cxn ang="T14">
                <a:pos x="T8" y="T9"/>
              </a:cxn>
            </a:cxnLst>
            <a:rect l="T15" t="T16" r="T17" b="T18"/>
            <a:pathLst>
              <a:path w="2397210" h="605481">
                <a:moveTo>
                  <a:pt x="0" y="395416"/>
                </a:moveTo>
                <a:lnTo>
                  <a:pt x="0" y="605481"/>
                </a:lnTo>
                <a:lnTo>
                  <a:pt x="1653402" y="605481"/>
                </a:lnTo>
                <a:cubicBezTo>
                  <a:pt x="1651285" y="403654"/>
                  <a:pt x="1649169" y="201827"/>
                  <a:pt x="1647052" y="0"/>
                </a:cubicBezTo>
                <a:lnTo>
                  <a:pt x="2397210" y="0"/>
                </a:lnTo>
              </a:path>
            </a:pathLst>
          </a:custGeom>
          <a:noFill/>
          <a:ln w="12700" cap="flat" cmpd="sng">
            <a:solidFill>
              <a:srgbClr val="ADBACA"/>
            </a:solidFill>
            <a:miter lim="800000"/>
            <a:headEnd/>
            <a:tailEnd/>
          </a:ln>
        </p:spPr>
        <p:txBody>
          <a:bodyPr anchor="ctr"/>
          <a:lstStyle/>
          <a:p>
            <a:endParaRPr lang="zh-CN" altLang="en-US"/>
          </a:p>
        </p:txBody>
      </p:sp>
      <p:sp>
        <p:nvSpPr>
          <p:cNvPr id="16390" name="Freeform 9"/>
          <p:cNvSpPr>
            <a:spLocks noChangeArrowheads="1"/>
          </p:cNvSpPr>
          <p:nvPr/>
        </p:nvSpPr>
        <p:spPr bwMode="auto">
          <a:xfrm>
            <a:off x="2452688" y="1836738"/>
            <a:ext cx="2938462" cy="3244850"/>
          </a:xfrm>
          <a:custGeom>
            <a:avLst/>
            <a:gdLst>
              <a:gd name="T0" fmla="*/ 2147483646 w 1004"/>
              <a:gd name="T1" fmla="*/ 2147483646 h 1109"/>
              <a:gd name="T2" fmla="*/ 2147483646 w 1004"/>
              <a:gd name="T3" fmla="*/ 2147483646 h 1109"/>
              <a:gd name="T4" fmla="*/ 2147483646 w 1004"/>
              <a:gd name="T5" fmla="*/ 2147483646 h 1109"/>
              <a:gd name="T6" fmla="*/ 2147483646 w 1004"/>
              <a:gd name="T7" fmla="*/ 2147483646 h 1109"/>
              <a:gd name="T8" fmla="*/ 2147483646 w 1004"/>
              <a:gd name="T9" fmla="*/ 2147483646 h 1109"/>
              <a:gd name="T10" fmla="*/ 2147483646 w 1004"/>
              <a:gd name="T11" fmla="*/ 2147483646 h 1109"/>
              <a:gd name="T12" fmla="*/ 0 w 1004"/>
              <a:gd name="T13" fmla="*/ 2147483646 h 1109"/>
              <a:gd name="T14" fmla="*/ 2147483646 w 1004"/>
              <a:gd name="T15" fmla="*/ 2147483646 h 1109"/>
              <a:gd name="T16" fmla="*/ 2147483646 w 1004"/>
              <a:gd name="T17" fmla="*/ 2147483646 h 1109"/>
              <a:gd name="T18" fmla="*/ 2147483646 w 1004"/>
              <a:gd name="T19" fmla="*/ 2147483646 h 1109"/>
              <a:gd name="T20" fmla="*/ 2147483646 w 1004"/>
              <a:gd name="T21" fmla="*/ 2147483646 h 1109"/>
              <a:gd name="T22" fmla="*/ 2147483646 w 1004"/>
              <a:gd name="T23" fmla="*/ 2147483646 h 1109"/>
              <a:gd name="T24" fmla="*/ 2147483646 w 1004"/>
              <a:gd name="T25" fmla="*/ 2147483646 h 1109"/>
              <a:gd name="T26" fmla="*/ 2147483646 w 1004"/>
              <a:gd name="T27" fmla="*/ 2147483646 h 1109"/>
              <a:gd name="T28" fmla="*/ 2147483646 w 1004"/>
              <a:gd name="T29" fmla="*/ 2147483646 h 1109"/>
              <a:gd name="T30" fmla="*/ 2147483646 w 1004"/>
              <a:gd name="T31" fmla="*/ 2147483646 h 1109"/>
              <a:gd name="T32" fmla="*/ 2147483646 w 1004"/>
              <a:gd name="T33" fmla="*/ 2147483646 h 1109"/>
              <a:gd name="T34" fmla="*/ 2147483646 w 1004"/>
              <a:gd name="T35" fmla="*/ 2147483646 h 1109"/>
              <a:gd name="T36" fmla="*/ 2147483646 w 1004"/>
              <a:gd name="T37" fmla="*/ 2147483646 h 1109"/>
              <a:gd name="T38" fmla="*/ 2147483646 w 1004"/>
              <a:gd name="T39" fmla="*/ 2147483646 h 1109"/>
              <a:gd name="T40" fmla="*/ 2147483646 w 1004"/>
              <a:gd name="T41" fmla="*/ 2147483646 h 1109"/>
              <a:gd name="T42" fmla="*/ 2147483646 w 1004"/>
              <a:gd name="T43" fmla="*/ 2147483646 h 1109"/>
              <a:gd name="T44" fmla="*/ 2147483646 w 1004"/>
              <a:gd name="T45" fmla="*/ 2147483646 h 1109"/>
              <a:gd name="T46" fmla="*/ 2147483646 w 1004"/>
              <a:gd name="T47" fmla="*/ 2147483646 h 1109"/>
              <a:gd name="T48" fmla="*/ 2147483646 w 1004"/>
              <a:gd name="T49" fmla="*/ 2147483646 h 1109"/>
              <a:gd name="T50" fmla="*/ 2147483646 w 1004"/>
              <a:gd name="T51" fmla="*/ 2147483646 h 1109"/>
              <a:gd name="T52" fmla="*/ 2147483646 w 1004"/>
              <a:gd name="T53" fmla="*/ 2147483646 h 1109"/>
              <a:gd name="T54" fmla="*/ 2147483646 w 1004"/>
              <a:gd name="T55" fmla="*/ 2147483646 h 1109"/>
              <a:gd name="T56" fmla="*/ 2147483646 w 1004"/>
              <a:gd name="T57" fmla="*/ 2147483646 h 1109"/>
              <a:gd name="T58" fmla="*/ 2147483646 w 1004"/>
              <a:gd name="T59" fmla="*/ 2147483646 h 1109"/>
              <a:gd name="T60" fmla="*/ 2147483646 w 1004"/>
              <a:gd name="T61" fmla="*/ 2147483646 h 1109"/>
              <a:gd name="T62" fmla="*/ 2147483646 w 1004"/>
              <a:gd name="T63" fmla="*/ 2147483646 h 1109"/>
              <a:gd name="T64" fmla="*/ 2147483646 w 1004"/>
              <a:gd name="T65" fmla="*/ 2147483646 h 1109"/>
              <a:gd name="T66" fmla="*/ 2147483646 w 1004"/>
              <a:gd name="T67" fmla="*/ 2147483646 h 1109"/>
              <a:gd name="T68" fmla="*/ 2147483646 w 1004"/>
              <a:gd name="T69" fmla="*/ 2147483646 h 1109"/>
              <a:gd name="T70" fmla="*/ 2147483646 w 1004"/>
              <a:gd name="T71" fmla="*/ 2147483646 h 1109"/>
              <a:gd name="T72" fmla="*/ 2147483646 w 1004"/>
              <a:gd name="T73" fmla="*/ 2147483646 h 1109"/>
              <a:gd name="T74" fmla="*/ 2147483646 w 1004"/>
              <a:gd name="T75" fmla="*/ 2147483646 h 1109"/>
              <a:gd name="T76" fmla="*/ 2147483646 w 1004"/>
              <a:gd name="T77" fmla="*/ 2147483646 h 1109"/>
              <a:gd name="T78" fmla="*/ 2147483646 w 1004"/>
              <a:gd name="T79" fmla="*/ 2147483646 h 1109"/>
              <a:gd name="T80" fmla="*/ 2147483646 w 1004"/>
              <a:gd name="T81" fmla="*/ 2147483646 h 1109"/>
              <a:gd name="T82" fmla="*/ 2147483646 w 1004"/>
              <a:gd name="T83" fmla="*/ 2147483646 h 1109"/>
              <a:gd name="T84" fmla="*/ 2147483646 w 1004"/>
              <a:gd name="T85" fmla="*/ 2147483646 h 1109"/>
              <a:gd name="T86" fmla="*/ 2147483646 w 1004"/>
              <a:gd name="T87" fmla="*/ 2147483646 h 1109"/>
              <a:gd name="T88" fmla="*/ 2147483646 w 1004"/>
              <a:gd name="T89" fmla="*/ 2147483646 h 1109"/>
              <a:gd name="T90" fmla="*/ 2147483646 w 1004"/>
              <a:gd name="T91" fmla="*/ 2147483646 h 1109"/>
              <a:gd name="T92" fmla="*/ 2147483646 w 1004"/>
              <a:gd name="T93" fmla="*/ 2147483646 h 1109"/>
              <a:gd name="T94" fmla="*/ 2147483646 w 1004"/>
              <a:gd name="T95" fmla="*/ 2147483646 h 1109"/>
              <a:gd name="T96" fmla="*/ 2147483646 w 1004"/>
              <a:gd name="T97" fmla="*/ 2147483646 h 1109"/>
              <a:gd name="T98" fmla="*/ 2147483646 w 1004"/>
              <a:gd name="T99" fmla="*/ 2147483646 h 1109"/>
              <a:gd name="T100" fmla="*/ 2147483646 w 1004"/>
              <a:gd name="T101" fmla="*/ 2147483646 h 1109"/>
              <a:gd name="T102" fmla="*/ 2147483646 w 1004"/>
              <a:gd name="T103" fmla="*/ 2147483646 h 1109"/>
              <a:gd name="T104" fmla="*/ 2147483646 w 1004"/>
              <a:gd name="T105" fmla="*/ 2147483646 h 1109"/>
              <a:gd name="T106" fmla="*/ 2147483646 w 1004"/>
              <a:gd name="T107" fmla="*/ 2147483646 h 1109"/>
              <a:gd name="T108" fmla="*/ 2147483646 w 1004"/>
              <a:gd name="T109" fmla="*/ 2147483646 h 1109"/>
              <a:gd name="T110" fmla="*/ 2147483646 w 1004"/>
              <a:gd name="T111" fmla="*/ 2147483646 h 1109"/>
              <a:gd name="T112" fmla="*/ 2147483646 w 1004"/>
              <a:gd name="T113" fmla="*/ 2147483646 h 1109"/>
              <a:gd name="T114" fmla="*/ 2147483646 w 1004"/>
              <a:gd name="T115" fmla="*/ 2147483646 h 1109"/>
              <a:gd name="T116" fmla="*/ 2147483646 w 1004"/>
              <a:gd name="T117" fmla="*/ 2147483646 h 1109"/>
              <a:gd name="T118" fmla="*/ 2147483646 w 1004"/>
              <a:gd name="T119" fmla="*/ 2147483646 h 1109"/>
              <a:gd name="T120" fmla="*/ 2147483646 w 1004"/>
              <a:gd name="T121" fmla="*/ 2147483646 h 1109"/>
              <a:gd name="T122" fmla="*/ 2147483646 w 1004"/>
              <a:gd name="T123" fmla="*/ 2147483646 h 1109"/>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1004"/>
              <a:gd name="T187" fmla="*/ 0 h 1109"/>
              <a:gd name="T188" fmla="*/ 1004 w 1004"/>
              <a:gd name="T189" fmla="*/ 1109 h 1109"/>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1004" h="1109">
                <a:moveTo>
                  <a:pt x="141" y="319"/>
                </a:moveTo>
                <a:cubicBezTo>
                  <a:pt x="141" y="319"/>
                  <a:pt x="140" y="320"/>
                  <a:pt x="136" y="323"/>
                </a:cubicBezTo>
                <a:cubicBezTo>
                  <a:pt x="133" y="327"/>
                  <a:pt x="128" y="331"/>
                  <a:pt x="123" y="337"/>
                </a:cubicBezTo>
                <a:cubicBezTo>
                  <a:pt x="111" y="349"/>
                  <a:pt x="94" y="368"/>
                  <a:pt x="76" y="394"/>
                </a:cubicBezTo>
                <a:cubicBezTo>
                  <a:pt x="58" y="421"/>
                  <a:pt x="38" y="456"/>
                  <a:pt x="24" y="499"/>
                </a:cubicBezTo>
                <a:cubicBezTo>
                  <a:pt x="16" y="521"/>
                  <a:pt x="10" y="545"/>
                  <a:pt x="6" y="570"/>
                </a:cubicBezTo>
                <a:cubicBezTo>
                  <a:pt x="5" y="577"/>
                  <a:pt x="4" y="583"/>
                  <a:pt x="3" y="590"/>
                </a:cubicBezTo>
                <a:cubicBezTo>
                  <a:pt x="3" y="593"/>
                  <a:pt x="3" y="597"/>
                  <a:pt x="2" y="600"/>
                </a:cubicBezTo>
                <a:cubicBezTo>
                  <a:pt x="2" y="605"/>
                  <a:pt x="2" y="605"/>
                  <a:pt x="2" y="605"/>
                </a:cubicBezTo>
                <a:cubicBezTo>
                  <a:pt x="2" y="606"/>
                  <a:pt x="2" y="606"/>
                  <a:pt x="2" y="606"/>
                </a:cubicBezTo>
                <a:cubicBezTo>
                  <a:pt x="2" y="607"/>
                  <a:pt x="2" y="607"/>
                  <a:pt x="2" y="607"/>
                </a:cubicBezTo>
                <a:cubicBezTo>
                  <a:pt x="2" y="606"/>
                  <a:pt x="2" y="608"/>
                  <a:pt x="2" y="608"/>
                </a:cubicBezTo>
                <a:cubicBezTo>
                  <a:pt x="1" y="611"/>
                  <a:pt x="1" y="611"/>
                  <a:pt x="1" y="611"/>
                </a:cubicBezTo>
                <a:cubicBezTo>
                  <a:pt x="1" y="617"/>
                  <a:pt x="1" y="624"/>
                  <a:pt x="0" y="630"/>
                </a:cubicBezTo>
                <a:cubicBezTo>
                  <a:pt x="0" y="637"/>
                  <a:pt x="0" y="645"/>
                  <a:pt x="0" y="652"/>
                </a:cubicBezTo>
                <a:cubicBezTo>
                  <a:pt x="1" y="681"/>
                  <a:pt x="5" y="712"/>
                  <a:pt x="12" y="742"/>
                </a:cubicBezTo>
                <a:cubicBezTo>
                  <a:pt x="19" y="773"/>
                  <a:pt x="29" y="805"/>
                  <a:pt x="44" y="836"/>
                </a:cubicBezTo>
                <a:cubicBezTo>
                  <a:pt x="59" y="867"/>
                  <a:pt x="77" y="897"/>
                  <a:pt x="100" y="926"/>
                </a:cubicBezTo>
                <a:cubicBezTo>
                  <a:pt x="122" y="954"/>
                  <a:pt x="149" y="981"/>
                  <a:pt x="179" y="1005"/>
                </a:cubicBezTo>
                <a:cubicBezTo>
                  <a:pt x="210" y="1029"/>
                  <a:pt x="244" y="1049"/>
                  <a:pt x="280" y="1066"/>
                </a:cubicBezTo>
                <a:cubicBezTo>
                  <a:pt x="317" y="1082"/>
                  <a:pt x="357" y="1095"/>
                  <a:pt x="398" y="1102"/>
                </a:cubicBezTo>
                <a:cubicBezTo>
                  <a:pt x="419" y="1105"/>
                  <a:pt x="440" y="1108"/>
                  <a:pt x="461" y="1108"/>
                </a:cubicBezTo>
                <a:cubicBezTo>
                  <a:pt x="468" y="1109"/>
                  <a:pt x="468" y="1109"/>
                  <a:pt x="468" y="1109"/>
                </a:cubicBezTo>
                <a:cubicBezTo>
                  <a:pt x="470" y="1109"/>
                  <a:pt x="472" y="1109"/>
                  <a:pt x="475" y="1109"/>
                </a:cubicBezTo>
                <a:cubicBezTo>
                  <a:pt x="493" y="1109"/>
                  <a:pt x="493" y="1109"/>
                  <a:pt x="493" y="1109"/>
                </a:cubicBezTo>
                <a:cubicBezTo>
                  <a:pt x="495" y="1109"/>
                  <a:pt x="498" y="1109"/>
                  <a:pt x="501" y="1109"/>
                </a:cubicBezTo>
                <a:cubicBezTo>
                  <a:pt x="509" y="1108"/>
                  <a:pt x="509" y="1108"/>
                  <a:pt x="509" y="1108"/>
                </a:cubicBezTo>
                <a:cubicBezTo>
                  <a:pt x="525" y="1107"/>
                  <a:pt x="525" y="1107"/>
                  <a:pt x="525" y="1107"/>
                </a:cubicBezTo>
                <a:cubicBezTo>
                  <a:pt x="568" y="1103"/>
                  <a:pt x="611" y="1094"/>
                  <a:pt x="653" y="1079"/>
                </a:cubicBezTo>
                <a:cubicBezTo>
                  <a:pt x="736" y="1050"/>
                  <a:pt x="812" y="998"/>
                  <a:pt x="871" y="930"/>
                </a:cubicBezTo>
                <a:cubicBezTo>
                  <a:pt x="900" y="896"/>
                  <a:pt x="925" y="859"/>
                  <a:pt x="946" y="819"/>
                </a:cubicBezTo>
                <a:cubicBezTo>
                  <a:pt x="966" y="779"/>
                  <a:pt x="980" y="737"/>
                  <a:pt x="990" y="694"/>
                </a:cubicBezTo>
                <a:cubicBezTo>
                  <a:pt x="993" y="683"/>
                  <a:pt x="994" y="672"/>
                  <a:pt x="996" y="661"/>
                </a:cubicBezTo>
                <a:cubicBezTo>
                  <a:pt x="997" y="656"/>
                  <a:pt x="998" y="651"/>
                  <a:pt x="999" y="645"/>
                </a:cubicBezTo>
                <a:cubicBezTo>
                  <a:pt x="999" y="640"/>
                  <a:pt x="1000" y="634"/>
                  <a:pt x="1001" y="629"/>
                </a:cubicBezTo>
                <a:cubicBezTo>
                  <a:pt x="1001" y="624"/>
                  <a:pt x="1001" y="618"/>
                  <a:pt x="1002" y="613"/>
                </a:cubicBezTo>
                <a:cubicBezTo>
                  <a:pt x="1002" y="609"/>
                  <a:pt x="1002" y="609"/>
                  <a:pt x="1002" y="609"/>
                </a:cubicBezTo>
                <a:cubicBezTo>
                  <a:pt x="1002" y="608"/>
                  <a:pt x="1002" y="608"/>
                  <a:pt x="1002" y="608"/>
                </a:cubicBezTo>
                <a:cubicBezTo>
                  <a:pt x="1002" y="611"/>
                  <a:pt x="1002" y="603"/>
                  <a:pt x="1002" y="604"/>
                </a:cubicBezTo>
                <a:cubicBezTo>
                  <a:pt x="1002" y="602"/>
                  <a:pt x="1002" y="602"/>
                  <a:pt x="1002" y="602"/>
                </a:cubicBezTo>
                <a:cubicBezTo>
                  <a:pt x="1003" y="596"/>
                  <a:pt x="1003" y="596"/>
                  <a:pt x="1003" y="596"/>
                </a:cubicBezTo>
                <a:cubicBezTo>
                  <a:pt x="1003" y="592"/>
                  <a:pt x="1003" y="588"/>
                  <a:pt x="1003" y="584"/>
                </a:cubicBezTo>
                <a:cubicBezTo>
                  <a:pt x="1004" y="582"/>
                  <a:pt x="1004" y="582"/>
                  <a:pt x="1004" y="582"/>
                </a:cubicBezTo>
                <a:cubicBezTo>
                  <a:pt x="1004" y="580"/>
                  <a:pt x="1004" y="580"/>
                  <a:pt x="1004" y="580"/>
                </a:cubicBezTo>
                <a:cubicBezTo>
                  <a:pt x="1004" y="575"/>
                  <a:pt x="1004" y="575"/>
                  <a:pt x="1004" y="575"/>
                </a:cubicBezTo>
                <a:cubicBezTo>
                  <a:pt x="1003" y="566"/>
                  <a:pt x="1003" y="566"/>
                  <a:pt x="1003" y="566"/>
                </a:cubicBezTo>
                <a:cubicBezTo>
                  <a:pt x="1003" y="557"/>
                  <a:pt x="1003" y="557"/>
                  <a:pt x="1003" y="557"/>
                </a:cubicBezTo>
                <a:cubicBezTo>
                  <a:pt x="1003" y="553"/>
                  <a:pt x="1003" y="553"/>
                  <a:pt x="1003" y="553"/>
                </a:cubicBezTo>
                <a:cubicBezTo>
                  <a:pt x="1003" y="550"/>
                  <a:pt x="1003" y="550"/>
                  <a:pt x="1003" y="550"/>
                </a:cubicBezTo>
                <a:cubicBezTo>
                  <a:pt x="1003" y="548"/>
                  <a:pt x="1003" y="548"/>
                  <a:pt x="1003" y="548"/>
                </a:cubicBezTo>
                <a:cubicBezTo>
                  <a:pt x="1003" y="543"/>
                  <a:pt x="1002" y="538"/>
                  <a:pt x="1002" y="532"/>
                </a:cubicBezTo>
                <a:cubicBezTo>
                  <a:pt x="1001" y="522"/>
                  <a:pt x="1000" y="511"/>
                  <a:pt x="999" y="501"/>
                </a:cubicBezTo>
                <a:cubicBezTo>
                  <a:pt x="998" y="495"/>
                  <a:pt x="997" y="490"/>
                  <a:pt x="996" y="485"/>
                </a:cubicBezTo>
                <a:cubicBezTo>
                  <a:pt x="996" y="480"/>
                  <a:pt x="995" y="475"/>
                  <a:pt x="994" y="470"/>
                </a:cubicBezTo>
                <a:cubicBezTo>
                  <a:pt x="992" y="459"/>
                  <a:pt x="989" y="449"/>
                  <a:pt x="987" y="439"/>
                </a:cubicBezTo>
                <a:cubicBezTo>
                  <a:pt x="967" y="358"/>
                  <a:pt x="930" y="286"/>
                  <a:pt x="884" y="227"/>
                </a:cubicBezTo>
                <a:cubicBezTo>
                  <a:pt x="839" y="169"/>
                  <a:pt x="786" y="123"/>
                  <a:pt x="734" y="91"/>
                </a:cubicBezTo>
                <a:cubicBezTo>
                  <a:pt x="682" y="58"/>
                  <a:pt x="631" y="37"/>
                  <a:pt x="588" y="24"/>
                </a:cubicBezTo>
                <a:cubicBezTo>
                  <a:pt x="545" y="12"/>
                  <a:pt x="509" y="6"/>
                  <a:pt x="485" y="3"/>
                </a:cubicBezTo>
                <a:cubicBezTo>
                  <a:pt x="473" y="2"/>
                  <a:pt x="464" y="1"/>
                  <a:pt x="458" y="1"/>
                </a:cubicBezTo>
                <a:cubicBezTo>
                  <a:pt x="452" y="0"/>
                  <a:pt x="449" y="0"/>
                  <a:pt x="449" y="0"/>
                </a:cubicBezTo>
                <a:cubicBezTo>
                  <a:pt x="449" y="376"/>
                  <a:pt x="449" y="376"/>
                  <a:pt x="449" y="376"/>
                </a:cubicBezTo>
                <a:cubicBezTo>
                  <a:pt x="449" y="376"/>
                  <a:pt x="450" y="375"/>
                  <a:pt x="452" y="375"/>
                </a:cubicBezTo>
                <a:cubicBezTo>
                  <a:pt x="455" y="375"/>
                  <a:pt x="458" y="374"/>
                  <a:pt x="463" y="374"/>
                </a:cubicBezTo>
                <a:cubicBezTo>
                  <a:pt x="473" y="373"/>
                  <a:pt x="487" y="373"/>
                  <a:pt x="504" y="374"/>
                </a:cubicBezTo>
                <a:cubicBezTo>
                  <a:pt x="522" y="376"/>
                  <a:pt x="544" y="380"/>
                  <a:pt x="569" y="389"/>
                </a:cubicBezTo>
                <a:cubicBezTo>
                  <a:pt x="593" y="399"/>
                  <a:pt x="620" y="414"/>
                  <a:pt x="645" y="436"/>
                </a:cubicBezTo>
                <a:cubicBezTo>
                  <a:pt x="670" y="458"/>
                  <a:pt x="694" y="488"/>
                  <a:pt x="711" y="525"/>
                </a:cubicBezTo>
                <a:cubicBezTo>
                  <a:pt x="713" y="530"/>
                  <a:pt x="715" y="535"/>
                  <a:pt x="717" y="539"/>
                </a:cubicBezTo>
                <a:cubicBezTo>
                  <a:pt x="718" y="542"/>
                  <a:pt x="719" y="544"/>
                  <a:pt x="719" y="547"/>
                </a:cubicBezTo>
                <a:cubicBezTo>
                  <a:pt x="720" y="549"/>
                  <a:pt x="721" y="552"/>
                  <a:pt x="722" y="554"/>
                </a:cubicBezTo>
                <a:cubicBezTo>
                  <a:pt x="723" y="559"/>
                  <a:pt x="725" y="564"/>
                  <a:pt x="726" y="569"/>
                </a:cubicBezTo>
                <a:cubicBezTo>
                  <a:pt x="727" y="572"/>
                  <a:pt x="728" y="575"/>
                  <a:pt x="728" y="577"/>
                </a:cubicBezTo>
                <a:cubicBezTo>
                  <a:pt x="730" y="584"/>
                  <a:pt x="730" y="584"/>
                  <a:pt x="730" y="584"/>
                </a:cubicBezTo>
                <a:cubicBezTo>
                  <a:pt x="731" y="587"/>
                  <a:pt x="731" y="587"/>
                  <a:pt x="731" y="587"/>
                </a:cubicBezTo>
                <a:cubicBezTo>
                  <a:pt x="731" y="588"/>
                  <a:pt x="731" y="588"/>
                  <a:pt x="731" y="588"/>
                </a:cubicBezTo>
                <a:cubicBezTo>
                  <a:pt x="731" y="589"/>
                  <a:pt x="731" y="589"/>
                  <a:pt x="731" y="589"/>
                </a:cubicBezTo>
                <a:cubicBezTo>
                  <a:pt x="731" y="589"/>
                  <a:pt x="732" y="590"/>
                  <a:pt x="732" y="590"/>
                </a:cubicBezTo>
                <a:cubicBezTo>
                  <a:pt x="732" y="595"/>
                  <a:pt x="732" y="599"/>
                  <a:pt x="733" y="603"/>
                </a:cubicBezTo>
                <a:cubicBezTo>
                  <a:pt x="734" y="609"/>
                  <a:pt x="734" y="609"/>
                  <a:pt x="734" y="609"/>
                </a:cubicBezTo>
                <a:cubicBezTo>
                  <a:pt x="734" y="610"/>
                  <a:pt x="734" y="610"/>
                  <a:pt x="734" y="610"/>
                </a:cubicBezTo>
                <a:cubicBezTo>
                  <a:pt x="734" y="611"/>
                  <a:pt x="734" y="604"/>
                  <a:pt x="734" y="608"/>
                </a:cubicBezTo>
                <a:cubicBezTo>
                  <a:pt x="734" y="608"/>
                  <a:pt x="734" y="608"/>
                  <a:pt x="734" y="608"/>
                </a:cubicBezTo>
                <a:cubicBezTo>
                  <a:pt x="734" y="610"/>
                  <a:pt x="734" y="610"/>
                  <a:pt x="734" y="610"/>
                </a:cubicBezTo>
                <a:cubicBezTo>
                  <a:pt x="734" y="613"/>
                  <a:pt x="734" y="616"/>
                  <a:pt x="735" y="619"/>
                </a:cubicBezTo>
                <a:cubicBezTo>
                  <a:pt x="735" y="622"/>
                  <a:pt x="735" y="624"/>
                  <a:pt x="735" y="627"/>
                </a:cubicBezTo>
                <a:cubicBezTo>
                  <a:pt x="735" y="630"/>
                  <a:pt x="735" y="633"/>
                  <a:pt x="736" y="636"/>
                </a:cubicBezTo>
                <a:cubicBezTo>
                  <a:pt x="736" y="642"/>
                  <a:pt x="736" y="647"/>
                  <a:pt x="735" y="653"/>
                </a:cubicBezTo>
                <a:cubicBezTo>
                  <a:pt x="734" y="677"/>
                  <a:pt x="731" y="701"/>
                  <a:pt x="724" y="724"/>
                </a:cubicBezTo>
                <a:cubicBezTo>
                  <a:pt x="716" y="748"/>
                  <a:pt x="706" y="772"/>
                  <a:pt x="693" y="794"/>
                </a:cubicBezTo>
                <a:cubicBezTo>
                  <a:pt x="688" y="802"/>
                  <a:pt x="688" y="802"/>
                  <a:pt x="688" y="802"/>
                </a:cubicBezTo>
                <a:cubicBezTo>
                  <a:pt x="686" y="805"/>
                  <a:pt x="684" y="807"/>
                  <a:pt x="682" y="810"/>
                </a:cubicBezTo>
                <a:cubicBezTo>
                  <a:pt x="678" y="816"/>
                  <a:pt x="674" y="821"/>
                  <a:pt x="670" y="826"/>
                </a:cubicBezTo>
                <a:cubicBezTo>
                  <a:pt x="662" y="836"/>
                  <a:pt x="653" y="847"/>
                  <a:pt x="643" y="856"/>
                </a:cubicBezTo>
                <a:cubicBezTo>
                  <a:pt x="624" y="875"/>
                  <a:pt x="602" y="891"/>
                  <a:pt x="577" y="905"/>
                </a:cubicBezTo>
                <a:cubicBezTo>
                  <a:pt x="553" y="919"/>
                  <a:pt x="527" y="929"/>
                  <a:pt x="499" y="937"/>
                </a:cubicBezTo>
                <a:cubicBezTo>
                  <a:pt x="489" y="939"/>
                  <a:pt x="489" y="939"/>
                  <a:pt x="489" y="939"/>
                </a:cubicBezTo>
                <a:cubicBezTo>
                  <a:pt x="484" y="940"/>
                  <a:pt x="484" y="940"/>
                  <a:pt x="484" y="940"/>
                </a:cubicBezTo>
                <a:cubicBezTo>
                  <a:pt x="482" y="941"/>
                  <a:pt x="481" y="941"/>
                  <a:pt x="479" y="941"/>
                </a:cubicBezTo>
                <a:cubicBezTo>
                  <a:pt x="470" y="943"/>
                  <a:pt x="470" y="943"/>
                  <a:pt x="470" y="943"/>
                </a:cubicBezTo>
                <a:cubicBezTo>
                  <a:pt x="468" y="944"/>
                  <a:pt x="466" y="944"/>
                  <a:pt x="464" y="944"/>
                </a:cubicBezTo>
                <a:cubicBezTo>
                  <a:pt x="457" y="945"/>
                  <a:pt x="457" y="945"/>
                  <a:pt x="457" y="945"/>
                </a:cubicBezTo>
                <a:cubicBezTo>
                  <a:pt x="443" y="947"/>
                  <a:pt x="428" y="947"/>
                  <a:pt x="414" y="948"/>
                </a:cubicBezTo>
                <a:cubicBezTo>
                  <a:pt x="385" y="947"/>
                  <a:pt x="356" y="944"/>
                  <a:pt x="328" y="937"/>
                </a:cubicBezTo>
                <a:cubicBezTo>
                  <a:pt x="300" y="929"/>
                  <a:pt x="273" y="918"/>
                  <a:pt x="247" y="905"/>
                </a:cubicBezTo>
                <a:cubicBezTo>
                  <a:pt x="222" y="891"/>
                  <a:pt x="199" y="874"/>
                  <a:pt x="178" y="855"/>
                </a:cubicBezTo>
                <a:cubicBezTo>
                  <a:pt x="157" y="835"/>
                  <a:pt x="138" y="814"/>
                  <a:pt x="122" y="791"/>
                </a:cubicBezTo>
                <a:cubicBezTo>
                  <a:pt x="107" y="769"/>
                  <a:pt x="94" y="745"/>
                  <a:pt x="84" y="720"/>
                </a:cubicBezTo>
                <a:cubicBezTo>
                  <a:pt x="74" y="696"/>
                  <a:pt x="66" y="671"/>
                  <a:pt x="62" y="646"/>
                </a:cubicBezTo>
                <a:cubicBezTo>
                  <a:pt x="61" y="640"/>
                  <a:pt x="60" y="634"/>
                  <a:pt x="59" y="629"/>
                </a:cubicBezTo>
                <a:cubicBezTo>
                  <a:pt x="58" y="622"/>
                  <a:pt x="57" y="616"/>
                  <a:pt x="57" y="609"/>
                </a:cubicBezTo>
                <a:cubicBezTo>
                  <a:pt x="56" y="607"/>
                  <a:pt x="56" y="607"/>
                  <a:pt x="56" y="607"/>
                </a:cubicBezTo>
                <a:cubicBezTo>
                  <a:pt x="56" y="606"/>
                  <a:pt x="56" y="608"/>
                  <a:pt x="56" y="607"/>
                </a:cubicBezTo>
                <a:cubicBezTo>
                  <a:pt x="56" y="606"/>
                  <a:pt x="56" y="606"/>
                  <a:pt x="56" y="606"/>
                </a:cubicBezTo>
                <a:cubicBezTo>
                  <a:pt x="56" y="605"/>
                  <a:pt x="56" y="605"/>
                  <a:pt x="56" y="605"/>
                </a:cubicBezTo>
                <a:cubicBezTo>
                  <a:pt x="56" y="601"/>
                  <a:pt x="56" y="601"/>
                  <a:pt x="56" y="601"/>
                </a:cubicBezTo>
                <a:cubicBezTo>
                  <a:pt x="56" y="598"/>
                  <a:pt x="56" y="595"/>
                  <a:pt x="56" y="592"/>
                </a:cubicBezTo>
                <a:cubicBezTo>
                  <a:pt x="55" y="586"/>
                  <a:pt x="55" y="580"/>
                  <a:pt x="55" y="574"/>
                </a:cubicBezTo>
                <a:cubicBezTo>
                  <a:pt x="55" y="551"/>
                  <a:pt x="57" y="529"/>
                  <a:pt x="60" y="508"/>
                </a:cubicBezTo>
                <a:cubicBezTo>
                  <a:pt x="67" y="467"/>
                  <a:pt x="80" y="432"/>
                  <a:pt x="93" y="404"/>
                </a:cubicBezTo>
                <a:cubicBezTo>
                  <a:pt x="106" y="376"/>
                  <a:pt x="119" y="356"/>
                  <a:pt x="129" y="342"/>
                </a:cubicBezTo>
                <a:cubicBezTo>
                  <a:pt x="133" y="335"/>
                  <a:pt x="137" y="330"/>
                  <a:pt x="140" y="327"/>
                </a:cubicBezTo>
                <a:cubicBezTo>
                  <a:pt x="143" y="323"/>
                  <a:pt x="144" y="321"/>
                  <a:pt x="144" y="321"/>
                </a:cubicBezTo>
                <a:lnTo>
                  <a:pt x="141" y="319"/>
                </a:lnTo>
                <a:close/>
              </a:path>
            </a:pathLst>
          </a:custGeom>
          <a:solidFill>
            <a:srgbClr val="50D6E4"/>
          </a:solidFill>
          <a:ln w="9525">
            <a:noFill/>
            <a:miter lim="800000"/>
            <a:headEnd/>
            <a:tailEnd/>
          </a:ln>
        </p:spPr>
        <p:txBody>
          <a:bodyPr/>
          <a:lstStyle/>
          <a:p>
            <a:endParaRPr lang="zh-CN" altLang="en-US"/>
          </a:p>
        </p:txBody>
      </p:sp>
      <p:sp>
        <p:nvSpPr>
          <p:cNvPr id="16391" name="Freeform 10"/>
          <p:cNvSpPr>
            <a:spLocks noChangeArrowheads="1"/>
          </p:cNvSpPr>
          <p:nvPr/>
        </p:nvSpPr>
        <p:spPr bwMode="auto">
          <a:xfrm>
            <a:off x="2439988" y="2314575"/>
            <a:ext cx="3011487" cy="2805113"/>
          </a:xfrm>
          <a:custGeom>
            <a:avLst/>
            <a:gdLst>
              <a:gd name="T0" fmla="*/ 2147483646 w 1029"/>
              <a:gd name="T1" fmla="*/ 2147483646 h 959"/>
              <a:gd name="T2" fmla="*/ 2147483646 w 1029"/>
              <a:gd name="T3" fmla="*/ 2147483646 h 959"/>
              <a:gd name="T4" fmla="*/ 2147483646 w 1029"/>
              <a:gd name="T5" fmla="*/ 2147483646 h 959"/>
              <a:gd name="T6" fmla="*/ 2147483646 w 1029"/>
              <a:gd name="T7" fmla="*/ 2147483646 h 959"/>
              <a:gd name="T8" fmla="*/ 2147483646 w 1029"/>
              <a:gd name="T9" fmla="*/ 2147483646 h 959"/>
              <a:gd name="T10" fmla="*/ 2147483646 w 1029"/>
              <a:gd name="T11" fmla="*/ 2147483646 h 959"/>
              <a:gd name="T12" fmla="*/ 2147483646 w 1029"/>
              <a:gd name="T13" fmla="*/ 2147483646 h 959"/>
              <a:gd name="T14" fmla="*/ 2147483646 w 1029"/>
              <a:gd name="T15" fmla="*/ 2147483646 h 959"/>
              <a:gd name="T16" fmla="*/ 0 w 1029"/>
              <a:gd name="T17" fmla="*/ 2147483646 h 959"/>
              <a:gd name="T18" fmla="*/ 0 w 1029"/>
              <a:gd name="T19" fmla="*/ 2147483646 h 959"/>
              <a:gd name="T20" fmla="*/ 2147483646 w 1029"/>
              <a:gd name="T21" fmla="*/ 2147483646 h 959"/>
              <a:gd name="T22" fmla="*/ 2147483646 w 1029"/>
              <a:gd name="T23" fmla="*/ 2147483646 h 959"/>
              <a:gd name="T24" fmla="*/ 2147483646 w 1029"/>
              <a:gd name="T25" fmla="*/ 2147483646 h 959"/>
              <a:gd name="T26" fmla="*/ 2147483646 w 1029"/>
              <a:gd name="T27" fmla="*/ 2147483646 h 959"/>
              <a:gd name="T28" fmla="*/ 2147483646 w 1029"/>
              <a:gd name="T29" fmla="*/ 2147483646 h 959"/>
              <a:gd name="T30" fmla="*/ 2147483646 w 1029"/>
              <a:gd name="T31" fmla="*/ 2147483646 h 959"/>
              <a:gd name="T32" fmla="*/ 2147483646 w 1029"/>
              <a:gd name="T33" fmla="*/ 2147483646 h 959"/>
              <a:gd name="T34" fmla="*/ 2147483646 w 1029"/>
              <a:gd name="T35" fmla="*/ 2147483646 h 959"/>
              <a:gd name="T36" fmla="*/ 2147483646 w 1029"/>
              <a:gd name="T37" fmla="*/ 2147483646 h 959"/>
              <a:gd name="T38" fmla="*/ 2147483646 w 1029"/>
              <a:gd name="T39" fmla="*/ 2147483646 h 959"/>
              <a:gd name="T40" fmla="*/ 2147483646 w 1029"/>
              <a:gd name="T41" fmla="*/ 2147483646 h 959"/>
              <a:gd name="T42" fmla="*/ 2147483646 w 1029"/>
              <a:gd name="T43" fmla="*/ 2147483646 h 959"/>
              <a:gd name="T44" fmla="*/ 2147483646 w 1029"/>
              <a:gd name="T45" fmla="*/ 2147483646 h 959"/>
              <a:gd name="T46" fmla="*/ 2147483646 w 1029"/>
              <a:gd name="T47" fmla="*/ 2147483646 h 959"/>
              <a:gd name="T48" fmla="*/ 2147483646 w 1029"/>
              <a:gd name="T49" fmla="*/ 2147483646 h 959"/>
              <a:gd name="T50" fmla="*/ 2147483646 w 1029"/>
              <a:gd name="T51" fmla="*/ 2147483646 h 959"/>
              <a:gd name="T52" fmla="*/ 2147483646 w 1029"/>
              <a:gd name="T53" fmla="*/ 2147483646 h 959"/>
              <a:gd name="T54" fmla="*/ 2147483646 w 1029"/>
              <a:gd name="T55" fmla="*/ 0 h 959"/>
              <a:gd name="T56" fmla="*/ 2147483646 w 1029"/>
              <a:gd name="T57" fmla="*/ 2147483646 h 959"/>
              <a:gd name="T58" fmla="*/ 2147483646 w 1029"/>
              <a:gd name="T59" fmla="*/ 2147483646 h 959"/>
              <a:gd name="T60" fmla="*/ 2147483646 w 1029"/>
              <a:gd name="T61" fmla="*/ 2147483646 h 959"/>
              <a:gd name="T62" fmla="*/ 2147483646 w 1029"/>
              <a:gd name="T63" fmla="*/ 2147483646 h 959"/>
              <a:gd name="T64" fmla="*/ 2147483646 w 1029"/>
              <a:gd name="T65" fmla="*/ 2147483646 h 959"/>
              <a:gd name="T66" fmla="*/ 2147483646 w 1029"/>
              <a:gd name="T67" fmla="*/ 2147483646 h 959"/>
              <a:gd name="T68" fmla="*/ 2147483646 w 1029"/>
              <a:gd name="T69" fmla="*/ 2147483646 h 959"/>
              <a:gd name="T70" fmla="*/ 2147483646 w 1029"/>
              <a:gd name="T71" fmla="*/ 2147483646 h 959"/>
              <a:gd name="T72" fmla="*/ 2147483646 w 1029"/>
              <a:gd name="T73" fmla="*/ 2147483646 h 959"/>
              <a:gd name="T74" fmla="*/ 2147483646 w 1029"/>
              <a:gd name="T75" fmla="*/ 2147483646 h 959"/>
              <a:gd name="T76" fmla="*/ 2147483646 w 1029"/>
              <a:gd name="T77" fmla="*/ 2147483646 h 959"/>
              <a:gd name="T78" fmla="*/ 2147483646 w 1029"/>
              <a:gd name="T79" fmla="*/ 2147483646 h 959"/>
              <a:gd name="T80" fmla="*/ 2147483646 w 1029"/>
              <a:gd name="T81" fmla="*/ 2147483646 h 959"/>
              <a:gd name="T82" fmla="*/ 2147483646 w 1029"/>
              <a:gd name="T83" fmla="*/ 2147483646 h 959"/>
              <a:gd name="T84" fmla="*/ 2147483646 w 1029"/>
              <a:gd name="T85" fmla="*/ 2147483646 h 959"/>
              <a:gd name="T86" fmla="*/ 2147483646 w 1029"/>
              <a:gd name="T87" fmla="*/ 2147483646 h 959"/>
              <a:gd name="T88" fmla="*/ 2147483646 w 1029"/>
              <a:gd name="T89" fmla="*/ 2147483646 h 959"/>
              <a:gd name="T90" fmla="*/ 2147483646 w 1029"/>
              <a:gd name="T91" fmla="*/ 2147483646 h 959"/>
              <a:gd name="T92" fmla="*/ 2147483646 w 1029"/>
              <a:gd name="T93" fmla="*/ 2147483646 h 959"/>
              <a:gd name="T94" fmla="*/ 2147483646 w 1029"/>
              <a:gd name="T95" fmla="*/ 2147483646 h 959"/>
              <a:gd name="T96" fmla="*/ 2147483646 w 1029"/>
              <a:gd name="T97" fmla="*/ 2147483646 h 959"/>
              <a:gd name="T98" fmla="*/ 2147483646 w 1029"/>
              <a:gd name="T99" fmla="*/ 2147483646 h 959"/>
              <a:gd name="T100" fmla="*/ 2147483646 w 1029"/>
              <a:gd name="T101" fmla="*/ 2147483646 h 959"/>
              <a:gd name="T102" fmla="*/ 2147483646 w 1029"/>
              <a:gd name="T103" fmla="*/ 2147483646 h 959"/>
              <a:gd name="T104" fmla="*/ 2147483646 w 1029"/>
              <a:gd name="T105" fmla="*/ 2147483646 h 959"/>
              <a:gd name="T106" fmla="*/ 2147483646 w 1029"/>
              <a:gd name="T107" fmla="*/ 2147483646 h 959"/>
              <a:gd name="T108" fmla="*/ 2147483646 w 1029"/>
              <a:gd name="T109" fmla="*/ 2147483646 h 959"/>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029"/>
              <a:gd name="T166" fmla="*/ 0 h 959"/>
              <a:gd name="T167" fmla="*/ 1029 w 1029"/>
              <a:gd name="T168" fmla="*/ 959 h 959"/>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029" h="959">
                <a:moveTo>
                  <a:pt x="145" y="156"/>
                </a:moveTo>
                <a:cubicBezTo>
                  <a:pt x="145" y="156"/>
                  <a:pt x="144" y="157"/>
                  <a:pt x="141" y="160"/>
                </a:cubicBezTo>
                <a:cubicBezTo>
                  <a:pt x="138" y="162"/>
                  <a:pt x="134" y="166"/>
                  <a:pt x="129" y="171"/>
                </a:cubicBezTo>
                <a:cubicBezTo>
                  <a:pt x="118" y="182"/>
                  <a:pt x="103" y="197"/>
                  <a:pt x="87" y="219"/>
                </a:cubicBezTo>
                <a:cubicBezTo>
                  <a:pt x="85" y="222"/>
                  <a:pt x="83" y="225"/>
                  <a:pt x="80" y="228"/>
                </a:cubicBezTo>
                <a:cubicBezTo>
                  <a:pt x="78" y="231"/>
                  <a:pt x="76" y="234"/>
                  <a:pt x="74" y="237"/>
                </a:cubicBezTo>
                <a:cubicBezTo>
                  <a:pt x="72" y="241"/>
                  <a:pt x="70" y="244"/>
                  <a:pt x="67" y="247"/>
                </a:cubicBezTo>
                <a:cubicBezTo>
                  <a:pt x="65" y="251"/>
                  <a:pt x="63" y="254"/>
                  <a:pt x="61" y="258"/>
                </a:cubicBezTo>
                <a:cubicBezTo>
                  <a:pt x="60" y="260"/>
                  <a:pt x="59" y="262"/>
                  <a:pt x="58" y="263"/>
                </a:cubicBezTo>
                <a:cubicBezTo>
                  <a:pt x="57" y="265"/>
                  <a:pt x="56" y="267"/>
                  <a:pt x="55" y="269"/>
                </a:cubicBezTo>
                <a:cubicBezTo>
                  <a:pt x="52" y="273"/>
                  <a:pt x="50" y="277"/>
                  <a:pt x="48" y="281"/>
                </a:cubicBezTo>
                <a:cubicBezTo>
                  <a:pt x="46" y="285"/>
                  <a:pt x="44" y="289"/>
                  <a:pt x="42" y="294"/>
                </a:cubicBezTo>
                <a:cubicBezTo>
                  <a:pt x="41" y="296"/>
                  <a:pt x="40" y="298"/>
                  <a:pt x="39" y="300"/>
                </a:cubicBezTo>
                <a:cubicBezTo>
                  <a:pt x="38" y="302"/>
                  <a:pt x="37" y="305"/>
                  <a:pt x="36" y="307"/>
                </a:cubicBezTo>
                <a:cubicBezTo>
                  <a:pt x="28" y="325"/>
                  <a:pt x="21" y="345"/>
                  <a:pt x="15" y="367"/>
                </a:cubicBezTo>
                <a:cubicBezTo>
                  <a:pt x="12" y="378"/>
                  <a:pt x="10" y="389"/>
                  <a:pt x="7" y="401"/>
                </a:cubicBezTo>
                <a:cubicBezTo>
                  <a:pt x="6" y="406"/>
                  <a:pt x="5" y="412"/>
                  <a:pt x="5" y="418"/>
                </a:cubicBezTo>
                <a:cubicBezTo>
                  <a:pt x="3" y="424"/>
                  <a:pt x="3" y="430"/>
                  <a:pt x="2" y="437"/>
                </a:cubicBezTo>
                <a:cubicBezTo>
                  <a:pt x="2" y="441"/>
                  <a:pt x="2" y="441"/>
                  <a:pt x="2" y="441"/>
                </a:cubicBezTo>
                <a:cubicBezTo>
                  <a:pt x="1" y="444"/>
                  <a:pt x="1" y="444"/>
                  <a:pt x="1" y="444"/>
                </a:cubicBezTo>
                <a:cubicBezTo>
                  <a:pt x="1" y="444"/>
                  <a:pt x="1" y="443"/>
                  <a:pt x="1" y="445"/>
                </a:cubicBezTo>
                <a:cubicBezTo>
                  <a:pt x="1" y="446"/>
                  <a:pt x="1" y="446"/>
                  <a:pt x="1" y="446"/>
                </a:cubicBezTo>
                <a:cubicBezTo>
                  <a:pt x="1" y="447"/>
                  <a:pt x="1" y="447"/>
                  <a:pt x="1" y="447"/>
                </a:cubicBezTo>
                <a:cubicBezTo>
                  <a:pt x="1" y="450"/>
                  <a:pt x="1" y="453"/>
                  <a:pt x="1" y="456"/>
                </a:cubicBezTo>
                <a:cubicBezTo>
                  <a:pt x="1" y="459"/>
                  <a:pt x="0" y="461"/>
                  <a:pt x="0" y="464"/>
                </a:cubicBezTo>
                <a:cubicBezTo>
                  <a:pt x="0" y="467"/>
                  <a:pt x="0" y="467"/>
                  <a:pt x="0" y="467"/>
                </a:cubicBezTo>
                <a:cubicBezTo>
                  <a:pt x="0" y="469"/>
                  <a:pt x="0" y="469"/>
                  <a:pt x="0" y="469"/>
                </a:cubicBezTo>
                <a:cubicBezTo>
                  <a:pt x="0" y="474"/>
                  <a:pt x="0" y="474"/>
                  <a:pt x="0" y="474"/>
                </a:cubicBezTo>
                <a:cubicBezTo>
                  <a:pt x="0" y="478"/>
                  <a:pt x="0" y="481"/>
                  <a:pt x="0" y="485"/>
                </a:cubicBezTo>
                <a:cubicBezTo>
                  <a:pt x="0" y="488"/>
                  <a:pt x="0" y="491"/>
                  <a:pt x="0" y="495"/>
                </a:cubicBezTo>
                <a:cubicBezTo>
                  <a:pt x="0" y="501"/>
                  <a:pt x="0" y="508"/>
                  <a:pt x="1" y="515"/>
                </a:cubicBezTo>
                <a:cubicBezTo>
                  <a:pt x="3" y="542"/>
                  <a:pt x="7" y="571"/>
                  <a:pt x="15" y="599"/>
                </a:cubicBezTo>
                <a:cubicBezTo>
                  <a:pt x="29" y="656"/>
                  <a:pt x="57" y="715"/>
                  <a:pt x="97" y="767"/>
                </a:cubicBezTo>
                <a:cubicBezTo>
                  <a:pt x="138" y="820"/>
                  <a:pt x="192" y="867"/>
                  <a:pt x="256" y="901"/>
                </a:cubicBezTo>
                <a:cubicBezTo>
                  <a:pt x="288" y="918"/>
                  <a:pt x="322" y="931"/>
                  <a:pt x="358" y="941"/>
                </a:cubicBezTo>
                <a:cubicBezTo>
                  <a:pt x="367" y="943"/>
                  <a:pt x="376" y="946"/>
                  <a:pt x="386" y="948"/>
                </a:cubicBezTo>
                <a:cubicBezTo>
                  <a:pt x="399" y="950"/>
                  <a:pt x="399" y="950"/>
                  <a:pt x="399" y="950"/>
                </a:cubicBezTo>
                <a:cubicBezTo>
                  <a:pt x="404" y="951"/>
                  <a:pt x="409" y="952"/>
                  <a:pt x="413" y="953"/>
                </a:cubicBezTo>
                <a:cubicBezTo>
                  <a:pt x="418" y="953"/>
                  <a:pt x="423" y="954"/>
                  <a:pt x="427" y="955"/>
                </a:cubicBezTo>
                <a:cubicBezTo>
                  <a:pt x="441" y="956"/>
                  <a:pt x="441" y="956"/>
                  <a:pt x="441" y="956"/>
                </a:cubicBezTo>
                <a:cubicBezTo>
                  <a:pt x="448" y="957"/>
                  <a:pt x="448" y="957"/>
                  <a:pt x="448" y="957"/>
                </a:cubicBezTo>
                <a:cubicBezTo>
                  <a:pt x="452" y="957"/>
                  <a:pt x="452" y="957"/>
                  <a:pt x="452" y="957"/>
                </a:cubicBezTo>
                <a:cubicBezTo>
                  <a:pt x="450" y="957"/>
                  <a:pt x="455" y="957"/>
                  <a:pt x="455" y="957"/>
                </a:cubicBezTo>
                <a:cubicBezTo>
                  <a:pt x="456" y="957"/>
                  <a:pt x="456" y="957"/>
                  <a:pt x="456" y="957"/>
                </a:cubicBezTo>
                <a:cubicBezTo>
                  <a:pt x="457" y="957"/>
                  <a:pt x="457" y="957"/>
                  <a:pt x="457" y="957"/>
                </a:cubicBezTo>
                <a:cubicBezTo>
                  <a:pt x="469" y="958"/>
                  <a:pt x="469" y="958"/>
                  <a:pt x="469" y="958"/>
                </a:cubicBezTo>
                <a:cubicBezTo>
                  <a:pt x="475" y="959"/>
                  <a:pt x="487" y="959"/>
                  <a:pt x="497" y="959"/>
                </a:cubicBezTo>
                <a:cubicBezTo>
                  <a:pt x="505" y="959"/>
                  <a:pt x="505" y="959"/>
                  <a:pt x="505" y="959"/>
                </a:cubicBezTo>
                <a:cubicBezTo>
                  <a:pt x="512" y="958"/>
                  <a:pt x="512" y="958"/>
                  <a:pt x="512" y="958"/>
                </a:cubicBezTo>
                <a:cubicBezTo>
                  <a:pt x="527" y="958"/>
                  <a:pt x="527" y="958"/>
                  <a:pt x="527" y="958"/>
                </a:cubicBezTo>
                <a:cubicBezTo>
                  <a:pt x="536" y="957"/>
                  <a:pt x="546" y="956"/>
                  <a:pt x="555" y="955"/>
                </a:cubicBezTo>
                <a:cubicBezTo>
                  <a:pt x="565" y="954"/>
                  <a:pt x="574" y="952"/>
                  <a:pt x="584" y="951"/>
                </a:cubicBezTo>
                <a:cubicBezTo>
                  <a:pt x="622" y="944"/>
                  <a:pt x="659" y="933"/>
                  <a:pt x="695" y="917"/>
                </a:cubicBezTo>
                <a:cubicBezTo>
                  <a:pt x="731" y="902"/>
                  <a:pt x="764" y="883"/>
                  <a:pt x="796" y="861"/>
                </a:cubicBezTo>
                <a:cubicBezTo>
                  <a:pt x="827" y="839"/>
                  <a:pt x="856" y="814"/>
                  <a:pt x="882" y="786"/>
                </a:cubicBezTo>
                <a:cubicBezTo>
                  <a:pt x="933" y="730"/>
                  <a:pt x="972" y="664"/>
                  <a:pt x="996" y="596"/>
                </a:cubicBezTo>
                <a:cubicBezTo>
                  <a:pt x="1008" y="563"/>
                  <a:pt x="1016" y="528"/>
                  <a:pt x="1022" y="495"/>
                </a:cubicBezTo>
                <a:cubicBezTo>
                  <a:pt x="1023" y="486"/>
                  <a:pt x="1024" y="478"/>
                  <a:pt x="1025" y="470"/>
                </a:cubicBezTo>
                <a:cubicBezTo>
                  <a:pt x="1026" y="461"/>
                  <a:pt x="1027" y="453"/>
                  <a:pt x="1027" y="445"/>
                </a:cubicBezTo>
                <a:cubicBezTo>
                  <a:pt x="1028" y="448"/>
                  <a:pt x="1027" y="439"/>
                  <a:pt x="1027" y="440"/>
                </a:cubicBezTo>
                <a:cubicBezTo>
                  <a:pt x="1028" y="439"/>
                  <a:pt x="1028" y="439"/>
                  <a:pt x="1028" y="439"/>
                </a:cubicBezTo>
                <a:cubicBezTo>
                  <a:pt x="1028" y="438"/>
                  <a:pt x="1028" y="438"/>
                  <a:pt x="1028" y="438"/>
                </a:cubicBezTo>
                <a:cubicBezTo>
                  <a:pt x="1028" y="436"/>
                  <a:pt x="1028" y="436"/>
                  <a:pt x="1028" y="436"/>
                </a:cubicBezTo>
                <a:cubicBezTo>
                  <a:pt x="1028" y="432"/>
                  <a:pt x="1028" y="432"/>
                  <a:pt x="1028" y="432"/>
                </a:cubicBezTo>
                <a:cubicBezTo>
                  <a:pt x="1028" y="429"/>
                  <a:pt x="1028" y="426"/>
                  <a:pt x="1029" y="423"/>
                </a:cubicBezTo>
                <a:cubicBezTo>
                  <a:pt x="1029" y="418"/>
                  <a:pt x="1029" y="418"/>
                  <a:pt x="1029" y="418"/>
                </a:cubicBezTo>
                <a:cubicBezTo>
                  <a:pt x="1029" y="418"/>
                  <a:pt x="1029" y="416"/>
                  <a:pt x="1029" y="415"/>
                </a:cubicBezTo>
                <a:cubicBezTo>
                  <a:pt x="1029" y="412"/>
                  <a:pt x="1029" y="412"/>
                  <a:pt x="1029" y="412"/>
                </a:cubicBezTo>
                <a:cubicBezTo>
                  <a:pt x="1029" y="407"/>
                  <a:pt x="1029" y="403"/>
                  <a:pt x="1029" y="398"/>
                </a:cubicBezTo>
                <a:cubicBezTo>
                  <a:pt x="1029" y="393"/>
                  <a:pt x="1029" y="389"/>
                  <a:pt x="1029" y="384"/>
                </a:cubicBezTo>
                <a:cubicBezTo>
                  <a:pt x="1028" y="382"/>
                  <a:pt x="1028" y="380"/>
                  <a:pt x="1028" y="378"/>
                </a:cubicBezTo>
                <a:cubicBezTo>
                  <a:pt x="1028" y="372"/>
                  <a:pt x="1028" y="372"/>
                  <a:pt x="1028" y="372"/>
                </a:cubicBezTo>
                <a:cubicBezTo>
                  <a:pt x="1027" y="365"/>
                  <a:pt x="1027" y="357"/>
                  <a:pt x="1026" y="349"/>
                </a:cubicBezTo>
                <a:cubicBezTo>
                  <a:pt x="1025" y="341"/>
                  <a:pt x="1024" y="334"/>
                  <a:pt x="1024" y="326"/>
                </a:cubicBezTo>
                <a:cubicBezTo>
                  <a:pt x="1023" y="319"/>
                  <a:pt x="1021" y="311"/>
                  <a:pt x="1020" y="304"/>
                </a:cubicBezTo>
                <a:cubicBezTo>
                  <a:pt x="1019" y="297"/>
                  <a:pt x="1017" y="290"/>
                  <a:pt x="1016" y="283"/>
                </a:cubicBezTo>
                <a:cubicBezTo>
                  <a:pt x="1014" y="276"/>
                  <a:pt x="1013" y="269"/>
                  <a:pt x="1011" y="262"/>
                </a:cubicBezTo>
                <a:cubicBezTo>
                  <a:pt x="1009" y="255"/>
                  <a:pt x="1007" y="248"/>
                  <a:pt x="1005" y="242"/>
                </a:cubicBezTo>
                <a:cubicBezTo>
                  <a:pt x="1004" y="238"/>
                  <a:pt x="1004" y="235"/>
                  <a:pt x="1003" y="232"/>
                </a:cubicBezTo>
                <a:cubicBezTo>
                  <a:pt x="1002" y="229"/>
                  <a:pt x="1000" y="226"/>
                  <a:pt x="999" y="222"/>
                </a:cubicBezTo>
                <a:cubicBezTo>
                  <a:pt x="983" y="172"/>
                  <a:pt x="961" y="130"/>
                  <a:pt x="941" y="97"/>
                </a:cubicBezTo>
                <a:cubicBezTo>
                  <a:pt x="921" y="64"/>
                  <a:pt x="901" y="40"/>
                  <a:pt x="888" y="24"/>
                </a:cubicBezTo>
                <a:cubicBezTo>
                  <a:pt x="881" y="16"/>
                  <a:pt x="876" y="10"/>
                  <a:pt x="872" y="6"/>
                </a:cubicBezTo>
                <a:cubicBezTo>
                  <a:pt x="869" y="2"/>
                  <a:pt x="867" y="0"/>
                  <a:pt x="867" y="0"/>
                </a:cubicBezTo>
                <a:cubicBezTo>
                  <a:pt x="610" y="275"/>
                  <a:pt x="610" y="275"/>
                  <a:pt x="610" y="275"/>
                </a:cubicBezTo>
                <a:cubicBezTo>
                  <a:pt x="610" y="275"/>
                  <a:pt x="614" y="277"/>
                  <a:pt x="621" y="282"/>
                </a:cubicBezTo>
                <a:cubicBezTo>
                  <a:pt x="627" y="287"/>
                  <a:pt x="637" y="294"/>
                  <a:pt x="648" y="306"/>
                </a:cubicBezTo>
                <a:cubicBezTo>
                  <a:pt x="659" y="317"/>
                  <a:pt x="671" y="332"/>
                  <a:pt x="683" y="351"/>
                </a:cubicBezTo>
                <a:cubicBezTo>
                  <a:pt x="684" y="352"/>
                  <a:pt x="685" y="353"/>
                  <a:pt x="685" y="354"/>
                </a:cubicBezTo>
                <a:cubicBezTo>
                  <a:pt x="686" y="356"/>
                  <a:pt x="687" y="357"/>
                  <a:pt x="687" y="358"/>
                </a:cubicBezTo>
                <a:cubicBezTo>
                  <a:pt x="689" y="361"/>
                  <a:pt x="690" y="363"/>
                  <a:pt x="692" y="366"/>
                </a:cubicBezTo>
                <a:cubicBezTo>
                  <a:pt x="693" y="369"/>
                  <a:pt x="694" y="372"/>
                  <a:pt x="696" y="374"/>
                </a:cubicBezTo>
                <a:cubicBezTo>
                  <a:pt x="697" y="377"/>
                  <a:pt x="698" y="380"/>
                  <a:pt x="700" y="383"/>
                </a:cubicBezTo>
                <a:cubicBezTo>
                  <a:pt x="701" y="386"/>
                  <a:pt x="702" y="389"/>
                  <a:pt x="703" y="392"/>
                </a:cubicBezTo>
                <a:cubicBezTo>
                  <a:pt x="704" y="395"/>
                  <a:pt x="705" y="399"/>
                  <a:pt x="707" y="402"/>
                </a:cubicBezTo>
                <a:cubicBezTo>
                  <a:pt x="708" y="408"/>
                  <a:pt x="710" y="414"/>
                  <a:pt x="712" y="420"/>
                </a:cubicBezTo>
                <a:cubicBezTo>
                  <a:pt x="713" y="422"/>
                  <a:pt x="713" y="423"/>
                  <a:pt x="713" y="424"/>
                </a:cubicBezTo>
                <a:cubicBezTo>
                  <a:pt x="714" y="425"/>
                  <a:pt x="714" y="425"/>
                  <a:pt x="714" y="425"/>
                </a:cubicBezTo>
                <a:cubicBezTo>
                  <a:pt x="714" y="426"/>
                  <a:pt x="714" y="426"/>
                  <a:pt x="714" y="427"/>
                </a:cubicBezTo>
                <a:cubicBezTo>
                  <a:pt x="715" y="431"/>
                  <a:pt x="715" y="431"/>
                  <a:pt x="715" y="431"/>
                </a:cubicBezTo>
                <a:cubicBezTo>
                  <a:pt x="715" y="434"/>
                  <a:pt x="715" y="437"/>
                  <a:pt x="716" y="440"/>
                </a:cubicBezTo>
                <a:cubicBezTo>
                  <a:pt x="716" y="444"/>
                  <a:pt x="716" y="444"/>
                  <a:pt x="716" y="444"/>
                </a:cubicBezTo>
                <a:cubicBezTo>
                  <a:pt x="716" y="447"/>
                  <a:pt x="716" y="447"/>
                  <a:pt x="716" y="447"/>
                </a:cubicBezTo>
                <a:cubicBezTo>
                  <a:pt x="717" y="448"/>
                  <a:pt x="717" y="448"/>
                  <a:pt x="717" y="448"/>
                </a:cubicBezTo>
                <a:cubicBezTo>
                  <a:pt x="717" y="448"/>
                  <a:pt x="717" y="448"/>
                  <a:pt x="717" y="448"/>
                </a:cubicBezTo>
                <a:cubicBezTo>
                  <a:pt x="717" y="449"/>
                  <a:pt x="717" y="441"/>
                  <a:pt x="717" y="445"/>
                </a:cubicBezTo>
                <a:cubicBezTo>
                  <a:pt x="717" y="448"/>
                  <a:pt x="718" y="452"/>
                  <a:pt x="718" y="456"/>
                </a:cubicBezTo>
                <a:cubicBezTo>
                  <a:pt x="719" y="460"/>
                  <a:pt x="719" y="464"/>
                  <a:pt x="719" y="468"/>
                </a:cubicBezTo>
                <a:cubicBezTo>
                  <a:pt x="720" y="484"/>
                  <a:pt x="719" y="501"/>
                  <a:pt x="717" y="519"/>
                </a:cubicBezTo>
                <a:cubicBezTo>
                  <a:pt x="713" y="553"/>
                  <a:pt x="701" y="590"/>
                  <a:pt x="680" y="625"/>
                </a:cubicBezTo>
                <a:cubicBezTo>
                  <a:pt x="670" y="642"/>
                  <a:pt x="657" y="659"/>
                  <a:pt x="642" y="675"/>
                </a:cubicBezTo>
                <a:cubicBezTo>
                  <a:pt x="628" y="691"/>
                  <a:pt x="611" y="705"/>
                  <a:pt x="592" y="718"/>
                </a:cubicBezTo>
                <a:cubicBezTo>
                  <a:pt x="574" y="731"/>
                  <a:pt x="554" y="742"/>
                  <a:pt x="532" y="750"/>
                </a:cubicBezTo>
                <a:cubicBezTo>
                  <a:pt x="527" y="752"/>
                  <a:pt x="521" y="754"/>
                  <a:pt x="516" y="756"/>
                </a:cubicBezTo>
                <a:cubicBezTo>
                  <a:pt x="510" y="758"/>
                  <a:pt x="504" y="760"/>
                  <a:pt x="499" y="761"/>
                </a:cubicBezTo>
                <a:cubicBezTo>
                  <a:pt x="490" y="763"/>
                  <a:pt x="490" y="763"/>
                  <a:pt x="490" y="763"/>
                </a:cubicBezTo>
                <a:cubicBezTo>
                  <a:pt x="486" y="765"/>
                  <a:pt x="486" y="765"/>
                  <a:pt x="486" y="765"/>
                </a:cubicBezTo>
                <a:cubicBezTo>
                  <a:pt x="482" y="765"/>
                  <a:pt x="482" y="765"/>
                  <a:pt x="482" y="765"/>
                </a:cubicBezTo>
                <a:cubicBezTo>
                  <a:pt x="476" y="766"/>
                  <a:pt x="473" y="768"/>
                  <a:pt x="464" y="769"/>
                </a:cubicBezTo>
                <a:cubicBezTo>
                  <a:pt x="453" y="770"/>
                  <a:pt x="453" y="770"/>
                  <a:pt x="453" y="770"/>
                </a:cubicBezTo>
                <a:cubicBezTo>
                  <a:pt x="451" y="770"/>
                  <a:pt x="451" y="770"/>
                  <a:pt x="451" y="770"/>
                </a:cubicBezTo>
                <a:cubicBezTo>
                  <a:pt x="450" y="770"/>
                  <a:pt x="450" y="770"/>
                  <a:pt x="450" y="770"/>
                </a:cubicBezTo>
                <a:cubicBezTo>
                  <a:pt x="450" y="770"/>
                  <a:pt x="454" y="770"/>
                  <a:pt x="452" y="770"/>
                </a:cubicBezTo>
                <a:cubicBezTo>
                  <a:pt x="450" y="771"/>
                  <a:pt x="450" y="771"/>
                  <a:pt x="450" y="771"/>
                </a:cubicBezTo>
                <a:cubicBezTo>
                  <a:pt x="445" y="771"/>
                  <a:pt x="445" y="771"/>
                  <a:pt x="445" y="771"/>
                </a:cubicBezTo>
                <a:cubicBezTo>
                  <a:pt x="436" y="772"/>
                  <a:pt x="436" y="772"/>
                  <a:pt x="436" y="772"/>
                </a:cubicBezTo>
                <a:cubicBezTo>
                  <a:pt x="427" y="772"/>
                  <a:pt x="427" y="772"/>
                  <a:pt x="427" y="772"/>
                </a:cubicBezTo>
                <a:cubicBezTo>
                  <a:pt x="424" y="772"/>
                  <a:pt x="421" y="773"/>
                  <a:pt x="418" y="773"/>
                </a:cubicBezTo>
                <a:cubicBezTo>
                  <a:pt x="409" y="773"/>
                  <a:pt x="409" y="773"/>
                  <a:pt x="409" y="773"/>
                </a:cubicBezTo>
                <a:cubicBezTo>
                  <a:pt x="403" y="773"/>
                  <a:pt x="396" y="772"/>
                  <a:pt x="390" y="772"/>
                </a:cubicBezTo>
                <a:cubicBezTo>
                  <a:pt x="366" y="770"/>
                  <a:pt x="341" y="766"/>
                  <a:pt x="317" y="758"/>
                </a:cubicBezTo>
                <a:cubicBezTo>
                  <a:pt x="270" y="744"/>
                  <a:pt x="225" y="719"/>
                  <a:pt x="187" y="686"/>
                </a:cubicBezTo>
                <a:cubicBezTo>
                  <a:pt x="150" y="653"/>
                  <a:pt x="120" y="612"/>
                  <a:pt x="99" y="569"/>
                </a:cubicBezTo>
                <a:cubicBezTo>
                  <a:pt x="89" y="548"/>
                  <a:pt x="81" y="526"/>
                  <a:pt x="75" y="503"/>
                </a:cubicBezTo>
                <a:cubicBezTo>
                  <a:pt x="74" y="498"/>
                  <a:pt x="73" y="492"/>
                  <a:pt x="71" y="487"/>
                </a:cubicBezTo>
                <a:cubicBezTo>
                  <a:pt x="71" y="484"/>
                  <a:pt x="70" y="481"/>
                  <a:pt x="70" y="479"/>
                </a:cubicBezTo>
                <a:cubicBezTo>
                  <a:pt x="69" y="476"/>
                  <a:pt x="69" y="474"/>
                  <a:pt x="68" y="471"/>
                </a:cubicBezTo>
                <a:cubicBezTo>
                  <a:pt x="67" y="467"/>
                  <a:pt x="67" y="467"/>
                  <a:pt x="67" y="467"/>
                </a:cubicBezTo>
                <a:cubicBezTo>
                  <a:pt x="67" y="465"/>
                  <a:pt x="67" y="465"/>
                  <a:pt x="67" y="465"/>
                </a:cubicBezTo>
                <a:cubicBezTo>
                  <a:pt x="67" y="463"/>
                  <a:pt x="67" y="463"/>
                  <a:pt x="67" y="463"/>
                </a:cubicBezTo>
                <a:cubicBezTo>
                  <a:pt x="66" y="460"/>
                  <a:pt x="66" y="457"/>
                  <a:pt x="66" y="454"/>
                </a:cubicBezTo>
                <a:cubicBezTo>
                  <a:pt x="65" y="451"/>
                  <a:pt x="65" y="448"/>
                  <a:pt x="65" y="445"/>
                </a:cubicBezTo>
                <a:cubicBezTo>
                  <a:pt x="65" y="444"/>
                  <a:pt x="65" y="444"/>
                  <a:pt x="65" y="444"/>
                </a:cubicBezTo>
                <a:cubicBezTo>
                  <a:pt x="65" y="443"/>
                  <a:pt x="65" y="443"/>
                  <a:pt x="65" y="443"/>
                </a:cubicBezTo>
                <a:cubicBezTo>
                  <a:pt x="65" y="445"/>
                  <a:pt x="65" y="444"/>
                  <a:pt x="64" y="444"/>
                </a:cubicBezTo>
                <a:cubicBezTo>
                  <a:pt x="64" y="442"/>
                  <a:pt x="64" y="442"/>
                  <a:pt x="64" y="442"/>
                </a:cubicBezTo>
                <a:cubicBezTo>
                  <a:pt x="64" y="438"/>
                  <a:pt x="64" y="438"/>
                  <a:pt x="64" y="438"/>
                </a:cubicBezTo>
                <a:cubicBezTo>
                  <a:pt x="64" y="432"/>
                  <a:pt x="63" y="427"/>
                  <a:pt x="63" y="422"/>
                </a:cubicBezTo>
                <a:cubicBezTo>
                  <a:pt x="63" y="416"/>
                  <a:pt x="63" y="411"/>
                  <a:pt x="63" y="406"/>
                </a:cubicBezTo>
                <a:cubicBezTo>
                  <a:pt x="63" y="395"/>
                  <a:pt x="63" y="385"/>
                  <a:pt x="64" y="375"/>
                </a:cubicBezTo>
                <a:cubicBezTo>
                  <a:pt x="65" y="355"/>
                  <a:pt x="68" y="336"/>
                  <a:pt x="72" y="319"/>
                </a:cubicBezTo>
                <a:cubicBezTo>
                  <a:pt x="73" y="317"/>
                  <a:pt x="73" y="314"/>
                  <a:pt x="74" y="312"/>
                </a:cubicBezTo>
                <a:cubicBezTo>
                  <a:pt x="74" y="310"/>
                  <a:pt x="75" y="308"/>
                  <a:pt x="75" y="306"/>
                </a:cubicBezTo>
                <a:cubicBezTo>
                  <a:pt x="76" y="302"/>
                  <a:pt x="78" y="297"/>
                  <a:pt x="79" y="293"/>
                </a:cubicBezTo>
                <a:cubicBezTo>
                  <a:pt x="80" y="289"/>
                  <a:pt x="81" y="285"/>
                  <a:pt x="82" y="281"/>
                </a:cubicBezTo>
                <a:cubicBezTo>
                  <a:pt x="83" y="279"/>
                  <a:pt x="84" y="277"/>
                  <a:pt x="84" y="276"/>
                </a:cubicBezTo>
                <a:cubicBezTo>
                  <a:pt x="85" y="274"/>
                  <a:pt x="86" y="272"/>
                  <a:pt x="86" y="270"/>
                </a:cubicBezTo>
                <a:cubicBezTo>
                  <a:pt x="88" y="266"/>
                  <a:pt x="89" y="263"/>
                  <a:pt x="90" y="259"/>
                </a:cubicBezTo>
                <a:cubicBezTo>
                  <a:pt x="92" y="255"/>
                  <a:pt x="93" y="252"/>
                  <a:pt x="95" y="249"/>
                </a:cubicBezTo>
                <a:cubicBezTo>
                  <a:pt x="96" y="245"/>
                  <a:pt x="98" y="242"/>
                  <a:pt x="99" y="239"/>
                </a:cubicBezTo>
                <a:cubicBezTo>
                  <a:pt x="101" y="236"/>
                  <a:pt x="102" y="233"/>
                  <a:pt x="103" y="230"/>
                </a:cubicBezTo>
                <a:cubicBezTo>
                  <a:pt x="115" y="206"/>
                  <a:pt x="127" y="188"/>
                  <a:pt x="135" y="176"/>
                </a:cubicBezTo>
                <a:cubicBezTo>
                  <a:pt x="139" y="170"/>
                  <a:pt x="142" y="166"/>
                  <a:pt x="145" y="163"/>
                </a:cubicBezTo>
                <a:cubicBezTo>
                  <a:pt x="147" y="160"/>
                  <a:pt x="148" y="158"/>
                  <a:pt x="148" y="158"/>
                </a:cubicBezTo>
                <a:lnTo>
                  <a:pt x="145" y="156"/>
                </a:lnTo>
                <a:close/>
              </a:path>
            </a:pathLst>
          </a:custGeom>
          <a:solidFill>
            <a:srgbClr val="7F7F7F"/>
          </a:solidFill>
          <a:ln w="9525">
            <a:noFill/>
            <a:miter lim="800000"/>
            <a:headEnd/>
            <a:tailEnd/>
          </a:ln>
        </p:spPr>
        <p:txBody>
          <a:bodyPr/>
          <a:lstStyle/>
          <a:p>
            <a:endParaRPr lang="zh-CN" altLang="en-US"/>
          </a:p>
        </p:txBody>
      </p:sp>
      <p:sp>
        <p:nvSpPr>
          <p:cNvPr id="16392" name="Freeform 11"/>
          <p:cNvSpPr>
            <a:spLocks noChangeArrowheads="1"/>
          </p:cNvSpPr>
          <p:nvPr/>
        </p:nvSpPr>
        <p:spPr bwMode="auto">
          <a:xfrm>
            <a:off x="2419350" y="2768600"/>
            <a:ext cx="3122613" cy="2408238"/>
          </a:xfrm>
          <a:custGeom>
            <a:avLst/>
            <a:gdLst>
              <a:gd name="T0" fmla="*/ 2147483646 w 1067"/>
              <a:gd name="T1" fmla="*/ 2147483646 h 823"/>
              <a:gd name="T2" fmla="*/ 2147483646 w 1067"/>
              <a:gd name="T3" fmla="*/ 2147483646 h 823"/>
              <a:gd name="T4" fmla="*/ 2147483646 w 1067"/>
              <a:gd name="T5" fmla="*/ 2147483646 h 823"/>
              <a:gd name="T6" fmla="*/ 2147483646 w 1067"/>
              <a:gd name="T7" fmla="*/ 2147483646 h 823"/>
              <a:gd name="T8" fmla="*/ 0 w 1067"/>
              <a:gd name="T9" fmla="*/ 2147483646 h 823"/>
              <a:gd name="T10" fmla="*/ 0 w 1067"/>
              <a:gd name="T11" fmla="*/ 2147483646 h 823"/>
              <a:gd name="T12" fmla="*/ 2147483646 w 1067"/>
              <a:gd name="T13" fmla="*/ 2147483646 h 823"/>
              <a:gd name="T14" fmla="*/ 2147483646 w 1067"/>
              <a:gd name="T15" fmla="*/ 2147483646 h 823"/>
              <a:gd name="T16" fmla="*/ 2147483646 w 1067"/>
              <a:gd name="T17" fmla="*/ 2147483646 h 823"/>
              <a:gd name="T18" fmla="*/ 2147483646 w 1067"/>
              <a:gd name="T19" fmla="*/ 2147483646 h 823"/>
              <a:gd name="T20" fmla="*/ 2147483646 w 1067"/>
              <a:gd name="T21" fmla="*/ 2147483646 h 823"/>
              <a:gd name="T22" fmla="*/ 2147483646 w 1067"/>
              <a:gd name="T23" fmla="*/ 2147483646 h 823"/>
              <a:gd name="T24" fmla="*/ 2147483646 w 1067"/>
              <a:gd name="T25" fmla="*/ 2147483646 h 823"/>
              <a:gd name="T26" fmla="*/ 2147483646 w 1067"/>
              <a:gd name="T27" fmla="*/ 2147483646 h 823"/>
              <a:gd name="T28" fmla="*/ 2147483646 w 1067"/>
              <a:gd name="T29" fmla="*/ 2147483646 h 823"/>
              <a:gd name="T30" fmla="*/ 2147483646 w 1067"/>
              <a:gd name="T31" fmla="*/ 2147483646 h 823"/>
              <a:gd name="T32" fmla="*/ 2147483646 w 1067"/>
              <a:gd name="T33" fmla="*/ 2147483646 h 823"/>
              <a:gd name="T34" fmla="*/ 2147483646 w 1067"/>
              <a:gd name="T35" fmla="*/ 2147483646 h 823"/>
              <a:gd name="T36" fmla="*/ 2147483646 w 1067"/>
              <a:gd name="T37" fmla="*/ 2147483646 h 823"/>
              <a:gd name="T38" fmla="*/ 2147483646 w 1067"/>
              <a:gd name="T39" fmla="*/ 2147483646 h 823"/>
              <a:gd name="T40" fmla="*/ 2147483646 w 1067"/>
              <a:gd name="T41" fmla="*/ 2147483646 h 823"/>
              <a:gd name="T42" fmla="*/ 2147483646 w 1067"/>
              <a:gd name="T43" fmla="*/ 2147483646 h 823"/>
              <a:gd name="T44" fmla="*/ 2147483646 w 1067"/>
              <a:gd name="T45" fmla="*/ 2147483646 h 823"/>
              <a:gd name="T46" fmla="*/ 2147483646 w 1067"/>
              <a:gd name="T47" fmla="*/ 2147483646 h 823"/>
              <a:gd name="T48" fmla="*/ 2147483646 w 1067"/>
              <a:gd name="T49" fmla="*/ 2147483646 h 823"/>
              <a:gd name="T50" fmla="*/ 2147483646 w 1067"/>
              <a:gd name="T51" fmla="*/ 2147483646 h 823"/>
              <a:gd name="T52" fmla="*/ 2147483646 w 1067"/>
              <a:gd name="T53" fmla="*/ 2147483646 h 823"/>
              <a:gd name="T54" fmla="*/ 2147483646 w 1067"/>
              <a:gd name="T55" fmla="*/ 2147483646 h 823"/>
              <a:gd name="T56" fmla="*/ 2147483646 w 1067"/>
              <a:gd name="T57" fmla="*/ 2147483646 h 823"/>
              <a:gd name="T58" fmla="*/ 2147483646 w 1067"/>
              <a:gd name="T59" fmla="*/ 2147483646 h 823"/>
              <a:gd name="T60" fmla="*/ 2147483646 w 1067"/>
              <a:gd name="T61" fmla="*/ 2147483646 h 823"/>
              <a:gd name="T62" fmla="*/ 2147483646 w 1067"/>
              <a:gd name="T63" fmla="*/ 2147483646 h 823"/>
              <a:gd name="T64" fmla="*/ 2147483646 w 1067"/>
              <a:gd name="T65" fmla="*/ 2147483646 h 823"/>
              <a:gd name="T66" fmla="*/ 2147483646 w 1067"/>
              <a:gd name="T67" fmla="*/ 2147483646 h 823"/>
              <a:gd name="T68" fmla="*/ 2147483646 w 1067"/>
              <a:gd name="T69" fmla="*/ 2147483646 h 823"/>
              <a:gd name="T70" fmla="*/ 2147483646 w 1067"/>
              <a:gd name="T71" fmla="*/ 2147483646 h 823"/>
              <a:gd name="T72" fmla="*/ 2147483646 w 1067"/>
              <a:gd name="T73" fmla="*/ 2147483646 h 823"/>
              <a:gd name="T74" fmla="*/ 2147483646 w 1067"/>
              <a:gd name="T75" fmla="*/ 2147483646 h 823"/>
              <a:gd name="T76" fmla="*/ 2147483646 w 1067"/>
              <a:gd name="T77" fmla="*/ 2147483646 h 823"/>
              <a:gd name="T78" fmla="*/ 2147483646 w 1067"/>
              <a:gd name="T79" fmla="*/ 2147483646 h 823"/>
              <a:gd name="T80" fmla="*/ 2147483646 w 1067"/>
              <a:gd name="T81" fmla="*/ 2147483646 h 823"/>
              <a:gd name="T82" fmla="*/ 2147483646 w 1067"/>
              <a:gd name="T83" fmla="*/ 2147483646 h 823"/>
              <a:gd name="T84" fmla="*/ 2147483646 w 1067"/>
              <a:gd name="T85" fmla="*/ 2147483646 h 823"/>
              <a:gd name="T86" fmla="*/ 2147483646 w 1067"/>
              <a:gd name="T87" fmla="*/ 2147483646 h 823"/>
              <a:gd name="T88" fmla="*/ 2147483646 w 1067"/>
              <a:gd name="T89" fmla="*/ 2147483646 h 823"/>
              <a:gd name="T90" fmla="*/ 2147483646 w 1067"/>
              <a:gd name="T91" fmla="*/ 2147483646 h 823"/>
              <a:gd name="T92" fmla="*/ 2147483646 w 1067"/>
              <a:gd name="T93" fmla="*/ 2147483646 h 823"/>
              <a:gd name="T94" fmla="*/ 2147483646 w 1067"/>
              <a:gd name="T95" fmla="*/ 2147483646 h 823"/>
              <a:gd name="T96" fmla="*/ 2147483646 w 1067"/>
              <a:gd name="T97" fmla="*/ 2147483646 h 823"/>
              <a:gd name="T98" fmla="*/ 2147483646 w 1067"/>
              <a:gd name="T99" fmla="*/ 2147483646 h 823"/>
              <a:gd name="T100" fmla="*/ 2147483646 w 1067"/>
              <a:gd name="T101" fmla="*/ 0 h 823"/>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1067"/>
              <a:gd name="T154" fmla="*/ 0 h 823"/>
              <a:gd name="T155" fmla="*/ 1067 w 1067"/>
              <a:gd name="T156" fmla="*/ 823 h 823"/>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1067" h="823">
                <a:moveTo>
                  <a:pt x="152" y="0"/>
                </a:moveTo>
                <a:cubicBezTo>
                  <a:pt x="152" y="0"/>
                  <a:pt x="147" y="4"/>
                  <a:pt x="138" y="12"/>
                </a:cubicBezTo>
                <a:cubicBezTo>
                  <a:pt x="134" y="16"/>
                  <a:pt x="129" y="22"/>
                  <a:pt x="122" y="28"/>
                </a:cubicBezTo>
                <a:cubicBezTo>
                  <a:pt x="116" y="34"/>
                  <a:pt x="109" y="42"/>
                  <a:pt x="102" y="51"/>
                </a:cubicBezTo>
                <a:cubicBezTo>
                  <a:pt x="87" y="68"/>
                  <a:pt x="70" y="91"/>
                  <a:pt x="55" y="120"/>
                </a:cubicBezTo>
                <a:cubicBezTo>
                  <a:pt x="39" y="148"/>
                  <a:pt x="24" y="183"/>
                  <a:pt x="14" y="223"/>
                </a:cubicBezTo>
                <a:cubicBezTo>
                  <a:pt x="9" y="243"/>
                  <a:pt x="5" y="265"/>
                  <a:pt x="2" y="287"/>
                </a:cubicBezTo>
                <a:cubicBezTo>
                  <a:pt x="2" y="293"/>
                  <a:pt x="1" y="298"/>
                  <a:pt x="1" y="304"/>
                </a:cubicBezTo>
                <a:cubicBezTo>
                  <a:pt x="1" y="306"/>
                  <a:pt x="0" y="309"/>
                  <a:pt x="0" y="312"/>
                </a:cubicBezTo>
                <a:cubicBezTo>
                  <a:pt x="0" y="315"/>
                  <a:pt x="0" y="318"/>
                  <a:pt x="0" y="321"/>
                </a:cubicBezTo>
                <a:cubicBezTo>
                  <a:pt x="0" y="324"/>
                  <a:pt x="0" y="327"/>
                  <a:pt x="0" y="330"/>
                </a:cubicBezTo>
                <a:cubicBezTo>
                  <a:pt x="0" y="333"/>
                  <a:pt x="0" y="336"/>
                  <a:pt x="0" y="339"/>
                </a:cubicBezTo>
                <a:cubicBezTo>
                  <a:pt x="0" y="345"/>
                  <a:pt x="0" y="351"/>
                  <a:pt x="0" y="357"/>
                </a:cubicBezTo>
                <a:cubicBezTo>
                  <a:pt x="3" y="406"/>
                  <a:pt x="13" y="458"/>
                  <a:pt x="33" y="509"/>
                </a:cubicBezTo>
                <a:cubicBezTo>
                  <a:pt x="54" y="561"/>
                  <a:pt x="84" y="611"/>
                  <a:pt x="124" y="655"/>
                </a:cubicBezTo>
                <a:cubicBezTo>
                  <a:pt x="164" y="700"/>
                  <a:pt x="214" y="738"/>
                  <a:pt x="270" y="766"/>
                </a:cubicBezTo>
                <a:cubicBezTo>
                  <a:pt x="326" y="795"/>
                  <a:pt x="389" y="814"/>
                  <a:pt x="452" y="820"/>
                </a:cubicBezTo>
                <a:cubicBezTo>
                  <a:pt x="458" y="820"/>
                  <a:pt x="458" y="820"/>
                  <a:pt x="458" y="820"/>
                </a:cubicBezTo>
                <a:cubicBezTo>
                  <a:pt x="459" y="821"/>
                  <a:pt x="459" y="821"/>
                  <a:pt x="459" y="821"/>
                </a:cubicBezTo>
                <a:cubicBezTo>
                  <a:pt x="457" y="821"/>
                  <a:pt x="463" y="821"/>
                  <a:pt x="463" y="821"/>
                </a:cubicBezTo>
                <a:cubicBezTo>
                  <a:pt x="464" y="821"/>
                  <a:pt x="464" y="821"/>
                  <a:pt x="464" y="821"/>
                </a:cubicBezTo>
                <a:cubicBezTo>
                  <a:pt x="466" y="821"/>
                  <a:pt x="466" y="821"/>
                  <a:pt x="466" y="821"/>
                </a:cubicBezTo>
                <a:cubicBezTo>
                  <a:pt x="476" y="822"/>
                  <a:pt x="476" y="822"/>
                  <a:pt x="476" y="822"/>
                </a:cubicBezTo>
                <a:cubicBezTo>
                  <a:pt x="480" y="822"/>
                  <a:pt x="480" y="822"/>
                  <a:pt x="480" y="822"/>
                </a:cubicBezTo>
                <a:cubicBezTo>
                  <a:pt x="483" y="822"/>
                  <a:pt x="483" y="822"/>
                  <a:pt x="483" y="822"/>
                </a:cubicBezTo>
                <a:cubicBezTo>
                  <a:pt x="483" y="822"/>
                  <a:pt x="484" y="822"/>
                  <a:pt x="485" y="822"/>
                </a:cubicBezTo>
                <a:cubicBezTo>
                  <a:pt x="499" y="823"/>
                  <a:pt x="499" y="823"/>
                  <a:pt x="499" y="823"/>
                </a:cubicBezTo>
                <a:cubicBezTo>
                  <a:pt x="512" y="823"/>
                  <a:pt x="512" y="823"/>
                  <a:pt x="512" y="823"/>
                </a:cubicBezTo>
                <a:cubicBezTo>
                  <a:pt x="514" y="823"/>
                  <a:pt x="516" y="823"/>
                  <a:pt x="518" y="823"/>
                </a:cubicBezTo>
                <a:cubicBezTo>
                  <a:pt x="524" y="822"/>
                  <a:pt x="524" y="822"/>
                  <a:pt x="524" y="822"/>
                </a:cubicBezTo>
                <a:cubicBezTo>
                  <a:pt x="532" y="822"/>
                  <a:pt x="540" y="822"/>
                  <a:pt x="548" y="821"/>
                </a:cubicBezTo>
                <a:cubicBezTo>
                  <a:pt x="556" y="820"/>
                  <a:pt x="564" y="820"/>
                  <a:pt x="572" y="819"/>
                </a:cubicBezTo>
                <a:cubicBezTo>
                  <a:pt x="579" y="818"/>
                  <a:pt x="587" y="817"/>
                  <a:pt x="595" y="816"/>
                </a:cubicBezTo>
                <a:cubicBezTo>
                  <a:pt x="603" y="814"/>
                  <a:pt x="611" y="813"/>
                  <a:pt x="619" y="811"/>
                </a:cubicBezTo>
                <a:cubicBezTo>
                  <a:pt x="626" y="810"/>
                  <a:pt x="634" y="808"/>
                  <a:pt x="642" y="806"/>
                </a:cubicBezTo>
                <a:cubicBezTo>
                  <a:pt x="702" y="790"/>
                  <a:pt x="760" y="764"/>
                  <a:pt x="809" y="731"/>
                </a:cubicBezTo>
                <a:cubicBezTo>
                  <a:pt x="858" y="699"/>
                  <a:pt x="900" y="660"/>
                  <a:pt x="934" y="619"/>
                </a:cubicBezTo>
                <a:cubicBezTo>
                  <a:pt x="936" y="616"/>
                  <a:pt x="938" y="614"/>
                  <a:pt x="940" y="611"/>
                </a:cubicBezTo>
                <a:cubicBezTo>
                  <a:pt x="942" y="609"/>
                  <a:pt x="944" y="606"/>
                  <a:pt x="946" y="604"/>
                </a:cubicBezTo>
                <a:cubicBezTo>
                  <a:pt x="950" y="598"/>
                  <a:pt x="954" y="593"/>
                  <a:pt x="958" y="588"/>
                </a:cubicBezTo>
                <a:cubicBezTo>
                  <a:pt x="965" y="578"/>
                  <a:pt x="972" y="568"/>
                  <a:pt x="979" y="557"/>
                </a:cubicBezTo>
                <a:cubicBezTo>
                  <a:pt x="982" y="552"/>
                  <a:pt x="985" y="547"/>
                  <a:pt x="988" y="542"/>
                </a:cubicBezTo>
                <a:cubicBezTo>
                  <a:pt x="991" y="536"/>
                  <a:pt x="994" y="531"/>
                  <a:pt x="997" y="526"/>
                </a:cubicBezTo>
                <a:cubicBezTo>
                  <a:pt x="1002" y="516"/>
                  <a:pt x="1007" y="506"/>
                  <a:pt x="1012" y="496"/>
                </a:cubicBezTo>
                <a:cubicBezTo>
                  <a:pt x="1031" y="456"/>
                  <a:pt x="1043" y="419"/>
                  <a:pt x="1050" y="388"/>
                </a:cubicBezTo>
                <a:cubicBezTo>
                  <a:pt x="1053" y="380"/>
                  <a:pt x="1054" y="373"/>
                  <a:pt x="1056" y="366"/>
                </a:cubicBezTo>
                <a:cubicBezTo>
                  <a:pt x="1057" y="359"/>
                  <a:pt x="1059" y="352"/>
                  <a:pt x="1059" y="346"/>
                </a:cubicBezTo>
                <a:cubicBezTo>
                  <a:pt x="1061" y="334"/>
                  <a:pt x="1063" y="323"/>
                  <a:pt x="1064" y="315"/>
                </a:cubicBezTo>
                <a:cubicBezTo>
                  <a:pt x="1066" y="297"/>
                  <a:pt x="1067" y="288"/>
                  <a:pt x="1067" y="288"/>
                </a:cubicBezTo>
                <a:cubicBezTo>
                  <a:pt x="691" y="288"/>
                  <a:pt x="691" y="288"/>
                  <a:pt x="691" y="288"/>
                </a:cubicBezTo>
                <a:cubicBezTo>
                  <a:pt x="691" y="288"/>
                  <a:pt x="692" y="292"/>
                  <a:pt x="693" y="299"/>
                </a:cubicBezTo>
                <a:cubicBezTo>
                  <a:pt x="694" y="302"/>
                  <a:pt x="694" y="306"/>
                  <a:pt x="695" y="311"/>
                </a:cubicBezTo>
                <a:cubicBezTo>
                  <a:pt x="695" y="314"/>
                  <a:pt x="695" y="316"/>
                  <a:pt x="695" y="319"/>
                </a:cubicBezTo>
                <a:cubicBezTo>
                  <a:pt x="696" y="322"/>
                  <a:pt x="696" y="325"/>
                  <a:pt x="696" y="328"/>
                </a:cubicBezTo>
                <a:cubicBezTo>
                  <a:pt x="696" y="341"/>
                  <a:pt x="696" y="357"/>
                  <a:pt x="693" y="376"/>
                </a:cubicBezTo>
                <a:cubicBezTo>
                  <a:pt x="692" y="380"/>
                  <a:pt x="691" y="385"/>
                  <a:pt x="690" y="390"/>
                </a:cubicBezTo>
                <a:cubicBezTo>
                  <a:pt x="689" y="392"/>
                  <a:pt x="688" y="395"/>
                  <a:pt x="688" y="398"/>
                </a:cubicBezTo>
                <a:cubicBezTo>
                  <a:pt x="687" y="400"/>
                  <a:pt x="686" y="403"/>
                  <a:pt x="686" y="405"/>
                </a:cubicBezTo>
                <a:cubicBezTo>
                  <a:pt x="684" y="410"/>
                  <a:pt x="682" y="415"/>
                  <a:pt x="680" y="421"/>
                </a:cubicBezTo>
                <a:cubicBezTo>
                  <a:pt x="679" y="424"/>
                  <a:pt x="678" y="426"/>
                  <a:pt x="677" y="429"/>
                </a:cubicBezTo>
                <a:cubicBezTo>
                  <a:pt x="677" y="430"/>
                  <a:pt x="676" y="432"/>
                  <a:pt x="675" y="433"/>
                </a:cubicBezTo>
                <a:cubicBezTo>
                  <a:pt x="675" y="434"/>
                  <a:pt x="674" y="436"/>
                  <a:pt x="673" y="437"/>
                </a:cubicBezTo>
                <a:cubicBezTo>
                  <a:pt x="669" y="448"/>
                  <a:pt x="662" y="459"/>
                  <a:pt x="655" y="471"/>
                </a:cubicBezTo>
                <a:cubicBezTo>
                  <a:pt x="648" y="482"/>
                  <a:pt x="639" y="493"/>
                  <a:pt x="629" y="504"/>
                </a:cubicBezTo>
                <a:cubicBezTo>
                  <a:pt x="610" y="526"/>
                  <a:pt x="585" y="546"/>
                  <a:pt x="556" y="562"/>
                </a:cubicBezTo>
                <a:cubicBezTo>
                  <a:pt x="541" y="571"/>
                  <a:pt x="525" y="578"/>
                  <a:pt x="509" y="583"/>
                </a:cubicBezTo>
                <a:cubicBezTo>
                  <a:pt x="504" y="585"/>
                  <a:pt x="500" y="586"/>
                  <a:pt x="496" y="587"/>
                </a:cubicBezTo>
                <a:cubicBezTo>
                  <a:pt x="493" y="588"/>
                  <a:pt x="493" y="588"/>
                  <a:pt x="493" y="588"/>
                </a:cubicBezTo>
                <a:cubicBezTo>
                  <a:pt x="491" y="588"/>
                  <a:pt x="490" y="589"/>
                  <a:pt x="489" y="589"/>
                </a:cubicBezTo>
                <a:cubicBezTo>
                  <a:pt x="484" y="590"/>
                  <a:pt x="484" y="590"/>
                  <a:pt x="484" y="590"/>
                </a:cubicBezTo>
                <a:cubicBezTo>
                  <a:pt x="479" y="592"/>
                  <a:pt x="479" y="592"/>
                  <a:pt x="479" y="592"/>
                </a:cubicBezTo>
                <a:cubicBezTo>
                  <a:pt x="478" y="592"/>
                  <a:pt x="478" y="592"/>
                  <a:pt x="477" y="592"/>
                </a:cubicBezTo>
                <a:cubicBezTo>
                  <a:pt x="474" y="593"/>
                  <a:pt x="474" y="593"/>
                  <a:pt x="474" y="593"/>
                </a:cubicBezTo>
                <a:cubicBezTo>
                  <a:pt x="470" y="593"/>
                  <a:pt x="470" y="593"/>
                  <a:pt x="470" y="593"/>
                </a:cubicBezTo>
                <a:cubicBezTo>
                  <a:pt x="460" y="594"/>
                  <a:pt x="460" y="594"/>
                  <a:pt x="460" y="594"/>
                </a:cubicBezTo>
                <a:cubicBezTo>
                  <a:pt x="458" y="595"/>
                  <a:pt x="458" y="595"/>
                  <a:pt x="458" y="595"/>
                </a:cubicBezTo>
                <a:cubicBezTo>
                  <a:pt x="457" y="595"/>
                  <a:pt x="457" y="595"/>
                  <a:pt x="457" y="595"/>
                </a:cubicBezTo>
                <a:cubicBezTo>
                  <a:pt x="456" y="595"/>
                  <a:pt x="462" y="595"/>
                  <a:pt x="459" y="595"/>
                </a:cubicBezTo>
                <a:cubicBezTo>
                  <a:pt x="459" y="595"/>
                  <a:pt x="459" y="595"/>
                  <a:pt x="459" y="595"/>
                </a:cubicBezTo>
                <a:cubicBezTo>
                  <a:pt x="455" y="595"/>
                  <a:pt x="455" y="595"/>
                  <a:pt x="455" y="595"/>
                </a:cubicBezTo>
                <a:cubicBezTo>
                  <a:pt x="418" y="601"/>
                  <a:pt x="379" y="599"/>
                  <a:pt x="340" y="590"/>
                </a:cubicBezTo>
                <a:cubicBezTo>
                  <a:pt x="301" y="581"/>
                  <a:pt x="263" y="564"/>
                  <a:pt x="229" y="541"/>
                </a:cubicBezTo>
                <a:cubicBezTo>
                  <a:pt x="195" y="517"/>
                  <a:pt x="165" y="487"/>
                  <a:pt x="141" y="454"/>
                </a:cubicBezTo>
                <a:cubicBezTo>
                  <a:pt x="117" y="420"/>
                  <a:pt x="100" y="382"/>
                  <a:pt x="89" y="344"/>
                </a:cubicBezTo>
                <a:cubicBezTo>
                  <a:pt x="88" y="339"/>
                  <a:pt x="87" y="335"/>
                  <a:pt x="85" y="330"/>
                </a:cubicBezTo>
                <a:cubicBezTo>
                  <a:pt x="85" y="327"/>
                  <a:pt x="84" y="325"/>
                  <a:pt x="84" y="323"/>
                </a:cubicBezTo>
                <a:cubicBezTo>
                  <a:pt x="83" y="321"/>
                  <a:pt x="83" y="318"/>
                  <a:pt x="82" y="316"/>
                </a:cubicBezTo>
                <a:cubicBezTo>
                  <a:pt x="82" y="314"/>
                  <a:pt x="81" y="312"/>
                  <a:pt x="81" y="310"/>
                </a:cubicBezTo>
                <a:cubicBezTo>
                  <a:pt x="80" y="307"/>
                  <a:pt x="80" y="304"/>
                  <a:pt x="80" y="302"/>
                </a:cubicBezTo>
                <a:cubicBezTo>
                  <a:pt x="79" y="299"/>
                  <a:pt x="79" y="297"/>
                  <a:pt x="79" y="294"/>
                </a:cubicBezTo>
                <a:cubicBezTo>
                  <a:pt x="78" y="290"/>
                  <a:pt x="78" y="290"/>
                  <a:pt x="78" y="290"/>
                </a:cubicBezTo>
                <a:cubicBezTo>
                  <a:pt x="78" y="288"/>
                  <a:pt x="78" y="288"/>
                  <a:pt x="78" y="288"/>
                </a:cubicBezTo>
                <a:cubicBezTo>
                  <a:pt x="78" y="288"/>
                  <a:pt x="78" y="288"/>
                  <a:pt x="78" y="288"/>
                </a:cubicBezTo>
                <a:cubicBezTo>
                  <a:pt x="78" y="287"/>
                  <a:pt x="78" y="288"/>
                  <a:pt x="78" y="288"/>
                </a:cubicBezTo>
                <a:cubicBezTo>
                  <a:pt x="78" y="287"/>
                  <a:pt x="78" y="287"/>
                  <a:pt x="78" y="287"/>
                </a:cubicBezTo>
                <a:cubicBezTo>
                  <a:pt x="75" y="268"/>
                  <a:pt x="75" y="250"/>
                  <a:pt x="75" y="232"/>
                </a:cubicBezTo>
                <a:cubicBezTo>
                  <a:pt x="76" y="196"/>
                  <a:pt x="81" y="163"/>
                  <a:pt x="90" y="134"/>
                </a:cubicBezTo>
                <a:cubicBezTo>
                  <a:pt x="98" y="106"/>
                  <a:pt x="108" y="81"/>
                  <a:pt x="118" y="62"/>
                </a:cubicBezTo>
                <a:cubicBezTo>
                  <a:pt x="123" y="52"/>
                  <a:pt x="128" y="43"/>
                  <a:pt x="133" y="36"/>
                </a:cubicBezTo>
                <a:cubicBezTo>
                  <a:pt x="137" y="29"/>
                  <a:pt x="141" y="22"/>
                  <a:pt x="144" y="17"/>
                </a:cubicBezTo>
                <a:cubicBezTo>
                  <a:pt x="151" y="8"/>
                  <a:pt x="155" y="2"/>
                  <a:pt x="155" y="2"/>
                </a:cubicBezTo>
                <a:lnTo>
                  <a:pt x="152" y="0"/>
                </a:lnTo>
                <a:close/>
              </a:path>
            </a:pathLst>
          </a:custGeom>
          <a:solidFill>
            <a:srgbClr val="50D6E4"/>
          </a:solidFill>
          <a:ln w="9525">
            <a:noFill/>
            <a:miter lim="800000"/>
            <a:headEnd/>
            <a:tailEnd/>
          </a:ln>
        </p:spPr>
        <p:txBody>
          <a:bodyPr/>
          <a:lstStyle/>
          <a:p>
            <a:endParaRPr lang="zh-CN" altLang="en-US"/>
          </a:p>
        </p:txBody>
      </p:sp>
      <p:sp>
        <p:nvSpPr>
          <p:cNvPr id="16393" name="Freeform 12"/>
          <p:cNvSpPr>
            <a:spLocks noChangeArrowheads="1"/>
          </p:cNvSpPr>
          <p:nvPr/>
        </p:nvSpPr>
        <p:spPr bwMode="auto">
          <a:xfrm>
            <a:off x="2374900" y="2768600"/>
            <a:ext cx="2327275" cy="2527300"/>
          </a:xfrm>
          <a:custGeom>
            <a:avLst/>
            <a:gdLst>
              <a:gd name="T0" fmla="*/ 2147483646 w 795"/>
              <a:gd name="T1" fmla="*/ 2147483646 h 863"/>
              <a:gd name="T2" fmla="*/ 2147483646 w 795"/>
              <a:gd name="T3" fmla="*/ 2147483646 h 863"/>
              <a:gd name="T4" fmla="*/ 2147483646 w 795"/>
              <a:gd name="T5" fmla="*/ 2147483646 h 863"/>
              <a:gd name="T6" fmla="*/ 2147483646 w 795"/>
              <a:gd name="T7" fmla="*/ 2147483646 h 863"/>
              <a:gd name="T8" fmla="*/ 2147483646 w 795"/>
              <a:gd name="T9" fmla="*/ 2147483646 h 863"/>
              <a:gd name="T10" fmla="*/ 2147483646 w 795"/>
              <a:gd name="T11" fmla="*/ 2147483646 h 863"/>
              <a:gd name="T12" fmla="*/ 0 w 795"/>
              <a:gd name="T13" fmla="*/ 2147483646 h 863"/>
              <a:gd name="T14" fmla="*/ 0 w 795"/>
              <a:gd name="T15" fmla="*/ 2147483646 h 863"/>
              <a:gd name="T16" fmla="*/ 2147483646 w 795"/>
              <a:gd name="T17" fmla="*/ 2147483646 h 863"/>
              <a:gd name="T18" fmla="*/ 2147483646 w 795"/>
              <a:gd name="T19" fmla="*/ 2147483646 h 863"/>
              <a:gd name="T20" fmla="*/ 2147483646 w 795"/>
              <a:gd name="T21" fmla="*/ 2147483646 h 863"/>
              <a:gd name="T22" fmla="*/ 2147483646 w 795"/>
              <a:gd name="T23" fmla="*/ 2147483646 h 863"/>
              <a:gd name="T24" fmla="*/ 2147483646 w 795"/>
              <a:gd name="T25" fmla="*/ 2147483646 h 863"/>
              <a:gd name="T26" fmla="*/ 2147483646 w 795"/>
              <a:gd name="T27" fmla="*/ 2147483646 h 863"/>
              <a:gd name="T28" fmla="*/ 2147483646 w 795"/>
              <a:gd name="T29" fmla="*/ 2147483646 h 863"/>
              <a:gd name="T30" fmla="*/ 2147483646 w 795"/>
              <a:gd name="T31" fmla="*/ 2147483646 h 863"/>
              <a:gd name="T32" fmla="*/ 2147483646 w 795"/>
              <a:gd name="T33" fmla="*/ 2147483646 h 863"/>
              <a:gd name="T34" fmla="*/ 2147483646 w 795"/>
              <a:gd name="T35" fmla="*/ 2147483646 h 863"/>
              <a:gd name="T36" fmla="*/ 2147483646 w 795"/>
              <a:gd name="T37" fmla="*/ 2147483646 h 863"/>
              <a:gd name="T38" fmla="*/ 2147483646 w 795"/>
              <a:gd name="T39" fmla="*/ 2147483646 h 863"/>
              <a:gd name="T40" fmla="*/ 2147483646 w 795"/>
              <a:gd name="T41" fmla="*/ 2147483646 h 863"/>
              <a:gd name="T42" fmla="*/ 2147483646 w 795"/>
              <a:gd name="T43" fmla="*/ 2147483646 h 863"/>
              <a:gd name="T44" fmla="*/ 2147483646 w 795"/>
              <a:gd name="T45" fmla="*/ 2147483646 h 863"/>
              <a:gd name="T46" fmla="*/ 2147483646 w 795"/>
              <a:gd name="T47" fmla="*/ 2147483646 h 863"/>
              <a:gd name="T48" fmla="*/ 2147483646 w 795"/>
              <a:gd name="T49" fmla="*/ 2147483646 h 863"/>
              <a:gd name="T50" fmla="*/ 2147483646 w 795"/>
              <a:gd name="T51" fmla="*/ 2147483646 h 863"/>
              <a:gd name="T52" fmla="*/ 2147483646 w 795"/>
              <a:gd name="T53" fmla="*/ 2147483646 h 863"/>
              <a:gd name="T54" fmla="*/ 2147483646 w 795"/>
              <a:gd name="T55" fmla="*/ 2147483646 h 863"/>
              <a:gd name="T56" fmla="*/ 2147483646 w 795"/>
              <a:gd name="T57" fmla="*/ 2147483646 h 863"/>
              <a:gd name="T58" fmla="*/ 2147483646 w 795"/>
              <a:gd name="T59" fmla="*/ 2147483646 h 863"/>
              <a:gd name="T60" fmla="*/ 2147483646 w 795"/>
              <a:gd name="T61" fmla="*/ 2147483646 h 863"/>
              <a:gd name="T62" fmla="*/ 2147483646 w 795"/>
              <a:gd name="T63" fmla="*/ 2147483646 h 863"/>
              <a:gd name="T64" fmla="*/ 2147483646 w 795"/>
              <a:gd name="T65" fmla="*/ 2147483646 h 863"/>
              <a:gd name="T66" fmla="*/ 2147483646 w 795"/>
              <a:gd name="T67" fmla="*/ 2147483646 h 863"/>
              <a:gd name="T68" fmla="*/ 2147483646 w 795"/>
              <a:gd name="T69" fmla="*/ 2147483646 h 863"/>
              <a:gd name="T70" fmla="*/ 2147483646 w 795"/>
              <a:gd name="T71" fmla="*/ 2147483646 h 863"/>
              <a:gd name="T72" fmla="*/ 2147483646 w 795"/>
              <a:gd name="T73" fmla="*/ 2147483646 h 863"/>
              <a:gd name="T74" fmla="*/ 2147483646 w 795"/>
              <a:gd name="T75" fmla="*/ 2147483646 h 863"/>
              <a:gd name="T76" fmla="*/ 2147483646 w 795"/>
              <a:gd name="T77" fmla="*/ 2147483646 h 863"/>
              <a:gd name="T78" fmla="*/ 2147483646 w 795"/>
              <a:gd name="T79" fmla="*/ 2147483646 h 863"/>
              <a:gd name="T80" fmla="*/ 2147483646 w 795"/>
              <a:gd name="T81" fmla="*/ 2147483646 h 863"/>
              <a:gd name="T82" fmla="*/ 2147483646 w 795"/>
              <a:gd name="T83" fmla="*/ 2147483646 h 863"/>
              <a:gd name="T84" fmla="*/ 2147483646 w 795"/>
              <a:gd name="T85" fmla="*/ 2147483646 h 863"/>
              <a:gd name="T86" fmla="*/ 2147483646 w 795"/>
              <a:gd name="T87" fmla="*/ 2147483646 h 863"/>
              <a:gd name="T88" fmla="*/ 2147483646 w 795"/>
              <a:gd name="T89" fmla="*/ 2147483646 h 863"/>
              <a:gd name="T90" fmla="*/ 2147483646 w 795"/>
              <a:gd name="T91" fmla="*/ 0 h 863"/>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795"/>
              <a:gd name="T139" fmla="*/ 0 h 863"/>
              <a:gd name="T140" fmla="*/ 795 w 795"/>
              <a:gd name="T141" fmla="*/ 863 h 863"/>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795" h="863">
                <a:moveTo>
                  <a:pt x="167" y="0"/>
                </a:moveTo>
                <a:cubicBezTo>
                  <a:pt x="167" y="0"/>
                  <a:pt x="164" y="3"/>
                  <a:pt x="157" y="9"/>
                </a:cubicBezTo>
                <a:cubicBezTo>
                  <a:pt x="153" y="11"/>
                  <a:pt x="149" y="15"/>
                  <a:pt x="144" y="20"/>
                </a:cubicBezTo>
                <a:cubicBezTo>
                  <a:pt x="142" y="22"/>
                  <a:pt x="139" y="24"/>
                  <a:pt x="136" y="27"/>
                </a:cubicBezTo>
                <a:cubicBezTo>
                  <a:pt x="134" y="30"/>
                  <a:pt x="131" y="32"/>
                  <a:pt x="128" y="35"/>
                </a:cubicBezTo>
                <a:cubicBezTo>
                  <a:pt x="116" y="48"/>
                  <a:pt x="101" y="63"/>
                  <a:pt x="87" y="83"/>
                </a:cubicBezTo>
                <a:cubicBezTo>
                  <a:pt x="73" y="102"/>
                  <a:pt x="58" y="126"/>
                  <a:pt x="45" y="154"/>
                </a:cubicBezTo>
                <a:cubicBezTo>
                  <a:pt x="31" y="181"/>
                  <a:pt x="20" y="213"/>
                  <a:pt x="12" y="249"/>
                </a:cubicBezTo>
                <a:cubicBezTo>
                  <a:pt x="10" y="257"/>
                  <a:pt x="8" y="266"/>
                  <a:pt x="7" y="276"/>
                </a:cubicBezTo>
                <a:cubicBezTo>
                  <a:pt x="6" y="278"/>
                  <a:pt x="6" y="280"/>
                  <a:pt x="5" y="283"/>
                </a:cubicBezTo>
                <a:cubicBezTo>
                  <a:pt x="5" y="286"/>
                  <a:pt x="5" y="286"/>
                  <a:pt x="5" y="286"/>
                </a:cubicBezTo>
                <a:cubicBezTo>
                  <a:pt x="5" y="288"/>
                  <a:pt x="5" y="288"/>
                  <a:pt x="5" y="288"/>
                </a:cubicBezTo>
                <a:cubicBezTo>
                  <a:pt x="5" y="289"/>
                  <a:pt x="4" y="287"/>
                  <a:pt x="4" y="290"/>
                </a:cubicBezTo>
                <a:cubicBezTo>
                  <a:pt x="4" y="290"/>
                  <a:pt x="4" y="290"/>
                  <a:pt x="4" y="290"/>
                </a:cubicBezTo>
                <a:cubicBezTo>
                  <a:pt x="4" y="291"/>
                  <a:pt x="4" y="291"/>
                  <a:pt x="4" y="291"/>
                </a:cubicBezTo>
                <a:cubicBezTo>
                  <a:pt x="4" y="295"/>
                  <a:pt x="3" y="299"/>
                  <a:pt x="3" y="304"/>
                </a:cubicBezTo>
                <a:cubicBezTo>
                  <a:pt x="2" y="310"/>
                  <a:pt x="2" y="310"/>
                  <a:pt x="2" y="310"/>
                </a:cubicBezTo>
                <a:cubicBezTo>
                  <a:pt x="2" y="311"/>
                  <a:pt x="2" y="312"/>
                  <a:pt x="2" y="314"/>
                </a:cubicBezTo>
                <a:cubicBezTo>
                  <a:pt x="1" y="317"/>
                  <a:pt x="1" y="317"/>
                  <a:pt x="1" y="317"/>
                </a:cubicBezTo>
                <a:cubicBezTo>
                  <a:pt x="1" y="323"/>
                  <a:pt x="1" y="328"/>
                  <a:pt x="1" y="333"/>
                </a:cubicBezTo>
                <a:cubicBezTo>
                  <a:pt x="0" y="337"/>
                  <a:pt x="0" y="337"/>
                  <a:pt x="0" y="337"/>
                </a:cubicBezTo>
                <a:cubicBezTo>
                  <a:pt x="0" y="341"/>
                  <a:pt x="0" y="341"/>
                  <a:pt x="0" y="341"/>
                </a:cubicBezTo>
                <a:cubicBezTo>
                  <a:pt x="0" y="348"/>
                  <a:pt x="0" y="348"/>
                  <a:pt x="0" y="348"/>
                </a:cubicBezTo>
                <a:cubicBezTo>
                  <a:pt x="0" y="353"/>
                  <a:pt x="0" y="358"/>
                  <a:pt x="0" y="364"/>
                </a:cubicBezTo>
                <a:cubicBezTo>
                  <a:pt x="1" y="374"/>
                  <a:pt x="1" y="384"/>
                  <a:pt x="2" y="395"/>
                </a:cubicBezTo>
                <a:cubicBezTo>
                  <a:pt x="3" y="400"/>
                  <a:pt x="3" y="405"/>
                  <a:pt x="4" y="410"/>
                </a:cubicBezTo>
                <a:cubicBezTo>
                  <a:pt x="4" y="415"/>
                  <a:pt x="5" y="421"/>
                  <a:pt x="6" y="426"/>
                </a:cubicBezTo>
                <a:cubicBezTo>
                  <a:pt x="7" y="434"/>
                  <a:pt x="7" y="434"/>
                  <a:pt x="7" y="434"/>
                </a:cubicBezTo>
                <a:cubicBezTo>
                  <a:pt x="9" y="442"/>
                  <a:pt x="9" y="442"/>
                  <a:pt x="9" y="442"/>
                </a:cubicBezTo>
                <a:cubicBezTo>
                  <a:pt x="10" y="447"/>
                  <a:pt x="11" y="453"/>
                  <a:pt x="12" y="458"/>
                </a:cubicBezTo>
                <a:cubicBezTo>
                  <a:pt x="13" y="463"/>
                  <a:pt x="14" y="469"/>
                  <a:pt x="16" y="474"/>
                </a:cubicBezTo>
                <a:cubicBezTo>
                  <a:pt x="18" y="482"/>
                  <a:pt x="18" y="482"/>
                  <a:pt x="18" y="482"/>
                </a:cubicBezTo>
                <a:cubicBezTo>
                  <a:pt x="20" y="490"/>
                  <a:pt x="20" y="490"/>
                  <a:pt x="20" y="490"/>
                </a:cubicBezTo>
                <a:cubicBezTo>
                  <a:pt x="26" y="511"/>
                  <a:pt x="35" y="532"/>
                  <a:pt x="44" y="553"/>
                </a:cubicBezTo>
                <a:cubicBezTo>
                  <a:pt x="53" y="574"/>
                  <a:pt x="64" y="594"/>
                  <a:pt x="77" y="614"/>
                </a:cubicBezTo>
                <a:cubicBezTo>
                  <a:pt x="102" y="654"/>
                  <a:pt x="132" y="690"/>
                  <a:pt x="167" y="722"/>
                </a:cubicBezTo>
                <a:cubicBezTo>
                  <a:pt x="202" y="754"/>
                  <a:pt x="242" y="781"/>
                  <a:pt x="283" y="802"/>
                </a:cubicBezTo>
                <a:cubicBezTo>
                  <a:pt x="325" y="824"/>
                  <a:pt x="369" y="839"/>
                  <a:pt x="411" y="849"/>
                </a:cubicBezTo>
                <a:cubicBezTo>
                  <a:pt x="422" y="851"/>
                  <a:pt x="433" y="853"/>
                  <a:pt x="443" y="855"/>
                </a:cubicBezTo>
                <a:cubicBezTo>
                  <a:pt x="449" y="856"/>
                  <a:pt x="454" y="857"/>
                  <a:pt x="459" y="858"/>
                </a:cubicBezTo>
                <a:cubicBezTo>
                  <a:pt x="462" y="858"/>
                  <a:pt x="464" y="858"/>
                  <a:pt x="467" y="859"/>
                </a:cubicBezTo>
                <a:cubicBezTo>
                  <a:pt x="471" y="859"/>
                  <a:pt x="471" y="859"/>
                  <a:pt x="471" y="859"/>
                </a:cubicBezTo>
                <a:cubicBezTo>
                  <a:pt x="473" y="859"/>
                  <a:pt x="473" y="859"/>
                  <a:pt x="473" y="859"/>
                </a:cubicBezTo>
                <a:cubicBezTo>
                  <a:pt x="474" y="860"/>
                  <a:pt x="474" y="860"/>
                  <a:pt x="474" y="860"/>
                </a:cubicBezTo>
                <a:cubicBezTo>
                  <a:pt x="474" y="860"/>
                  <a:pt x="474" y="860"/>
                  <a:pt x="474" y="860"/>
                </a:cubicBezTo>
                <a:cubicBezTo>
                  <a:pt x="477" y="860"/>
                  <a:pt x="469" y="860"/>
                  <a:pt x="480" y="860"/>
                </a:cubicBezTo>
                <a:cubicBezTo>
                  <a:pt x="488" y="861"/>
                  <a:pt x="495" y="861"/>
                  <a:pt x="503" y="862"/>
                </a:cubicBezTo>
                <a:cubicBezTo>
                  <a:pt x="504" y="863"/>
                  <a:pt x="506" y="863"/>
                  <a:pt x="508" y="863"/>
                </a:cubicBezTo>
                <a:cubicBezTo>
                  <a:pt x="509" y="863"/>
                  <a:pt x="509" y="863"/>
                  <a:pt x="509" y="863"/>
                </a:cubicBezTo>
                <a:cubicBezTo>
                  <a:pt x="510" y="863"/>
                  <a:pt x="510" y="863"/>
                  <a:pt x="510" y="863"/>
                </a:cubicBezTo>
                <a:cubicBezTo>
                  <a:pt x="511" y="863"/>
                  <a:pt x="511" y="863"/>
                  <a:pt x="511" y="863"/>
                </a:cubicBezTo>
                <a:cubicBezTo>
                  <a:pt x="515" y="863"/>
                  <a:pt x="515" y="863"/>
                  <a:pt x="515" y="863"/>
                </a:cubicBezTo>
                <a:cubicBezTo>
                  <a:pt x="521" y="863"/>
                  <a:pt x="527" y="863"/>
                  <a:pt x="532" y="863"/>
                </a:cubicBezTo>
                <a:cubicBezTo>
                  <a:pt x="538" y="863"/>
                  <a:pt x="543" y="863"/>
                  <a:pt x="549" y="863"/>
                </a:cubicBezTo>
                <a:cubicBezTo>
                  <a:pt x="552" y="863"/>
                  <a:pt x="554" y="863"/>
                  <a:pt x="557" y="863"/>
                </a:cubicBezTo>
                <a:cubicBezTo>
                  <a:pt x="559" y="863"/>
                  <a:pt x="562" y="863"/>
                  <a:pt x="564" y="863"/>
                </a:cubicBezTo>
                <a:cubicBezTo>
                  <a:pt x="574" y="862"/>
                  <a:pt x="583" y="861"/>
                  <a:pt x="592" y="861"/>
                </a:cubicBezTo>
                <a:cubicBezTo>
                  <a:pt x="594" y="861"/>
                  <a:pt x="596" y="860"/>
                  <a:pt x="599" y="860"/>
                </a:cubicBezTo>
                <a:cubicBezTo>
                  <a:pt x="601" y="860"/>
                  <a:pt x="603" y="860"/>
                  <a:pt x="605" y="859"/>
                </a:cubicBezTo>
                <a:cubicBezTo>
                  <a:pt x="610" y="859"/>
                  <a:pt x="614" y="858"/>
                  <a:pt x="618" y="858"/>
                </a:cubicBezTo>
                <a:cubicBezTo>
                  <a:pt x="627" y="856"/>
                  <a:pt x="635" y="856"/>
                  <a:pt x="643" y="854"/>
                </a:cubicBezTo>
                <a:cubicBezTo>
                  <a:pt x="651" y="852"/>
                  <a:pt x="659" y="851"/>
                  <a:pt x="666" y="849"/>
                </a:cubicBezTo>
                <a:cubicBezTo>
                  <a:pt x="670" y="848"/>
                  <a:pt x="674" y="847"/>
                  <a:pt x="677" y="847"/>
                </a:cubicBezTo>
                <a:cubicBezTo>
                  <a:pt x="681" y="846"/>
                  <a:pt x="684" y="845"/>
                  <a:pt x="688" y="844"/>
                </a:cubicBezTo>
                <a:cubicBezTo>
                  <a:pt x="695" y="842"/>
                  <a:pt x="701" y="840"/>
                  <a:pt x="708" y="838"/>
                </a:cubicBezTo>
                <a:cubicBezTo>
                  <a:pt x="714" y="836"/>
                  <a:pt x="720" y="835"/>
                  <a:pt x="725" y="833"/>
                </a:cubicBezTo>
                <a:cubicBezTo>
                  <a:pt x="737" y="829"/>
                  <a:pt x="747" y="825"/>
                  <a:pt x="755" y="822"/>
                </a:cubicBezTo>
                <a:cubicBezTo>
                  <a:pt x="764" y="818"/>
                  <a:pt x="771" y="815"/>
                  <a:pt x="777" y="812"/>
                </a:cubicBezTo>
                <a:cubicBezTo>
                  <a:pt x="789" y="807"/>
                  <a:pt x="795" y="804"/>
                  <a:pt x="795" y="804"/>
                </a:cubicBezTo>
                <a:cubicBezTo>
                  <a:pt x="597" y="485"/>
                  <a:pt x="597" y="485"/>
                  <a:pt x="597" y="485"/>
                </a:cubicBezTo>
                <a:cubicBezTo>
                  <a:pt x="597" y="485"/>
                  <a:pt x="595" y="487"/>
                  <a:pt x="591" y="491"/>
                </a:cubicBezTo>
                <a:cubicBezTo>
                  <a:pt x="589" y="492"/>
                  <a:pt x="587" y="495"/>
                  <a:pt x="584" y="497"/>
                </a:cubicBezTo>
                <a:cubicBezTo>
                  <a:pt x="582" y="500"/>
                  <a:pt x="578" y="503"/>
                  <a:pt x="575" y="506"/>
                </a:cubicBezTo>
                <a:cubicBezTo>
                  <a:pt x="573" y="508"/>
                  <a:pt x="571" y="509"/>
                  <a:pt x="569" y="511"/>
                </a:cubicBezTo>
                <a:cubicBezTo>
                  <a:pt x="567" y="512"/>
                  <a:pt x="564" y="514"/>
                  <a:pt x="562" y="516"/>
                </a:cubicBezTo>
                <a:cubicBezTo>
                  <a:pt x="561" y="517"/>
                  <a:pt x="559" y="518"/>
                  <a:pt x="558" y="519"/>
                </a:cubicBezTo>
                <a:cubicBezTo>
                  <a:pt x="557" y="520"/>
                  <a:pt x="556" y="520"/>
                  <a:pt x="554" y="521"/>
                </a:cubicBezTo>
                <a:cubicBezTo>
                  <a:pt x="551" y="523"/>
                  <a:pt x="549" y="525"/>
                  <a:pt x="546" y="527"/>
                </a:cubicBezTo>
                <a:cubicBezTo>
                  <a:pt x="543" y="529"/>
                  <a:pt x="539" y="530"/>
                  <a:pt x="536" y="532"/>
                </a:cubicBezTo>
                <a:cubicBezTo>
                  <a:pt x="535" y="533"/>
                  <a:pt x="533" y="534"/>
                  <a:pt x="531" y="535"/>
                </a:cubicBezTo>
                <a:cubicBezTo>
                  <a:pt x="529" y="536"/>
                  <a:pt x="529" y="536"/>
                  <a:pt x="529" y="536"/>
                </a:cubicBezTo>
                <a:cubicBezTo>
                  <a:pt x="526" y="538"/>
                  <a:pt x="526" y="538"/>
                  <a:pt x="526" y="538"/>
                </a:cubicBezTo>
                <a:cubicBezTo>
                  <a:pt x="522" y="539"/>
                  <a:pt x="518" y="541"/>
                  <a:pt x="514" y="543"/>
                </a:cubicBezTo>
                <a:cubicBezTo>
                  <a:pt x="513" y="543"/>
                  <a:pt x="511" y="544"/>
                  <a:pt x="509" y="545"/>
                </a:cubicBezTo>
                <a:cubicBezTo>
                  <a:pt x="508" y="546"/>
                  <a:pt x="507" y="546"/>
                  <a:pt x="505" y="547"/>
                </a:cubicBezTo>
                <a:cubicBezTo>
                  <a:pt x="504" y="548"/>
                  <a:pt x="502" y="549"/>
                  <a:pt x="501" y="549"/>
                </a:cubicBezTo>
                <a:cubicBezTo>
                  <a:pt x="499" y="550"/>
                  <a:pt x="499" y="550"/>
                  <a:pt x="499" y="550"/>
                </a:cubicBezTo>
                <a:cubicBezTo>
                  <a:pt x="499" y="550"/>
                  <a:pt x="499" y="550"/>
                  <a:pt x="499" y="550"/>
                </a:cubicBezTo>
                <a:cubicBezTo>
                  <a:pt x="498" y="550"/>
                  <a:pt x="498" y="550"/>
                  <a:pt x="498" y="550"/>
                </a:cubicBezTo>
                <a:cubicBezTo>
                  <a:pt x="497" y="551"/>
                  <a:pt x="497" y="551"/>
                  <a:pt x="497" y="551"/>
                </a:cubicBezTo>
                <a:cubicBezTo>
                  <a:pt x="495" y="551"/>
                  <a:pt x="493" y="551"/>
                  <a:pt x="492" y="552"/>
                </a:cubicBezTo>
                <a:cubicBezTo>
                  <a:pt x="484" y="553"/>
                  <a:pt x="477" y="554"/>
                  <a:pt x="469" y="556"/>
                </a:cubicBezTo>
                <a:cubicBezTo>
                  <a:pt x="480" y="556"/>
                  <a:pt x="472" y="556"/>
                  <a:pt x="474" y="556"/>
                </a:cubicBezTo>
                <a:cubicBezTo>
                  <a:pt x="474" y="556"/>
                  <a:pt x="474" y="556"/>
                  <a:pt x="474" y="556"/>
                </a:cubicBezTo>
                <a:cubicBezTo>
                  <a:pt x="474" y="556"/>
                  <a:pt x="474" y="556"/>
                  <a:pt x="474" y="556"/>
                </a:cubicBezTo>
                <a:cubicBezTo>
                  <a:pt x="473" y="556"/>
                  <a:pt x="473" y="556"/>
                  <a:pt x="473" y="556"/>
                </a:cubicBezTo>
                <a:cubicBezTo>
                  <a:pt x="471" y="557"/>
                  <a:pt x="471" y="557"/>
                  <a:pt x="471" y="557"/>
                </a:cubicBezTo>
                <a:cubicBezTo>
                  <a:pt x="467" y="557"/>
                  <a:pt x="467" y="557"/>
                  <a:pt x="467" y="557"/>
                </a:cubicBezTo>
                <a:cubicBezTo>
                  <a:pt x="465" y="558"/>
                  <a:pt x="462" y="559"/>
                  <a:pt x="459" y="559"/>
                </a:cubicBezTo>
                <a:cubicBezTo>
                  <a:pt x="454" y="560"/>
                  <a:pt x="449" y="561"/>
                  <a:pt x="443" y="561"/>
                </a:cubicBezTo>
                <a:cubicBezTo>
                  <a:pt x="422" y="564"/>
                  <a:pt x="398" y="564"/>
                  <a:pt x="373" y="561"/>
                </a:cubicBezTo>
                <a:cubicBezTo>
                  <a:pt x="349" y="557"/>
                  <a:pt x="323" y="550"/>
                  <a:pt x="297" y="539"/>
                </a:cubicBezTo>
                <a:cubicBezTo>
                  <a:pt x="271" y="528"/>
                  <a:pt x="246" y="513"/>
                  <a:pt x="223" y="494"/>
                </a:cubicBezTo>
                <a:cubicBezTo>
                  <a:pt x="212" y="484"/>
                  <a:pt x="201" y="474"/>
                  <a:pt x="190" y="463"/>
                </a:cubicBezTo>
                <a:cubicBezTo>
                  <a:pt x="180" y="452"/>
                  <a:pt x="170" y="440"/>
                  <a:pt x="162" y="427"/>
                </a:cubicBezTo>
                <a:cubicBezTo>
                  <a:pt x="159" y="422"/>
                  <a:pt x="159" y="422"/>
                  <a:pt x="159" y="422"/>
                </a:cubicBezTo>
                <a:cubicBezTo>
                  <a:pt x="155" y="417"/>
                  <a:pt x="155" y="417"/>
                  <a:pt x="155" y="417"/>
                </a:cubicBezTo>
                <a:cubicBezTo>
                  <a:pt x="153" y="414"/>
                  <a:pt x="151" y="411"/>
                  <a:pt x="149" y="408"/>
                </a:cubicBezTo>
                <a:cubicBezTo>
                  <a:pt x="147" y="404"/>
                  <a:pt x="145" y="401"/>
                  <a:pt x="144" y="397"/>
                </a:cubicBezTo>
                <a:cubicBezTo>
                  <a:pt x="141" y="392"/>
                  <a:pt x="141" y="392"/>
                  <a:pt x="141" y="392"/>
                </a:cubicBezTo>
                <a:cubicBezTo>
                  <a:pt x="138" y="387"/>
                  <a:pt x="138" y="387"/>
                  <a:pt x="138" y="387"/>
                </a:cubicBezTo>
                <a:cubicBezTo>
                  <a:pt x="136" y="384"/>
                  <a:pt x="135" y="380"/>
                  <a:pt x="133" y="377"/>
                </a:cubicBezTo>
                <a:cubicBezTo>
                  <a:pt x="132" y="373"/>
                  <a:pt x="130" y="370"/>
                  <a:pt x="128" y="366"/>
                </a:cubicBezTo>
                <a:cubicBezTo>
                  <a:pt x="125" y="359"/>
                  <a:pt x="123" y="352"/>
                  <a:pt x="120" y="345"/>
                </a:cubicBezTo>
                <a:cubicBezTo>
                  <a:pt x="119" y="341"/>
                  <a:pt x="118" y="337"/>
                  <a:pt x="117" y="334"/>
                </a:cubicBezTo>
                <a:cubicBezTo>
                  <a:pt x="115" y="328"/>
                  <a:pt x="115" y="328"/>
                  <a:pt x="115" y="328"/>
                </a:cubicBezTo>
                <a:cubicBezTo>
                  <a:pt x="114" y="325"/>
                  <a:pt x="114" y="325"/>
                  <a:pt x="114" y="325"/>
                </a:cubicBezTo>
                <a:cubicBezTo>
                  <a:pt x="113" y="323"/>
                  <a:pt x="113" y="323"/>
                  <a:pt x="113" y="323"/>
                </a:cubicBezTo>
                <a:cubicBezTo>
                  <a:pt x="112" y="319"/>
                  <a:pt x="111" y="316"/>
                  <a:pt x="110" y="313"/>
                </a:cubicBezTo>
                <a:cubicBezTo>
                  <a:pt x="110" y="310"/>
                  <a:pt x="110" y="310"/>
                  <a:pt x="110" y="310"/>
                </a:cubicBezTo>
                <a:cubicBezTo>
                  <a:pt x="110" y="309"/>
                  <a:pt x="109" y="308"/>
                  <a:pt x="109" y="307"/>
                </a:cubicBezTo>
                <a:cubicBezTo>
                  <a:pt x="108" y="301"/>
                  <a:pt x="108" y="301"/>
                  <a:pt x="108" y="301"/>
                </a:cubicBezTo>
                <a:cubicBezTo>
                  <a:pt x="107" y="297"/>
                  <a:pt x="106" y="292"/>
                  <a:pt x="106" y="288"/>
                </a:cubicBezTo>
                <a:cubicBezTo>
                  <a:pt x="106" y="287"/>
                  <a:pt x="106" y="287"/>
                  <a:pt x="106" y="287"/>
                </a:cubicBezTo>
                <a:cubicBezTo>
                  <a:pt x="105" y="287"/>
                  <a:pt x="105" y="287"/>
                  <a:pt x="105" y="287"/>
                </a:cubicBezTo>
                <a:cubicBezTo>
                  <a:pt x="105" y="289"/>
                  <a:pt x="105" y="288"/>
                  <a:pt x="105" y="288"/>
                </a:cubicBezTo>
                <a:cubicBezTo>
                  <a:pt x="105" y="287"/>
                  <a:pt x="105" y="287"/>
                  <a:pt x="105" y="287"/>
                </a:cubicBezTo>
                <a:cubicBezTo>
                  <a:pt x="105" y="284"/>
                  <a:pt x="105" y="284"/>
                  <a:pt x="105" y="284"/>
                </a:cubicBezTo>
                <a:cubicBezTo>
                  <a:pt x="104" y="278"/>
                  <a:pt x="104" y="278"/>
                  <a:pt x="104" y="278"/>
                </a:cubicBezTo>
                <a:cubicBezTo>
                  <a:pt x="103" y="271"/>
                  <a:pt x="102" y="263"/>
                  <a:pt x="101" y="256"/>
                </a:cubicBezTo>
                <a:cubicBezTo>
                  <a:pt x="99" y="227"/>
                  <a:pt x="100" y="198"/>
                  <a:pt x="104" y="172"/>
                </a:cubicBezTo>
                <a:cubicBezTo>
                  <a:pt x="107" y="146"/>
                  <a:pt x="114" y="122"/>
                  <a:pt x="121" y="100"/>
                </a:cubicBezTo>
                <a:cubicBezTo>
                  <a:pt x="128" y="79"/>
                  <a:pt x="136" y="61"/>
                  <a:pt x="143" y="47"/>
                </a:cubicBezTo>
                <a:cubicBezTo>
                  <a:pt x="145" y="43"/>
                  <a:pt x="147" y="40"/>
                  <a:pt x="149" y="37"/>
                </a:cubicBezTo>
                <a:cubicBezTo>
                  <a:pt x="151" y="33"/>
                  <a:pt x="152" y="31"/>
                  <a:pt x="154" y="28"/>
                </a:cubicBezTo>
                <a:cubicBezTo>
                  <a:pt x="157" y="22"/>
                  <a:pt x="160" y="18"/>
                  <a:pt x="162" y="14"/>
                </a:cubicBezTo>
                <a:cubicBezTo>
                  <a:pt x="167" y="6"/>
                  <a:pt x="170" y="2"/>
                  <a:pt x="170" y="2"/>
                </a:cubicBezTo>
                <a:lnTo>
                  <a:pt x="167" y="0"/>
                </a:lnTo>
                <a:close/>
              </a:path>
            </a:pathLst>
          </a:custGeom>
          <a:solidFill>
            <a:srgbClr val="7F7F7F"/>
          </a:solidFill>
          <a:ln w="9525">
            <a:noFill/>
            <a:miter lim="800000"/>
            <a:headEnd/>
            <a:tailEnd/>
          </a:ln>
        </p:spPr>
        <p:txBody>
          <a:bodyPr/>
          <a:lstStyle/>
          <a:p>
            <a:endParaRPr lang="zh-CN" altLang="en-US"/>
          </a:p>
        </p:txBody>
      </p:sp>
      <p:sp>
        <p:nvSpPr>
          <p:cNvPr id="16394" name="Freeform 17"/>
          <p:cNvSpPr>
            <a:spLocks noEditPoints="1" noChangeArrowheads="1"/>
          </p:cNvSpPr>
          <p:nvPr/>
        </p:nvSpPr>
        <p:spPr bwMode="auto">
          <a:xfrm>
            <a:off x="4013200" y="2205038"/>
            <a:ext cx="403225" cy="417512"/>
          </a:xfrm>
          <a:custGeom>
            <a:avLst/>
            <a:gdLst>
              <a:gd name="T0" fmla="*/ 2147483646 w 215"/>
              <a:gd name="T1" fmla="*/ 0 h 223"/>
              <a:gd name="T2" fmla="*/ 0 w 215"/>
              <a:gd name="T3" fmla="*/ 2147483646 h 223"/>
              <a:gd name="T4" fmla="*/ 0 w 215"/>
              <a:gd name="T5" fmla="*/ 2147483646 h 223"/>
              <a:gd name="T6" fmla="*/ 2147483646 w 215"/>
              <a:gd name="T7" fmla="*/ 2147483646 h 223"/>
              <a:gd name="T8" fmla="*/ 2147483646 w 215"/>
              <a:gd name="T9" fmla="*/ 2147483646 h 223"/>
              <a:gd name="T10" fmla="*/ 2147483646 w 215"/>
              <a:gd name="T11" fmla="*/ 0 h 223"/>
              <a:gd name="T12" fmla="*/ 2147483646 w 215"/>
              <a:gd name="T13" fmla="*/ 2147483646 h 223"/>
              <a:gd name="T14" fmla="*/ 2147483646 w 215"/>
              <a:gd name="T15" fmla="*/ 2147483646 h 223"/>
              <a:gd name="T16" fmla="*/ 2147483646 w 215"/>
              <a:gd name="T17" fmla="*/ 2147483646 h 223"/>
              <a:gd name="T18" fmla="*/ 2147483646 w 215"/>
              <a:gd name="T19" fmla="*/ 2147483646 h 223"/>
              <a:gd name="T20" fmla="*/ 2147483646 w 215"/>
              <a:gd name="T21" fmla="*/ 2147483646 h 223"/>
              <a:gd name="T22" fmla="*/ 2147483646 w 215"/>
              <a:gd name="T23" fmla="*/ 2147483646 h 223"/>
              <a:gd name="T24" fmla="*/ 2147483646 w 215"/>
              <a:gd name="T25" fmla="*/ 2147483646 h 223"/>
              <a:gd name="T26" fmla="*/ 2147483646 w 215"/>
              <a:gd name="T27" fmla="*/ 2147483646 h 223"/>
              <a:gd name="T28" fmla="*/ 2147483646 w 215"/>
              <a:gd name="T29" fmla="*/ 2147483646 h 223"/>
              <a:gd name="T30" fmla="*/ 2147483646 w 215"/>
              <a:gd name="T31" fmla="*/ 2147483646 h 223"/>
              <a:gd name="T32" fmla="*/ 2147483646 w 215"/>
              <a:gd name="T33" fmla="*/ 2147483646 h 223"/>
              <a:gd name="T34" fmla="*/ 2147483646 w 215"/>
              <a:gd name="T35" fmla="*/ 2147483646 h 223"/>
              <a:gd name="T36" fmla="*/ 2147483646 w 215"/>
              <a:gd name="T37" fmla="*/ 2147483646 h 223"/>
              <a:gd name="T38" fmla="*/ 2147483646 w 215"/>
              <a:gd name="T39" fmla="*/ 2147483646 h 223"/>
              <a:gd name="T40" fmla="*/ 2147483646 w 215"/>
              <a:gd name="T41" fmla="*/ 2147483646 h 223"/>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15"/>
              <a:gd name="T64" fmla="*/ 0 h 223"/>
              <a:gd name="T65" fmla="*/ 215 w 215"/>
              <a:gd name="T66" fmla="*/ 223 h 223"/>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15" h="223">
                <a:moveTo>
                  <a:pt x="109" y="0"/>
                </a:moveTo>
                <a:lnTo>
                  <a:pt x="0" y="78"/>
                </a:lnTo>
                <a:lnTo>
                  <a:pt x="0" y="223"/>
                </a:lnTo>
                <a:lnTo>
                  <a:pt x="215" y="223"/>
                </a:lnTo>
                <a:lnTo>
                  <a:pt x="215" y="78"/>
                </a:lnTo>
                <a:lnTo>
                  <a:pt x="109" y="0"/>
                </a:lnTo>
                <a:close/>
                <a:moveTo>
                  <a:pt x="195" y="214"/>
                </a:moveTo>
                <a:lnTo>
                  <a:pt x="140" y="159"/>
                </a:lnTo>
                <a:lnTo>
                  <a:pt x="75" y="159"/>
                </a:lnTo>
                <a:lnTo>
                  <a:pt x="20" y="214"/>
                </a:lnTo>
                <a:lnTo>
                  <a:pt x="9" y="214"/>
                </a:lnTo>
                <a:lnTo>
                  <a:pt x="75" y="150"/>
                </a:lnTo>
                <a:lnTo>
                  <a:pt x="9" y="85"/>
                </a:lnTo>
                <a:lnTo>
                  <a:pt x="9" y="83"/>
                </a:lnTo>
                <a:lnTo>
                  <a:pt x="109" y="13"/>
                </a:lnTo>
                <a:lnTo>
                  <a:pt x="207" y="83"/>
                </a:lnTo>
                <a:lnTo>
                  <a:pt x="207" y="85"/>
                </a:lnTo>
                <a:lnTo>
                  <a:pt x="142" y="150"/>
                </a:lnTo>
                <a:lnTo>
                  <a:pt x="207" y="214"/>
                </a:lnTo>
                <a:lnTo>
                  <a:pt x="195" y="214"/>
                </a:lnTo>
                <a:close/>
              </a:path>
            </a:pathLst>
          </a:custGeom>
          <a:solidFill>
            <a:srgbClr val="FFFFFF"/>
          </a:solidFill>
          <a:ln w="9525">
            <a:noFill/>
            <a:miter lim="800000"/>
            <a:headEnd/>
            <a:tailEnd/>
          </a:ln>
        </p:spPr>
        <p:txBody>
          <a:bodyPr/>
          <a:lstStyle/>
          <a:p>
            <a:endParaRPr lang="zh-CN" altLang="en-US"/>
          </a:p>
        </p:txBody>
      </p:sp>
      <p:sp>
        <p:nvSpPr>
          <p:cNvPr id="16395" name="Freeform 18"/>
          <p:cNvSpPr>
            <a:spLocks noEditPoints="1" noChangeArrowheads="1"/>
          </p:cNvSpPr>
          <p:nvPr/>
        </p:nvSpPr>
        <p:spPr bwMode="auto">
          <a:xfrm>
            <a:off x="4805363" y="2876550"/>
            <a:ext cx="254000" cy="458788"/>
          </a:xfrm>
          <a:custGeom>
            <a:avLst/>
            <a:gdLst>
              <a:gd name="T0" fmla="*/ 2147483646 w 87"/>
              <a:gd name="T1" fmla="*/ 2147483646 h 157"/>
              <a:gd name="T2" fmla="*/ 2147483646 w 87"/>
              <a:gd name="T3" fmla="*/ 2147483646 h 157"/>
              <a:gd name="T4" fmla="*/ 2147483646 w 87"/>
              <a:gd name="T5" fmla="*/ 2147483646 h 157"/>
              <a:gd name="T6" fmla="*/ 2147483646 w 87"/>
              <a:gd name="T7" fmla="*/ 2147483646 h 157"/>
              <a:gd name="T8" fmla="*/ 2147483646 w 87"/>
              <a:gd name="T9" fmla="*/ 2147483646 h 157"/>
              <a:gd name="T10" fmla="*/ 2147483646 w 87"/>
              <a:gd name="T11" fmla="*/ 2147483646 h 157"/>
              <a:gd name="T12" fmla="*/ 2147483646 w 87"/>
              <a:gd name="T13" fmla="*/ 2147483646 h 157"/>
              <a:gd name="T14" fmla="*/ 2147483646 w 87"/>
              <a:gd name="T15" fmla="*/ 2147483646 h 157"/>
              <a:gd name="T16" fmla="*/ 2147483646 w 87"/>
              <a:gd name="T17" fmla="*/ 2147483646 h 157"/>
              <a:gd name="T18" fmla="*/ 2147483646 w 87"/>
              <a:gd name="T19" fmla="*/ 2147483646 h 157"/>
              <a:gd name="T20" fmla="*/ 2147483646 w 87"/>
              <a:gd name="T21" fmla="*/ 2147483646 h 157"/>
              <a:gd name="T22" fmla="*/ 2147483646 w 87"/>
              <a:gd name="T23" fmla="*/ 2147483646 h 157"/>
              <a:gd name="T24" fmla="*/ 2147483646 w 87"/>
              <a:gd name="T25" fmla="*/ 2147483646 h 157"/>
              <a:gd name="T26" fmla="*/ 2147483646 w 87"/>
              <a:gd name="T27" fmla="*/ 2147483646 h 157"/>
              <a:gd name="T28" fmla="*/ 2147483646 w 87"/>
              <a:gd name="T29" fmla="*/ 2147483646 h 157"/>
              <a:gd name="T30" fmla="*/ 2147483646 w 87"/>
              <a:gd name="T31" fmla="*/ 2147483646 h 157"/>
              <a:gd name="T32" fmla="*/ 2147483646 w 87"/>
              <a:gd name="T33" fmla="*/ 2147483646 h 157"/>
              <a:gd name="T34" fmla="*/ 2147483646 w 87"/>
              <a:gd name="T35" fmla="*/ 2147483646 h 157"/>
              <a:gd name="T36" fmla="*/ 2147483646 w 87"/>
              <a:gd name="T37" fmla="*/ 2147483646 h 157"/>
              <a:gd name="T38" fmla="*/ 2147483646 w 87"/>
              <a:gd name="T39" fmla="*/ 2147483646 h 157"/>
              <a:gd name="T40" fmla="*/ 0 w 87"/>
              <a:gd name="T41" fmla="*/ 2147483646 h 157"/>
              <a:gd name="T42" fmla="*/ 2147483646 w 87"/>
              <a:gd name="T43" fmla="*/ 2147483646 h 157"/>
              <a:gd name="T44" fmla="*/ 2147483646 w 87"/>
              <a:gd name="T45" fmla="*/ 2147483646 h 157"/>
              <a:gd name="T46" fmla="*/ 2147483646 w 87"/>
              <a:gd name="T47" fmla="*/ 2147483646 h 157"/>
              <a:gd name="T48" fmla="*/ 2147483646 w 87"/>
              <a:gd name="T49" fmla="*/ 2147483646 h 157"/>
              <a:gd name="T50" fmla="*/ 2147483646 w 87"/>
              <a:gd name="T51" fmla="*/ 2147483646 h 157"/>
              <a:gd name="T52" fmla="*/ 2147483646 w 87"/>
              <a:gd name="T53" fmla="*/ 2147483646 h 157"/>
              <a:gd name="T54" fmla="*/ 2147483646 w 87"/>
              <a:gd name="T55" fmla="*/ 2147483646 h 157"/>
              <a:gd name="T56" fmla="*/ 2147483646 w 87"/>
              <a:gd name="T57" fmla="*/ 2147483646 h 157"/>
              <a:gd name="T58" fmla="*/ 2147483646 w 87"/>
              <a:gd name="T59" fmla="*/ 2147483646 h 157"/>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w 87"/>
              <a:gd name="T91" fmla="*/ 0 h 157"/>
              <a:gd name="T92" fmla="*/ 87 w 87"/>
              <a:gd name="T93" fmla="*/ 157 h 157"/>
            </a:gdLst>
            <a:ahLst/>
            <a:cxnLst>
              <a:cxn ang="T60">
                <a:pos x="T0" y="T1"/>
              </a:cxn>
              <a:cxn ang="T61">
                <a:pos x="T2" y="T3"/>
              </a:cxn>
              <a:cxn ang="T62">
                <a:pos x="T4" y="T5"/>
              </a:cxn>
              <a:cxn ang="T63">
                <a:pos x="T6" y="T7"/>
              </a:cxn>
              <a:cxn ang="T64">
                <a:pos x="T8" y="T9"/>
              </a:cxn>
              <a:cxn ang="T65">
                <a:pos x="T10" y="T11"/>
              </a:cxn>
              <a:cxn ang="T66">
                <a:pos x="T12" y="T13"/>
              </a:cxn>
              <a:cxn ang="T67">
                <a:pos x="T14" y="T15"/>
              </a:cxn>
              <a:cxn ang="T68">
                <a:pos x="T16" y="T17"/>
              </a:cxn>
              <a:cxn ang="T69">
                <a:pos x="T18" y="T19"/>
              </a:cxn>
              <a:cxn ang="T70">
                <a:pos x="T20" y="T21"/>
              </a:cxn>
              <a:cxn ang="T71">
                <a:pos x="T22" y="T23"/>
              </a:cxn>
              <a:cxn ang="T72">
                <a:pos x="T24" y="T25"/>
              </a:cxn>
              <a:cxn ang="T73">
                <a:pos x="T26" y="T27"/>
              </a:cxn>
              <a:cxn ang="T74">
                <a:pos x="T28" y="T29"/>
              </a:cxn>
              <a:cxn ang="T75">
                <a:pos x="T30" y="T31"/>
              </a:cxn>
              <a:cxn ang="T76">
                <a:pos x="T32" y="T33"/>
              </a:cxn>
              <a:cxn ang="T77">
                <a:pos x="T34" y="T35"/>
              </a:cxn>
              <a:cxn ang="T78">
                <a:pos x="T36" y="T37"/>
              </a:cxn>
              <a:cxn ang="T79">
                <a:pos x="T38" y="T39"/>
              </a:cxn>
              <a:cxn ang="T80">
                <a:pos x="T40" y="T41"/>
              </a:cxn>
              <a:cxn ang="T81">
                <a:pos x="T42" y="T43"/>
              </a:cxn>
              <a:cxn ang="T82">
                <a:pos x="T44" y="T45"/>
              </a:cxn>
              <a:cxn ang="T83">
                <a:pos x="T46" y="T47"/>
              </a:cxn>
              <a:cxn ang="T84">
                <a:pos x="T48" y="T49"/>
              </a:cxn>
              <a:cxn ang="T85">
                <a:pos x="T50" y="T51"/>
              </a:cxn>
              <a:cxn ang="T86">
                <a:pos x="T52" y="T53"/>
              </a:cxn>
              <a:cxn ang="T87">
                <a:pos x="T54" y="T55"/>
              </a:cxn>
              <a:cxn ang="T88">
                <a:pos x="T56" y="T57"/>
              </a:cxn>
              <a:cxn ang="T89">
                <a:pos x="T58" y="T59"/>
              </a:cxn>
            </a:cxnLst>
            <a:rect l="T90" t="T91" r="T92" b="T93"/>
            <a:pathLst>
              <a:path w="87" h="157">
                <a:moveTo>
                  <a:pt x="79" y="53"/>
                </a:moveTo>
                <a:cubicBezTo>
                  <a:pt x="87" y="36"/>
                  <a:pt x="78" y="15"/>
                  <a:pt x="61" y="8"/>
                </a:cubicBezTo>
                <a:cubicBezTo>
                  <a:pt x="43" y="0"/>
                  <a:pt x="23" y="8"/>
                  <a:pt x="15" y="26"/>
                </a:cubicBezTo>
                <a:cubicBezTo>
                  <a:pt x="10" y="39"/>
                  <a:pt x="13" y="54"/>
                  <a:pt x="22" y="63"/>
                </a:cubicBezTo>
                <a:cubicBezTo>
                  <a:pt x="18" y="65"/>
                  <a:pt x="18" y="65"/>
                  <a:pt x="18" y="65"/>
                </a:cubicBezTo>
                <a:cubicBezTo>
                  <a:pt x="21" y="73"/>
                  <a:pt x="21" y="73"/>
                  <a:pt x="21" y="73"/>
                </a:cubicBezTo>
                <a:cubicBezTo>
                  <a:pt x="17" y="74"/>
                  <a:pt x="17" y="74"/>
                  <a:pt x="17" y="74"/>
                </a:cubicBezTo>
                <a:cubicBezTo>
                  <a:pt x="21" y="85"/>
                  <a:pt x="21" y="85"/>
                  <a:pt x="21" y="85"/>
                </a:cubicBezTo>
                <a:cubicBezTo>
                  <a:pt x="15" y="88"/>
                  <a:pt x="15" y="88"/>
                  <a:pt x="15" y="88"/>
                </a:cubicBezTo>
                <a:cubicBezTo>
                  <a:pt x="19" y="99"/>
                  <a:pt x="19" y="99"/>
                  <a:pt x="19" y="99"/>
                </a:cubicBezTo>
                <a:cubicBezTo>
                  <a:pt x="13" y="102"/>
                  <a:pt x="13" y="102"/>
                  <a:pt x="13" y="102"/>
                </a:cubicBezTo>
                <a:cubicBezTo>
                  <a:pt x="17" y="112"/>
                  <a:pt x="17" y="112"/>
                  <a:pt x="17" y="112"/>
                </a:cubicBezTo>
                <a:cubicBezTo>
                  <a:pt x="10" y="115"/>
                  <a:pt x="10" y="115"/>
                  <a:pt x="10" y="115"/>
                </a:cubicBezTo>
                <a:cubicBezTo>
                  <a:pt x="13" y="122"/>
                  <a:pt x="13" y="122"/>
                  <a:pt x="13" y="122"/>
                </a:cubicBezTo>
                <a:cubicBezTo>
                  <a:pt x="8" y="124"/>
                  <a:pt x="8" y="124"/>
                  <a:pt x="8" y="124"/>
                </a:cubicBezTo>
                <a:cubicBezTo>
                  <a:pt x="11" y="130"/>
                  <a:pt x="11" y="130"/>
                  <a:pt x="11" y="130"/>
                </a:cubicBezTo>
                <a:cubicBezTo>
                  <a:pt x="10" y="130"/>
                  <a:pt x="10" y="130"/>
                  <a:pt x="10" y="130"/>
                </a:cubicBezTo>
                <a:cubicBezTo>
                  <a:pt x="5" y="133"/>
                  <a:pt x="5" y="133"/>
                  <a:pt x="5" y="133"/>
                </a:cubicBezTo>
                <a:cubicBezTo>
                  <a:pt x="7" y="138"/>
                  <a:pt x="7" y="138"/>
                  <a:pt x="7" y="138"/>
                </a:cubicBezTo>
                <a:cubicBezTo>
                  <a:pt x="6" y="141"/>
                  <a:pt x="6" y="141"/>
                  <a:pt x="6" y="141"/>
                </a:cubicBezTo>
                <a:cubicBezTo>
                  <a:pt x="0" y="143"/>
                  <a:pt x="0" y="143"/>
                  <a:pt x="0" y="143"/>
                </a:cubicBezTo>
                <a:cubicBezTo>
                  <a:pt x="4" y="157"/>
                  <a:pt x="4" y="157"/>
                  <a:pt x="4" y="157"/>
                </a:cubicBezTo>
                <a:cubicBezTo>
                  <a:pt x="17" y="150"/>
                  <a:pt x="17" y="150"/>
                  <a:pt x="17" y="150"/>
                </a:cubicBezTo>
                <a:cubicBezTo>
                  <a:pt x="50" y="74"/>
                  <a:pt x="50" y="74"/>
                  <a:pt x="50" y="74"/>
                </a:cubicBezTo>
                <a:cubicBezTo>
                  <a:pt x="63" y="73"/>
                  <a:pt x="74" y="66"/>
                  <a:pt x="79" y="53"/>
                </a:cubicBezTo>
                <a:close/>
                <a:moveTo>
                  <a:pt x="55" y="16"/>
                </a:moveTo>
                <a:cubicBezTo>
                  <a:pt x="60" y="18"/>
                  <a:pt x="62" y="24"/>
                  <a:pt x="60" y="29"/>
                </a:cubicBezTo>
                <a:cubicBezTo>
                  <a:pt x="58" y="33"/>
                  <a:pt x="53" y="36"/>
                  <a:pt x="48" y="34"/>
                </a:cubicBezTo>
                <a:cubicBezTo>
                  <a:pt x="43" y="31"/>
                  <a:pt x="40" y="26"/>
                  <a:pt x="43" y="21"/>
                </a:cubicBezTo>
                <a:cubicBezTo>
                  <a:pt x="45" y="16"/>
                  <a:pt x="50" y="14"/>
                  <a:pt x="55" y="16"/>
                </a:cubicBezTo>
                <a:close/>
              </a:path>
            </a:pathLst>
          </a:custGeom>
          <a:solidFill>
            <a:srgbClr val="FFFFFF"/>
          </a:solidFill>
          <a:ln w="9525">
            <a:noFill/>
            <a:miter lim="800000"/>
            <a:headEnd/>
            <a:tailEnd/>
          </a:ln>
        </p:spPr>
        <p:txBody>
          <a:bodyPr/>
          <a:lstStyle/>
          <a:p>
            <a:endParaRPr lang="zh-CN" altLang="en-US"/>
          </a:p>
        </p:txBody>
      </p:sp>
      <p:grpSp>
        <p:nvGrpSpPr>
          <p:cNvPr id="16396" name="组合 11"/>
          <p:cNvGrpSpPr>
            <a:grpSpLocks/>
          </p:cNvGrpSpPr>
          <p:nvPr/>
        </p:nvGrpSpPr>
        <p:grpSpPr bwMode="auto">
          <a:xfrm>
            <a:off x="3738563" y="4689475"/>
            <a:ext cx="414337" cy="279400"/>
            <a:chOff x="0" y="0"/>
            <a:chExt cx="414138" cy="279215"/>
          </a:xfrm>
        </p:grpSpPr>
        <p:sp>
          <p:nvSpPr>
            <p:cNvPr id="16422" name="Freeform 19@|5FFC:16777215|FBC:16777215|LFC:16777215|LBC:16777215"/>
            <p:cNvSpPr>
              <a:spLocks noEditPoints="1" noChangeArrowheads="1"/>
            </p:cNvSpPr>
            <p:nvPr/>
          </p:nvSpPr>
          <p:spPr bwMode="auto">
            <a:xfrm>
              <a:off x="0" y="0"/>
              <a:ext cx="414138" cy="279215"/>
            </a:xfrm>
            <a:custGeom>
              <a:avLst/>
              <a:gdLst>
                <a:gd name="T0" fmla="*/ 2147483646 w 142"/>
                <a:gd name="T1" fmla="*/ 2147483646 h 96"/>
                <a:gd name="T2" fmla="*/ 2147483646 w 142"/>
                <a:gd name="T3" fmla="*/ 2147483646 h 96"/>
                <a:gd name="T4" fmla="*/ 2147483646 w 142"/>
                <a:gd name="T5" fmla="*/ 2147483646 h 96"/>
                <a:gd name="T6" fmla="*/ 2147483646 w 142"/>
                <a:gd name="T7" fmla="*/ 2147483646 h 96"/>
                <a:gd name="T8" fmla="*/ 2147483646 w 142"/>
                <a:gd name="T9" fmla="*/ 0 h 96"/>
                <a:gd name="T10" fmla="*/ 2147483646 w 142"/>
                <a:gd name="T11" fmla="*/ 0 h 96"/>
                <a:gd name="T12" fmla="*/ 2147483646 w 142"/>
                <a:gd name="T13" fmla="*/ 2147483646 h 96"/>
                <a:gd name="T14" fmla="*/ 2147483646 w 142"/>
                <a:gd name="T15" fmla="*/ 2147483646 h 96"/>
                <a:gd name="T16" fmla="*/ 2147483646 w 142"/>
                <a:gd name="T17" fmla="*/ 2147483646 h 96"/>
                <a:gd name="T18" fmla="*/ 2147483646 w 142"/>
                <a:gd name="T19" fmla="*/ 2147483646 h 96"/>
                <a:gd name="T20" fmla="*/ 0 w 142"/>
                <a:gd name="T21" fmla="*/ 2147483646 h 96"/>
                <a:gd name="T22" fmla="*/ 0 w 142"/>
                <a:gd name="T23" fmla="*/ 2147483646 h 96"/>
                <a:gd name="T24" fmla="*/ 2147483646 w 142"/>
                <a:gd name="T25" fmla="*/ 2147483646 h 96"/>
                <a:gd name="T26" fmla="*/ 2147483646 w 142"/>
                <a:gd name="T27" fmla="*/ 2147483646 h 96"/>
                <a:gd name="T28" fmla="*/ 2147483646 w 142"/>
                <a:gd name="T29" fmla="*/ 2147483646 h 96"/>
                <a:gd name="T30" fmla="*/ 2147483646 w 142"/>
                <a:gd name="T31" fmla="*/ 2147483646 h 96"/>
                <a:gd name="T32" fmla="*/ 2147483646 w 142"/>
                <a:gd name="T33" fmla="*/ 2147483646 h 96"/>
                <a:gd name="T34" fmla="*/ 2147483646 w 142"/>
                <a:gd name="T35" fmla="*/ 2147483646 h 96"/>
                <a:gd name="T36" fmla="*/ 2147483646 w 142"/>
                <a:gd name="T37" fmla="*/ 2147483646 h 96"/>
                <a:gd name="T38" fmla="*/ 2147483646 w 142"/>
                <a:gd name="T39" fmla="*/ 2147483646 h 96"/>
                <a:gd name="T40" fmla="*/ 2147483646 w 142"/>
                <a:gd name="T41" fmla="*/ 2147483646 h 96"/>
                <a:gd name="T42" fmla="*/ 2147483646 w 142"/>
                <a:gd name="T43" fmla="*/ 2147483646 h 96"/>
                <a:gd name="T44" fmla="*/ 2147483646 w 142"/>
                <a:gd name="T45" fmla="*/ 2147483646 h 96"/>
                <a:gd name="T46" fmla="*/ 2147483646 w 142"/>
                <a:gd name="T47" fmla="*/ 2147483646 h 96"/>
                <a:gd name="T48" fmla="*/ 2147483646 w 142"/>
                <a:gd name="T49" fmla="*/ 2147483646 h 96"/>
                <a:gd name="T50" fmla="*/ 2147483646 w 142"/>
                <a:gd name="T51" fmla="*/ 2147483646 h 96"/>
                <a:gd name="T52" fmla="*/ 2147483646 w 142"/>
                <a:gd name="T53" fmla="*/ 2147483646 h 96"/>
                <a:gd name="T54" fmla="*/ 2147483646 w 142"/>
                <a:gd name="T55" fmla="*/ 2147483646 h 96"/>
                <a:gd name="T56" fmla="*/ 2147483646 w 142"/>
                <a:gd name="T57" fmla="*/ 2147483646 h 96"/>
                <a:gd name="T58" fmla="*/ 2147483646 w 142"/>
                <a:gd name="T59" fmla="*/ 2147483646 h 96"/>
                <a:gd name="T60" fmla="*/ 2147483646 w 142"/>
                <a:gd name="T61" fmla="*/ 2147483646 h 96"/>
                <a:gd name="T62" fmla="*/ 2147483646 w 142"/>
                <a:gd name="T63" fmla="*/ 2147483646 h 96"/>
                <a:gd name="T64" fmla="*/ 2147483646 w 142"/>
                <a:gd name="T65" fmla="*/ 2147483646 h 96"/>
                <a:gd name="T66" fmla="*/ 2147483646 w 142"/>
                <a:gd name="T67" fmla="*/ 2147483646 h 96"/>
                <a:gd name="T68" fmla="*/ 2147483646 w 142"/>
                <a:gd name="T69" fmla="*/ 2147483646 h 96"/>
                <a:gd name="T70" fmla="*/ 2147483646 w 142"/>
                <a:gd name="T71" fmla="*/ 2147483646 h 96"/>
                <a:gd name="T72" fmla="*/ 2147483646 w 142"/>
                <a:gd name="T73" fmla="*/ 2147483646 h 96"/>
                <a:gd name="T74" fmla="*/ 2147483646 w 142"/>
                <a:gd name="T75" fmla="*/ 2147483646 h 96"/>
                <a:gd name="T76" fmla="*/ 2147483646 w 142"/>
                <a:gd name="T77" fmla="*/ 2147483646 h 96"/>
                <a:gd name="T78" fmla="*/ 2147483646 w 142"/>
                <a:gd name="T79" fmla="*/ 2147483646 h 9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w 142"/>
                <a:gd name="T121" fmla="*/ 0 h 96"/>
                <a:gd name="T122" fmla="*/ 142 w 142"/>
                <a:gd name="T123" fmla="*/ 96 h 9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T120" t="T121" r="T122" b="T123"/>
              <a:pathLst>
                <a:path w="142" h="96">
                  <a:moveTo>
                    <a:pt x="130" y="15"/>
                  </a:moveTo>
                  <a:cubicBezTo>
                    <a:pt x="102" y="15"/>
                    <a:pt x="102" y="15"/>
                    <a:pt x="102" y="15"/>
                  </a:cubicBezTo>
                  <a:cubicBezTo>
                    <a:pt x="102" y="14"/>
                    <a:pt x="102" y="14"/>
                    <a:pt x="102" y="14"/>
                  </a:cubicBezTo>
                  <a:cubicBezTo>
                    <a:pt x="96" y="5"/>
                    <a:pt x="96" y="5"/>
                    <a:pt x="96" y="5"/>
                  </a:cubicBezTo>
                  <a:cubicBezTo>
                    <a:pt x="95" y="2"/>
                    <a:pt x="90" y="0"/>
                    <a:pt x="87" y="0"/>
                  </a:cubicBezTo>
                  <a:cubicBezTo>
                    <a:pt x="55" y="0"/>
                    <a:pt x="55" y="0"/>
                    <a:pt x="55" y="0"/>
                  </a:cubicBezTo>
                  <a:cubicBezTo>
                    <a:pt x="52" y="0"/>
                    <a:pt x="48" y="2"/>
                    <a:pt x="46" y="5"/>
                  </a:cubicBezTo>
                  <a:cubicBezTo>
                    <a:pt x="40" y="14"/>
                    <a:pt x="40" y="14"/>
                    <a:pt x="40" y="14"/>
                  </a:cubicBezTo>
                  <a:cubicBezTo>
                    <a:pt x="40" y="14"/>
                    <a:pt x="40" y="14"/>
                    <a:pt x="40" y="15"/>
                  </a:cubicBezTo>
                  <a:cubicBezTo>
                    <a:pt x="12" y="15"/>
                    <a:pt x="12" y="15"/>
                    <a:pt x="12" y="15"/>
                  </a:cubicBezTo>
                  <a:cubicBezTo>
                    <a:pt x="5" y="15"/>
                    <a:pt x="0" y="20"/>
                    <a:pt x="0" y="26"/>
                  </a:cubicBezTo>
                  <a:cubicBezTo>
                    <a:pt x="0" y="84"/>
                    <a:pt x="0" y="84"/>
                    <a:pt x="0" y="84"/>
                  </a:cubicBezTo>
                  <a:cubicBezTo>
                    <a:pt x="0" y="91"/>
                    <a:pt x="5" y="96"/>
                    <a:pt x="12" y="96"/>
                  </a:cubicBezTo>
                  <a:cubicBezTo>
                    <a:pt x="130" y="96"/>
                    <a:pt x="130" y="96"/>
                    <a:pt x="130" y="96"/>
                  </a:cubicBezTo>
                  <a:cubicBezTo>
                    <a:pt x="137" y="96"/>
                    <a:pt x="142" y="91"/>
                    <a:pt x="142" y="84"/>
                  </a:cubicBezTo>
                  <a:cubicBezTo>
                    <a:pt x="142" y="26"/>
                    <a:pt x="142" y="26"/>
                    <a:pt x="142" y="26"/>
                  </a:cubicBezTo>
                  <a:cubicBezTo>
                    <a:pt x="142" y="20"/>
                    <a:pt x="137" y="15"/>
                    <a:pt x="130" y="15"/>
                  </a:cubicBezTo>
                  <a:close/>
                  <a:moveTo>
                    <a:pt x="30" y="31"/>
                  </a:moveTo>
                  <a:cubicBezTo>
                    <a:pt x="8" y="31"/>
                    <a:pt x="8" y="31"/>
                    <a:pt x="8" y="31"/>
                  </a:cubicBezTo>
                  <a:cubicBezTo>
                    <a:pt x="8" y="22"/>
                    <a:pt x="8" y="22"/>
                    <a:pt x="8" y="22"/>
                  </a:cubicBezTo>
                  <a:cubicBezTo>
                    <a:pt x="30" y="22"/>
                    <a:pt x="30" y="22"/>
                    <a:pt x="30" y="22"/>
                  </a:cubicBezTo>
                  <a:lnTo>
                    <a:pt x="30" y="31"/>
                  </a:lnTo>
                  <a:close/>
                  <a:moveTo>
                    <a:pt x="71" y="90"/>
                  </a:moveTo>
                  <a:cubicBezTo>
                    <a:pt x="52" y="90"/>
                    <a:pt x="36" y="74"/>
                    <a:pt x="36" y="55"/>
                  </a:cubicBezTo>
                  <a:cubicBezTo>
                    <a:pt x="36" y="35"/>
                    <a:pt x="52" y="20"/>
                    <a:pt x="71" y="20"/>
                  </a:cubicBezTo>
                  <a:cubicBezTo>
                    <a:pt x="90" y="20"/>
                    <a:pt x="106" y="35"/>
                    <a:pt x="106" y="55"/>
                  </a:cubicBezTo>
                  <a:cubicBezTo>
                    <a:pt x="106" y="74"/>
                    <a:pt x="90" y="90"/>
                    <a:pt x="71" y="90"/>
                  </a:cubicBezTo>
                  <a:close/>
                  <a:moveTo>
                    <a:pt x="136" y="30"/>
                  </a:moveTo>
                  <a:cubicBezTo>
                    <a:pt x="132" y="30"/>
                    <a:pt x="132" y="30"/>
                    <a:pt x="132" y="30"/>
                  </a:cubicBezTo>
                  <a:cubicBezTo>
                    <a:pt x="132" y="34"/>
                    <a:pt x="132" y="34"/>
                    <a:pt x="132" y="34"/>
                  </a:cubicBezTo>
                  <a:cubicBezTo>
                    <a:pt x="126" y="34"/>
                    <a:pt x="126" y="34"/>
                    <a:pt x="126" y="34"/>
                  </a:cubicBezTo>
                  <a:cubicBezTo>
                    <a:pt x="126" y="30"/>
                    <a:pt x="126" y="30"/>
                    <a:pt x="126" y="30"/>
                  </a:cubicBezTo>
                  <a:cubicBezTo>
                    <a:pt x="121" y="30"/>
                    <a:pt x="121" y="30"/>
                    <a:pt x="121" y="30"/>
                  </a:cubicBezTo>
                  <a:cubicBezTo>
                    <a:pt x="121" y="24"/>
                    <a:pt x="121" y="24"/>
                    <a:pt x="121" y="24"/>
                  </a:cubicBezTo>
                  <a:cubicBezTo>
                    <a:pt x="126" y="24"/>
                    <a:pt x="126" y="24"/>
                    <a:pt x="126" y="24"/>
                  </a:cubicBezTo>
                  <a:cubicBezTo>
                    <a:pt x="126" y="19"/>
                    <a:pt x="126" y="19"/>
                    <a:pt x="126" y="19"/>
                  </a:cubicBezTo>
                  <a:cubicBezTo>
                    <a:pt x="132" y="19"/>
                    <a:pt x="132" y="19"/>
                    <a:pt x="132" y="19"/>
                  </a:cubicBezTo>
                  <a:cubicBezTo>
                    <a:pt x="132" y="24"/>
                    <a:pt x="132" y="24"/>
                    <a:pt x="132" y="24"/>
                  </a:cubicBezTo>
                  <a:cubicBezTo>
                    <a:pt x="136" y="24"/>
                    <a:pt x="136" y="24"/>
                    <a:pt x="136" y="24"/>
                  </a:cubicBezTo>
                  <a:lnTo>
                    <a:pt x="136" y="30"/>
                  </a:lnTo>
                  <a:close/>
                </a:path>
              </a:pathLst>
            </a:custGeom>
            <a:solidFill>
              <a:srgbClr val="FFFFFF"/>
            </a:solidFill>
            <a:ln w="9525">
              <a:noFill/>
              <a:miter lim="800000"/>
              <a:headEnd/>
              <a:tailEnd/>
            </a:ln>
          </p:spPr>
          <p:txBody>
            <a:bodyPr/>
            <a:lstStyle/>
            <a:p>
              <a:endParaRPr lang="zh-CN" altLang="en-US"/>
            </a:p>
          </p:txBody>
        </p:sp>
        <p:sp>
          <p:nvSpPr>
            <p:cNvPr id="16423" name="Freeform 20@|5FFC:16777215|FBC:16777215|LFC:16777215|LBC:16777215"/>
            <p:cNvSpPr>
              <a:spLocks noEditPoints="1" noChangeArrowheads="1"/>
            </p:cNvSpPr>
            <p:nvPr/>
          </p:nvSpPr>
          <p:spPr bwMode="auto">
            <a:xfrm>
              <a:off x="125554" y="74957"/>
              <a:ext cx="166780" cy="166780"/>
            </a:xfrm>
            <a:custGeom>
              <a:avLst/>
              <a:gdLst>
                <a:gd name="T0" fmla="*/ 2147483646 w 57"/>
                <a:gd name="T1" fmla="*/ 2147483646 h 57"/>
                <a:gd name="T2" fmla="*/ 0 w 57"/>
                <a:gd name="T3" fmla="*/ 2147483646 h 57"/>
                <a:gd name="T4" fmla="*/ 2147483646 w 57"/>
                <a:gd name="T5" fmla="*/ 0 h 57"/>
                <a:gd name="T6" fmla="*/ 2147483646 w 57"/>
                <a:gd name="T7" fmla="*/ 2147483646 h 57"/>
                <a:gd name="T8" fmla="*/ 2147483646 w 57"/>
                <a:gd name="T9" fmla="*/ 2147483646 h 57"/>
                <a:gd name="T10" fmla="*/ 2147483646 w 57"/>
                <a:gd name="T11" fmla="*/ 2147483646 h 57"/>
                <a:gd name="T12" fmla="*/ 2147483646 w 57"/>
                <a:gd name="T13" fmla="*/ 2147483646 h 57"/>
                <a:gd name="T14" fmla="*/ 2147483646 w 57"/>
                <a:gd name="T15" fmla="*/ 2147483646 h 57"/>
                <a:gd name="T16" fmla="*/ 2147483646 w 57"/>
                <a:gd name="T17" fmla="*/ 2147483646 h 57"/>
                <a:gd name="T18" fmla="*/ 2147483646 w 57"/>
                <a:gd name="T19" fmla="*/ 2147483646 h 5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57"/>
                <a:gd name="T31" fmla="*/ 0 h 57"/>
                <a:gd name="T32" fmla="*/ 57 w 57"/>
                <a:gd name="T33" fmla="*/ 57 h 5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57" h="57">
                  <a:moveTo>
                    <a:pt x="28" y="57"/>
                  </a:moveTo>
                  <a:cubicBezTo>
                    <a:pt x="12" y="57"/>
                    <a:pt x="0" y="44"/>
                    <a:pt x="0" y="29"/>
                  </a:cubicBezTo>
                  <a:cubicBezTo>
                    <a:pt x="0" y="13"/>
                    <a:pt x="12" y="0"/>
                    <a:pt x="28" y="0"/>
                  </a:cubicBezTo>
                  <a:cubicBezTo>
                    <a:pt x="44" y="0"/>
                    <a:pt x="57" y="13"/>
                    <a:pt x="57" y="29"/>
                  </a:cubicBezTo>
                  <a:cubicBezTo>
                    <a:pt x="57" y="44"/>
                    <a:pt x="44" y="57"/>
                    <a:pt x="28" y="57"/>
                  </a:cubicBezTo>
                  <a:close/>
                  <a:moveTo>
                    <a:pt x="28" y="9"/>
                  </a:moveTo>
                  <a:cubicBezTo>
                    <a:pt x="17" y="9"/>
                    <a:pt x="9" y="18"/>
                    <a:pt x="9" y="29"/>
                  </a:cubicBezTo>
                  <a:cubicBezTo>
                    <a:pt x="9" y="39"/>
                    <a:pt x="17" y="48"/>
                    <a:pt x="28" y="48"/>
                  </a:cubicBezTo>
                  <a:cubicBezTo>
                    <a:pt x="39" y="48"/>
                    <a:pt x="48" y="39"/>
                    <a:pt x="48" y="29"/>
                  </a:cubicBezTo>
                  <a:cubicBezTo>
                    <a:pt x="48" y="18"/>
                    <a:pt x="39" y="9"/>
                    <a:pt x="28" y="9"/>
                  </a:cubicBezTo>
                  <a:close/>
                </a:path>
              </a:pathLst>
            </a:custGeom>
            <a:solidFill>
              <a:srgbClr val="FFFFFF"/>
            </a:solidFill>
            <a:ln w="9525">
              <a:noFill/>
              <a:miter lim="800000"/>
              <a:headEnd/>
              <a:tailEnd/>
            </a:ln>
          </p:spPr>
          <p:txBody>
            <a:bodyPr/>
            <a:lstStyle/>
            <a:p>
              <a:endParaRPr lang="zh-CN" altLang="en-US"/>
            </a:p>
          </p:txBody>
        </p:sp>
      </p:grpSp>
      <p:grpSp>
        <p:nvGrpSpPr>
          <p:cNvPr id="16397" name="组合 14"/>
          <p:cNvGrpSpPr>
            <a:grpSpLocks/>
          </p:cNvGrpSpPr>
          <p:nvPr/>
        </p:nvGrpSpPr>
        <p:grpSpPr bwMode="auto">
          <a:xfrm>
            <a:off x="4597400" y="3941763"/>
            <a:ext cx="406400" cy="442912"/>
            <a:chOff x="0" y="0"/>
            <a:chExt cx="406642" cy="442246"/>
          </a:xfrm>
        </p:grpSpPr>
        <p:sp>
          <p:nvSpPr>
            <p:cNvPr id="16413" name="Freeform 31@|5FFC:16777215|FBC:16777215|LFC:16777215|LBC:16777215"/>
            <p:cNvSpPr>
              <a:spLocks noChangeArrowheads="1"/>
            </p:cNvSpPr>
            <p:nvPr/>
          </p:nvSpPr>
          <p:spPr bwMode="auto">
            <a:xfrm>
              <a:off x="0" y="67461"/>
              <a:ext cx="239862" cy="374785"/>
            </a:xfrm>
            <a:custGeom>
              <a:avLst/>
              <a:gdLst>
                <a:gd name="T0" fmla="*/ 0 w 128"/>
                <a:gd name="T1" fmla="*/ 2147483646 h 200"/>
                <a:gd name="T2" fmla="*/ 2147483646 w 128"/>
                <a:gd name="T3" fmla="*/ 0 h 200"/>
                <a:gd name="T4" fmla="*/ 2147483646 w 128"/>
                <a:gd name="T5" fmla="*/ 2147483646 h 200"/>
                <a:gd name="T6" fmla="*/ 2147483646 w 128"/>
                <a:gd name="T7" fmla="*/ 2147483646 h 200"/>
                <a:gd name="T8" fmla="*/ 0 w 128"/>
                <a:gd name="T9" fmla="*/ 2147483646 h 200"/>
                <a:gd name="T10" fmla="*/ 0 60000 65536"/>
                <a:gd name="T11" fmla="*/ 0 60000 65536"/>
                <a:gd name="T12" fmla="*/ 0 60000 65536"/>
                <a:gd name="T13" fmla="*/ 0 60000 65536"/>
                <a:gd name="T14" fmla="*/ 0 60000 65536"/>
                <a:gd name="T15" fmla="*/ 0 w 128"/>
                <a:gd name="T16" fmla="*/ 0 h 200"/>
                <a:gd name="T17" fmla="*/ 128 w 128"/>
                <a:gd name="T18" fmla="*/ 200 h 200"/>
              </a:gdLst>
              <a:ahLst/>
              <a:cxnLst>
                <a:cxn ang="T10">
                  <a:pos x="T0" y="T1"/>
                </a:cxn>
                <a:cxn ang="T11">
                  <a:pos x="T2" y="T3"/>
                </a:cxn>
                <a:cxn ang="T12">
                  <a:pos x="T4" y="T5"/>
                </a:cxn>
                <a:cxn ang="T13">
                  <a:pos x="T6" y="T7"/>
                </a:cxn>
                <a:cxn ang="T14">
                  <a:pos x="T8" y="T9"/>
                </a:cxn>
              </a:cxnLst>
              <a:rect l="T15" t="T16" r="T17" b="T18"/>
              <a:pathLst>
                <a:path w="128" h="200">
                  <a:moveTo>
                    <a:pt x="0" y="189"/>
                  </a:moveTo>
                  <a:lnTo>
                    <a:pt x="121" y="0"/>
                  </a:lnTo>
                  <a:lnTo>
                    <a:pt x="128" y="5"/>
                  </a:lnTo>
                  <a:lnTo>
                    <a:pt x="19" y="200"/>
                  </a:lnTo>
                  <a:lnTo>
                    <a:pt x="0" y="189"/>
                  </a:lnTo>
                  <a:close/>
                </a:path>
              </a:pathLst>
            </a:custGeom>
            <a:solidFill>
              <a:srgbClr val="FFFFFF"/>
            </a:solidFill>
            <a:ln w="9525">
              <a:noFill/>
              <a:miter lim="800000"/>
              <a:headEnd/>
              <a:tailEnd/>
            </a:ln>
          </p:spPr>
          <p:txBody>
            <a:bodyPr/>
            <a:lstStyle/>
            <a:p>
              <a:endParaRPr lang="zh-CN" altLang="en-US"/>
            </a:p>
          </p:txBody>
        </p:sp>
        <p:sp>
          <p:nvSpPr>
            <p:cNvPr id="16414" name="Freeform 32@|5FFC:16777215|FBC:16777215|LFC:16777215|LBC:16777215"/>
            <p:cNvSpPr>
              <a:spLocks noChangeArrowheads="1"/>
            </p:cNvSpPr>
            <p:nvPr/>
          </p:nvSpPr>
          <p:spPr bwMode="auto">
            <a:xfrm>
              <a:off x="226745" y="26235"/>
              <a:ext cx="37478" cy="50596"/>
            </a:xfrm>
            <a:custGeom>
              <a:avLst/>
              <a:gdLst>
                <a:gd name="T0" fmla="*/ 2147483646 w 20"/>
                <a:gd name="T1" fmla="*/ 2147483646 h 27"/>
                <a:gd name="T2" fmla="*/ 0 w 20"/>
                <a:gd name="T3" fmla="*/ 2147483646 h 27"/>
                <a:gd name="T4" fmla="*/ 2147483646 w 20"/>
                <a:gd name="T5" fmla="*/ 0 h 27"/>
                <a:gd name="T6" fmla="*/ 2147483646 w 20"/>
                <a:gd name="T7" fmla="*/ 2147483646 h 27"/>
                <a:gd name="T8" fmla="*/ 2147483646 w 20"/>
                <a:gd name="T9" fmla="*/ 2147483646 h 27"/>
                <a:gd name="T10" fmla="*/ 0 60000 65536"/>
                <a:gd name="T11" fmla="*/ 0 60000 65536"/>
                <a:gd name="T12" fmla="*/ 0 60000 65536"/>
                <a:gd name="T13" fmla="*/ 0 60000 65536"/>
                <a:gd name="T14" fmla="*/ 0 60000 65536"/>
                <a:gd name="T15" fmla="*/ 0 w 20"/>
                <a:gd name="T16" fmla="*/ 0 h 27"/>
                <a:gd name="T17" fmla="*/ 20 w 20"/>
                <a:gd name="T18" fmla="*/ 27 h 27"/>
              </a:gdLst>
              <a:ahLst/>
              <a:cxnLst>
                <a:cxn ang="T10">
                  <a:pos x="T0" y="T1"/>
                </a:cxn>
                <a:cxn ang="T11">
                  <a:pos x="T2" y="T3"/>
                </a:cxn>
                <a:cxn ang="T12">
                  <a:pos x="T4" y="T5"/>
                </a:cxn>
                <a:cxn ang="T13">
                  <a:pos x="T6" y="T7"/>
                </a:cxn>
                <a:cxn ang="T14">
                  <a:pos x="T8" y="T9"/>
                </a:cxn>
              </a:cxnLst>
              <a:rect l="T15" t="T16" r="T17" b="T18"/>
              <a:pathLst>
                <a:path w="20" h="27">
                  <a:moveTo>
                    <a:pt x="7" y="27"/>
                  </a:moveTo>
                  <a:lnTo>
                    <a:pt x="0" y="22"/>
                  </a:lnTo>
                  <a:lnTo>
                    <a:pt x="10" y="0"/>
                  </a:lnTo>
                  <a:lnTo>
                    <a:pt x="20" y="5"/>
                  </a:lnTo>
                  <a:lnTo>
                    <a:pt x="7" y="27"/>
                  </a:lnTo>
                  <a:close/>
                </a:path>
              </a:pathLst>
            </a:custGeom>
            <a:solidFill>
              <a:srgbClr val="FFFFFF"/>
            </a:solidFill>
            <a:ln w="9525">
              <a:noFill/>
              <a:miter lim="800000"/>
              <a:headEnd/>
              <a:tailEnd/>
            </a:ln>
          </p:spPr>
          <p:txBody>
            <a:bodyPr/>
            <a:lstStyle/>
            <a:p>
              <a:endParaRPr lang="zh-CN" altLang="en-US"/>
            </a:p>
          </p:txBody>
        </p:sp>
        <p:sp>
          <p:nvSpPr>
            <p:cNvPr id="16415" name="Freeform 33@|5FFC:16777215|FBC:16777215|LFC:16777215|LBC:16777215"/>
            <p:cNvSpPr>
              <a:spLocks noChangeArrowheads="1"/>
            </p:cNvSpPr>
            <p:nvPr/>
          </p:nvSpPr>
          <p:spPr bwMode="auto">
            <a:xfrm>
              <a:off x="318567" y="260474"/>
              <a:ext cx="61840" cy="61840"/>
            </a:xfrm>
            <a:custGeom>
              <a:avLst/>
              <a:gdLst>
                <a:gd name="T0" fmla="*/ 2147483646 w 33"/>
                <a:gd name="T1" fmla="*/ 2147483646 h 33"/>
                <a:gd name="T2" fmla="*/ 2147483646 w 33"/>
                <a:gd name="T3" fmla="*/ 2147483646 h 33"/>
                <a:gd name="T4" fmla="*/ 0 w 33"/>
                <a:gd name="T5" fmla="*/ 2147483646 h 33"/>
                <a:gd name="T6" fmla="*/ 2147483646 w 33"/>
                <a:gd name="T7" fmla="*/ 2147483646 h 33"/>
                <a:gd name="T8" fmla="*/ 2147483646 w 33"/>
                <a:gd name="T9" fmla="*/ 2147483646 h 33"/>
                <a:gd name="T10" fmla="*/ 2147483646 w 33"/>
                <a:gd name="T11" fmla="*/ 2147483646 h 33"/>
                <a:gd name="T12" fmla="*/ 2147483646 w 33"/>
                <a:gd name="T13" fmla="*/ 0 h 33"/>
                <a:gd name="T14" fmla="*/ 2147483646 w 33"/>
                <a:gd name="T15" fmla="*/ 2147483646 h 33"/>
                <a:gd name="T16" fmla="*/ 2147483646 w 33"/>
                <a:gd name="T17" fmla="*/ 2147483646 h 33"/>
                <a:gd name="T18" fmla="*/ 2147483646 w 33"/>
                <a:gd name="T19" fmla="*/ 2147483646 h 33"/>
                <a:gd name="T20" fmla="*/ 2147483646 w 33"/>
                <a:gd name="T21" fmla="*/ 2147483646 h 3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3"/>
                <a:gd name="T34" fmla="*/ 0 h 33"/>
                <a:gd name="T35" fmla="*/ 33 w 33"/>
                <a:gd name="T36" fmla="*/ 33 h 3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3" h="33">
                  <a:moveTo>
                    <a:pt x="19" y="33"/>
                  </a:moveTo>
                  <a:lnTo>
                    <a:pt x="13" y="24"/>
                  </a:lnTo>
                  <a:lnTo>
                    <a:pt x="0" y="25"/>
                  </a:lnTo>
                  <a:lnTo>
                    <a:pt x="7" y="16"/>
                  </a:lnTo>
                  <a:lnTo>
                    <a:pt x="2" y="5"/>
                  </a:lnTo>
                  <a:lnTo>
                    <a:pt x="13" y="8"/>
                  </a:lnTo>
                  <a:lnTo>
                    <a:pt x="22" y="0"/>
                  </a:lnTo>
                  <a:lnTo>
                    <a:pt x="24" y="11"/>
                  </a:lnTo>
                  <a:lnTo>
                    <a:pt x="33" y="17"/>
                  </a:lnTo>
                  <a:lnTo>
                    <a:pt x="22" y="22"/>
                  </a:lnTo>
                  <a:lnTo>
                    <a:pt x="19" y="33"/>
                  </a:lnTo>
                  <a:close/>
                </a:path>
              </a:pathLst>
            </a:custGeom>
            <a:solidFill>
              <a:srgbClr val="FFFFFF"/>
            </a:solidFill>
            <a:ln w="9525">
              <a:noFill/>
              <a:miter lim="800000"/>
              <a:headEnd/>
              <a:tailEnd/>
            </a:ln>
          </p:spPr>
          <p:txBody>
            <a:bodyPr/>
            <a:lstStyle/>
            <a:p>
              <a:endParaRPr lang="zh-CN" altLang="en-US"/>
            </a:p>
          </p:txBody>
        </p:sp>
        <p:sp>
          <p:nvSpPr>
            <p:cNvPr id="16416" name="Freeform 34@|5FFC:16777215|FBC:16777215|LFC:16777215|LBC:16777215"/>
            <p:cNvSpPr>
              <a:spLocks noChangeArrowheads="1"/>
            </p:cNvSpPr>
            <p:nvPr/>
          </p:nvSpPr>
          <p:spPr bwMode="auto">
            <a:xfrm>
              <a:off x="239862" y="133048"/>
              <a:ext cx="65588" cy="67461"/>
            </a:xfrm>
            <a:custGeom>
              <a:avLst/>
              <a:gdLst>
                <a:gd name="T0" fmla="*/ 2147483646 w 35"/>
                <a:gd name="T1" fmla="*/ 2147483646 h 36"/>
                <a:gd name="T2" fmla="*/ 2147483646 w 35"/>
                <a:gd name="T3" fmla="*/ 2147483646 h 36"/>
                <a:gd name="T4" fmla="*/ 2147483646 w 35"/>
                <a:gd name="T5" fmla="*/ 2147483646 h 36"/>
                <a:gd name="T6" fmla="*/ 2147483646 w 35"/>
                <a:gd name="T7" fmla="*/ 2147483646 h 36"/>
                <a:gd name="T8" fmla="*/ 0 w 35"/>
                <a:gd name="T9" fmla="*/ 2147483646 h 36"/>
                <a:gd name="T10" fmla="*/ 2147483646 w 35"/>
                <a:gd name="T11" fmla="*/ 2147483646 h 36"/>
                <a:gd name="T12" fmla="*/ 2147483646 w 35"/>
                <a:gd name="T13" fmla="*/ 0 h 36"/>
                <a:gd name="T14" fmla="*/ 2147483646 w 35"/>
                <a:gd name="T15" fmla="*/ 2147483646 h 36"/>
                <a:gd name="T16" fmla="*/ 2147483646 w 35"/>
                <a:gd name="T17" fmla="*/ 2147483646 h 36"/>
                <a:gd name="T18" fmla="*/ 2147483646 w 35"/>
                <a:gd name="T19" fmla="*/ 2147483646 h 36"/>
                <a:gd name="T20" fmla="*/ 2147483646 w 35"/>
                <a:gd name="T21" fmla="*/ 2147483646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5"/>
                <a:gd name="T34" fmla="*/ 0 h 36"/>
                <a:gd name="T35" fmla="*/ 35 w 35"/>
                <a:gd name="T36" fmla="*/ 36 h 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5" h="36">
                  <a:moveTo>
                    <a:pt x="25" y="36"/>
                  </a:moveTo>
                  <a:lnTo>
                    <a:pt x="16" y="28"/>
                  </a:lnTo>
                  <a:lnTo>
                    <a:pt x="5" y="32"/>
                  </a:lnTo>
                  <a:lnTo>
                    <a:pt x="8" y="20"/>
                  </a:lnTo>
                  <a:lnTo>
                    <a:pt x="0" y="11"/>
                  </a:lnTo>
                  <a:lnTo>
                    <a:pt x="13" y="11"/>
                  </a:lnTo>
                  <a:lnTo>
                    <a:pt x="19" y="0"/>
                  </a:lnTo>
                  <a:lnTo>
                    <a:pt x="24" y="12"/>
                  </a:lnTo>
                  <a:lnTo>
                    <a:pt x="35" y="15"/>
                  </a:lnTo>
                  <a:lnTo>
                    <a:pt x="25" y="23"/>
                  </a:lnTo>
                  <a:lnTo>
                    <a:pt x="25" y="36"/>
                  </a:lnTo>
                  <a:close/>
                </a:path>
              </a:pathLst>
            </a:custGeom>
            <a:solidFill>
              <a:srgbClr val="FFFFFF"/>
            </a:solidFill>
            <a:ln w="9525">
              <a:noFill/>
              <a:miter lim="800000"/>
              <a:headEnd/>
              <a:tailEnd/>
            </a:ln>
          </p:spPr>
          <p:txBody>
            <a:bodyPr/>
            <a:lstStyle/>
            <a:p>
              <a:endParaRPr lang="zh-CN" altLang="en-US"/>
            </a:p>
          </p:txBody>
        </p:sp>
        <p:sp>
          <p:nvSpPr>
            <p:cNvPr id="16417" name="Freeform 35@|5FFC:16777215|FBC:16777215|LFC:16777215|LBC:16777215"/>
            <p:cNvSpPr>
              <a:spLocks noChangeArrowheads="1"/>
            </p:cNvSpPr>
            <p:nvPr/>
          </p:nvSpPr>
          <p:spPr bwMode="auto">
            <a:xfrm>
              <a:off x="301702" y="24360"/>
              <a:ext cx="52470" cy="52470"/>
            </a:xfrm>
            <a:custGeom>
              <a:avLst/>
              <a:gdLst>
                <a:gd name="T0" fmla="*/ 2147483646 w 28"/>
                <a:gd name="T1" fmla="*/ 2147483646 h 28"/>
                <a:gd name="T2" fmla="*/ 2147483646 w 28"/>
                <a:gd name="T3" fmla="*/ 2147483646 h 28"/>
                <a:gd name="T4" fmla="*/ 2147483646 w 28"/>
                <a:gd name="T5" fmla="*/ 2147483646 h 28"/>
                <a:gd name="T6" fmla="*/ 2147483646 w 28"/>
                <a:gd name="T7" fmla="*/ 2147483646 h 28"/>
                <a:gd name="T8" fmla="*/ 0 w 28"/>
                <a:gd name="T9" fmla="*/ 2147483646 h 28"/>
                <a:gd name="T10" fmla="*/ 2147483646 w 28"/>
                <a:gd name="T11" fmla="*/ 2147483646 h 28"/>
                <a:gd name="T12" fmla="*/ 2147483646 w 28"/>
                <a:gd name="T13" fmla="*/ 0 h 28"/>
                <a:gd name="T14" fmla="*/ 2147483646 w 28"/>
                <a:gd name="T15" fmla="*/ 2147483646 h 28"/>
                <a:gd name="T16" fmla="*/ 2147483646 w 28"/>
                <a:gd name="T17" fmla="*/ 2147483646 h 28"/>
                <a:gd name="T18" fmla="*/ 2147483646 w 28"/>
                <a:gd name="T19" fmla="*/ 2147483646 h 28"/>
                <a:gd name="T20" fmla="*/ 2147483646 w 28"/>
                <a:gd name="T21" fmla="*/ 2147483646 h 28"/>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8"/>
                <a:gd name="T34" fmla="*/ 0 h 28"/>
                <a:gd name="T35" fmla="*/ 28 w 28"/>
                <a:gd name="T36" fmla="*/ 28 h 28"/>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8" h="28">
                  <a:moveTo>
                    <a:pt x="20" y="28"/>
                  </a:moveTo>
                  <a:lnTo>
                    <a:pt x="13" y="22"/>
                  </a:lnTo>
                  <a:lnTo>
                    <a:pt x="3" y="25"/>
                  </a:lnTo>
                  <a:lnTo>
                    <a:pt x="6" y="17"/>
                  </a:lnTo>
                  <a:lnTo>
                    <a:pt x="0" y="9"/>
                  </a:lnTo>
                  <a:lnTo>
                    <a:pt x="11" y="9"/>
                  </a:lnTo>
                  <a:lnTo>
                    <a:pt x="16" y="0"/>
                  </a:lnTo>
                  <a:lnTo>
                    <a:pt x="19" y="9"/>
                  </a:lnTo>
                  <a:lnTo>
                    <a:pt x="28" y="12"/>
                  </a:lnTo>
                  <a:lnTo>
                    <a:pt x="20" y="19"/>
                  </a:lnTo>
                  <a:lnTo>
                    <a:pt x="20" y="28"/>
                  </a:lnTo>
                  <a:close/>
                </a:path>
              </a:pathLst>
            </a:custGeom>
            <a:solidFill>
              <a:srgbClr val="FFFFFF"/>
            </a:solidFill>
            <a:ln w="9525">
              <a:noFill/>
              <a:miter lim="800000"/>
              <a:headEnd/>
              <a:tailEnd/>
            </a:ln>
          </p:spPr>
          <p:txBody>
            <a:bodyPr/>
            <a:lstStyle/>
            <a:p>
              <a:endParaRPr lang="zh-CN" altLang="en-US"/>
            </a:p>
          </p:txBody>
        </p:sp>
        <p:sp>
          <p:nvSpPr>
            <p:cNvPr id="16418" name="Freeform 36@|5FFC:16777215|FBC:16777215|LFC:16777215|LBC:16777215"/>
            <p:cNvSpPr>
              <a:spLocks noChangeArrowheads="1"/>
            </p:cNvSpPr>
            <p:nvPr/>
          </p:nvSpPr>
          <p:spPr bwMode="auto">
            <a:xfrm>
              <a:off x="363541" y="129300"/>
              <a:ext cx="43101" cy="41226"/>
            </a:xfrm>
            <a:custGeom>
              <a:avLst/>
              <a:gdLst>
                <a:gd name="T0" fmla="*/ 2147483646 w 23"/>
                <a:gd name="T1" fmla="*/ 2147483646 h 22"/>
                <a:gd name="T2" fmla="*/ 2147483646 w 23"/>
                <a:gd name="T3" fmla="*/ 2147483646 h 22"/>
                <a:gd name="T4" fmla="*/ 2147483646 w 23"/>
                <a:gd name="T5" fmla="*/ 2147483646 h 22"/>
                <a:gd name="T6" fmla="*/ 2147483646 w 23"/>
                <a:gd name="T7" fmla="*/ 2147483646 h 22"/>
                <a:gd name="T8" fmla="*/ 0 w 23"/>
                <a:gd name="T9" fmla="*/ 2147483646 h 22"/>
                <a:gd name="T10" fmla="*/ 2147483646 w 23"/>
                <a:gd name="T11" fmla="*/ 2147483646 h 22"/>
                <a:gd name="T12" fmla="*/ 2147483646 w 23"/>
                <a:gd name="T13" fmla="*/ 0 h 22"/>
                <a:gd name="T14" fmla="*/ 2147483646 w 23"/>
                <a:gd name="T15" fmla="*/ 2147483646 h 22"/>
                <a:gd name="T16" fmla="*/ 2147483646 w 23"/>
                <a:gd name="T17" fmla="*/ 2147483646 h 22"/>
                <a:gd name="T18" fmla="*/ 2147483646 w 23"/>
                <a:gd name="T19" fmla="*/ 2147483646 h 22"/>
                <a:gd name="T20" fmla="*/ 2147483646 w 23"/>
                <a:gd name="T21" fmla="*/ 2147483646 h 2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3"/>
                <a:gd name="T34" fmla="*/ 0 h 22"/>
                <a:gd name="T35" fmla="*/ 23 w 23"/>
                <a:gd name="T36" fmla="*/ 22 h 2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3" h="22">
                  <a:moveTo>
                    <a:pt x="23" y="14"/>
                  </a:moveTo>
                  <a:lnTo>
                    <a:pt x="16" y="16"/>
                  </a:lnTo>
                  <a:lnTo>
                    <a:pt x="11" y="22"/>
                  </a:lnTo>
                  <a:lnTo>
                    <a:pt x="8" y="14"/>
                  </a:lnTo>
                  <a:lnTo>
                    <a:pt x="0" y="13"/>
                  </a:lnTo>
                  <a:lnTo>
                    <a:pt x="6" y="8"/>
                  </a:lnTo>
                  <a:lnTo>
                    <a:pt x="6" y="0"/>
                  </a:lnTo>
                  <a:lnTo>
                    <a:pt x="12" y="5"/>
                  </a:lnTo>
                  <a:lnTo>
                    <a:pt x="20" y="2"/>
                  </a:lnTo>
                  <a:lnTo>
                    <a:pt x="19" y="9"/>
                  </a:lnTo>
                  <a:lnTo>
                    <a:pt x="23" y="14"/>
                  </a:lnTo>
                  <a:close/>
                </a:path>
              </a:pathLst>
            </a:custGeom>
            <a:solidFill>
              <a:srgbClr val="FFFFFF"/>
            </a:solidFill>
            <a:ln w="9525">
              <a:noFill/>
              <a:miter lim="800000"/>
              <a:headEnd/>
              <a:tailEnd/>
            </a:ln>
          </p:spPr>
          <p:txBody>
            <a:bodyPr/>
            <a:lstStyle/>
            <a:p>
              <a:endParaRPr lang="zh-CN" altLang="en-US"/>
            </a:p>
          </p:txBody>
        </p:sp>
        <p:sp>
          <p:nvSpPr>
            <p:cNvPr id="16419" name="Freeform 37@|5FFC:16777215|FBC:16777215|LFC:16777215|LBC:16777215"/>
            <p:cNvSpPr>
              <a:spLocks noChangeArrowheads="1"/>
            </p:cNvSpPr>
            <p:nvPr/>
          </p:nvSpPr>
          <p:spPr bwMode="auto">
            <a:xfrm>
              <a:off x="181771" y="290457"/>
              <a:ext cx="44974" cy="43101"/>
            </a:xfrm>
            <a:custGeom>
              <a:avLst/>
              <a:gdLst>
                <a:gd name="T0" fmla="*/ 2147483646 w 24"/>
                <a:gd name="T1" fmla="*/ 2147483646 h 23"/>
                <a:gd name="T2" fmla="*/ 2147483646 w 24"/>
                <a:gd name="T3" fmla="*/ 2147483646 h 23"/>
                <a:gd name="T4" fmla="*/ 2147483646 w 24"/>
                <a:gd name="T5" fmla="*/ 2147483646 h 23"/>
                <a:gd name="T6" fmla="*/ 2147483646 w 24"/>
                <a:gd name="T7" fmla="*/ 2147483646 h 23"/>
                <a:gd name="T8" fmla="*/ 0 w 24"/>
                <a:gd name="T9" fmla="*/ 2147483646 h 23"/>
                <a:gd name="T10" fmla="*/ 2147483646 w 24"/>
                <a:gd name="T11" fmla="*/ 2147483646 h 23"/>
                <a:gd name="T12" fmla="*/ 2147483646 w 24"/>
                <a:gd name="T13" fmla="*/ 0 h 23"/>
                <a:gd name="T14" fmla="*/ 2147483646 w 24"/>
                <a:gd name="T15" fmla="*/ 2147483646 h 23"/>
                <a:gd name="T16" fmla="*/ 2147483646 w 24"/>
                <a:gd name="T17" fmla="*/ 2147483646 h 23"/>
                <a:gd name="T18" fmla="*/ 2147483646 w 24"/>
                <a:gd name="T19" fmla="*/ 2147483646 h 23"/>
                <a:gd name="T20" fmla="*/ 2147483646 w 24"/>
                <a:gd name="T21" fmla="*/ 2147483646 h 23"/>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4"/>
                <a:gd name="T34" fmla="*/ 0 h 23"/>
                <a:gd name="T35" fmla="*/ 24 w 24"/>
                <a:gd name="T36" fmla="*/ 23 h 23"/>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4" h="23">
                  <a:moveTo>
                    <a:pt x="17" y="23"/>
                  </a:moveTo>
                  <a:lnTo>
                    <a:pt x="11" y="19"/>
                  </a:lnTo>
                  <a:lnTo>
                    <a:pt x="3" y="22"/>
                  </a:lnTo>
                  <a:lnTo>
                    <a:pt x="5" y="14"/>
                  </a:lnTo>
                  <a:lnTo>
                    <a:pt x="0" y="8"/>
                  </a:lnTo>
                  <a:lnTo>
                    <a:pt x="8" y="8"/>
                  </a:lnTo>
                  <a:lnTo>
                    <a:pt x="11" y="0"/>
                  </a:lnTo>
                  <a:lnTo>
                    <a:pt x="16" y="8"/>
                  </a:lnTo>
                  <a:lnTo>
                    <a:pt x="24" y="9"/>
                  </a:lnTo>
                  <a:lnTo>
                    <a:pt x="17" y="14"/>
                  </a:lnTo>
                  <a:lnTo>
                    <a:pt x="17" y="23"/>
                  </a:lnTo>
                  <a:close/>
                </a:path>
              </a:pathLst>
            </a:custGeom>
            <a:solidFill>
              <a:srgbClr val="FFFFFF"/>
            </a:solidFill>
            <a:ln w="9525">
              <a:noFill/>
              <a:miter lim="800000"/>
              <a:headEnd/>
              <a:tailEnd/>
            </a:ln>
          </p:spPr>
          <p:txBody>
            <a:bodyPr/>
            <a:lstStyle/>
            <a:p>
              <a:endParaRPr lang="zh-CN" altLang="en-US"/>
            </a:p>
          </p:txBody>
        </p:sp>
        <p:sp>
          <p:nvSpPr>
            <p:cNvPr id="16420" name="Freeform 38@|5FFC:16777215|FBC:16777215|LFC:16777215|LBC:16777215"/>
            <p:cNvSpPr>
              <a:spLocks noChangeArrowheads="1"/>
            </p:cNvSpPr>
            <p:nvPr/>
          </p:nvSpPr>
          <p:spPr bwMode="auto">
            <a:xfrm>
              <a:off x="50597" y="149914"/>
              <a:ext cx="37478" cy="35605"/>
            </a:xfrm>
            <a:custGeom>
              <a:avLst/>
              <a:gdLst>
                <a:gd name="T0" fmla="*/ 2147483646 w 20"/>
                <a:gd name="T1" fmla="*/ 2147483646 h 19"/>
                <a:gd name="T2" fmla="*/ 2147483646 w 20"/>
                <a:gd name="T3" fmla="*/ 2147483646 h 19"/>
                <a:gd name="T4" fmla="*/ 2147483646 w 20"/>
                <a:gd name="T5" fmla="*/ 2147483646 h 19"/>
                <a:gd name="T6" fmla="*/ 2147483646 w 20"/>
                <a:gd name="T7" fmla="*/ 2147483646 h 19"/>
                <a:gd name="T8" fmla="*/ 0 w 20"/>
                <a:gd name="T9" fmla="*/ 2147483646 h 19"/>
                <a:gd name="T10" fmla="*/ 2147483646 w 20"/>
                <a:gd name="T11" fmla="*/ 2147483646 h 19"/>
                <a:gd name="T12" fmla="*/ 2147483646 w 20"/>
                <a:gd name="T13" fmla="*/ 0 h 19"/>
                <a:gd name="T14" fmla="*/ 2147483646 w 20"/>
                <a:gd name="T15" fmla="*/ 2147483646 h 19"/>
                <a:gd name="T16" fmla="*/ 2147483646 w 20"/>
                <a:gd name="T17" fmla="*/ 0 h 19"/>
                <a:gd name="T18" fmla="*/ 2147483646 w 20"/>
                <a:gd name="T19" fmla="*/ 2147483646 h 19"/>
                <a:gd name="T20" fmla="*/ 2147483646 w 20"/>
                <a:gd name="T21" fmla="*/ 2147483646 h 19"/>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0"/>
                <a:gd name="T34" fmla="*/ 0 h 19"/>
                <a:gd name="T35" fmla="*/ 20 w 20"/>
                <a:gd name="T36" fmla="*/ 19 h 19"/>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0" h="19">
                  <a:moveTo>
                    <a:pt x="20" y="11"/>
                  </a:moveTo>
                  <a:lnTo>
                    <a:pt x="14" y="12"/>
                  </a:lnTo>
                  <a:lnTo>
                    <a:pt x="11" y="19"/>
                  </a:lnTo>
                  <a:lnTo>
                    <a:pt x="8" y="12"/>
                  </a:lnTo>
                  <a:lnTo>
                    <a:pt x="0" y="12"/>
                  </a:lnTo>
                  <a:lnTo>
                    <a:pt x="4" y="8"/>
                  </a:lnTo>
                  <a:lnTo>
                    <a:pt x="3" y="0"/>
                  </a:lnTo>
                  <a:lnTo>
                    <a:pt x="9" y="3"/>
                  </a:lnTo>
                  <a:lnTo>
                    <a:pt x="15" y="0"/>
                  </a:lnTo>
                  <a:lnTo>
                    <a:pt x="15" y="6"/>
                  </a:lnTo>
                  <a:lnTo>
                    <a:pt x="20" y="11"/>
                  </a:lnTo>
                  <a:close/>
                </a:path>
              </a:pathLst>
            </a:custGeom>
            <a:solidFill>
              <a:srgbClr val="FFFFFF"/>
            </a:solidFill>
            <a:ln w="9525">
              <a:noFill/>
              <a:miter lim="800000"/>
              <a:headEnd/>
              <a:tailEnd/>
            </a:ln>
          </p:spPr>
          <p:txBody>
            <a:bodyPr/>
            <a:lstStyle/>
            <a:p>
              <a:endParaRPr lang="zh-CN" altLang="en-US"/>
            </a:p>
          </p:txBody>
        </p:sp>
        <p:sp>
          <p:nvSpPr>
            <p:cNvPr id="16421" name="Freeform 39@|5FFC:16777215|FBC:16777215|LFC:16777215|LBC:16777215"/>
            <p:cNvSpPr>
              <a:spLocks noChangeArrowheads="1"/>
            </p:cNvSpPr>
            <p:nvPr/>
          </p:nvSpPr>
          <p:spPr bwMode="auto">
            <a:xfrm>
              <a:off x="91823" y="0"/>
              <a:ext cx="63713" cy="67461"/>
            </a:xfrm>
            <a:custGeom>
              <a:avLst/>
              <a:gdLst>
                <a:gd name="T0" fmla="*/ 2147483646 w 34"/>
                <a:gd name="T1" fmla="*/ 2147483646 h 36"/>
                <a:gd name="T2" fmla="*/ 2147483646 w 34"/>
                <a:gd name="T3" fmla="*/ 2147483646 h 36"/>
                <a:gd name="T4" fmla="*/ 0 w 34"/>
                <a:gd name="T5" fmla="*/ 2147483646 h 36"/>
                <a:gd name="T6" fmla="*/ 2147483646 w 34"/>
                <a:gd name="T7" fmla="*/ 2147483646 h 36"/>
                <a:gd name="T8" fmla="*/ 0 w 34"/>
                <a:gd name="T9" fmla="*/ 2147483646 h 36"/>
                <a:gd name="T10" fmla="*/ 2147483646 w 34"/>
                <a:gd name="T11" fmla="*/ 2147483646 h 36"/>
                <a:gd name="T12" fmla="*/ 2147483646 w 34"/>
                <a:gd name="T13" fmla="*/ 0 h 36"/>
                <a:gd name="T14" fmla="*/ 2147483646 w 34"/>
                <a:gd name="T15" fmla="*/ 2147483646 h 36"/>
                <a:gd name="T16" fmla="*/ 2147483646 w 34"/>
                <a:gd name="T17" fmla="*/ 2147483646 h 36"/>
                <a:gd name="T18" fmla="*/ 2147483646 w 34"/>
                <a:gd name="T19" fmla="*/ 2147483646 h 36"/>
                <a:gd name="T20" fmla="*/ 2147483646 w 34"/>
                <a:gd name="T21" fmla="*/ 2147483646 h 36"/>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34"/>
                <a:gd name="T34" fmla="*/ 0 h 36"/>
                <a:gd name="T35" fmla="*/ 34 w 34"/>
                <a:gd name="T36" fmla="*/ 36 h 36"/>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34" h="36">
                  <a:moveTo>
                    <a:pt x="20" y="36"/>
                  </a:moveTo>
                  <a:lnTo>
                    <a:pt x="12" y="27"/>
                  </a:lnTo>
                  <a:lnTo>
                    <a:pt x="0" y="28"/>
                  </a:lnTo>
                  <a:lnTo>
                    <a:pt x="6" y="18"/>
                  </a:lnTo>
                  <a:lnTo>
                    <a:pt x="0" y="7"/>
                  </a:lnTo>
                  <a:lnTo>
                    <a:pt x="12" y="10"/>
                  </a:lnTo>
                  <a:lnTo>
                    <a:pt x="22" y="0"/>
                  </a:lnTo>
                  <a:lnTo>
                    <a:pt x="23" y="13"/>
                  </a:lnTo>
                  <a:lnTo>
                    <a:pt x="34" y="19"/>
                  </a:lnTo>
                  <a:lnTo>
                    <a:pt x="22" y="24"/>
                  </a:lnTo>
                  <a:lnTo>
                    <a:pt x="20" y="36"/>
                  </a:lnTo>
                  <a:close/>
                </a:path>
              </a:pathLst>
            </a:custGeom>
            <a:solidFill>
              <a:srgbClr val="FFFFFF"/>
            </a:solidFill>
            <a:ln w="9525">
              <a:noFill/>
              <a:miter lim="800000"/>
              <a:headEnd/>
              <a:tailEnd/>
            </a:ln>
          </p:spPr>
          <p:txBody>
            <a:bodyPr/>
            <a:lstStyle/>
            <a:p>
              <a:endParaRPr lang="zh-CN" altLang="en-US"/>
            </a:p>
          </p:txBody>
        </p:sp>
      </p:grpSp>
      <p:sp>
        <p:nvSpPr>
          <p:cNvPr id="18457" name="TextBox 13"/>
          <p:cNvSpPr>
            <a:spLocks noChangeArrowheads="1"/>
          </p:cNvSpPr>
          <p:nvPr/>
        </p:nvSpPr>
        <p:spPr bwMode="auto">
          <a:xfrm>
            <a:off x="7866063" y="2095500"/>
            <a:ext cx="1952625" cy="246063"/>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445469"/>
                </a:solidFill>
                <a:ea typeface="微软雅黑" pitchFamily="34" charset="-122"/>
                <a:sym typeface="Arial" pitchFamily="34" charset="0"/>
              </a:rPr>
              <a:t>ADD TITLE</a:t>
            </a:r>
          </a:p>
        </p:txBody>
      </p:sp>
      <p:sp>
        <p:nvSpPr>
          <p:cNvPr id="18458" name="TextBox 13"/>
          <p:cNvSpPr>
            <a:spLocks noChangeArrowheads="1"/>
          </p:cNvSpPr>
          <p:nvPr/>
        </p:nvSpPr>
        <p:spPr bwMode="auto">
          <a:xfrm>
            <a:off x="7866063" y="2381250"/>
            <a:ext cx="2333625" cy="184150"/>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445469"/>
                </a:solidFill>
                <a:ea typeface="微软雅黑" pitchFamily="34" charset="-122"/>
                <a:sym typeface="Arial" pitchFamily="34" charset="0"/>
              </a:rPr>
              <a:t>add your words here</a:t>
            </a:r>
          </a:p>
        </p:txBody>
      </p:sp>
      <p:sp>
        <p:nvSpPr>
          <p:cNvPr id="18459" name="TextBox 13"/>
          <p:cNvSpPr>
            <a:spLocks noChangeArrowheads="1"/>
          </p:cNvSpPr>
          <p:nvPr/>
        </p:nvSpPr>
        <p:spPr bwMode="auto">
          <a:xfrm>
            <a:off x="7866063" y="2881313"/>
            <a:ext cx="1952625" cy="246062"/>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445469"/>
                </a:solidFill>
                <a:ea typeface="微软雅黑" pitchFamily="34" charset="-122"/>
                <a:sym typeface="Arial" pitchFamily="34" charset="0"/>
              </a:rPr>
              <a:t>ADD TITLE</a:t>
            </a:r>
          </a:p>
        </p:txBody>
      </p:sp>
      <p:sp>
        <p:nvSpPr>
          <p:cNvPr id="18460" name="TextBox 13"/>
          <p:cNvSpPr>
            <a:spLocks noChangeArrowheads="1"/>
          </p:cNvSpPr>
          <p:nvPr/>
        </p:nvSpPr>
        <p:spPr bwMode="auto">
          <a:xfrm>
            <a:off x="7866063" y="3179763"/>
            <a:ext cx="2333625" cy="184150"/>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445469"/>
                </a:solidFill>
                <a:ea typeface="微软雅黑" pitchFamily="34" charset="-122"/>
                <a:sym typeface="Arial" pitchFamily="34" charset="0"/>
              </a:rPr>
              <a:t>add your words here</a:t>
            </a:r>
          </a:p>
        </p:txBody>
      </p:sp>
      <p:sp>
        <p:nvSpPr>
          <p:cNvPr id="18461" name="TextBox 13"/>
          <p:cNvSpPr>
            <a:spLocks noChangeArrowheads="1"/>
          </p:cNvSpPr>
          <p:nvPr/>
        </p:nvSpPr>
        <p:spPr bwMode="auto">
          <a:xfrm>
            <a:off x="7866063" y="3721100"/>
            <a:ext cx="1952625" cy="247650"/>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445469"/>
                </a:solidFill>
                <a:ea typeface="微软雅黑" pitchFamily="34" charset="-122"/>
                <a:sym typeface="Arial" pitchFamily="34" charset="0"/>
              </a:rPr>
              <a:t>ADD TITLE</a:t>
            </a:r>
          </a:p>
        </p:txBody>
      </p:sp>
      <p:sp>
        <p:nvSpPr>
          <p:cNvPr id="18462" name="TextBox 13"/>
          <p:cNvSpPr>
            <a:spLocks noChangeArrowheads="1"/>
          </p:cNvSpPr>
          <p:nvPr/>
        </p:nvSpPr>
        <p:spPr bwMode="auto">
          <a:xfrm>
            <a:off x="7866063" y="4008438"/>
            <a:ext cx="2333625" cy="184150"/>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445469"/>
                </a:solidFill>
                <a:ea typeface="微软雅黑" pitchFamily="34" charset="-122"/>
                <a:sym typeface="Arial" pitchFamily="34" charset="0"/>
              </a:rPr>
              <a:t>add your words here</a:t>
            </a:r>
          </a:p>
        </p:txBody>
      </p:sp>
      <p:sp>
        <p:nvSpPr>
          <p:cNvPr id="18463" name="TextBox 13"/>
          <p:cNvSpPr>
            <a:spLocks noChangeArrowheads="1"/>
          </p:cNvSpPr>
          <p:nvPr/>
        </p:nvSpPr>
        <p:spPr bwMode="auto">
          <a:xfrm>
            <a:off x="7866063" y="4576763"/>
            <a:ext cx="1952625" cy="246062"/>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445469"/>
                </a:solidFill>
                <a:ea typeface="微软雅黑" pitchFamily="34" charset="-122"/>
                <a:sym typeface="Arial" pitchFamily="34" charset="0"/>
              </a:rPr>
              <a:t>ADD TITLE</a:t>
            </a:r>
          </a:p>
        </p:txBody>
      </p:sp>
      <p:sp>
        <p:nvSpPr>
          <p:cNvPr id="18464" name="TextBox 13"/>
          <p:cNvSpPr>
            <a:spLocks noChangeArrowheads="1"/>
          </p:cNvSpPr>
          <p:nvPr/>
        </p:nvSpPr>
        <p:spPr bwMode="auto">
          <a:xfrm>
            <a:off x="7866063" y="4862513"/>
            <a:ext cx="2333625" cy="185737"/>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445469"/>
                </a:solidFill>
                <a:ea typeface="微软雅黑" pitchFamily="34" charset="-122"/>
                <a:sym typeface="Arial" pitchFamily="34" charset="0"/>
              </a:rPr>
              <a:t>add your words here</a:t>
            </a:r>
          </a:p>
        </p:txBody>
      </p:sp>
      <p:sp>
        <p:nvSpPr>
          <p:cNvPr id="18465" name="TextBox 13"/>
          <p:cNvSpPr>
            <a:spLocks noChangeArrowheads="1"/>
          </p:cNvSpPr>
          <p:nvPr/>
        </p:nvSpPr>
        <p:spPr bwMode="auto">
          <a:xfrm>
            <a:off x="7108825" y="1968500"/>
            <a:ext cx="766763" cy="676275"/>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4400" b="1">
                <a:solidFill>
                  <a:srgbClr val="445469"/>
                </a:solidFill>
                <a:ea typeface="微软雅黑" pitchFamily="34" charset="-122"/>
                <a:sym typeface="Arial" pitchFamily="34" charset="0"/>
              </a:rPr>
              <a:t>01</a:t>
            </a:r>
          </a:p>
        </p:txBody>
      </p:sp>
      <p:sp>
        <p:nvSpPr>
          <p:cNvPr id="18466" name="TextBox 13"/>
          <p:cNvSpPr>
            <a:spLocks noChangeArrowheads="1"/>
          </p:cNvSpPr>
          <p:nvPr/>
        </p:nvSpPr>
        <p:spPr bwMode="auto">
          <a:xfrm>
            <a:off x="7108825" y="2724150"/>
            <a:ext cx="766763" cy="677863"/>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4400" b="1">
                <a:solidFill>
                  <a:srgbClr val="445469"/>
                </a:solidFill>
                <a:ea typeface="微软雅黑" pitchFamily="34" charset="-122"/>
                <a:sym typeface="Arial" pitchFamily="34" charset="0"/>
              </a:rPr>
              <a:t>02</a:t>
            </a:r>
          </a:p>
        </p:txBody>
      </p:sp>
      <p:sp>
        <p:nvSpPr>
          <p:cNvPr id="18467" name="TextBox 13"/>
          <p:cNvSpPr>
            <a:spLocks noChangeArrowheads="1"/>
          </p:cNvSpPr>
          <p:nvPr/>
        </p:nvSpPr>
        <p:spPr bwMode="auto">
          <a:xfrm>
            <a:off x="7108825" y="3597275"/>
            <a:ext cx="766763" cy="676275"/>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4400" b="1">
                <a:solidFill>
                  <a:srgbClr val="445469"/>
                </a:solidFill>
                <a:ea typeface="微软雅黑" pitchFamily="34" charset="-122"/>
                <a:sym typeface="Arial" pitchFamily="34" charset="0"/>
              </a:rPr>
              <a:t>03</a:t>
            </a:r>
          </a:p>
        </p:txBody>
      </p:sp>
      <p:sp>
        <p:nvSpPr>
          <p:cNvPr id="18468" name="TextBox 13"/>
          <p:cNvSpPr>
            <a:spLocks noChangeArrowheads="1"/>
          </p:cNvSpPr>
          <p:nvPr/>
        </p:nvSpPr>
        <p:spPr bwMode="auto">
          <a:xfrm>
            <a:off x="7108825" y="4425950"/>
            <a:ext cx="766763" cy="677863"/>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4400" b="1">
                <a:solidFill>
                  <a:srgbClr val="445469"/>
                </a:solidFill>
                <a:ea typeface="微软雅黑" pitchFamily="34" charset="-122"/>
                <a:sym typeface="Arial" pitchFamily="34" charset="0"/>
              </a:rPr>
              <a:t>04</a:t>
            </a:r>
          </a:p>
        </p:txBody>
      </p:sp>
      <p:sp>
        <p:nvSpPr>
          <p:cNvPr id="16410" name="圆角矩形 36"/>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6411" name="圆角矩形 37"/>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6412" name="文本框 38"/>
          <p:cNvSpPr>
            <a:spLocks noChangeArrowheads="1"/>
          </p:cNvSpPr>
          <p:nvPr/>
        </p:nvSpPr>
        <p:spPr bwMode="auto">
          <a:xfrm>
            <a:off x="358775" y="274638"/>
            <a:ext cx="2936875" cy="584200"/>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3200">
                <a:solidFill>
                  <a:srgbClr val="595959"/>
                </a:solidFill>
                <a:latin typeface="Calibri" pitchFamily="34" charset="0"/>
                <a:cs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8457"/>
                                        </p:tgtEl>
                                        <p:attrNameLst>
                                          <p:attrName>style.visibility</p:attrName>
                                        </p:attrNameLst>
                                      </p:cBhvr>
                                      <p:to>
                                        <p:strVal val="visible"/>
                                      </p:to>
                                    </p:set>
                                    <p:animEffect>
                                      <p:cBhvr>
                                        <p:cTn id="7" dur="500"/>
                                        <p:tgtEl>
                                          <p:spTgt spid="18457"/>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8458"/>
                                        </p:tgtEl>
                                        <p:attrNameLst>
                                          <p:attrName>style.visibility</p:attrName>
                                        </p:attrNameLst>
                                      </p:cBhvr>
                                      <p:to>
                                        <p:strVal val="visible"/>
                                      </p:to>
                                    </p:set>
                                    <p:animEffect>
                                      <p:cBhvr>
                                        <p:cTn id="11" dur="500"/>
                                        <p:tgtEl>
                                          <p:spTgt spid="18458"/>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8459"/>
                                        </p:tgtEl>
                                        <p:attrNameLst>
                                          <p:attrName>style.visibility</p:attrName>
                                        </p:attrNameLst>
                                      </p:cBhvr>
                                      <p:to>
                                        <p:strVal val="visible"/>
                                      </p:to>
                                    </p:set>
                                    <p:animEffect>
                                      <p:cBhvr>
                                        <p:cTn id="15" dur="500"/>
                                        <p:tgtEl>
                                          <p:spTgt spid="18459"/>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8460"/>
                                        </p:tgtEl>
                                        <p:attrNameLst>
                                          <p:attrName>style.visibility</p:attrName>
                                        </p:attrNameLst>
                                      </p:cBhvr>
                                      <p:to>
                                        <p:strVal val="visible"/>
                                      </p:to>
                                    </p:set>
                                    <p:animEffect>
                                      <p:cBhvr>
                                        <p:cTn id="19" dur="500"/>
                                        <p:tgtEl>
                                          <p:spTgt spid="18460"/>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8461"/>
                                        </p:tgtEl>
                                        <p:attrNameLst>
                                          <p:attrName>style.visibility</p:attrName>
                                        </p:attrNameLst>
                                      </p:cBhvr>
                                      <p:to>
                                        <p:strVal val="visible"/>
                                      </p:to>
                                    </p:set>
                                    <p:animEffect>
                                      <p:cBhvr>
                                        <p:cTn id="23" dur="500"/>
                                        <p:tgtEl>
                                          <p:spTgt spid="18461"/>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8462"/>
                                        </p:tgtEl>
                                        <p:attrNameLst>
                                          <p:attrName>style.visibility</p:attrName>
                                        </p:attrNameLst>
                                      </p:cBhvr>
                                      <p:to>
                                        <p:strVal val="visible"/>
                                      </p:to>
                                    </p:set>
                                    <p:animEffect>
                                      <p:cBhvr>
                                        <p:cTn id="27" dur="500"/>
                                        <p:tgtEl>
                                          <p:spTgt spid="18462"/>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8463"/>
                                        </p:tgtEl>
                                        <p:attrNameLst>
                                          <p:attrName>style.visibility</p:attrName>
                                        </p:attrNameLst>
                                      </p:cBhvr>
                                      <p:to>
                                        <p:strVal val="visible"/>
                                      </p:to>
                                    </p:set>
                                    <p:animEffect>
                                      <p:cBhvr>
                                        <p:cTn id="31" dur="500"/>
                                        <p:tgtEl>
                                          <p:spTgt spid="18463"/>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8464"/>
                                        </p:tgtEl>
                                        <p:attrNameLst>
                                          <p:attrName>style.visibility</p:attrName>
                                        </p:attrNameLst>
                                      </p:cBhvr>
                                      <p:to>
                                        <p:strVal val="visible"/>
                                      </p:to>
                                    </p:set>
                                    <p:animEffect>
                                      <p:cBhvr>
                                        <p:cTn id="35" dur="500"/>
                                        <p:tgtEl>
                                          <p:spTgt spid="18464"/>
                                        </p:tgtEl>
                                      </p:cBhvr>
                                    </p:animEffect>
                                  </p:childTnLst>
                                </p:cTn>
                              </p:par>
                            </p:childTnLst>
                          </p:cTn>
                        </p:par>
                        <p:par>
                          <p:cTn id="36" fill="hold" nodeType="afterGroup">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8465"/>
                                        </p:tgtEl>
                                        <p:attrNameLst>
                                          <p:attrName>style.visibility</p:attrName>
                                        </p:attrNameLst>
                                      </p:cBhvr>
                                      <p:to>
                                        <p:strVal val="visible"/>
                                      </p:to>
                                    </p:set>
                                    <p:animEffect>
                                      <p:cBhvr>
                                        <p:cTn id="39" dur="500"/>
                                        <p:tgtEl>
                                          <p:spTgt spid="18465"/>
                                        </p:tgtEl>
                                      </p:cBhvr>
                                    </p:animEffect>
                                  </p:childTnLst>
                                </p:cTn>
                              </p:par>
                            </p:childTnLst>
                          </p:cTn>
                        </p:par>
                        <p:par>
                          <p:cTn id="40" fill="hold" nodeType="afterGroup">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8466"/>
                                        </p:tgtEl>
                                        <p:attrNameLst>
                                          <p:attrName>style.visibility</p:attrName>
                                        </p:attrNameLst>
                                      </p:cBhvr>
                                      <p:to>
                                        <p:strVal val="visible"/>
                                      </p:to>
                                    </p:set>
                                    <p:animEffect>
                                      <p:cBhvr>
                                        <p:cTn id="43" dur="500"/>
                                        <p:tgtEl>
                                          <p:spTgt spid="18466"/>
                                        </p:tgtEl>
                                      </p:cBhvr>
                                    </p:animEffect>
                                  </p:childTnLst>
                                </p:cTn>
                              </p:par>
                            </p:childTnLst>
                          </p:cTn>
                        </p:par>
                        <p:par>
                          <p:cTn id="44" fill="hold" nodeType="afterGroup">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8467"/>
                                        </p:tgtEl>
                                        <p:attrNameLst>
                                          <p:attrName>style.visibility</p:attrName>
                                        </p:attrNameLst>
                                      </p:cBhvr>
                                      <p:to>
                                        <p:strVal val="visible"/>
                                      </p:to>
                                    </p:set>
                                    <p:animEffect>
                                      <p:cBhvr>
                                        <p:cTn id="47" dur="500"/>
                                        <p:tgtEl>
                                          <p:spTgt spid="18467"/>
                                        </p:tgtEl>
                                      </p:cBhvr>
                                    </p:animEffect>
                                  </p:childTnLst>
                                </p:cTn>
                              </p:par>
                            </p:childTnLst>
                          </p:cTn>
                        </p:par>
                        <p:par>
                          <p:cTn id="48" fill="hold" nodeType="afterGroup">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8468"/>
                                        </p:tgtEl>
                                        <p:attrNameLst>
                                          <p:attrName>style.visibility</p:attrName>
                                        </p:attrNameLst>
                                      </p:cBhvr>
                                      <p:to>
                                        <p:strVal val="visible"/>
                                      </p:to>
                                    </p:set>
                                    <p:animEffect>
                                      <p:cBhvr>
                                        <p:cTn id="51" dur="500"/>
                                        <p:tgtEl>
                                          <p:spTgt spid="1846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57" grpId="0" bldLvl="0" autoUpdateAnimBg="0"/>
      <p:bldP spid="18458" grpId="0" bldLvl="0" autoUpdateAnimBg="0"/>
      <p:bldP spid="18459" grpId="0" bldLvl="0" autoUpdateAnimBg="0"/>
      <p:bldP spid="18460" grpId="0" bldLvl="0" autoUpdateAnimBg="0"/>
      <p:bldP spid="18461" grpId="0" bldLvl="0" autoUpdateAnimBg="0"/>
      <p:bldP spid="18462" grpId="0" bldLvl="0" autoUpdateAnimBg="0"/>
      <p:bldP spid="18463" grpId="0" bldLvl="0" autoUpdateAnimBg="0"/>
      <p:bldP spid="18464" grpId="0" bldLvl="0" autoUpdateAnimBg="0"/>
      <p:bldP spid="18465" grpId="0" bldLvl="0" autoUpdateAnimBg="0"/>
      <p:bldP spid="18466" grpId="0" bldLvl="0" autoUpdateAnimBg="0"/>
      <p:bldP spid="18467" grpId="0" bldLvl="0" autoUpdateAnimBg="0"/>
      <p:bldP spid="18468" grpId="0" bldLvl="0" autoUpdateAnimBg="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任意多边形 1"/>
          <p:cNvSpPr>
            <a:spLocks noChangeArrowheads="1"/>
          </p:cNvSpPr>
          <p:nvPr/>
        </p:nvSpPr>
        <p:spPr bwMode="auto">
          <a:xfrm>
            <a:off x="2532063" y="2089150"/>
            <a:ext cx="3414712" cy="1101725"/>
          </a:xfrm>
          <a:custGeom>
            <a:avLst/>
            <a:gdLst>
              <a:gd name="T0" fmla="*/ 0 w 3414186"/>
              <a:gd name="T1" fmla="*/ 0 h 1101307"/>
              <a:gd name="T2" fmla="*/ 3417868 w 3414186"/>
              <a:gd name="T3" fmla="*/ 0 h 1101307"/>
              <a:gd name="T4" fmla="*/ 3417868 w 3414186"/>
              <a:gd name="T5" fmla="*/ 245386 h 1101307"/>
              <a:gd name="T6" fmla="*/ 3417868 w 3414186"/>
              <a:gd name="T7" fmla="*/ 262915 h 1101307"/>
              <a:gd name="T8" fmla="*/ 3417868 w 3414186"/>
              <a:gd name="T9" fmla="*/ 870519 h 1101307"/>
              <a:gd name="T10" fmla="*/ 2866574 w 3414186"/>
              <a:gd name="T11" fmla="*/ 1104236 h 1101307"/>
              <a:gd name="T12" fmla="*/ 0 w 3414186"/>
              <a:gd name="T13" fmla="*/ 1104236 h 1101307"/>
              <a:gd name="T14" fmla="*/ 0 w 3414186"/>
              <a:gd name="T15" fmla="*/ 262915 h 1101307"/>
              <a:gd name="T16" fmla="*/ 0 w 3414186"/>
              <a:gd name="T17" fmla="*/ 245386 h 110130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414186"/>
              <a:gd name="T28" fmla="*/ 0 h 1101307"/>
              <a:gd name="T29" fmla="*/ 3414186 w 3414186"/>
              <a:gd name="T30" fmla="*/ 1101307 h 110130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414186" h="1101307">
                <a:moveTo>
                  <a:pt x="0" y="0"/>
                </a:moveTo>
                <a:lnTo>
                  <a:pt x="3414186" y="0"/>
                </a:lnTo>
                <a:lnTo>
                  <a:pt x="3414186" y="244735"/>
                </a:lnTo>
                <a:lnTo>
                  <a:pt x="3414186" y="262215"/>
                </a:lnTo>
                <a:lnTo>
                  <a:pt x="3414186" y="868209"/>
                </a:lnTo>
                <a:cubicBezTo>
                  <a:pt x="3202644" y="881257"/>
                  <a:pt x="3010818" y="967097"/>
                  <a:pt x="2863486" y="1101307"/>
                </a:cubicBezTo>
                <a:lnTo>
                  <a:pt x="0" y="1101307"/>
                </a:lnTo>
                <a:lnTo>
                  <a:pt x="0" y="262215"/>
                </a:lnTo>
                <a:lnTo>
                  <a:pt x="0" y="244735"/>
                </a:lnTo>
                <a:lnTo>
                  <a:pt x="0" y="0"/>
                </a:lnTo>
                <a:close/>
              </a:path>
            </a:pathLst>
          </a:custGeom>
          <a:solidFill>
            <a:srgbClr val="50D6E4"/>
          </a:solidFill>
          <a:ln w="9525">
            <a:noFill/>
            <a:miter lim="800000"/>
            <a:headEnd/>
            <a:tailEnd/>
          </a:ln>
        </p:spPr>
        <p:txBody>
          <a:bodyPr anchor="ctr"/>
          <a:lstStyle/>
          <a:p>
            <a:endParaRPr lang="zh-CN" altLang="en-US"/>
          </a:p>
        </p:txBody>
      </p:sp>
      <p:sp>
        <p:nvSpPr>
          <p:cNvPr id="17411" name="任意多边形 2"/>
          <p:cNvSpPr>
            <a:spLocks noChangeArrowheads="1"/>
          </p:cNvSpPr>
          <p:nvPr/>
        </p:nvSpPr>
        <p:spPr bwMode="auto">
          <a:xfrm>
            <a:off x="6070600" y="2089150"/>
            <a:ext cx="3413125" cy="1101725"/>
          </a:xfrm>
          <a:custGeom>
            <a:avLst/>
            <a:gdLst>
              <a:gd name="T0" fmla="*/ 0 w 3414185"/>
              <a:gd name="T1" fmla="*/ 0 h 1101307"/>
              <a:gd name="T2" fmla="*/ 3406772 w 3414185"/>
              <a:gd name="T3" fmla="*/ 0 h 1101307"/>
              <a:gd name="T4" fmla="*/ 3406772 w 3414185"/>
              <a:gd name="T5" fmla="*/ 245386 h 1101307"/>
              <a:gd name="T6" fmla="*/ 3406772 w 3414185"/>
              <a:gd name="T7" fmla="*/ 262915 h 1101307"/>
              <a:gd name="T8" fmla="*/ 3406772 w 3414185"/>
              <a:gd name="T9" fmla="*/ 1104236 h 1101307"/>
              <a:gd name="T10" fmla="*/ 549503 w 3414185"/>
              <a:gd name="T11" fmla="*/ 1104236 h 1101307"/>
              <a:gd name="T12" fmla="*/ 0 w 3414185"/>
              <a:gd name="T13" fmla="*/ 870519 h 1101307"/>
              <a:gd name="T14" fmla="*/ 0 w 3414185"/>
              <a:gd name="T15" fmla="*/ 262915 h 1101307"/>
              <a:gd name="T16" fmla="*/ 0 w 3414185"/>
              <a:gd name="T17" fmla="*/ 245386 h 1101307"/>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414185"/>
              <a:gd name="T28" fmla="*/ 0 h 1101307"/>
              <a:gd name="T29" fmla="*/ 3414185 w 3414185"/>
              <a:gd name="T30" fmla="*/ 1101307 h 1101307"/>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414185" h="1101307">
                <a:moveTo>
                  <a:pt x="0" y="0"/>
                </a:moveTo>
                <a:lnTo>
                  <a:pt x="3414185" y="0"/>
                </a:lnTo>
                <a:lnTo>
                  <a:pt x="3414185" y="244735"/>
                </a:lnTo>
                <a:lnTo>
                  <a:pt x="3414185" y="262215"/>
                </a:lnTo>
                <a:lnTo>
                  <a:pt x="3414185" y="1101307"/>
                </a:lnTo>
                <a:lnTo>
                  <a:pt x="550700" y="1101307"/>
                </a:lnTo>
                <a:cubicBezTo>
                  <a:pt x="403368" y="967097"/>
                  <a:pt x="211544" y="881257"/>
                  <a:pt x="0" y="868209"/>
                </a:cubicBezTo>
                <a:lnTo>
                  <a:pt x="0" y="262215"/>
                </a:lnTo>
                <a:lnTo>
                  <a:pt x="0" y="244735"/>
                </a:lnTo>
                <a:lnTo>
                  <a:pt x="0" y="0"/>
                </a:lnTo>
                <a:close/>
              </a:path>
            </a:pathLst>
          </a:custGeom>
          <a:solidFill>
            <a:srgbClr val="7F7F7F"/>
          </a:solidFill>
          <a:ln w="9525">
            <a:noFill/>
            <a:miter lim="800000"/>
            <a:headEnd/>
            <a:tailEnd/>
          </a:ln>
        </p:spPr>
        <p:txBody>
          <a:bodyPr anchor="ctr"/>
          <a:lstStyle/>
          <a:p>
            <a:endParaRPr lang="zh-CN" altLang="en-US"/>
          </a:p>
        </p:txBody>
      </p:sp>
      <p:sp>
        <p:nvSpPr>
          <p:cNvPr id="17412" name="任意多边形 3"/>
          <p:cNvSpPr>
            <a:spLocks noChangeArrowheads="1"/>
          </p:cNvSpPr>
          <p:nvPr/>
        </p:nvSpPr>
        <p:spPr bwMode="auto">
          <a:xfrm>
            <a:off x="6729413" y="3319463"/>
            <a:ext cx="2746375" cy="1101725"/>
          </a:xfrm>
          <a:custGeom>
            <a:avLst/>
            <a:gdLst>
              <a:gd name="T0" fmla="*/ 0 w 2745871"/>
              <a:gd name="T1" fmla="*/ 0 h 1101307"/>
              <a:gd name="T2" fmla="*/ 2749400 w 2745871"/>
              <a:gd name="T3" fmla="*/ 0 h 1101307"/>
              <a:gd name="T4" fmla="*/ 2749400 w 2745871"/>
              <a:gd name="T5" fmla="*/ 245386 h 1101307"/>
              <a:gd name="T6" fmla="*/ 2749400 w 2745871"/>
              <a:gd name="T7" fmla="*/ 262916 h 1101307"/>
              <a:gd name="T8" fmla="*/ 2749400 w 2745871"/>
              <a:gd name="T9" fmla="*/ 1104236 h 1101307"/>
              <a:gd name="T10" fmla="*/ 0 w 2745871"/>
              <a:gd name="T11" fmla="*/ 1104236 h 1101307"/>
              <a:gd name="T12" fmla="*/ 185674 w 2745871"/>
              <a:gd name="T13" fmla="*/ 552256 h 1101307"/>
              <a:gd name="T14" fmla="*/ 172011 w 2745871"/>
              <a:gd name="T15" fmla="*/ 394299 h 1101307"/>
              <a:gd name="T16" fmla="*/ 133436 w 2745871"/>
              <a:gd name="T17" fmla="*/ 250676 h 1101307"/>
              <a:gd name="T18" fmla="*/ 80283 w 2745871"/>
              <a:gd name="T19" fmla="*/ 124794 h 1101307"/>
              <a:gd name="T20" fmla="*/ 0 w 2745871"/>
              <a:gd name="T21" fmla="*/ 0 h 1101307"/>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2745871"/>
              <a:gd name="T34" fmla="*/ 0 h 1101307"/>
              <a:gd name="T35" fmla="*/ 2745871 w 2745871"/>
              <a:gd name="T36" fmla="*/ 1101307 h 1101307"/>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2745871" h="1101307">
                <a:moveTo>
                  <a:pt x="0" y="0"/>
                </a:moveTo>
                <a:lnTo>
                  <a:pt x="2745871" y="0"/>
                </a:lnTo>
                <a:lnTo>
                  <a:pt x="2745871" y="244735"/>
                </a:lnTo>
                <a:lnTo>
                  <a:pt x="2745871" y="262216"/>
                </a:lnTo>
                <a:lnTo>
                  <a:pt x="2745871" y="1101307"/>
                </a:lnTo>
                <a:lnTo>
                  <a:pt x="0" y="1101307"/>
                </a:lnTo>
                <a:cubicBezTo>
                  <a:pt x="116716" y="948623"/>
                  <a:pt x="185436" y="757727"/>
                  <a:pt x="185436" y="550792"/>
                </a:cubicBezTo>
                <a:cubicBezTo>
                  <a:pt x="185436" y="497058"/>
                  <a:pt x="180803" y="444405"/>
                  <a:pt x="171787" y="393254"/>
                </a:cubicBezTo>
                <a:lnTo>
                  <a:pt x="133268" y="250011"/>
                </a:lnTo>
                <a:lnTo>
                  <a:pt x="80178" y="124465"/>
                </a:lnTo>
                <a:cubicBezTo>
                  <a:pt x="56993" y="80624"/>
                  <a:pt x="30154" y="38997"/>
                  <a:pt x="0" y="0"/>
                </a:cubicBezTo>
                <a:close/>
              </a:path>
            </a:pathLst>
          </a:custGeom>
          <a:solidFill>
            <a:srgbClr val="50D6E4"/>
          </a:solidFill>
          <a:ln w="9525">
            <a:noFill/>
            <a:miter lim="800000"/>
            <a:headEnd/>
            <a:tailEnd/>
          </a:ln>
        </p:spPr>
        <p:txBody>
          <a:bodyPr anchor="ctr"/>
          <a:lstStyle/>
          <a:p>
            <a:endParaRPr lang="zh-CN" altLang="en-US"/>
          </a:p>
        </p:txBody>
      </p:sp>
      <p:sp>
        <p:nvSpPr>
          <p:cNvPr id="17413" name="任意多边形 4"/>
          <p:cNvSpPr>
            <a:spLocks noChangeArrowheads="1"/>
          </p:cNvSpPr>
          <p:nvPr/>
        </p:nvSpPr>
        <p:spPr bwMode="auto">
          <a:xfrm>
            <a:off x="6070600" y="4549775"/>
            <a:ext cx="3413125" cy="1101725"/>
          </a:xfrm>
          <a:custGeom>
            <a:avLst/>
            <a:gdLst>
              <a:gd name="T0" fmla="*/ 549503 w 3414185"/>
              <a:gd name="T1" fmla="*/ 0 h 1101306"/>
              <a:gd name="T2" fmla="*/ 3406772 w 3414185"/>
              <a:gd name="T3" fmla="*/ 0 h 1101306"/>
              <a:gd name="T4" fmla="*/ 3406772 w 3414185"/>
              <a:gd name="T5" fmla="*/ 245385 h 1101306"/>
              <a:gd name="T6" fmla="*/ 3406772 w 3414185"/>
              <a:gd name="T7" fmla="*/ 262915 h 1101306"/>
              <a:gd name="T8" fmla="*/ 3406772 w 3414185"/>
              <a:gd name="T9" fmla="*/ 1104242 h 1101306"/>
              <a:gd name="T10" fmla="*/ 0 w 3414185"/>
              <a:gd name="T11" fmla="*/ 1104242 h 1101306"/>
              <a:gd name="T12" fmla="*/ 0 w 3414185"/>
              <a:gd name="T13" fmla="*/ 262915 h 1101306"/>
              <a:gd name="T14" fmla="*/ 0 w 3414185"/>
              <a:gd name="T15" fmla="*/ 245385 h 1101306"/>
              <a:gd name="T16" fmla="*/ 0 w 3414185"/>
              <a:gd name="T17" fmla="*/ 233538 h 1101306"/>
              <a:gd name="T18" fmla="*/ 549503 w 3414185"/>
              <a:gd name="T19" fmla="*/ 0 h 1101306"/>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3414185"/>
              <a:gd name="T31" fmla="*/ 0 h 1101306"/>
              <a:gd name="T32" fmla="*/ 3414185 w 3414185"/>
              <a:gd name="T33" fmla="*/ 1101306 h 1101306"/>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3414185" h="1101306">
                <a:moveTo>
                  <a:pt x="550700" y="0"/>
                </a:moveTo>
                <a:lnTo>
                  <a:pt x="3414185" y="0"/>
                </a:lnTo>
                <a:lnTo>
                  <a:pt x="3414185" y="244734"/>
                </a:lnTo>
                <a:lnTo>
                  <a:pt x="3414185" y="262215"/>
                </a:lnTo>
                <a:lnTo>
                  <a:pt x="3414185" y="1101306"/>
                </a:lnTo>
                <a:lnTo>
                  <a:pt x="0" y="1101306"/>
                </a:lnTo>
                <a:lnTo>
                  <a:pt x="0" y="262215"/>
                </a:lnTo>
                <a:lnTo>
                  <a:pt x="0" y="244734"/>
                </a:lnTo>
                <a:lnTo>
                  <a:pt x="0" y="232915"/>
                </a:lnTo>
                <a:cubicBezTo>
                  <a:pt x="211544" y="219878"/>
                  <a:pt x="403368" y="134104"/>
                  <a:pt x="550700" y="0"/>
                </a:cubicBezTo>
                <a:close/>
              </a:path>
            </a:pathLst>
          </a:custGeom>
          <a:solidFill>
            <a:srgbClr val="7F7F7F"/>
          </a:solidFill>
          <a:ln w="9525">
            <a:noFill/>
            <a:miter lim="800000"/>
            <a:headEnd/>
            <a:tailEnd/>
          </a:ln>
        </p:spPr>
        <p:txBody>
          <a:bodyPr anchor="ctr"/>
          <a:lstStyle/>
          <a:p>
            <a:endParaRPr lang="zh-CN" altLang="en-US"/>
          </a:p>
        </p:txBody>
      </p:sp>
      <p:sp>
        <p:nvSpPr>
          <p:cNvPr id="17414" name="任意多边形 5"/>
          <p:cNvSpPr>
            <a:spLocks noChangeArrowheads="1"/>
          </p:cNvSpPr>
          <p:nvPr/>
        </p:nvSpPr>
        <p:spPr bwMode="auto">
          <a:xfrm>
            <a:off x="2532063" y="4549775"/>
            <a:ext cx="3414712" cy="1101725"/>
          </a:xfrm>
          <a:custGeom>
            <a:avLst/>
            <a:gdLst>
              <a:gd name="T0" fmla="*/ 0 w 3414186"/>
              <a:gd name="T1" fmla="*/ 0 h 1101306"/>
              <a:gd name="T2" fmla="*/ 2866574 w 3414186"/>
              <a:gd name="T3" fmla="*/ 0 h 1101306"/>
              <a:gd name="T4" fmla="*/ 3417868 w 3414186"/>
              <a:gd name="T5" fmla="*/ 233538 h 1101306"/>
              <a:gd name="T6" fmla="*/ 3417868 w 3414186"/>
              <a:gd name="T7" fmla="*/ 245385 h 1101306"/>
              <a:gd name="T8" fmla="*/ 3417868 w 3414186"/>
              <a:gd name="T9" fmla="*/ 262915 h 1101306"/>
              <a:gd name="T10" fmla="*/ 3417868 w 3414186"/>
              <a:gd name="T11" fmla="*/ 1104242 h 1101306"/>
              <a:gd name="T12" fmla="*/ 0 w 3414186"/>
              <a:gd name="T13" fmla="*/ 1104242 h 1101306"/>
              <a:gd name="T14" fmla="*/ 0 w 3414186"/>
              <a:gd name="T15" fmla="*/ 262915 h 1101306"/>
              <a:gd name="T16" fmla="*/ 0 w 3414186"/>
              <a:gd name="T17" fmla="*/ 245385 h 11013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3414186"/>
              <a:gd name="T28" fmla="*/ 0 h 1101306"/>
              <a:gd name="T29" fmla="*/ 3414186 w 3414186"/>
              <a:gd name="T30" fmla="*/ 1101306 h 11013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3414186" h="1101306">
                <a:moveTo>
                  <a:pt x="0" y="0"/>
                </a:moveTo>
                <a:lnTo>
                  <a:pt x="2863486" y="0"/>
                </a:lnTo>
                <a:cubicBezTo>
                  <a:pt x="3010818" y="134104"/>
                  <a:pt x="3202644" y="219878"/>
                  <a:pt x="3414186" y="232915"/>
                </a:cubicBezTo>
                <a:lnTo>
                  <a:pt x="3414186" y="244734"/>
                </a:lnTo>
                <a:lnTo>
                  <a:pt x="3414186" y="262215"/>
                </a:lnTo>
                <a:lnTo>
                  <a:pt x="3414186" y="1101306"/>
                </a:lnTo>
                <a:lnTo>
                  <a:pt x="0" y="1101306"/>
                </a:lnTo>
                <a:lnTo>
                  <a:pt x="0" y="262215"/>
                </a:lnTo>
                <a:lnTo>
                  <a:pt x="0" y="244734"/>
                </a:lnTo>
                <a:lnTo>
                  <a:pt x="0" y="0"/>
                </a:lnTo>
                <a:close/>
              </a:path>
            </a:pathLst>
          </a:custGeom>
          <a:solidFill>
            <a:srgbClr val="50D6E4"/>
          </a:solidFill>
          <a:ln w="9525">
            <a:noFill/>
            <a:miter lim="800000"/>
            <a:headEnd/>
            <a:tailEnd/>
          </a:ln>
        </p:spPr>
        <p:txBody>
          <a:bodyPr anchor="ctr"/>
          <a:lstStyle/>
          <a:p>
            <a:endParaRPr lang="zh-CN" altLang="en-US"/>
          </a:p>
        </p:txBody>
      </p:sp>
      <p:sp>
        <p:nvSpPr>
          <p:cNvPr id="17415" name="任意多边形 6"/>
          <p:cNvSpPr>
            <a:spLocks noChangeArrowheads="1"/>
          </p:cNvSpPr>
          <p:nvPr/>
        </p:nvSpPr>
        <p:spPr bwMode="auto">
          <a:xfrm>
            <a:off x="2532063" y="3319463"/>
            <a:ext cx="2744787" cy="1101725"/>
          </a:xfrm>
          <a:custGeom>
            <a:avLst/>
            <a:gdLst>
              <a:gd name="T0" fmla="*/ 0 w 2745871"/>
              <a:gd name="T1" fmla="*/ 0 h 1101307"/>
              <a:gd name="T2" fmla="*/ 2738292 w 2745871"/>
              <a:gd name="T3" fmla="*/ 0 h 1101307"/>
              <a:gd name="T4" fmla="*/ 2658336 w 2745871"/>
              <a:gd name="T5" fmla="*/ 124794 h 1101307"/>
              <a:gd name="T6" fmla="*/ 2605393 w 2745871"/>
              <a:gd name="T7" fmla="*/ 250676 h 1101307"/>
              <a:gd name="T8" fmla="*/ 2566979 w 2745871"/>
              <a:gd name="T9" fmla="*/ 394299 h 1101307"/>
              <a:gd name="T10" fmla="*/ 2553368 w 2745871"/>
              <a:gd name="T11" fmla="*/ 552256 h 1101307"/>
              <a:gd name="T12" fmla="*/ 2738292 w 2745871"/>
              <a:gd name="T13" fmla="*/ 1104236 h 1101307"/>
              <a:gd name="T14" fmla="*/ 0 w 2745871"/>
              <a:gd name="T15" fmla="*/ 1104236 h 1101307"/>
              <a:gd name="T16" fmla="*/ 0 w 2745871"/>
              <a:gd name="T17" fmla="*/ 262916 h 1101307"/>
              <a:gd name="T18" fmla="*/ 0 w 2745871"/>
              <a:gd name="T19" fmla="*/ 245386 h 1101307"/>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2745871"/>
              <a:gd name="T31" fmla="*/ 0 h 1101307"/>
              <a:gd name="T32" fmla="*/ 2745871 w 2745871"/>
              <a:gd name="T33" fmla="*/ 1101307 h 1101307"/>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2745871" h="1101307">
                <a:moveTo>
                  <a:pt x="0" y="0"/>
                </a:moveTo>
                <a:lnTo>
                  <a:pt x="2745871" y="0"/>
                </a:lnTo>
                <a:cubicBezTo>
                  <a:pt x="2715718" y="38997"/>
                  <a:pt x="2688879" y="80624"/>
                  <a:pt x="2665694" y="124465"/>
                </a:cubicBezTo>
                <a:lnTo>
                  <a:pt x="2612604" y="250011"/>
                </a:lnTo>
                <a:lnTo>
                  <a:pt x="2574084" y="393254"/>
                </a:lnTo>
                <a:cubicBezTo>
                  <a:pt x="2565069" y="444405"/>
                  <a:pt x="2560435" y="497058"/>
                  <a:pt x="2560435" y="550792"/>
                </a:cubicBezTo>
                <a:cubicBezTo>
                  <a:pt x="2560435" y="757727"/>
                  <a:pt x="2629156" y="948623"/>
                  <a:pt x="2745871" y="1101307"/>
                </a:cubicBezTo>
                <a:lnTo>
                  <a:pt x="0" y="1101307"/>
                </a:lnTo>
                <a:lnTo>
                  <a:pt x="0" y="262216"/>
                </a:lnTo>
                <a:lnTo>
                  <a:pt x="0" y="244735"/>
                </a:lnTo>
                <a:lnTo>
                  <a:pt x="0" y="0"/>
                </a:lnTo>
                <a:close/>
              </a:path>
            </a:pathLst>
          </a:custGeom>
          <a:solidFill>
            <a:srgbClr val="7F7F7F"/>
          </a:solidFill>
          <a:ln w="9525">
            <a:noFill/>
            <a:miter lim="800000"/>
            <a:headEnd/>
            <a:tailEnd/>
          </a:ln>
        </p:spPr>
        <p:txBody>
          <a:bodyPr anchor="ctr"/>
          <a:lstStyle/>
          <a:p>
            <a:endParaRPr lang="zh-CN" altLang="en-US"/>
          </a:p>
        </p:txBody>
      </p:sp>
      <p:sp>
        <p:nvSpPr>
          <p:cNvPr id="17416" name="椭圆 7"/>
          <p:cNvSpPr>
            <a:spLocks noChangeArrowheads="1"/>
          </p:cNvSpPr>
          <p:nvPr/>
        </p:nvSpPr>
        <p:spPr bwMode="auto">
          <a:xfrm>
            <a:off x="5197475" y="3059113"/>
            <a:ext cx="1620838" cy="1622425"/>
          </a:xfrm>
          <a:prstGeom prst="ellipse">
            <a:avLst/>
          </a:prstGeom>
          <a:solidFill>
            <a:srgbClr val="7F7F7F"/>
          </a:solidFill>
          <a:ln w="9525">
            <a:noFill/>
            <a:round/>
            <a:headEnd/>
            <a:tailEnd/>
          </a:ln>
        </p:spPr>
        <p:txBody>
          <a:bodyPr anchor="ctr"/>
          <a:lstStyle/>
          <a:p>
            <a:pPr algn="ctr" eaLnBrk="1" hangingPunct="1">
              <a:buFont typeface="Arial" pitchFamily="34" charset="0"/>
              <a:buNone/>
            </a:pPr>
            <a:endParaRPr lang="zh-CN" altLang="zh-CN">
              <a:solidFill>
                <a:srgbClr val="FFFFFF"/>
              </a:solidFill>
              <a:ea typeface="微软雅黑" pitchFamily="34" charset="-122"/>
              <a:sym typeface="宋体" pitchFamily="2" charset="-122"/>
            </a:endParaRPr>
          </a:p>
        </p:txBody>
      </p:sp>
      <p:sp>
        <p:nvSpPr>
          <p:cNvPr id="19465" name="TextBox 13"/>
          <p:cNvSpPr>
            <a:spLocks noChangeArrowheads="1"/>
          </p:cNvSpPr>
          <p:nvPr/>
        </p:nvSpPr>
        <p:spPr bwMode="auto">
          <a:xfrm>
            <a:off x="2770188" y="2324100"/>
            <a:ext cx="1952625" cy="246063"/>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FFFFFF"/>
                </a:solidFill>
                <a:ea typeface="微软雅黑" pitchFamily="34" charset="-122"/>
                <a:sym typeface="Arial" pitchFamily="34" charset="0"/>
              </a:rPr>
              <a:t>ADD TITLE</a:t>
            </a:r>
          </a:p>
        </p:txBody>
      </p:sp>
      <p:sp>
        <p:nvSpPr>
          <p:cNvPr id="19466" name="TextBox 13"/>
          <p:cNvSpPr>
            <a:spLocks noChangeArrowheads="1"/>
          </p:cNvSpPr>
          <p:nvPr/>
        </p:nvSpPr>
        <p:spPr bwMode="auto">
          <a:xfrm>
            <a:off x="2774950" y="2609850"/>
            <a:ext cx="2333625" cy="368300"/>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FFFFFF"/>
                </a:solidFill>
                <a:ea typeface="微软雅黑" pitchFamily="34" charset="-122"/>
                <a:sym typeface="Arial" pitchFamily="34" charset="0"/>
              </a:rPr>
              <a:t>according to your need to draw the text box size</a:t>
            </a:r>
          </a:p>
        </p:txBody>
      </p:sp>
      <p:sp>
        <p:nvSpPr>
          <p:cNvPr id="19467" name="TextBox 13"/>
          <p:cNvSpPr>
            <a:spLocks noChangeArrowheads="1"/>
          </p:cNvSpPr>
          <p:nvPr/>
        </p:nvSpPr>
        <p:spPr bwMode="auto">
          <a:xfrm>
            <a:off x="2770188" y="3543300"/>
            <a:ext cx="1952625" cy="246063"/>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FFFFFF"/>
                </a:solidFill>
                <a:ea typeface="微软雅黑" pitchFamily="34" charset="-122"/>
                <a:sym typeface="Arial" pitchFamily="34" charset="0"/>
              </a:rPr>
              <a:t>ADD TITLE</a:t>
            </a:r>
          </a:p>
        </p:txBody>
      </p:sp>
      <p:sp>
        <p:nvSpPr>
          <p:cNvPr id="19468" name="TextBox 13"/>
          <p:cNvSpPr>
            <a:spLocks noChangeArrowheads="1"/>
          </p:cNvSpPr>
          <p:nvPr/>
        </p:nvSpPr>
        <p:spPr bwMode="auto">
          <a:xfrm>
            <a:off x="2774950" y="3829050"/>
            <a:ext cx="2190750" cy="369888"/>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FFFFFF"/>
                </a:solidFill>
                <a:ea typeface="微软雅黑" pitchFamily="34" charset="-122"/>
                <a:sym typeface="Arial" pitchFamily="34" charset="0"/>
              </a:rPr>
              <a:t>according to your need to draw the text box size</a:t>
            </a:r>
          </a:p>
        </p:txBody>
      </p:sp>
      <p:sp>
        <p:nvSpPr>
          <p:cNvPr id="19469" name="TextBox 13"/>
          <p:cNvSpPr>
            <a:spLocks noChangeArrowheads="1"/>
          </p:cNvSpPr>
          <p:nvPr/>
        </p:nvSpPr>
        <p:spPr bwMode="auto">
          <a:xfrm>
            <a:off x="2770188" y="4768850"/>
            <a:ext cx="1952625" cy="246063"/>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FFFFFF"/>
                </a:solidFill>
                <a:ea typeface="微软雅黑" pitchFamily="34" charset="-122"/>
                <a:sym typeface="Arial" pitchFamily="34" charset="0"/>
              </a:rPr>
              <a:t>ADD TITLE</a:t>
            </a:r>
          </a:p>
        </p:txBody>
      </p:sp>
      <p:sp>
        <p:nvSpPr>
          <p:cNvPr id="19470" name="TextBox 13"/>
          <p:cNvSpPr>
            <a:spLocks noChangeArrowheads="1"/>
          </p:cNvSpPr>
          <p:nvPr/>
        </p:nvSpPr>
        <p:spPr bwMode="auto">
          <a:xfrm>
            <a:off x="2774950" y="5054600"/>
            <a:ext cx="2190750" cy="369888"/>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FFFFFF"/>
                </a:solidFill>
                <a:ea typeface="微软雅黑" pitchFamily="34" charset="-122"/>
                <a:sym typeface="Arial" pitchFamily="34" charset="0"/>
              </a:rPr>
              <a:t>according to your need to draw the text box size</a:t>
            </a:r>
          </a:p>
        </p:txBody>
      </p:sp>
      <p:sp>
        <p:nvSpPr>
          <p:cNvPr id="19471" name="TextBox 13"/>
          <p:cNvSpPr>
            <a:spLocks noChangeArrowheads="1"/>
          </p:cNvSpPr>
          <p:nvPr/>
        </p:nvSpPr>
        <p:spPr bwMode="auto">
          <a:xfrm>
            <a:off x="7332663" y="2324100"/>
            <a:ext cx="1952625" cy="246063"/>
          </a:xfrm>
          <a:prstGeom prst="rect">
            <a:avLst/>
          </a:prstGeom>
          <a:noFill/>
          <a:ln w="9525">
            <a:noFill/>
            <a:miter lim="800000"/>
            <a:headEnd/>
            <a:tailEnd/>
          </a:ln>
        </p:spPr>
        <p:txBody>
          <a:bodyPr lIns="0" tIns="0" rIns="0" bIns="0">
            <a:spAutoFit/>
          </a:bodyPr>
          <a:lstStyle/>
          <a:p>
            <a:pPr algn="r" eaLnBrk="1" hangingPunct="1">
              <a:spcBef>
                <a:spcPct val="20000"/>
              </a:spcBef>
              <a:buFont typeface="Arial" pitchFamily="34" charset="0"/>
              <a:buNone/>
            </a:pPr>
            <a:r>
              <a:rPr lang="en-US" altLang="zh-CN" sz="1600" b="1">
                <a:solidFill>
                  <a:srgbClr val="FFFFFF"/>
                </a:solidFill>
                <a:ea typeface="微软雅黑" pitchFamily="34" charset="-122"/>
                <a:sym typeface="Arial" pitchFamily="34" charset="0"/>
              </a:rPr>
              <a:t>ADD TITLE</a:t>
            </a:r>
          </a:p>
        </p:txBody>
      </p:sp>
      <p:sp>
        <p:nvSpPr>
          <p:cNvPr id="19472" name="TextBox 13"/>
          <p:cNvSpPr>
            <a:spLocks noChangeArrowheads="1"/>
          </p:cNvSpPr>
          <p:nvPr/>
        </p:nvSpPr>
        <p:spPr bwMode="auto">
          <a:xfrm>
            <a:off x="6951663" y="2609850"/>
            <a:ext cx="2333625" cy="368300"/>
          </a:xfrm>
          <a:prstGeom prst="rect">
            <a:avLst/>
          </a:prstGeom>
          <a:noFill/>
          <a:ln w="9525">
            <a:noFill/>
            <a:miter lim="800000"/>
            <a:headEnd/>
            <a:tailEnd/>
          </a:ln>
        </p:spPr>
        <p:txBody>
          <a:bodyPr lIns="0" tIns="0" rIns="0" bIns="0">
            <a:spAutoFit/>
          </a:bodyPr>
          <a:lstStyle/>
          <a:p>
            <a:pPr algn="r" eaLnBrk="1" hangingPunct="1">
              <a:spcBef>
                <a:spcPct val="20000"/>
              </a:spcBef>
              <a:buFont typeface="Arial" pitchFamily="34" charset="0"/>
              <a:buNone/>
            </a:pPr>
            <a:r>
              <a:rPr lang="en-US" altLang="zh-CN" sz="1200">
                <a:solidFill>
                  <a:srgbClr val="FFFFFF"/>
                </a:solidFill>
                <a:ea typeface="微软雅黑" pitchFamily="34" charset="-122"/>
                <a:sym typeface="Arial" pitchFamily="34" charset="0"/>
              </a:rPr>
              <a:t>according to your need to draw the text box size</a:t>
            </a:r>
          </a:p>
        </p:txBody>
      </p:sp>
      <p:sp>
        <p:nvSpPr>
          <p:cNvPr id="19473" name="TextBox 13"/>
          <p:cNvSpPr>
            <a:spLocks noChangeArrowheads="1"/>
          </p:cNvSpPr>
          <p:nvPr/>
        </p:nvSpPr>
        <p:spPr bwMode="auto">
          <a:xfrm>
            <a:off x="7332663" y="3543300"/>
            <a:ext cx="1952625" cy="246063"/>
          </a:xfrm>
          <a:prstGeom prst="rect">
            <a:avLst/>
          </a:prstGeom>
          <a:noFill/>
          <a:ln w="9525">
            <a:noFill/>
            <a:miter lim="800000"/>
            <a:headEnd/>
            <a:tailEnd/>
          </a:ln>
        </p:spPr>
        <p:txBody>
          <a:bodyPr lIns="0" tIns="0" rIns="0" bIns="0">
            <a:spAutoFit/>
          </a:bodyPr>
          <a:lstStyle/>
          <a:p>
            <a:pPr algn="r" eaLnBrk="1" hangingPunct="1">
              <a:spcBef>
                <a:spcPct val="20000"/>
              </a:spcBef>
              <a:buFont typeface="Arial" pitchFamily="34" charset="0"/>
              <a:buNone/>
            </a:pPr>
            <a:r>
              <a:rPr lang="en-US" altLang="zh-CN" sz="1600" b="1">
                <a:solidFill>
                  <a:srgbClr val="FFFFFF"/>
                </a:solidFill>
                <a:ea typeface="微软雅黑" pitchFamily="34" charset="-122"/>
                <a:sym typeface="Arial" pitchFamily="34" charset="0"/>
              </a:rPr>
              <a:t>ADD TITLE</a:t>
            </a:r>
          </a:p>
        </p:txBody>
      </p:sp>
      <p:sp>
        <p:nvSpPr>
          <p:cNvPr id="19474" name="TextBox 13"/>
          <p:cNvSpPr>
            <a:spLocks noChangeArrowheads="1"/>
          </p:cNvSpPr>
          <p:nvPr/>
        </p:nvSpPr>
        <p:spPr bwMode="auto">
          <a:xfrm>
            <a:off x="7094538" y="3829050"/>
            <a:ext cx="2190750" cy="369888"/>
          </a:xfrm>
          <a:prstGeom prst="rect">
            <a:avLst/>
          </a:prstGeom>
          <a:noFill/>
          <a:ln w="9525">
            <a:noFill/>
            <a:miter lim="800000"/>
            <a:headEnd/>
            <a:tailEnd/>
          </a:ln>
        </p:spPr>
        <p:txBody>
          <a:bodyPr lIns="0" tIns="0" rIns="0" bIns="0">
            <a:spAutoFit/>
          </a:bodyPr>
          <a:lstStyle/>
          <a:p>
            <a:pPr algn="r" eaLnBrk="1" hangingPunct="1">
              <a:spcBef>
                <a:spcPct val="20000"/>
              </a:spcBef>
              <a:buFont typeface="Arial" pitchFamily="34" charset="0"/>
              <a:buNone/>
            </a:pPr>
            <a:r>
              <a:rPr lang="en-US" altLang="zh-CN" sz="1200">
                <a:solidFill>
                  <a:srgbClr val="FFFFFF"/>
                </a:solidFill>
                <a:ea typeface="微软雅黑" pitchFamily="34" charset="-122"/>
                <a:sym typeface="Arial" pitchFamily="34" charset="0"/>
              </a:rPr>
              <a:t>according to your need to draw the text box size</a:t>
            </a:r>
          </a:p>
        </p:txBody>
      </p:sp>
      <p:sp>
        <p:nvSpPr>
          <p:cNvPr id="19475" name="TextBox 13"/>
          <p:cNvSpPr>
            <a:spLocks noChangeArrowheads="1"/>
          </p:cNvSpPr>
          <p:nvPr/>
        </p:nvSpPr>
        <p:spPr bwMode="auto">
          <a:xfrm>
            <a:off x="7332663" y="4768850"/>
            <a:ext cx="1952625" cy="246063"/>
          </a:xfrm>
          <a:prstGeom prst="rect">
            <a:avLst/>
          </a:prstGeom>
          <a:noFill/>
          <a:ln w="9525">
            <a:noFill/>
            <a:miter lim="800000"/>
            <a:headEnd/>
            <a:tailEnd/>
          </a:ln>
        </p:spPr>
        <p:txBody>
          <a:bodyPr lIns="0" tIns="0" rIns="0" bIns="0">
            <a:spAutoFit/>
          </a:bodyPr>
          <a:lstStyle/>
          <a:p>
            <a:pPr algn="r" eaLnBrk="1" hangingPunct="1">
              <a:spcBef>
                <a:spcPct val="20000"/>
              </a:spcBef>
              <a:buFont typeface="Arial" pitchFamily="34" charset="0"/>
              <a:buNone/>
            </a:pPr>
            <a:r>
              <a:rPr lang="en-US" altLang="zh-CN" sz="1600" b="1">
                <a:solidFill>
                  <a:srgbClr val="FFFFFF"/>
                </a:solidFill>
                <a:ea typeface="微软雅黑" pitchFamily="34" charset="-122"/>
                <a:sym typeface="Arial" pitchFamily="34" charset="0"/>
              </a:rPr>
              <a:t>ADD TITLE</a:t>
            </a:r>
          </a:p>
        </p:txBody>
      </p:sp>
      <p:sp>
        <p:nvSpPr>
          <p:cNvPr id="19476" name="TextBox 13"/>
          <p:cNvSpPr>
            <a:spLocks noChangeArrowheads="1"/>
          </p:cNvSpPr>
          <p:nvPr/>
        </p:nvSpPr>
        <p:spPr bwMode="auto">
          <a:xfrm>
            <a:off x="7094538" y="5054600"/>
            <a:ext cx="2190750" cy="369888"/>
          </a:xfrm>
          <a:prstGeom prst="rect">
            <a:avLst/>
          </a:prstGeom>
          <a:noFill/>
          <a:ln w="9525">
            <a:noFill/>
            <a:miter lim="800000"/>
            <a:headEnd/>
            <a:tailEnd/>
          </a:ln>
        </p:spPr>
        <p:txBody>
          <a:bodyPr lIns="0" tIns="0" rIns="0" bIns="0">
            <a:spAutoFit/>
          </a:bodyPr>
          <a:lstStyle/>
          <a:p>
            <a:pPr algn="r" eaLnBrk="1" hangingPunct="1">
              <a:spcBef>
                <a:spcPct val="20000"/>
              </a:spcBef>
              <a:buFont typeface="Arial" pitchFamily="34" charset="0"/>
              <a:buNone/>
            </a:pPr>
            <a:r>
              <a:rPr lang="en-US" altLang="zh-CN" sz="1200">
                <a:solidFill>
                  <a:srgbClr val="FFFFFF"/>
                </a:solidFill>
                <a:ea typeface="微软雅黑" pitchFamily="34" charset="-122"/>
                <a:sym typeface="Arial" pitchFamily="34" charset="0"/>
              </a:rPr>
              <a:t>according to your need to draw the text box size</a:t>
            </a:r>
          </a:p>
        </p:txBody>
      </p:sp>
      <p:sp>
        <p:nvSpPr>
          <p:cNvPr id="19477" name="TextBox 13"/>
          <p:cNvSpPr>
            <a:spLocks noChangeArrowheads="1"/>
          </p:cNvSpPr>
          <p:nvPr/>
        </p:nvSpPr>
        <p:spPr bwMode="auto">
          <a:xfrm>
            <a:off x="5556250" y="3751263"/>
            <a:ext cx="854075" cy="246062"/>
          </a:xfrm>
          <a:prstGeom prst="rect">
            <a:avLst/>
          </a:prstGeom>
          <a:noFill/>
          <a:ln w="9525">
            <a:noFill/>
            <a:miter lim="800000"/>
            <a:headEnd/>
            <a:tailEnd/>
          </a:ln>
        </p:spPr>
        <p:txBody>
          <a:bodyPr lIns="0" tIns="0" rIns="0" bIns="0">
            <a:spAutoFit/>
          </a:bodyPr>
          <a:lstStyle/>
          <a:p>
            <a:pPr algn="ctr" eaLnBrk="1" hangingPunct="1">
              <a:spcBef>
                <a:spcPct val="20000"/>
              </a:spcBef>
              <a:buFont typeface="Arial" pitchFamily="34" charset="0"/>
              <a:buNone/>
            </a:pPr>
            <a:r>
              <a:rPr lang="en-US" altLang="zh-CN" sz="1600" b="1">
                <a:solidFill>
                  <a:srgbClr val="FFFFFF"/>
                </a:solidFill>
                <a:ea typeface="微软雅黑" pitchFamily="34" charset="-122"/>
                <a:sym typeface="Arial" pitchFamily="34" charset="0"/>
              </a:rPr>
              <a:t>KEYS</a:t>
            </a:r>
          </a:p>
        </p:txBody>
      </p:sp>
      <p:sp>
        <p:nvSpPr>
          <p:cNvPr id="17430" name="圆角矩形 21"/>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7431" name="圆角矩形 22"/>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7432" name="文本框 23"/>
          <p:cNvSpPr>
            <a:spLocks noChangeArrowheads="1"/>
          </p:cNvSpPr>
          <p:nvPr/>
        </p:nvSpPr>
        <p:spPr bwMode="auto">
          <a:xfrm>
            <a:off x="358775" y="274638"/>
            <a:ext cx="2936875" cy="584200"/>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3200">
                <a:solidFill>
                  <a:srgbClr val="595959"/>
                </a:solidFill>
                <a:latin typeface="Calibri" pitchFamily="34" charset="0"/>
                <a:cs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9465"/>
                                        </p:tgtEl>
                                        <p:attrNameLst>
                                          <p:attrName>style.visibility</p:attrName>
                                        </p:attrNameLst>
                                      </p:cBhvr>
                                      <p:to>
                                        <p:strVal val="visible"/>
                                      </p:to>
                                    </p:set>
                                    <p:animEffect>
                                      <p:cBhvr>
                                        <p:cTn id="7" dur="500"/>
                                        <p:tgtEl>
                                          <p:spTgt spid="19465"/>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9466"/>
                                        </p:tgtEl>
                                        <p:attrNameLst>
                                          <p:attrName>style.visibility</p:attrName>
                                        </p:attrNameLst>
                                      </p:cBhvr>
                                      <p:to>
                                        <p:strVal val="visible"/>
                                      </p:to>
                                    </p:set>
                                    <p:animEffect>
                                      <p:cBhvr>
                                        <p:cTn id="11" dur="500"/>
                                        <p:tgtEl>
                                          <p:spTgt spid="19466"/>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9467"/>
                                        </p:tgtEl>
                                        <p:attrNameLst>
                                          <p:attrName>style.visibility</p:attrName>
                                        </p:attrNameLst>
                                      </p:cBhvr>
                                      <p:to>
                                        <p:strVal val="visible"/>
                                      </p:to>
                                    </p:set>
                                    <p:animEffect>
                                      <p:cBhvr>
                                        <p:cTn id="15" dur="500"/>
                                        <p:tgtEl>
                                          <p:spTgt spid="19467"/>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9468"/>
                                        </p:tgtEl>
                                        <p:attrNameLst>
                                          <p:attrName>style.visibility</p:attrName>
                                        </p:attrNameLst>
                                      </p:cBhvr>
                                      <p:to>
                                        <p:strVal val="visible"/>
                                      </p:to>
                                    </p:set>
                                    <p:animEffect>
                                      <p:cBhvr>
                                        <p:cTn id="19" dur="500"/>
                                        <p:tgtEl>
                                          <p:spTgt spid="19468"/>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9469"/>
                                        </p:tgtEl>
                                        <p:attrNameLst>
                                          <p:attrName>style.visibility</p:attrName>
                                        </p:attrNameLst>
                                      </p:cBhvr>
                                      <p:to>
                                        <p:strVal val="visible"/>
                                      </p:to>
                                    </p:set>
                                    <p:animEffect>
                                      <p:cBhvr>
                                        <p:cTn id="23" dur="500"/>
                                        <p:tgtEl>
                                          <p:spTgt spid="19469"/>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9470"/>
                                        </p:tgtEl>
                                        <p:attrNameLst>
                                          <p:attrName>style.visibility</p:attrName>
                                        </p:attrNameLst>
                                      </p:cBhvr>
                                      <p:to>
                                        <p:strVal val="visible"/>
                                      </p:to>
                                    </p:set>
                                    <p:animEffect>
                                      <p:cBhvr>
                                        <p:cTn id="27" dur="500"/>
                                        <p:tgtEl>
                                          <p:spTgt spid="19470"/>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9471"/>
                                        </p:tgtEl>
                                        <p:attrNameLst>
                                          <p:attrName>style.visibility</p:attrName>
                                        </p:attrNameLst>
                                      </p:cBhvr>
                                      <p:to>
                                        <p:strVal val="visible"/>
                                      </p:to>
                                    </p:set>
                                    <p:animEffect>
                                      <p:cBhvr>
                                        <p:cTn id="31" dur="500"/>
                                        <p:tgtEl>
                                          <p:spTgt spid="19471"/>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9472"/>
                                        </p:tgtEl>
                                        <p:attrNameLst>
                                          <p:attrName>style.visibility</p:attrName>
                                        </p:attrNameLst>
                                      </p:cBhvr>
                                      <p:to>
                                        <p:strVal val="visible"/>
                                      </p:to>
                                    </p:set>
                                    <p:animEffect>
                                      <p:cBhvr>
                                        <p:cTn id="35" dur="500"/>
                                        <p:tgtEl>
                                          <p:spTgt spid="19472"/>
                                        </p:tgtEl>
                                      </p:cBhvr>
                                    </p:animEffect>
                                  </p:childTnLst>
                                </p:cTn>
                              </p:par>
                            </p:childTnLst>
                          </p:cTn>
                        </p:par>
                        <p:par>
                          <p:cTn id="36" fill="hold" nodeType="afterGroup">
                            <p:stCondLst>
                              <p:cond delay="4000"/>
                            </p:stCondLst>
                            <p:childTnLst>
                              <p:par>
                                <p:cTn id="37" presetID="22" presetClass="entr" presetSubtype="8" fill="hold" grpId="0" nodeType="afterEffect">
                                  <p:stCondLst>
                                    <p:cond delay="0"/>
                                  </p:stCondLst>
                                  <p:childTnLst>
                                    <p:set>
                                      <p:cBhvr>
                                        <p:cTn id="38" dur="1" fill="hold">
                                          <p:stCondLst>
                                            <p:cond delay="0"/>
                                          </p:stCondLst>
                                        </p:cTn>
                                        <p:tgtEl>
                                          <p:spTgt spid="19473"/>
                                        </p:tgtEl>
                                        <p:attrNameLst>
                                          <p:attrName>style.visibility</p:attrName>
                                        </p:attrNameLst>
                                      </p:cBhvr>
                                      <p:to>
                                        <p:strVal val="visible"/>
                                      </p:to>
                                    </p:set>
                                    <p:animEffect>
                                      <p:cBhvr>
                                        <p:cTn id="39" dur="500"/>
                                        <p:tgtEl>
                                          <p:spTgt spid="19473"/>
                                        </p:tgtEl>
                                      </p:cBhvr>
                                    </p:animEffect>
                                  </p:childTnLst>
                                </p:cTn>
                              </p:par>
                            </p:childTnLst>
                          </p:cTn>
                        </p:par>
                        <p:par>
                          <p:cTn id="40" fill="hold" nodeType="afterGroup">
                            <p:stCondLst>
                              <p:cond delay="4500"/>
                            </p:stCondLst>
                            <p:childTnLst>
                              <p:par>
                                <p:cTn id="41" presetID="22" presetClass="entr" presetSubtype="8" fill="hold" grpId="0" nodeType="afterEffect">
                                  <p:stCondLst>
                                    <p:cond delay="0"/>
                                  </p:stCondLst>
                                  <p:childTnLst>
                                    <p:set>
                                      <p:cBhvr>
                                        <p:cTn id="42" dur="1" fill="hold">
                                          <p:stCondLst>
                                            <p:cond delay="0"/>
                                          </p:stCondLst>
                                        </p:cTn>
                                        <p:tgtEl>
                                          <p:spTgt spid="19474"/>
                                        </p:tgtEl>
                                        <p:attrNameLst>
                                          <p:attrName>style.visibility</p:attrName>
                                        </p:attrNameLst>
                                      </p:cBhvr>
                                      <p:to>
                                        <p:strVal val="visible"/>
                                      </p:to>
                                    </p:set>
                                    <p:animEffect>
                                      <p:cBhvr>
                                        <p:cTn id="43" dur="500"/>
                                        <p:tgtEl>
                                          <p:spTgt spid="19474"/>
                                        </p:tgtEl>
                                      </p:cBhvr>
                                    </p:animEffect>
                                  </p:childTnLst>
                                </p:cTn>
                              </p:par>
                            </p:childTnLst>
                          </p:cTn>
                        </p:par>
                        <p:par>
                          <p:cTn id="44" fill="hold" nodeType="afterGroup">
                            <p:stCondLst>
                              <p:cond delay="5000"/>
                            </p:stCondLst>
                            <p:childTnLst>
                              <p:par>
                                <p:cTn id="45" presetID="22" presetClass="entr" presetSubtype="8" fill="hold" grpId="0" nodeType="afterEffect">
                                  <p:stCondLst>
                                    <p:cond delay="0"/>
                                  </p:stCondLst>
                                  <p:childTnLst>
                                    <p:set>
                                      <p:cBhvr>
                                        <p:cTn id="46" dur="1" fill="hold">
                                          <p:stCondLst>
                                            <p:cond delay="0"/>
                                          </p:stCondLst>
                                        </p:cTn>
                                        <p:tgtEl>
                                          <p:spTgt spid="19475"/>
                                        </p:tgtEl>
                                        <p:attrNameLst>
                                          <p:attrName>style.visibility</p:attrName>
                                        </p:attrNameLst>
                                      </p:cBhvr>
                                      <p:to>
                                        <p:strVal val="visible"/>
                                      </p:to>
                                    </p:set>
                                    <p:animEffect>
                                      <p:cBhvr>
                                        <p:cTn id="47" dur="500"/>
                                        <p:tgtEl>
                                          <p:spTgt spid="19475"/>
                                        </p:tgtEl>
                                      </p:cBhvr>
                                    </p:animEffect>
                                  </p:childTnLst>
                                </p:cTn>
                              </p:par>
                            </p:childTnLst>
                          </p:cTn>
                        </p:par>
                        <p:par>
                          <p:cTn id="48" fill="hold" nodeType="afterGroup">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9476"/>
                                        </p:tgtEl>
                                        <p:attrNameLst>
                                          <p:attrName>style.visibility</p:attrName>
                                        </p:attrNameLst>
                                      </p:cBhvr>
                                      <p:to>
                                        <p:strVal val="visible"/>
                                      </p:to>
                                    </p:set>
                                    <p:animEffect>
                                      <p:cBhvr>
                                        <p:cTn id="51" dur="500"/>
                                        <p:tgtEl>
                                          <p:spTgt spid="19476"/>
                                        </p:tgtEl>
                                      </p:cBhvr>
                                    </p:animEffect>
                                  </p:childTnLst>
                                </p:cTn>
                              </p:par>
                            </p:childTnLst>
                          </p:cTn>
                        </p:par>
                        <p:par>
                          <p:cTn id="52" fill="hold" nodeType="afterGroup">
                            <p:stCondLst>
                              <p:cond delay="6000"/>
                            </p:stCondLst>
                            <p:childTnLst>
                              <p:par>
                                <p:cTn id="53" presetID="22" presetClass="entr" presetSubtype="8" fill="hold" grpId="0" nodeType="afterEffect">
                                  <p:stCondLst>
                                    <p:cond delay="0"/>
                                  </p:stCondLst>
                                  <p:childTnLst>
                                    <p:set>
                                      <p:cBhvr>
                                        <p:cTn id="54" dur="1" fill="hold">
                                          <p:stCondLst>
                                            <p:cond delay="0"/>
                                          </p:stCondLst>
                                        </p:cTn>
                                        <p:tgtEl>
                                          <p:spTgt spid="19477"/>
                                        </p:tgtEl>
                                        <p:attrNameLst>
                                          <p:attrName>style.visibility</p:attrName>
                                        </p:attrNameLst>
                                      </p:cBhvr>
                                      <p:to>
                                        <p:strVal val="visible"/>
                                      </p:to>
                                    </p:set>
                                    <p:animEffect>
                                      <p:cBhvr>
                                        <p:cTn id="55" dur="500"/>
                                        <p:tgtEl>
                                          <p:spTgt spid="194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465" grpId="0" bldLvl="0" autoUpdateAnimBg="0"/>
      <p:bldP spid="19466" grpId="0" bldLvl="0" autoUpdateAnimBg="0"/>
      <p:bldP spid="19467" grpId="0" bldLvl="0" autoUpdateAnimBg="0"/>
      <p:bldP spid="19468" grpId="0" bldLvl="0" autoUpdateAnimBg="0"/>
      <p:bldP spid="19469" grpId="0" bldLvl="0" autoUpdateAnimBg="0"/>
      <p:bldP spid="19470" grpId="0" bldLvl="0" autoUpdateAnimBg="0"/>
      <p:bldP spid="19471" grpId="0" bldLvl="0" autoUpdateAnimBg="0"/>
      <p:bldP spid="19472" grpId="0" bldLvl="0" autoUpdateAnimBg="0"/>
      <p:bldP spid="19473" grpId="0" bldLvl="0" autoUpdateAnimBg="0"/>
      <p:bldP spid="19474" grpId="0" bldLvl="0" autoUpdateAnimBg="0"/>
      <p:bldP spid="19475" grpId="0" bldLvl="0" autoUpdateAnimBg="0"/>
      <p:bldP spid="19476" grpId="0" bldLvl="0" autoUpdateAnimBg="0"/>
      <p:bldP spid="19477" grpId="0" bldLvl="0"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灯片编号占位符 5"/>
          <p:cNvSpPr>
            <a:spLocks noGrp="1"/>
          </p:cNvSpPr>
          <p:nvPr>
            <p:ph type="sldNum" sz="quarter" idx="12"/>
          </p:nvPr>
        </p:nvSpPr>
        <p:spPr>
          <a:noFill/>
          <a:ln>
            <a:miter lim="800000"/>
            <a:headEnd/>
            <a:tailEnd/>
          </a:ln>
        </p:spPr>
        <p:txBody>
          <a:bodyPr/>
          <a:lstStyle/>
          <a:p>
            <a:fld id="{6308FDFD-78E3-4C96-9018-2AD81522BD62}" type="slidenum">
              <a:rPr lang="zh-CN" altLang="en-US"/>
              <a:pPr/>
              <a:t>16</a:t>
            </a:fld>
            <a:endParaRPr lang="zh-CN" altLang="en-US" sz="1800">
              <a:solidFill>
                <a:schemeClr val="tx1"/>
              </a:solidFill>
            </a:endParaRPr>
          </a:p>
        </p:txBody>
      </p:sp>
      <p:grpSp>
        <p:nvGrpSpPr>
          <p:cNvPr id="18435" name="Group 14"/>
          <p:cNvGrpSpPr>
            <a:grpSpLocks/>
          </p:cNvGrpSpPr>
          <p:nvPr/>
        </p:nvGrpSpPr>
        <p:grpSpPr bwMode="auto">
          <a:xfrm>
            <a:off x="5380038" y="1460500"/>
            <a:ext cx="1533525" cy="1593850"/>
            <a:chOff x="0" y="0"/>
            <a:chExt cx="1532964" cy="1592917"/>
          </a:xfrm>
        </p:grpSpPr>
        <p:sp>
          <p:nvSpPr>
            <p:cNvPr id="18446" name="Oval 1"/>
            <p:cNvSpPr>
              <a:spLocks noChangeArrowheads="1"/>
            </p:cNvSpPr>
            <p:nvPr/>
          </p:nvSpPr>
          <p:spPr bwMode="auto">
            <a:xfrm>
              <a:off x="0" y="0"/>
              <a:ext cx="1532964" cy="1532964"/>
            </a:xfrm>
            <a:prstGeom prst="ellipse">
              <a:avLst/>
            </a:prstGeom>
            <a:solidFill>
              <a:srgbClr val="7F7F7F"/>
            </a:solidFill>
            <a:ln w="9525">
              <a:noFill/>
              <a:round/>
              <a:headEnd/>
              <a:tailEnd/>
            </a:ln>
          </p:spPr>
          <p:txBody>
            <a:bodyPr anchor="ctr"/>
            <a:lstStyle/>
            <a:p>
              <a:pPr algn="ctr" eaLnBrk="1" hangingPunct="1">
                <a:buFont typeface="Arial" pitchFamily="34" charset="0"/>
                <a:buNone/>
              </a:pPr>
              <a:endParaRPr lang="zh-CN" altLang="zh-CN">
                <a:solidFill>
                  <a:srgbClr val="FFFFFF"/>
                </a:solidFill>
                <a:ea typeface="微软雅黑" pitchFamily="34" charset="-122"/>
                <a:sym typeface="Calibri" pitchFamily="34" charset="0"/>
              </a:endParaRPr>
            </a:p>
          </p:txBody>
        </p:sp>
        <p:sp>
          <p:nvSpPr>
            <p:cNvPr id="18447" name="Diamond 12"/>
            <p:cNvSpPr>
              <a:spLocks noChangeArrowheads="1"/>
            </p:cNvSpPr>
            <p:nvPr/>
          </p:nvSpPr>
          <p:spPr bwMode="auto">
            <a:xfrm>
              <a:off x="645832" y="1424642"/>
              <a:ext cx="241300" cy="168275"/>
            </a:xfrm>
            <a:prstGeom prst="diamond">
              <a:avLst/>
            </a:prstGeom>
            <a:solidFill>
              <a:srgbClr val="7F7F7F"/>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ea typeface="微软雅黑" pitchFamily="34" charset="-122"/>
                <a:sym typeface="Calibri" pitchFamily="34" charset="0"/>
              </a:endParaRPr>
            </a:p>
          </p:txBody>
        </p:sp>
      </p:grpSp>
      <p:sp>
        <p:nvSpPr>
          <p:cNvPr id="18436" name="Rectangle 2"/>
          <p:cNvSpPr>
            <a:spLocks noChangeArrowheads="1"/>
          </p:cNvSpPr>
          <p:nvPr/>
        </p:nvSpPr>
        <p:spPr bwMode="auto">
          <a:xfrm>
            <a:off x="5822950" y="5921375"/>
            <a:ext cx="647700" cy="46038"/>
          </a:xfrm>
          <a:prstGeom prst="rect">
            <a:avLst/>
          </a:prstGeom>
          <a:solidFill>
            <a:srgbClr val="00FFFF"/>
          </a:solidFill>
          <a:ln w="9525">
            <a:noFill/>
            <a:miter lim="800000"/>
            <a:headEnd/>
            <a:tailEnd/>
          </a:ln>
        </p:spPr>
        <p:txBody>
          <a:bodyPr lIns="90170" tIns="46990" rIns="90170" bIns="46990" anchor="ctr"/>
          <a:lstStyle/>
          <a:p>
            <a:pPr algn="ctr" eaLnBrk="1" hangingPunct="1">
              <a:buFont typeface="Arial" pitchFamily="34" charset="0"/>
              <a:buNone/>
            </a:pPr>
            <a:endParaRPr lang="zh-CN" altLang="zh-CN">
              <a:solidFill>
                <a:srgbClr val="FFFFFF"/>
              </a:solidFill>
              <a:ea typeface="微软雅黑" pitchFamily="34" charset="-122"/>
              <a:sym typeface="Calibri" pitchFamily="34" charset="0"/>
            </a:endParaRPr>
          </a:p>
        </p:txBody>
      </p:sp>
      <p:sp>
        <p:nvSpPr>
          <p:cNvPr id="18437" name="Straight Connector 5"/>
          <p:cNvSpPr>
            <a:spLocks noChangeShapeType="1"/>
          </p:cNvSpPr>
          <p:nvPr/>
        </p:nvSpPr>
        <p:spPr bwMode="auto">
          <a:xfrm flipH="1">
            <a:off x="6146800" y="5967413"/>
            <a:ext cx="0" cy="890587"/>
          </a:xfrm>
          <a:prstGeom prst="line">
            <a:avLst/>
          </a:prstGeom>
          <a:noFill/>
          <a:ln w="28575">
            <a:solidFill>
              <a:srgbClr val="ADBACA"/>
            </a:solidFill>
            <a:miter lim="800000"/>
            <a:headEnd/>
            <a:tailEnd/>
          </a:ln>
        </p:spPr>
        <p:txBody>
          <a:bodyPr/>
          <a:lstStyle/>
          <a:p>
            <a:endParaRPr lang="zh-CN" altLang="en-US"/>
          </a:p>
        </p:txBody>
      </p:sp>
      <p:sp>
        <p:nvSpPr>
          <p:cNvPr id="18438" name="矩形 7"/>
          <p:cNvSpPr>
            <a:spLocks noChangeArrowheads="1"/>
          </p:cNvSpPr>
          <p:nvPr/>
        </p:nvSpPr>
        <p:spPr bwMode="auto">
          <a:xfrm>
            <a:off x="2336800" y="4011613"/>
            <a:ext cx="8267700" cy="517525"/>
          </a:xfrm>
          <a:prstGeom prst="rect">
            <a:avLst/>
          </a:prstGeom>
          <a:noFill/>
          <a:ln w="9525">
            <a:noFill/>
            <a:miter lim="800000"/>
            <a:headEnd/>
            <a:tailEnd/>
          </a:ln>
        </p:spPr>
        <p:txBody>
          <a:bodyPr lIns="0" tIns="0" rIns="0" bIns="0">
            <a:spAutoFit/>
          </a:bodyPr>
          <a:lstStyle/>
          <a:p>
            <a:pPr algn="ctr" eaLnBrk="1" hangingPunct="1">
              <a:lnSpc>
                <a:spcPct val="120000"/>
              </a:lnSpc>
              <a:spcBef>
                <a:spcPct val="20000"/>
              </a:spcBef>
              <a:buFont typeface="Arial" pitchFamily="34" charset="0"/>
              <a:buNone/>
            </a:pPr>
            <a:r>
              <a:rPr lang="en-US" altLang="zh-CN" sz="1400">
                <a:solidFill>
                  <a:srgbClr val="445469"/>
                </a:solidFill>
                <a:ea typeface="微软雅黑" pitchFamily="34" charset="-122"/>
                <a:sym typeface="宋体" pitchFamily="2" charset="-122"/>
              </a:rPr>
              <a:t>according to your need to draw the text box size</a:t>
            </a:r>
            <a:r>
              <a:rPr lang="zh-CN" altLang="en-US" sz="1400">
                <a:solidFill>
                  <a:srgbClr val="445469"/>
                </a:solidFill>
                <a:ea typeface="微软雅黑" pitchFamily="34" charset="-122"/>
                <a:sym typeface="宋体" pitchFamily="2" charset="-122"/>
              </a:rPr>
              <a:t>。</a:t>
            </a:r>
            <a:r>
              <a:rPr lang="en-US" altLang="zh-CN" sz="1400">
                <a:solidFill>
                  <a:srgbClr val="445469"/>
                </a:solidFill>
                <a:ea typeface="微软雅黑" pitchFamily="34" charset="-122"/>
                <a:sym typeface="宋体" pitchFamily="2" charset="-122"/>
              </a:rPr>
              <a:t>Please read the instructions and more work at the end of the manual template.</a:t>
            </a:r>
          </a:p>
        </p:txBody>
      </p:sp>
      <p:sp>
        <p:nvSpPr>
          <p:cNvPr id="18439" name="TextBox 13"/>
          <p:cNvSpPr>
            <a:spLocks noChangeArrowheads="1"/>
          </p:cNvSpPr>
          <p:nvPr/>
        </p:nvSpPr>
        <p:spPr bwMode="auto">
          <a:xfrm>
            <a:off x="4770438" y="3246438"/>
            <a:ext cx="2752725" cy="246062"/>
          </a:xfrm>
          <a:prstGeom prst="rect">
            <a:avLst/>
          </a:prstGeom>
          <a:noFill/>
          <a:ln w="9525">
            <a:noFill/>
            <a:miter lim="800000"/>
            <a:headEnd/>
            <a:tailEnd/>
          </a:ln>
        </p:spPr>
        <p:txBody>
          <a:bodyPr lIns="0" tIns="0" rIns="0" bIns="0">
            <a:spAutoFit/>
          </a:bodyPr>
          <a:lstStyle/>
          <a:p>
            <a:pPr algn="ctr" eaLnBrk="1" hangingPunct="1">
              <a:spcBef>
                <a:spcPct val="20000"/>
              </a:spcBef>
              <a:buFont typeface="Arial" pitchFamily="34" charset="0"/>
              <a:buNone/>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18440" name="TextBox 13"/>
          <p:cNvSpPr>
            <a:spLocks noChangeArrowheads="1"/>
          </p:cNvSpPr>
          <p:nvPr/>
        </p:nvSpPr>
        <p:spPr bwMode="auto">
          <a:xfrm>
            <a:off x="4979988" y="3540125"/>
            <a:ext cx="2333625" cy="184150"/>
          </a:xfrm>
          <a:prstGeom prst="rect">
            <a:avLst/>
          </a:prstGeom>
          <a:noFill/>
          <a:ln w="9525">
            <a:noFill/>
            <a:miter lim="800000"/>
            <a:headEnd/>
            <a:tailEnd/>
          </a:ln>
        </p:spPr>
        <p:txBody>
          <a:bodyPr lIns="0" tIns="0" rIns="0" bIns="0">
            <a:spAutoFit/>
          </a:bodyPr>
          <a:lstStyle/>
          <a:p>
            <a:pPr algn="ctr" eaLnBrk="1" hangingPunct="1">
              <a:spcBef>
                <a:spcPct val="20000"/>
              </a:spcBef>
              <a:buFont typeface="Arial" pitchFamily="34" charset="0"/>
              <a:buNone/>
            </a:pPr>
            <a:r>
              <a:rPr lang="en-US" altLang="zh-CN" sz="1200">
                <a:solidFill>
                  <a:srgbClr val="445469"/>
                </a:solidFill>
                <a:ea typeface="微软雅黑" pitchFamily="34" charset="-122"/>
                <a:sym typeface="宋体" pitchFamily="2" charset="-122"/>
              </a:rPr>
              <a:t>add your words here</a:t>
            </a:r>
          </a:p>
        </p:txBody>
      </p:sp>
      <p:sp>
        <p:nvSpPr>
          <p:cNvPr id="18441" name="TextBox 13"/>
          <p:cNvSpPr>
            <a:spLocks noChangeArrowheads="1"/>
          </p:cNvSpPr>
          <p:nvPr/>
        </p:nvSpPr>
        <p:spPr bwMode="auto">
          <a:xfrm>
            <a:off x="5675313" y="5575300"/>
            <a:ext cx="941387" cy="246063"/>
          </a:xfrm>
          <a:prstGeom prst="rect">
            <a:avLst/>
          </a:prstGeom>
          <a:noFill/>
          <a:ln w="9525">
            <a:noFill/>
            <a:miter lim="800000"/>
            <a:headEnd/>
            <a:tailEnd/>
          </a:ln>
        </p:spPr>
        <p:txBody>
          <a:bodyPr lIns="0" tIns="0" rIns="0" bIns="0">
            <a:spAutoFit/>
          </a:bodyPr>
          <a:lstStyle/>
          <a:p>
            <a:pPr algn="ctr" eaLnBrk="1" hangingPunct="1">
              <a:spcBef>
                <a:spcPct val="20000"/>
              </a:spcBef>
              <a:buFont typeface="Arial" pitchFamily="34" charset="0"/>
              <a:buNone/>
            </a:pPr>
            <a:r>
              <a:rPr lang="en-US" altLang="zh-CN" sz="1600" b="1">
                <a:solidFill>
                  <a:srgbClr val="445469"/>
                </a:solidFill>
                <a:ea typeface="微软雅黑" pitchFamily="34" charset="-122"/>
                <a:sym typeface="宋体" pitchFamily="2" charset="-122"/>
              </a:rPr>
              <a:t>KEYS</a:t>
            </a:r>
            <a:endParaRPr lang="en-US" altLang="zh-CN" sz="1600" b="1">
              <a:solidFill>
                <a:srgbClr val="445469"/>
              </a:solidFill>
              <a:ea typeface="微软雅黑" pitchFamily="34" charset="-122"/>
              <a:sym typeface="Calibri" pitchFamily="34" charset="0"/>
            </a:endParaRPr>
          </a:p>
        </p:txBody>
      </p:sp>
      <p:sp>
        <p:nvSpPr>
          <p:cNvPr id="18442" name="圆角矩形 11"/>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8443" name="圆角矩形 12"/>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8444" name="文本框 13"/>
          <p:cNvSpPr>
            <a:spLocks noChangeArrowheads="1"/>
          </p:cNvSpPr>
          <p:nvPr/>
        </p:nvSpPr>
        <p:spPr bwMode="auto">
          <a:xfrm>
            <a:off x="358775" y="274638"/>
            <a:ext cx="2936875" cy="584200"/>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3200">
                <a:solidFill>
                  <a:srgbClr val="595959"/>
                </a:solidFill>
                <a:latin typeface="Calibri" pitchFamily="34" charset="0"/>
                <a:cs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
        <p:nvSpPr>
          <p:cNvPr id="18445" name="Freeform 3"/>
          <p:cNvSpPr>
            <a:spLocks noChangeArrowheads="1"/>
          </p:cNvSpPr>
          <p:nvPr/>
        </p:nvSpPr>
        <p:spPr bwMode="auto">
          <a:xfrm>
            <a:off x="5630863" y="1833563"/>
            <a:ext cx="1042987" cy="800100"/>
          </a:xfrm>
          <a:custGeom>
            <a:avLst/>
            <a:gdLst>
              <a:gd name="T0" fmla="*/ 2147483646 w 6392"/>
              <a:gd name="T1" fmla="*/ 2147483646 h 4907"/>
              <a:gd name="T2" fmla="*/ 2147483646 w 6392"/>
              <a:gd name="T3" fmla="*/ 2147483646 h 4907"/>
              <a:gd name="T4" fmla="*/ 2147483646 w 6392"/>
              <a:gd name="T5" fmla="*/ 2147483646 h 4907"/>
              <a:gd name="T6" fmla="*/ 2147483646 w 6392"/>
              <a:gd name="T7" fmla="*/ 2147483646 h 4907"/>
              <a:gd name="T8" fmla="*/ 2147483646 w 6392"/>
              <a:gd name="T9" fmla="*/ 2147483646 h 4907"/>
              <a:gd name="T10" fmla="*/ 2147483646 w 6392"/>
              <a:gd name="T11" fmla="*/ 2147483646 h 4907"/>
              <a:gd name="T12" fmla="*/ 2147483646 w 6392"/>
              <a:gd name="T13" fmla="*/ 2147483646 h 4907"/>
              <a:gd name="T14" fmla="*/ 2147483646 w 6392"/>
              <a:gd name="T15" fmla="*/ 2147483646 h 4907"/>
              <a:gd name="T16" fmla="*/ 2147483646 w 6392"/>
              <a:gd name="T17" fmla="*/ 2147483646 h 4907"/>
              <a:gd name="T18" fmla="*/ 2147483646 w 6392"/>
              <a:gd name="T19" fmla="*/ 2147483646 h 4907"/>
              <a:gd name="T20" fmla="*/ 2147483646 w 6392"/>
              <a:gd name="T21" fmla="*/ 2147483646 h 4907"/>
              <a:gd name="T22" fmla="*/ 2147483646 w 6392"/>
              <a:gd name="T23" fmla="*/ 2147483646 h 4907"/>
              <a:gd name="T24" fmla="*/ 2147483646 w 6392"/>
              <a:gd name="T25" fmla="*/ 2147483646 h 4907"/>
              <a:gd name="T26" fmla="*/ 2147483646 w 6392"/>
              <a:gd name="T27" fmla="*/ 2147483646 h 4907"/>
              <a:gd name="T28" fmla="*/ 2147483646 w 6392"/>
              <a:gd name="T29" fmla="*/ 2147483646 h 4907"/>
              <a:gd name="T30" fmla="*/ 2147483646 w 6392"/>
              <a:gd name="T31" fmla="*/ 2147483646 h 4907"/>
              <a:gd name="T32" fmla="*/ 2147483646 w 6392"/>
              <a:gd name="T33" fmla="*/ 2147483646 h 4907"/>
              <a:gd name="T34" fmla="*/ 2147483646 w 6392"/>
              <a:gd name="T35" fmla="*/ 2147483646 h 4907"/>
              <a:gd name="T36" fmla="*/ 2147483646 w 6392"/>
              <a:gd name="T37" fmla="*/ 2147483646 h 4907"/>
              <a:gd name="T38" fmla="*/ 2147483646 w 6392"/>
              <a:gd name="T39" fmla="*/ 2147483646 h 4907"/>
              <a:gd name="T40" fmla="*/ 2147483646 w 6392"/>
              <a:gd name="T41" fmla="*/ 2147483646 h 4907"/>
              <a:gd name="T42" fmla="*/ 2147483646 w 6392"/>
              <a:gd name="T43" fmla="*/ 2147483646 h 4907"/>
              <a:gd name="T44" fmla="*/ 2147483646 w 6392"/>
              <a:gd name="T45" fmla="*/ 2147483646 h 4907"/>
              <a:gd name="T46" fmla="*/ 2147483646 w 6392"/>
              <a:gd name="T47" fmla="*/ 2147483646 h 4907"/>
              <a:gd name="T48" fmla="*/ 2147483646 w 6392"/>
              <a:gd name="T49" fmla="*/ 2147483646 h 4907"/>
              <a:gd name="T50" fmla="*/ 2147483646 w 6392"/>
              <a:gd name="T51" fmla="*/ 2147483646 h 4907"/>
              <a:gd name="T52" fmla="*/ 2147483646 w 6392"/>
              <a:gd name="T53" fmla="*/ 2147483646 h 4907"/>
              <a:gd name="T54" fmla="*/ 2147483646 w 6392"/>
              <a:gd name="T55" fmla="*/ 2147483646 h 4907"/>
              <a:gd name="T56" fmla="*/ 2147483646 w 6392"/>
              <a:gd name="T57" fmla="*/ 2147483646 h 4907"/>
              <a:gd name="T58" fmla="*/ 2147483646 w 6392"/>
              <a:gd name="T59" fmla="*/ 2147483646 h 4907"/>
              <a:gd name="T60" fmla="*/ 2147483646 w 6392"/>
              <a:gd name="T61" fmla="*/ 2147483646 h 4907"/>
              <a:gd name="T62" fmla="*/ 2147483646 w 6392"/>
              <a:gd name="T63" fmla="*/ 2147483646 h 4907"/>
              <a:gd name="T64" fmla="*/ 2147483646 w 6392"/>
              <a:gd name="T65" fmla="*/ 2147483646 h 4907"/>
              <a:gd name="T66" fmla="*/ 2147483646 w 6392"/>
              <a:gd name="T67" fmla="*/ 2147483646 h 490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92"/>
              <a:gd name="T103" fmla="*/ 0 h 4907"/>
              <a:gd name="T104" fmla="*/ 6392 w 6392"/>
              <a:gd name="T105" fmla="*/ 4907 h 490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92" h="4907">
                <a:moveTo>
                  <a:pt x="3034" y="2260"/>
                </a:moveTo>
                <a:lnTo>
                  <a:pt x="3034" y="2260"/>
                </a:lnTo>
                <a:cubicBezTo>
                  <a:pt x="2776" y="2196"/>
                  <a:pt x="2776" y="2196"/>
                  <a:pt x="2776" y="2196"/>
                </a:cubicBezTo>
                <a:cubicBezTo>
                  <a:pt x="2582" y="1937"/>
                  <a:pt x="2582" y="1937"/>
                  <a:pt x="2582" y="1937"/>
                </a:cubicBezTo>
                <a:cubicBezTo>
                  <a:pt x="2454" y="2001"/>
                  <a:pt x="2454" y="2001"/>
                  <a:pt x="2454" y="2001"/>
                </a:cubicBezTo>
                <a:cubicBezTo>
                  <a:pt x="2132" y="1873"/>
                  <a:pt x="1679" y="1937"/>
                  <a:pt x="1421" y="2196"/>
                </a:cubicBezTo>
                <a:cubicBezTo>
                  <a:pt x="388" y="3228"/>
                  <a:pt x="388" y="3228"/>
                  <a:pt x="388" y="3228"/>
                </a:cubicBezTo>
                <a:cubicBezTo>
                  <a:pt x="0" y="3615"/>
                  <a:pt x="0" y="4197"/>
                  <a:pt x="388" y="4583"/>
                </a:cubicBezTo>
                <a:cubicBezTo>
                  <a:pt x="775" y="4906"/>
                  <a:pt x="1357" y="4906"/>
                  <a:pt x="1743" y="4583"/>
                </a:cubicBezTo>
                <a:cubicBezTo>
                  <a:pt x="2712" y="3551"/>
                  <a:pt x="2712" y="3551"/>
                  <a:pt x="2712" y="3551"/>
                </a:cubicBezTo>
                <a:cubicBezTo>
                  <a:pt x="3034" y="3228"/>
                  <a:pt x="3099" y="2776"/>
                  <a:pt x="2906" y="2454"/>
                </a:cubicBezTo>
                <a:lnTo>
                  <a:pt x="3034" y="2260"/>
                </a:lnTo>
                <a:close/>
                <a:moveTo>
                  <a:pt x="2454" y="3228"/>
                </a:moveTo>
                <a:lnTo>
                  <a:pt x="2454" y="3228"/>
                </a:lnTo>
                <a:cubicBezTo>
                  <a:pt x="1421" y="4261"/>
                  <a:pt x="1421" y="4261"/>
                  <a:pt x="1421" y="4261"/>
                </a:cubicBezTo>
                <a:cubicBezTo>
                  <a:pt x="1227" y="4455"/>
                  <a:pt x="905" y="4455"/>
                  <a:pt x="711" y="4261"/>
                </a:cubicBezTo>
                <a:cubicBezTo>
                  <a:pt x="516" y="4067"/>
                  <a:pt x="516" y="3745"/>
                  <a:pt x="711" y="3551"/>
                </a:cubicBezTo>
                <a:cubicBezTo>
                  <a:pt x="1679" y="2518"/>
                  <a:pt x="1679" y="2518"/>
                  <a:pt x="1679" y="2518"/>
                </a:cubicBezTo>
                <a:cubicBezTo>
                  <a:pt x="1807" y="2390"/>
                  <a:pt x="2002" y="2324"/>
                  <a:pt x="2132" y="2390"/>
                </a:cubicBezTo>
                <a:cubicBezTo>
                  <a:pt x="1874" y="2648"/>
                  <a:pt x="1874" y="2648"/>
                  <a:pt x="1874" y="2648"/>
                </a:cubicBezTo>
                <a:cubicBezTo>
                  <a:pt x="1743" y="2776"/>
                  <a:pt x="1743" y="2970"/>
                  <a:pt x="1874" y="3034"/>
                </a:cubicBezTo>
                <a:cubicBezTo>
                  <a:pt x="1938" y="3164"/>
                  <a:pt x="2132" y="3164"/>
                  <a:pt x="2260" y="3034"/>
                </a:cubicBezTo>
                <a:cubicBezTo>
                  <a:pt x="2582" y="2776"/>
                  <a:pt x="2582" y="2776"/>
                  <a:pt x="2582" y="2776"/>
                </a:cubicBezTo>
                <a:cubicBezTo>
                  <a:pt x="2582" y="2906"/>
                  <a:pt x="2582" y="3098"/>
                  <a:pt x="2454" y="3228"/>
                </a:cubicBezTo>
                <a:close/>
                <a:moveTo>
                  <a:pt x="6197" y="710"/>
                </a:moveTo>
                <a:lnTo>
                  <a:pt x="6197" y="710"/>
                </a:lnTo>
                <a:cubicBezTo>
                  <a:pt x="6005" y="258"/>
                  <a:pt x="5489" y="0"/>
                  <a:pt x="4972" y="194"/>
                </a:cubicBezTo>
                <a:cubicBezTo>
                  <a:pt x="3615" y="646"/>
                  <a:pt x="3615" y="646"/>
                  <a:pt x="3615" y="646"/>
                </a:cubicBezTo>
                <a:cubicBezTo>
                  <a:pt x="3229" y="841"/>
                  <a:pt x="3034" y="1163"/>
                  <a:pt x="3034" y="1549"/>
                </a:cubicBezTo>
                <a:cubicBezTo>
                  <a:pt x="2776" y="1679"/>
                  <a:pt x="2776" y="1679"/>
                  <a:pt x="2776" y="1679"/>
                </a:cubicBezTo>
                <a:cubicBezTo>
                  <a:pt x="2840" y="2001"/>
                  <a:pt x="2840" y="2001"/>
                  <a:pt x="2840" y="2001"/>
                </a:cubicBezTo>
                <a:cubicBezTo>
                  <a:pt x="3034" y="2196"/>
                  <a:pt x="3034" y="2196"/>
                  <a:pt x="3034" y="2196"/>
                </a:cubicBezTo>
                <a:cubicBezTo>
                  <a:pt x="3229" y="2132"/>
                  <a:pt x="3229" y="2132"/>
                  <a:pt x="3229" y="2132"/>
                </a:cubicBezTo>
                <a:cubicBezTo>
                  <a:pt x="3487" y="2454"/>
                  <a:pt x="3939" y="2582"/>
                  <a:pt x="4326" y="2454"/>
                </a:cubicBezTo>
                <a:cubicBezTo>
                  <a:pt x="5681" y="1937"/>
                  <a:pt x="5681" y="1937"/>
                  <a:pt x="5681" y="1937"/>
                </a:cubicBezTo>
                <a:cubicBezTo>
                  <a:pt x="6133" y="1743"/>
                  <a:pt x="6391" y="1227"/>
                  <a:pt x="6197" y="710"/>
                </a:cubicBezTo>
                <a:close/>
                <a:moveTo>
                  <a:pt x="5489" y="1549"/>
                </a:moveTo>
                <a:lnTo>
                  <a:pt x="5489" y="1549"/>
                </a:lnTo>
                <a:cubicBezTo>
                  <a:pt x="4131" y="2065"/>
                  <a:pt x="4131" y="2065"/>
                  <a:pt x="4131" y="2065"/>
                </a:cubicBezTo>
                <a:cubicBezTo>
                  <a:pt x="4003" y="2132"/>
                  <a:pt x="3809" y="2065"/>
                  <a:pt x="3681" y="1937"/>
                </a:cubicBezTo>
                <a:cubicBezTo>
                  <a:pt x="3939" y="1873"/>
                  <a:pt x="3939" y="1873"/>
                  <a:pt x="3939" y="1873"/>
                </a:cubicBezTo>
                <a:cubicBezTo>
                  <a:pt x="4067" y="1807"/>
                  <a:pt x="4131" y="1679"/>
                  <a:pt x="4067" y="1485"/>
                </a:cubicBezTo>
                <a:cubicBezTo>
                  <a:pt x="4003" y="1357"/>
                  <a:pt x="3873" y="1291"/>
                  <a:pt x="3681" y="1291"/>
                </a:cubicBezTo>
                <a:cubicBezTo>
                  <a:pt x="3487" y="1421"/>
                  <a:pt x="3487" y="1421"/>
                  <a:pt x="3487" y="1421"/>
                </a:cubicBezTo>
                <a:cubicBezTo>
                  <a:pt x="3551" y="1227"/>
                  <a:pt x="3615" y="1163"/>
                  <a:pt x="3809" y="1099"/>
                </a:cubicBezTo>
                <a:cubicBezTo>
                  <a:pt x="5164" y="582"/>
                  <a:pt x="5164" y="582"/>
                  <a:pt x="5164" y="582"/>
                </a:cubicBezTo>
                <a:cubicBezTo>
                  <a:pt x="5422" y="452"/>
                  <a:pt x="5681" y="646"/>
                  <a:pt x="5811" y="905"/>
                </a:cubicBezTo>
                <a:cubicBezTo>
                  <a:pt x="5875" y="1163"/>
                  <a:pt x="5747" y="1421"/>
                  <a:pt x="5489" y="1549"/>
                </a:cubicBezTo>
                <a:close/>
                <a:moveTo>
                  <a:pt x="3165" y="2260"/>
                </a:moveTo>
                <a:lnTo>
                  <a:pt x="3165" y="2260"/>
                </a:lnTo>
                <a:cubicBezTo>
                  <a:pt x="3551" y="2518"/>
                  <a:pt x="3551" y="2518"/>
                  <a:pt x="3551" y="2518"/>
                </a:cubicBezTo>
                <a:cubicBezTo>
                  <a:pt x="3423" y="3098"/>
                  <a:pt x="3423" y="3098"/>
                  <a:pt x="3423" y="3098"/>
                </a:cubicBezTo>
                <a:cubicBezTo>
                  <a:pt x="3293" y="3098"/>
                  <a:pt x="3293" y="3098"/>
                  <a:pt x="3293" y="3098"/>
                </a:cubicBezTo>
                <a:cubicBezTo>
                  <a:pt x="3423" y="2582"/>
                  <a:pt x="3423" y="2582"/>
                  <a:pt x="3423" y="2582"/>
                </a:cubicBezTo>
                <a:cubicBezTo>
                  <a:pt x="3034" y="2324"/>
                  <a:pt x="3034" y="2324"/>
                  <a:pt x="3034" y="2324"/>
                </a:cubicBezTo>
                <a:lnTo>
                  <a:pt x="3165" y="2260"/>
                </a:lnTo>
                <a:close/>
                <a:moveTo>
                  <a:pt x="2196" y="1615"/>
                </a:moveTo>
                <a:lnTo>
                  <a:pt x="2196" y="1615"/>
                </a:lnTo>
                <a:cubicBezTo>
                  <a:pt x="1938" y="1163"/>
                  <a:pt x="1938" y="1163"/>
                  <a:pt x="1938" y="1163"/>
                </a:cubicBezTo>
                <a:cubicBezTo>
                  <a:pt x="2066" y="1163"/>
                  <a:pt x="2066" y="1163"/>
                  <a:pt x="2066" y="1163"/>
                </a:cubicBezTo>
                <a:cubicBezTo>
                  <a:pt x="2260" y="1549"/>
                  <a:pt x="2260" y="1549"/>
                  <a:pt x="2260" y="1549"/>
                </a:cubicBezTo>
                <a:cubicBezTo>
                  <a:pt x="2518" y="1549"/>
                  <a:pt x="2518" y="1549"/>
                  <a:pt x="2518" y="1549"/>
                </a:cubicBezTo>
                <a:cubicBezTo>
                  <a:pt x="2648" y="1807"/>
                  <a:pt x="2648" y="1807"/>
                  <a:pt x="2648" y="1807"/>
                </a:cubicBezTo>
                <a:cubicBezTo>
                  <a:pt x="2582" y="1873"/>
                  <a:pt x="2582" y="1873"/>
                  <a:pt x="2582" y="1873"/>
                </a:cubicBezTo>
                <a:cubicBezTo>
                  <a:pt x="2454" y="1679"/>
                  <a:pt x="2454" y="1679"/>
                  <a:pt x="2454" y="1679"/>
                </a:cubicBezTo>
                <a:lnTo>
                  <a:pt x="2196" y="1615"/>
                </a:lnTo>
                <a:close/>
                <a:moveTo>
                  <a:pt x="2196" y="1615"/>
                </a:moveTo>
                <a:lnTo>
                  <a:pt x="2196" y="1615"/>
                </a:lnTo>
                <a:close/>
              </a:path>
            </a:pathLst>
          </a:custGeom>
          <a:solidFill>
            <a:schemeClr val="bg1"/>
          </a:solidFill>
          <a:ln w="9525">
            <a:noFill/>
            <a:miter lim="800000"/>
            <a:headEnd/>
            <a:tailEnd/>
          </a:ln>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traight Connector 5"/>
          <p:cNvSpPr>
            <a:spLocks noChangeShapeType="1"/>
          </p:cNvSpPr>
          <p:nvPr/>
        </p:nvSpPr>
        <p:spPr bwMode="auto">
          <a:xfrm flipH="1">
            <a:off x="6130925" y="596900"/>
            <a:ext cx="53975" cy="4667250"/>
          </a:xfrm>
          <a:prstGeom prst="line">
            <a:avLst/>
          </a:prstGeom>
          <a:noFill/>
          <a:ln w="28575">
            <a:solidFill>
              <a:srgbClr val="ADBACA"/>
            </a:solidFill>
            <a:miter lim="800000"/>
            <a:headEnd/>
            <a:tailEnd/>
          </a:ln>
        </p:spPr>
        <p:txBody>
          <a:bodyPr/>
          <a:lstStyle/>
          <a:p>
            <a:endParaRPr lang="zh-CN" altLang="en-US"/>
          </a:p>
        </p:txBody>
      </p:sp>
      <p:sp>
        <p:nvSpPr>
          <p:cNvPr id="19459" name="Straight Connector 8"/>
          <p:cNvSpPr>
            <a:spLocks noChangeShapeType="1"/>
          </p:cNvSpPr>
          <p:nvPr/>
        </p:nvSpPr>
        <p:spPr bwMode="auto">
          <a:xfrm>
            <a:off x="5378450" y="1303338"/>
            <a:ext cx="660400" cy="0"/>
          </a:xfrm>
          <a:prstGeom prst="line">
            <a:avLst/>
          </a:prstGeom>
          <a:noFill/>
          <a:ln w="38100" cap="rnd">
            <a:solidFill>
              <a:srgbClr val="50D6E4"/>
            </a:solidFill>
            <a:prstDash val="sysDot"/>
            <a:miter lim="800000"/>
            <a:headEnd/>
            <a:tailEnd/>
          </a:ln>
        </p:spPr>
        <p:txBody>
          <a:bodyPr/>
          <a:lstStyle/>
          <a:p>
            <a:endParaRPr lang="zh-CN" altLang="en-US"/>
          </a:p>
        </p:txBody>
      </p:sp>
      <p:sp>
        <p:nvSpPr>
          <p:cNvPr id="19460" name="Oval 11"/>
          <p:cNvSpPr>
            <a:spLocks noChangeArrowheads="1"/>
          </p:cNvSpPr>
          <p:nvPr/>
        </p:nvSpPr>
        <p:spPr bwMode="auto">
          <a:xfrm>
            <a:off x="6070600" y="1227138"/>
            <a:ext cx="150813" cy="150812"/>
          </a:xfrm>
          <a:prstGeom prst="ellipse">
            <a:avLst/>
          </a:prstGeom>
          <a:solidFill>
            <a:srgbClr val="50D6E4"/>
          </a:solidFill>
          <a:ln w="28575">
            <a:solidFill>
              <a:srgbClr val="50D6E4"/>
            </a:solidFill>
            <a:miter lim="800000"/>
            <a:headEnd/>
            <a:tailEnd/>
          </a:ln>
        </p:spPr>
        <p:txBody>
          <a:bodyPr anchor="ctr"/>
          <a:lstStyle/>
          <a:p>
            <a:pPr algn="ctr" eaLnBrk="1" hangingPunct="1">
              <a:buFont typeface="Arial" pitchFamily="34" charset="0"/>
              <a:buNone/>
            </a:pPr>
            <a:endParaRPr lang="zh-CN" altLang="zh-CN">
              <a:solidFill>
                <a:srgbClr val="50D6E4"/>
              </a:solidFill>
              <a:ea typeface="微软雅黑" pitchFamily="34" charset="-122"/>
              <a:sym typeface="Calibri" pitchFamily="34" charset="0"/>
            </a:endParaRPr>
          </a:p>
        </p:txBody>
      </p:sp>
      <p:sp>
        <p:nvSpPr>
          <p:cNvPr id="19461" name="Straight Connector 33"/>
          <p:cNvSpPr>
            <a:spLocks noChangeShapeType="1"/>
          </p:cNvSpPr>
          <p:nvPr/>
        </p:nvSpPr>
        <p:spPr bwMode="auto">
          <a:xfrm>
            <a:off x="6278563" y="2682875"/>
            <a:ext cx="658812" cy="1588"/>
          </a:xfrm>
          <a:prstGeom prst="line">
            <a:avLst/>
          </a:prstGeom>
          <a:noFill/>
          <a:ln w="38100" cap="rnd">
            <a:solidFill>
              <a:srgbClr val="50D6E4"/>
            </a:solidFill>
            <a:prstDash val="sysDot"/>
            <a:miter lim="800000"/>
            <a:headEnd/>
            <a:tailEnd/>
          </a:ln>
        </p:spPr>
        <p:txBody>
          <a:bodyPr/>
          <a:lstStyle/>
          <a:p>
            <a:endParaRPr lang="zh-CN" altLang="en-US"/>
          </a:p>
        </p:txBody>
      </p:sp>
      <p:sp>
        <p:nvSpPr>
          <p:cNvPr id="19462" name="Oval 35"/>
          <p:cNvSpPr>
            <a:spLocks noChangeArrowheads="1"/>
          </p:cNvSpPr>
          <p:nvPr/>
        </p:nvSpPr>
        <p:spPr bwMode="auto">
          <a:xfrm>
            <a:off x="6070600" y="2608263"/>
            <a:ext cx="150813" cy="150812"/>
          </a:xfrm>
          <a:prstGeom prst="ellipse">
            <a:avLst/>
          </a:prstGeom>
          <a:solidFill>
            <a:srgbClr val="50D6E4"/>
          </a:solidFill>
          <a:ln w="9525">
            <a:noFill/>
            <a:round/>
            <a:headEnd/>
            <a:tailEnd/>
          </a:ln>
        </p:spPr>
        <p:txBody>
          <a:bodyPr anchor="ctr"/>
          <a:lstStyle/>
          <a:p>
            <a:pPr algn="ctr" eaLnBrk="1" hangingPunct="1">
              <a:buFont typeface="Arial" pitchFamily="34" charset="0"/>
              <a:buNone/>
            </a:pPr>
            <a:endParaRPr lang="zh-CN" altLang="zh-CN">
              <a:solidFill>
                <a:srgbClr val="FFFFFF"/>
              </a:solidFill>
              <a:ea typeface="微软雅黑" pitchFamily="34" charset="-122"/>
              <a:sym typeface="Calibri" pitchFamily="34" charset="0"/>
            </a:endParaRPr>
          </a:p>
        </p:txBody>
      </p:sp>
      <p:sp>
        <p:nvSpPr>
          <p:cNvPr id="19463" name="Straight Connector 48"/>
          <p:cNvSpPr>
            <a:spLocks noChangeShapeType="1"/>
          </p:cNvSpPr>
          <p:nvPr/>
        </p:nvSpPr>
        <p:spPr bwMode="auto">
          <a:xfrm>
            <a:off x="5378450" y="3906838"/>
            <a:ext cx="660400" cy="1587"/>
          </a:xfrm>
          <a:prstGeom prst="line">
            <a:avLst/>
          </a:prstGeom>
          <a:noFill/>
          <a:ln w="38100" cap="rnd">
            <a:solidFill>
              <a:srgbClr val="50D6E4"/>
            </a:solidFill>
            <a:prstDash val="sysDot"/>
            <a:miter lim="800000"/>
            <a:headEnd/>
            <a:tailEnd/>
          </a:ln>
        </p:spPr>
        <p:txBody>
          <a:bodyPr/>
          <a:lstStyle/>
          <a:p>
            <a:endParaRPr lang="zh-CN" altLang="en-US"/>
          </a:p>
        </p:txBody>
      </p:sp>
      <p:sp>
        <p:nvSpPr>
          <p:cNvPr id="19464" name="Oval 50"/>
          <p:cNvSpPr>
            <a:spLocks noChangeArrowheads="1"/>
          </p:cNvSpPr>
          <p:nvPr/>
        </p:nvSpPr>
        <p:spPr bwMode="auto">
          <a:xfrm>
            <a:off x="6070600" y="3832225"/>
            <a:ext cx="150813" cy="149225"/>
          </a:xfrm>
          <a:prstGeom prst="ellipse">
            <a:avLst/>
          </a:prstGeom>
          <a:solidFill>
            <a:srgbClr val="50D6E4"/>
          </a:solidFill>
          <a:ln w="9525">
            <a:noFill/>
            <a:round/>
            <a:headEnd/>
            <a:tailEnd/>
          </a:ln>
        </p:spPr>
        <p:txBody>
          <a:bodyPr anchor="ctr"/>
          <a:lstStyle/>
          <a:p>
            <a:pPr algn="ctr" eaLnBrk="1" hangingPunct="1">
              <a:buFont typeface="Arial" pitchFamily="34" charset="0"/>
              <a:buNone/>
            </a:pPr>
            <a:endParaRPr lang="zh-CN" altLang="zh-CN">
              <a:solidFill>
                <a:srgbClr val="FFFFFF"/>
              </a:solidFill>
              <a:ea typeface="微软雅黑" pitchFamily="34" charset="-122"/>
              <a:sym typeface="Calibri" pitchFamily="34" charset="0"/>
            </a:endParaRPr>
          </a:p>
        </p:txBody>
      </p:sp>
      <p:sp>
        <p:nvSpPr>
          <p:cNvPr id="19465" name="Straight Connector 51"/>
          <p:cNvSpPr>
            <a:spLocks noChangeShapeType="1"/>
          </p:cNvSpPr>
          <p:nvPr/>
        </p:nvSpPr>
        <p:spPr bwMode="auto">
          <a:xfrm>
            <a:off x="6278563" y="5210175"/>
            <a:ext cx="658812" cy="0"/>
          </a:xfrm>
          <a:prstGeom prst="line">
            <a:avLst/>
          </a:prstGeom>
          <a:noFill/>
          <a:ln w="38100" cap="rnd">
            <a:solidFill>
              <a:srgbClr val="61DAE7"/>
            </a:solidFill>
            <a:prstDash val="sysDot"/>
            <a:miter lim="800000"/>
            <a:headEnd/>
            <a:tailEnd/>
          </a:ln>
        </p:spPr>
        <p:txBody>
          <a:bodyPr/>
          <a:lstStyle/>
          <a:p>
            <a:endParaRPr lang="zh-CN" altLang="en-US"/>
          </a:p>
        </p:txBody>
      </p:sp>
      <p:sp>
        <p:nvSpPr>
          <p:cNvPr id="19466" name="Oval 53"/>
          <p:cNvSpPr>
            <a:spLocks noChangeArrowheads="1"/>
          </p:cNvSpPr>
          <p:nvPr/>
        </p:nvSpPr>
        <p:spPr bwMode="auto">
          <a:xfrm>
            <a:off x="6070600" y="5133975"/>
            <a:ext cx="150813" cy="150813"/>
          </a:xfrm>
          <a:prstGeom prst="ellipse">
            <a:avLst/>
          </a:prstGeom>
          <a:solidFill>
            <a:srgbClr val="50D6E4"/>
          </a:solidFill>
          <a:ln w="9525">
            <a:noFill/>
            <a:round/>
            <a:headEnd/>
            <a:tailEnd/>
          </a:ln>
        </p:spPr>
        <p:txBody>
          <a:bodyPr anchor="ctr"/>
          <a:lstStyle/>
          <a:p>
            <a:pPr algn="ctr" eaLnBrk="1" hangingPunct="1">
              <a:buFont typeface="Arial" pitchFamily="34" charset="0"/>
              <a:buNone/>
            </a:pPr>
            <a:endParaRPr lang="zh-CN" altLang="zh-CN">
              <a:solidFill>
                <a:srgbClr val="FFFFFF"/>
              </a:solidFill>
              <a:ea typeface="微软雅黑" pitchFamily="34" charset="-122"/>
              <a:sym typeface="Calibri" pitchFamily="34" charset="0"/>
            </a:endParaRPr>
          </a:p>
        </p:txBody>
      </p:sp>
      <p:sp>
        <p:nvSpPr>
          <p:cNvPr id="19467" name="TextBox 18"/>
          <p:cNvSpPr>
            <a:spLocks noChangeArrowheads="1"/>
          </p:cNvSpPr>
          <p:nvPr/>
        </p:nvSpPr>
        <p:spPr bwMode="auto">
          <a:xfrm>
            <a:off x="4381500" y="1071563"/>
            <a:ext cx="673100" cy="461962"/>
          </a:xfrm>
          <a:prstGeom prst="rect">
            <a:avLst/>
          </a:prstGeom>
          <a:noFill/>
          <a:ln w="9525">
            <a:noFill/>
            <a:miter lim="800000"/>
            <a:headEnd/>
            <a:tailEnd/>
          </a:ln>
        </p:spPr>
        <p:txBody>
          <a:bodyPr>
            <a:spAutoFit/>
          </a:bodyPr>
          <a:lstStyle/>
          <a:p>
            <a:pPr algn="ctr" eaLnBrk="1" hangingPunct="1">
              <a:buFont typeface="Arial" pitchFamily="34" charset="0"/>
              <a:buNone/>
            </a:pPr>
            <a:r>
              <a:rPr lang="en-US" altLang="zh-CN" sz="2400" b="1">
                <a:solidFill>
                  <a:srgbClr val="50D6E4"/>
                </a:solidFill>
                <a:ea typeface="微软雅黑" pitchFamily="34" charset="-122"/>
                <a:sym typeface="Calibri" pitchFamily="34" charset="0"/>
              </a:rPr>
              <a:t>A</a:t>
            </a:r>
            <a:endParaRPr lang="zh-CN" altLang="en-US" sz="2400" b="1">
              <a:solidFill>
                <a:srgbClr val="50D6E4"/>
              </a:solidFill>
              <a:ea typeface="微软雅黑" pitchFamily="34" charset="-122"/>
              <a:sym typeface="Calibri" pitchFamily="34" charset="0"/>
            </a:endParaRPr>
          </a:p>
        </p:txBody>
      </p:sp>
      <p:sp>
        <p:nvSpPr>
          <p:cNvPr id="19468" name="TextBox 54"/>
          <p:cNvSpPr>
            <a:spLocks noChangeArrowheads="1"/>
          </p:cNvSpPr>
          <p:nvPr/>
        </p:nvSpPr>
        <p:spPr bwMode="auto">
          <a:xfrm>
            <a:off x="7224713" y="2459038"/>
            <a:ext cx="673100" cy="461962"/>
          </a:xfrm>
          <a:prstGeom prst="rect">
            <a:avLst/>
          </a:prstGeom>
          <a:noFill/>
          <a:ln w="9525">
            <a:noFill/>
            <a:miter lim="800000"/>
            <a:headEnd/>
            <a:tailEnd/>
          </a:ln>
        </p:spPr>
        <p:txBody>
          <a:bodyPr>
            <a:spAutoFit/>
          </a:bodyPr>
          <a:lstStyle/>
          <a:p>
            <a:pPr algn="ctr" eaLnBrk="1" hangingPunct="1">
              <a:buFont typeface="Arial" pitchFamily="34" charset="0"/>
              <a:buNone/>
            </a:pPr>
            <a:r>
              <a:rPr lang="en-US" altLang="zh-CN" sz="2400" b="1">
                <a:solidFill>
                  <a:srgbClr val="50D6E4"/>
                </a:solidFill>
                <a:ea typeface="微软雅黑" pitchFamily="34" charset="-122"/>
                <a:sym typeface="Calibri" pitchFamily="34" charset="0"/>
              </a:rPr>
              <a:t>B</a:t>
            </a:r>
            <a:endParaRPr lang="zh-CN" altLang="en-US" sz="2400" b="1">
              <a:solidFill>
                <a:srgbClr val="50D6E4"/>
              </a:solidFill>
              <a:ea typeface="微软雅黑" pitchFamily="34" charset="-122"/>
              <a:sym typeface="Calibri" pitchFamily="34" charset="0"/>
            </a:endParaRPr>
          </a:p>
        </p:txBody>
      </p:sp>
      <p:sp>
        <p:nvSpPr>
          <p:cNvPr id="19469" name="TextBox 55"/>
          <p:cNvSpPr>
            <a:spLocks noChangeArrowheads="1"/>
          </p:cNvSpPr>
          <p:nvPr/>
        </p:nvSpPr>
        <p:spPr bwMode="auto">
          <a:xfrm>
            <a:off x="4371975" y="3695700"/>
            <a:ext cx="673100" cy="460375"/>
          </a:xfrm>
          <a:prstGeom prst="rect">
            <a:avLst/>
          </a:prstGeom>
          <a:noFill/>
          <a:ln w="9525">
            <a:noFill/>
            <a:miter lim="800000"/>
            <a:headEnd/>
            <a:tailEnd/>
          </a:ln>
        </p:spPr>
        <p:txBody>
          <a:bodyPr>
            <a:spAutoFit/>
          </a:bodyPr>
          <a:lstStyle/>
          <a:p>
            <a:pPr algn="ctr" eaLnBrk="1" hangingPunct="1">
              <a:buFont typeface="Arial" pitchFamily="34" charset="0"/>
              <a:buNone/>
            </a:pPr>
            <a:r>
              <a:rPr lang="en-US" altLang="zh-CN" sz="2400" b="1">
                <a:solidFill>
                  <a:srgbClr val="81E2EC"/>
                </a:solidFill>
                <a:ea typeface="微软雅黑" pitchFamily="34" charset="-122"/>
                <a:sym typeface="Calibri" pitchFamily="34" charset="0"/>
              </a:rPr>
              <a:t>C</a:t>
            </a:r>
            <a:endParaRPr lang="zh-CN" altLang="en-US" sz="2400" b="1">
              <a:solidFill>
                <a:srgbClr val="81E2EC"/>
              </a:solidFill>
              <a:ea typeface="微软雅黑" pitchFamily="34" charset="-122"/>
              <a:sym typeface="Calibri" pitchFamily="34" charset="0"/>
            </a:endParaRPr>
          </a:p>
        </p:txBody>
      </p:sp>
      <p:sp>
        <p:nvSpPr>
          <p:cNvPr id="19470" name="TextBox 56"/>
          <p:cNvSpPr>
            <a:spLocks noChangeArrowheads="1"/>
          </p:cNvSpPr>
          <p:nvPr/>
        </p:nvSpPr>
        <p:spPr bwMode="auto">
          <a:xfrm>
            <a:off x="7224713" y="4979988"/>
            <a:ext cx="673100" cy="461962"/>
          </a:xfrm>
          <a:prstGeom prst="rect">
            <a:avLst/>
          </a:prstGeom>
          <a:noFill/>
          <a:ln w="9525">
            <a:noFill/>
            <a:miter lim="800000"/>
            <a:headEnd/>
            <a:tailEnd/>
          </a:ln>
        </p:spPr>
        <p:txBody>
          <a:bodyPr>
            <a:spAutoFit/>
          </a:bodyPr>
          <a:lstStyle/>
          <a:p>
            <a:pPr algn="ctr" eaLnBrk="1" hangingPunct="1">
              <a:buFont typeface="Arial" pitchFamily="34" charset="0"/>
              <a:buNone/>
            </a:pPr>
            <a:r>
              <a:rPr lang="en-US" altLang="zh-CN" sz="2400" b="1">
                <a:solidFill>
                  <a:srgbClr val="72DEE9"/>
                </a:solidFill>
                <a:ea typeface="微软雅黑" pitchFamily="34" charset="-122"/>
                <a:sym typeface="Calibri" pitchFamily="34" charset="0"/>
              </a:rPr>
              <a:t>D</a:t>
            </a:r>
            <a:endParaRPr lang="zh-CN" altLang="en-US" sz="2400" b="1">
              <a:solidFill>
                <a:srgbClr val="72DEE9"/>
              </a:solidFill>
              <a:ea typeface="微软雅黑" pitchFamily="34" charset="-122"/>
              <a:sym typeface="Calibri" pitchFamily="34" charset="0"/>
            </a:endParaRPr>
          </a:p>
        </p:txBody>
      </p:sp>
      <p:sp>
        <p:nvSpPr>
          <p:cNvPr id="19471" name="TextBox 19"/>
          <p:cNvSpPr>
            <a:spLocks noChangeArrowheads="1"/>
          </p:cNvSpPr>
          <p:nvPr/>
        </p:nvSpPr>
        <p:spPr bwMode="auto">
          <a:xfrm>
            <a:off x="6353175" y="735013"/>
            <a:ext cx="495300" cy="1016000"/>
          </a:xfrm>
          <a:prstGeom prst="rect">
            <a:avLst/>
          </a:prstGeom>
          <a:noFill/>
          <a:ln w="9525">
            <a:noFill/>
            <a:miter lim="800000"/>
            <a:headEnd/>
            <a:tailEnd/>
          </a:ln>
        </p:spPr>
        <p:txBody>
          <a:bodyPr>
            <a:spAutoFit/>
          </a:bodyPr>
          <a:lstStyle/>
          <a:p>
            <a:pPr eaLnBrk="1" hangingPunct="1">
              <a:buFont typeface="Arial" pitchFamily="34" charset="0"/>
              <a:buNone/>
            </a:pPr>
            <a:r>
              <a:rPr lang="en-US" altLang="zh-CN" sz="6000">
                <a:solidFill>
                  <a:srgbClr val="50D6E4"/>
                </a:solidFill>
                <a:ea typeface="微软雅黑" pitchFamily="34" charset="-122"/>
                <a:sym typeface="Calibri" pitchFamily="34" charset="0"/>
              </a:rPr>
              <a:t>1</a:t>
            </a:r>
          </a:p>
        </p:txBody>
      </p:sp>
      <p:sp>
        <p:nvSpPr>
          <p:cNvPr id="19472" name="TextBox 57"/>
          <p:cNvSpPr>
            <a:spLocks noChangeArrowheads="1"/>
          </p:cNvSpPr>
          <p:nvPr/>
        </p:nvSpPr>
        <p:spPr bwMode="auto">
          <a:xfrm>
            <a:off x="5387975" y="2097088"/>
            <a:ext cx="496888" cy="1016000"/>
          </a:xfrm>
          <a:prstGeom prst="rect">
            <a:avLst/>
          </a:prstGeom>
          <a:noFill/>
          <a:ln w="9525">
            <a:noFill/>
            <a:miter lim="800000"/>
            <a:headEnd/>
            <a:tailEnd/>
          </a:ln>
        </p:spPr>
        <p:txBody>
          <a:bodyPr>
            <a:spAutoFit/>
          </a:bodyPr>
          <a:lstStyle/>
          <a:p>
            <a:pPr eaLnBrk="1" hangingPunct="1">
              <a:buFont typeface="Arial" pitchFamily="34" charset="0"/>
              <a:buNone/>
            </a:pPr>
            <a:r>
              <a:rPr lang="en-US" altLang="zh-CN" sz="6000">
                <a:solidFill>
                  <a:srgbClr val="50D6E4"/>
                </a:solidFill>
                <a:ea typeface="微软雅黑" pitchFamily="34" charset="-122"/>
                <a:sym typeface="Calibri" pitchFamily="34" charset="0"/>
              </a:rPr>
              <a:t>2</a:t>
            </a:r>
          </a:p>
        </p:txBody>
      </p:sp>
      <p:sp>
        <p:nvSpPr>
          <p:cNvPr id="19473" name="TextBox 58"/>
          <p:cNvSpPr>
            <a:spLocks noChangeArrowheads="1"/>
          </p:cNvSpPr>
          <p:nvPr/>
        </p:nvSpPr>
        <p:spPr bwMode="auto">
          <a:xfrm>
            <a:off x="6348413" y="3378200"/>
            <a:ext cx="495300" cy="1014413"/>
          </a:xfrm>
          <a:prstGeom prst="rect">
            <a:avLst/>
          </a:prstGeom>
          <a:noFill/>
          <a:ln w="9525">
            <a:noFill/>
            <a:miter lim="800000"/>
            <a:headEnd/>
            <a:tailEnd/>
          </a:ln>
        </p:spPr>
        <p:txBody>
          <a:bodyPr>
            <a:spAutoFit/>
          </a:bodyPr>
          <a:lstStyle/>
          <a:p>
            <a:pPr eaLnBrk="1" hangingPunct="1">
              <a:buFont typeface="Arial" pitchFamily="34" charset="0"/>
              <a:buNone/>
            </a:pPr>
            <a:r>
              <a:rPr lang="en-US" altLang="zh-CN" sz="6000">
                <a:solidFill>
                  <a:srgbClr val="50D6E4"/>
                </a:solidFill>
                <a:ea typeface="微软雅黑" pitchFamily="34" charset="-122"/>
                <a:sym typeface="Calibri" pitchFamily="34" charset="0"/>
              </a:rPr>
              <a:t>3</a:t>
            </a:r>
          </a:p>
        </p:txBody>
      </p:sp>
      <p:sp>
        <p:nvSpPr>
          <p:cNvPr id="19474" name="TextBox 59"/>
          <p:cNvSpPr>
            <a:spLocks noChangeArrowheads="1"/>
          </p:cNvSpPr>
          <p:nvPr/>
        </p:nvSpPr>
        <p:spPr bwMode="auto">
          <a:xfrm>
            <a:off x="5386388" y="4702175"/>
            <a:ext cx="495300" cy="1014413"/>
          </a:xfrm>
          <a:prstGeom prst="rect">
            <a:avLst/>
          </a:prstGeom>
          <a:noFill/>
          <a:ln w="9525">
            <a:noFill/>
            <a:miter lim="800000"/>
            <a:headEnd/>
            <a:tailEnd/>
          </a:ln>
        </p:spPr>
        <p:txBody>
          <a:bodyPr>
            <a:spAutoFit/>
          </a:bodyPr>
          <a:lstStyle/>
          <a:p>
            <a:pPr eaLnBrk="1" hangingPunct="1">
              <a:buFont typeface="Arial" pitchFamily="34" charset="0"/>
              <a:buNone/>
            </a:pPr>
            <a:r>
              <a:rPr lang="en-US" altLang="zh-CN" sz="6000">
                <a:solidFill>
                  <a:srgbClr val="50D6E4"/>
                </a:solidFill>
                <a:ea typeface="微软雅黑" pitchFamily="34" charset="-122"/>
                <a:sym typeface="Calibri" pitchFamily="34" charset="0"/>
              </a:rPr>
              <a:t>4</a:t>
            </a:r>
          </a:p>
        </p:txBody>
      </p:sp>
      <p:sp>
        <p:nvSpPr>
          <p:cNvPr id="19475" name="TextBox 13"/>
          <p:cNvSpPr>
            <a:spLocks noChangeArrowheads="1"/>
          </p:cNvSpPr>
          <p:nvPr/>
        </p:nvSpPr>
        <p:spPr bwMode="auto">
          <a:xfrm>
            <a:off x="6950075" y="1009650"/>
            <a:ext cx="1376363" cy="246063"/>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19476" name="TextBox 13"/>
          <p:cNvSpPr>
            <a:spLocks noChangeArrowheads="1"/>
          </p:cNvSpPr>
          <p:nvPr/>
        </p:nvSpPr>
        <p:spPr bwMode="auto">
          <a:xfrm>
            <a:off x="6953250" y="1295400"/>
            <a:ext cx="1382713" cy="368300"/>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445469"/>
                </a:solidFill>
                <a:ea typeface="微软雅黑" pitchFamily="34" charset="-122"/>
                <a:sym typeface="宋体" pitchFamily="2" charset="-122"/>
              </a:rPr>
              <a:t>add your words here</a:t>
            </a:r>
          </a:p>
        </p:txBody>
      </p:sp>
      <p:sp>
        <p:nvSpPr>
          <p:cNvPr id="19477" name="TextBox 13"/>
          <p:cNvSpPr>
            <a:spLocks noChangeArrowheads="1"/>
          </p:cNvSpPr>
          <p:nvPr/>
        </p:nvSpPr>
        <p:spPr bwMode="auto">
          <a:xfrm>
            <a:off x="3968750" y="2362200"/>
            <a:ext cx="1377950" cy="246063"/>
          </a:xfrm>
          <a:prstGeom prst="rect">
            <a:avLst/>
          </a:prstGeom>
          <a:noFill/>
          <a:ln w="9525">
            <a:noFill/>
            <a:miter lim="800000"/>
            <a:headEnd/>
            <a:tailEnd/>
          </a:ln>
        </p:spPr>
        <p:txBody>
          <a:bodyPr lIns="0" tIns="0" rIns="0" bIns="0">
            <a:spAutoFit/>
          </a:bodyPr>
          <a:lstStyle/>
          <a:p>
            <a:pPr algn="r" eaLnBrk="1" hangingPunct="1">
              <a:spcBef>
                <a:spcPct val="20000"/>
              </a:spcBef>
              <a:buFont typeface="Arial" pitchFamily="34" charset="0"/>
              <a:buNone/>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19478" name="TextBox 13"/>
          <p:cNvSpPr>
            <a:spLocks noChangeArrowheads="1"/>
          </p:cNvSpPr>
          <p:nvPr/>
        </p:nvSpPr>
        <p:spPr bwMode="auto">
          <a:xfrm>
            <a:off x="3973513" y="2647950"/>
            <a:ext cx="1382712" cy="369888"/>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445469"/>
                </a:solidFill>
                <a:ea typeface="微软雅黑" pitchFamily="34" charset="-122"/>
                <a:sym typeface="宋体" pitchFamily="2" charset="-122"/>
              </a:rPr>
              <a:t>add your words here</a:t>
            </a:r>
          </a:p>
        </p:txBody>
      </p:sp>
      <p:sp>
        <p:nvSpPr>
          <p:cNvPr id="19479" name="TextBox 13"/>
          <p:cNvSpPr>
            <a:spLocks noChangeArrowheads="1"/>
          </p:cNvSpPr>
          <p:nvPr/>
        </p:nvSpPr>
        <p:spPr bwMode="auto">
          <a:xfrm>
            <a:off x="3968750" y="4973638"/>
            <a:ext cx="1377950" cy="246062"/>
          </a:xfrm>
          <a:prstGeom prst="rect">
            <a:avLst/>
          </a:prstGeom>
          <a:noFill/>
          <a:ln w="9525">
            <a:noFill/>
            <a:miter lim="800000"/>
            <a:headEnd/>
            <a:tailEnd/>
          </a:ln>
        </p:spPr>
        <p:txBody>
          <a:bodyPr lIns="0" tIns="0" rIns="0" bIns="0">
            <a:spAutoFit/>
          </a:bodyPr>
          <a:lstStyle/>
          <a:p>
            <a:pPr algn="r" eaLnBrk="1" hangingPunct="1">
              <a:spcBef>
                <a:spcPct val="20000"/>
              </a:spcBef>
              <a:buFont typeface="Arial" pitchFamily="34" charset="0"/>
              <a:buNone/>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19480" name="TextBox 13"/>
          <p:cNvSpPr>
            <a:spLocks noChangeArrowheads="1"/>
          </p:cNvSpPr>
          <p:nvPr/>
        </p:nvSpPr>
        <p:spPr bwMode="auto">
          <a:xfrm>
            <a:off x="3973513" y="5259388"/>
            <a:ext cx="1382712" cy="369887"/>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445469"/>
                </a:solidFill>
                <a:ea typeface="微软雅黑" pitchFamily="34" charset="-122"/>
                <a:sym typeface="宋体" pitchFamily="2" charset="-122"/>
              </a:rPr>
              <a:t>add your words here</a:t>
            </a:r>
          </a:p>
        </p:txBody>
      </p:sp>
      <p:sp>
        <p:nvSpPr>
          <p:cNvPr id="19481" name="TextBox 13"/>
          <p:cNvSpPr>
            <a:spLocks noChangeArrowheads="1"/>
          </p:cNvSpPr>
          <p:nvPr/>
        </p:nvSpPr>
        <p:spPr bwMode="auto">
          <a:xfrm>
            <a:off x="6950075" y="3662363"/>
            <a:ext cx="1376363" cy="246062"/>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19482" name="TextBox 13"/>
          <p:cNvSpPr>
            <a:spLocks noChangeArrowheads="1"/>
          </p:cNvSpPr>
          <p:nvPr/>
        </p:nvSpPr>
        <p:spPr bwMode="auto">
          <a:xfrm>
            <a:off x="6953250" y="3948113"/>
            <a:ext cx="1382713" cy="369887"/>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445469"/>
                </a:solidFill>
                <a:ea typeface="微软雅黑" pitchFamily="34" charset="-122"/>
                <a:sym typeface="宋体" pitchFamily="2" charset="-122"/>
              </a:rPr>
              <a:t>add your words here</a:t>
            </a:r>
          </a:p>
        </p:txBody>
      </p:sp>
      <p:sp>
        <p:nvSpPr>
          <p:cNvPr id="19483" name="圆角矩形 29"/>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9484" name="圆角矩形 30"/>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9485" name="文本框 31"/>
          <p:cNvSpPr>
            <a:spLocks noChangeArrowheads="1"/>
          </p:cNvSpPr>
          <p:nvPr/>
        </p:nvSpPr>
        <p:spPr bwMode="auto">
          <a:xfrm>
            <a:off x="358775" y="274638"/>
            <a:ext cx="2936875" cy="584200"/>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3200">
                <a:solidFill>
                  <a:srgbClr val="595959"/>
                </a:solidFill>
                <a:latin typeface="Calibri" pitchFamily="34" charset="0"/>
                <a:cs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灯片编号占位符 5"/>
          <p:cNvSpPr>
            <a:spLocks noGrp="1"/>
          </p:cNvSpPr>
          <p:nvPr>
            <p:ph type="sldNum" sz="quarter" idx="12"/>
          </p:nvPr>
        </p:nvSpPr>
        <p:spPr>
          <a:noFill/>
          <a:ln>
            <a:miter lim="800000"/>
            <a:headEnd/>
            <a:tailEnd/>
          </a:ln>
        </p:spPr>
        <p:txBody>
          <a:bodyPr/>
          <a:lstStyle/>
          <a:p>
            <a:fld id="{5D598C8A-2C3F-49E8-A46A-E85CB8F5B62A}" type="slidenum">
              <a:rPr lang="zh-CN" altLang="en-US"/>
              <a:pPr/>
              <a:t>18</a:t>
            </a:fld>
            <a:endParaRPr lang="zh-CN" altLang="en-US" sz="1800">
              <a:solidFill>
                <a:schemeClr val="tx1"/>
              </a:solidFill>
            </a:endParaRPr>
          </a:p>
        </p:txBody>
      </p:sp>
      <p:sp>
        <p:nvSpPr>
          <p:cNvPr id="20483" name="Straight Connector 5"/>
          <p:cNvSpPr>
            <a:spLocks noChangeShapeType="1"/>
          </p:cNvSpPr>
          <p:nvPr/>
        </p:nvSpPr>
        <p:spPr bwMode="auto">
          <a:xfrm flipH="1">
            <a:off x="6146800" y="542925"/>
            <a:ext cx="25400" cy="4159250"/>
          </a:xfrm>
          <a:prstGeom prst="line">
            <a:avLst/>
          </a:prstGeom>
          <a:noFill/>
          <a:ln w="28575">
            <a:solidFill>
              <a:srgbClr val="ADBACA"/>
            </a:solidFill>
            <a:miter lim="800000"/>
            <a:headEnd/>
            <a:tailEnd/>
          </a:ln>
        </p:spPr>
        <p:txBody>
          <a:bodyPr/>
          <a:lstStyle/>
          <a:p>
            <a:endParaRPr lang="zh-CN" altLang="en-US"/>
          </a:p>
        </p:txBody>
      </p:sp>
      <p:sp>
        <p:nvSpPr>
          <p:cNvPr id="20484" name="Straight Connector 33"/>
          <p:cNvSpPr>
            <a:spLocks noChangeShapeType="1"/>
          </p:cNvSpPr>
          <p:nvPr/>
        </p:nvSpPr>
        <p:spPr bwMode="auto">
          <a:xfrm>
            <a:off x="6278563" y="2682875"/>
            <a:ext cx="658812" cy="1588"/>
          </a:xfrm>
          <a:prstGeom prst="line">
            <a:avLst/>
          </a:prstGeom>
          <a:noFill/>
          <a:ln w="38100" cap="rnd">
            <a:solidFill>
              <a:srgbClr val="1C8EE4"/>
            </a:solidFill>
            <a:prstDash val="sysDot"/>
            <a:miter lim="800000"/>
            <a:headEnd/>
            <a:tailEnd/>
          </a:ln>
        </p:spPr>
        <p:txBody>
          <a:bodyPr/>
          <a:lstStyle/>
          <a:p>
            <a:endParaRPr lang="zh-CN" altLang="en-US"/>
          </a:p>
        </p:txBody>
      </p:sp>
      <p:sp>
        <p:nvSpPr>
          <p:cNvPr id="20485" name="Oval 35"/>
          <p:cNvSpPr>
            <a:spLocks noChangeArrowheads="1"/>
          </p:cNvSpPr>
          <p:nvPr/>
        </p:nvSpPr>
        <p:spPr bwMode="auto">
          <a:xfrm>
            <a:off x="6070600" y="2608263"/>
            <a:ext cx="150813" cy="150812"/>
          </a:xfrm>
          <a:prstGeom prst="ellipse">
            <a:avLst/>
          </a:prstGeom>
          <a:solidFill>
            <a:srgbClr val="50D6E4"/>
          </a:solidFill>
          <a:ln w="28575">
            <a:solidFill>
              <a:srgbClr val="59D8E5"/>
            </a:solidFill>
            <a:miter lim="800000"/>
            <a:headEnd/>
            <a:tailEnd/>
          </a:ln>
        </p:spPr>
        <p:txBody>
          <a:bodyPr anchor="ctr"/>
          <a:lstStyle/>
          <a:p>
            <a:pPr algn="ctr" eaLnBrk="1" hangingPunct="1">
              <a:buFont typeface="Arial" pitchFamily="34" charset="0"/>
              <a:buNone/>
            </a:pPr>
            <a:endParaRPr lang="zh-CN" altLang="zh-CN">
              <a:solidFill>
                <a:srgbClr val="50D6E4"/>
              </a:solidFill>
              <a:ea typeface="微软雅黑" pitchFamily="34" charset="-122"/>
              <a:sym typeface="Calibri" pitchFamily="34" charset="0"/>
            </a:endParaRPr>
          </a:p>
        </p:txBody>
      </p:sp>
      <p:sp>
        <p:nvSpPr>
          <p:cNvPr id="20486" name="TextBox 54"/>
          <p:cNvSpPr>
            <a:spLocks noChangeArrowheads="1"/>
          </p:cNvSpPr>
          <p:nvPr/>
        </p:nvSpPr>
        <p:spPr bwMode="auto">
          <a:xfrm>
            <a:off x="7224713" y="2459038"/>
            <a:ext cx="673100" cy="461962"/>
          </a:xfrm>
          <a:prstGeom prst="rect">
            <a:avLst/>
          </a:prstGeom>
          <a:noFill/>
          <a:ln w="9525">
            <a:noFill/>
            <a:miter lim="800000"/>
            <a:headEnd/>
            <a:tailEnd/>
          </a:ln>
        </p:spPr>
        <p:txBody>
          <a:bodyPr>
            <a:spAutoFit/>
          </a:bodyPr>
          <a:lstStyle/>
          <a:p>
            <a:pPr algn="ctr" eaLnBrk="1" hangingPunct="1">
              <a:buFont typeface="Arial" pitchFamily="34" charset="0"/>
              <a:buNone/>
            </a:pPr>
            <a:r>
              <a:rPr lang="en-US" altLang="zh-CN" sz="2400" b="1">
                <a:solidFill>
                  <a:srgbClr val="50D6E4"/>
                </a:solidFill>
                <a:ea typeface="微软雅黑" pitchFamily="34" charset="-122"/>
                <a:sym typeface="Calibri" pitchFamily="34" charset="0"/>
              </a:rPr>
              <a:t>F</a:t>
            </a:r>
            <a:endParaRPr lang="zh-CN" altLang="en-US" sz="2400" b="1">
              <a:solidFill>
                <a:srgbClr val="50D6E4"/>
              </a:solidFill>
              <a:ea typeface="微软雅黑" pitchFamily="34" charset="-122"/>
              <a:sym typeface="Calibri" pitchFamily="34" charset="0"/>
            </a:endParaRPr>
          </a:p>
        </p:txBody>
      </p:sp>
      <p:sp>
        <p:nvSpPr>
          <p:cNvPr id="20487" name="TextBox 19"/>
          <p:cNvSpPr>
            <a:spLocks noChangeArrowheads="1"/>
          </p:cNvSpPr>
          <p:nvPr/>
        </p:nvSpPr>
        <p:spPr bwMode="auto">
          <a:xfrm>
            <a:off x="6353175" y="735013"/>
            <a:ext cx="495300" cy="1016000"/>
          </a:xfrm>
          <a:prstGeom prst="rect">
            <a:avLst/>
          </a:prstGeom>
          <a:noFill/>
          <a:ln w="9525">
            <a:noFill/>
            <a:miter lim="800000"/>
            <a:headEnd/>
            <a:tailEnd/>
          </a:ln>
        </p:spPr>
        <p:txBody>
          <a:bodyPr>
            <a:spAutoFit/>
          </a:bodyPr>
          <a:lstStyle/>
          <a:p>
            <a:pPr eaLnBrk="1" hangingPunct="1">
              <a:buFont typeface="Arial" pitchFamily="34" charset="0"/>
              <a:buNone/>
            </a:pPr>
            <a:r>
              <a:rPr lang="en-US" altLang="zh-CN" sz="6000">
                <a:solidFill>
                  <a:srgbClr val="50D6E4"/>
                </a:solidFill>
                <a:ea typeface="微软雅黑" pitchFamily="34" charset="-122"/>
                <a:sym typeface="Calibri" pitchFamily="34" charset="0"/>
              </a:rPr>
              <a:t>5</a:t>
            </a:r>
          </a:p>
        </p:txBody>
      </p:sp>
      <p:sp>
        <p:nvSpPr>
          <p:cNvPr id="20488" name="TextBox 57"/>
          <p:cNvSpPr>
            <a:spLocks noChangeArrowheads="1"/>
          </p:cNvSpPr>
          <p:nvPr/>
        </p:nvSpPr>
        <p:spPr bwMode="auto">
          <a:xfrm>
            <a:off x="5387975" y="2097088"/>
            <a:ext cx="496888" cy="1016000"/>
          </a:xfrm>
          <a:prstGeom prst="rect">
            <a:avLst/>
          </a:prstGeom>
          <a:noFill/>
          <a:ln w="9525">
            <a:noFill/>
            <a:miter lim="800000"/>
            <a:headEnd/>
            <a:tailEnd/>
          </a:ln>
        </p:spPr>
        <p:txBody>
          <a:bodyPr>
            <a:spAutoFit/>
          </a:bodyPr>
          <a:lstStyle/>
          <a:p>
            <a:pPr eaLnBrk="1" hangingPunct="1">
              <a:buFont typeface="Arial" pitchFamily="34" charset="0"/>
              <a:buNone/>
            </a:pPr>
            <a:r>
              <a:rPr lang="en-US" altLang="zh-CN" sz="6000">
                <a:solidFill>
                  <a:srgbClr val="50D6E4"/>
                </a:solidFill>
                <a:ea typeface="微软雅黑" pitchFamily="34" charset="-122"/>
                <a:sym typeface="Calibri" pitchFamily="34" charset="0"/>
              </a:rPr>
              <a:t>6</a:t>
            </a:r>
          </a:p>
        </p:txBody>
      </p:sp>
      <p:sp>
        <p:nvSpPr>
          <p:cNvPr id="20489" name="TextBox 13"/>
          <p:cNvSpPr>
            <a:spLocks noChangeArrowheads="1"/>
          </p:cNvSpPr>
          <p:nvPr/>
        </p:nvSpPr>
        <p:spPr bwMode="auto">
          <a:xfrm>
            <a:off x="3892550" y="2362200"/>
            <a:ext cx="1376363" cy="246063"/>
          </a:xfrm>
          <a:prstGeom prst="rect">
            <a:avLst/>
          </a:prstGeom>
          <a:noFill/>
          <a:ln w="9525">
            <a:noFill/>
            <a:miter lim="800000"/>
            <a:headEnd/>
            <a:tailEnd/>
          </a:ln>
        </p:spPr>
        <p:txBody>
          <a:bodyPr lIns="0" tIns="0" rIns="0" bIns="0">
            <a:spAutoFit/>
          </a:bodyPr>
          <a:lstStyle/>
          <a:p>
            <a:pPr algn="r" eaLnBrk="1" hangingPunct="1">
              <a:spcBef>
                <a:spcPct val="20000"/>
              </a:spcBef>
              <a:buFont typeface="Arial" pitchFamily="34" charset="0"/>
              <a:buNone/>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20490" name="TextBox 13"/>
          <p:cNvSpPr>
            <a:spLocks noChangeArrowheads="1"/>
          </p:cNvSpPr>
          <p:nvPr/>
        </p:nvSpPr>
        <p:spPr bwMode="auto">
          <a:xfrm>
            <a:off x="3895725" y="2647950"/>
            <a:ext cx="1382713" cy="369888"/>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445469"/>
                </a:solidFill>
                <a:ea typeface="微软雅黑" pitchFamily="34" charset="-122"/>
                <a:sym typeface="宋体" pitchFamily="2" charset="-122"/>
              </a:rPr>
              <a:t>add your words here</a:t>
            </a:r>
          </a:p>
        </p:txBody>
      </p:sp>
      <p:sp>
        <p:nvSpPr>
          <p:cNvPr id="20491" name="TextBox 13"/>
          <p:cNvSpPr>
            <a:spLocks noChangeArrowheads="1"/>
          </p:cNvSpPr>
          <p:nvPr/>
        </p:nvSpPr>
        <p:spPr bwMode="auto">
          <a:xfrm>
            <a:off x="6950075" y="1009650"/>
            <a:ext cx="1376363" cy="246063"/>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20492" name="TextBox 13"/>
          <p:cNvSpPr>
            <a:spLocks noChangeArrowheads="1"/>
          </p:cNvSpPr>
          <p:nvPr/>
        </p:nvSpPr>
        <p:spPr bwMode="auto">
          <a:xfrm>
            <a:off x="6953250" y="1295400"/>
            <a:ext cx="1382713" cy="368300"/>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445469"/>
                </a:solidFill>
                <a:ea typeface="微软雅黑" pitchFamily="34" charset="-122"/>
                <a:sym typeface="宋体" pitchFamily="2" charset="-122"/>
              </a:rPr>
              <a:t>add your words here</a:t>
            </a:r>
          </a:p>
        </p:txBody>
      </p:sp>
      <p:sp>
        <p:nvSpPr>
          <p:cNvPr id="20493" name="TextBox 13"/>
          <p:cNvSpPr>
            <a:spLocks noChangeArrowheads="1"/>
          </p:cNvSpPr>
          <p:nvPr/>
        </p:nvSpPr>
        <p:spPr bwMode="auto">
          <a:xfrm>
            <a:off x="6950075" y="3660775"/>
            <a:ext cx="1376363" cy="246063"/>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20494" name="TextBox 13"/>
          <p:cNvSpPr>
            <a:spLocks noChangeArrowheads="1"/>
          </p:cNvSpPr>
          <p:nvPr/>
        </p:nvSpPr>
        <p:spPr bwMode="auto">
          <a:xfrm>
            <a:off x="6953250" y="3946525"/>
            <a:ext cx="1382713" cy="369888"/>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445469"/>
                </a:solidFill>
                <a:ea typeface="微软雅黑" pitchFamily="34" charset="-122"/>
                <a:sym typeface="宋体" pitchFamily="2" charset="-122"/>
              </a:rPr>
              <a:t>add your words here</a:t>
            </a:r>
          </a:p>
        </p:txBody>
      </p:sp>
      <p:sp>
        <p:nvSpPr>
          <p:cNvPr id="20495" name="圆角矩形 24"/>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496" name="圆角矩形 25"/>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0497" name="文本框 26"/>
          <p:cNvSpPr>
            <a:spLocks noChangeArrowheads="1"/>
          </p:cNvSpPr>
          <p:nvPr/>
        </p:nvSpPr>
        <p:spPr bwMode="auto">
          <a:xfrm>
            <a:off x="358775" y="274638"/>
            <a:ext cx="2936875" cy="584200"/>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3200">
                <a:solidFill>
                  <a:srgbClr val="595959"/>
                </a:solidFill>
                <a:latin typeface="Calibri" pitchFamily="34" charset="0"/>
                <a:cs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
        <p:nvSpPr>
          <p:cNvPr id="20498" name="Straight Connector 8"/>
          <p:cNvSpPr>
            <a:spLocks noChangeShapeType="1"/>
          </p:cNvSpPr>
          <p:nvPr/>
        </p:nvSpPr>
        <p:spPr bwMode="auto">
          <a:xfrm>
            <a:off x="5378450" y="1303338"/>
            <a:ext cx="660400" cy="0"/>
          </a:xfrm>
          <a:prstGeom prst="line">
            <a:avLst/>
          </a:prstGeom>
          <a:noFill/>
          <a:ln w="38100" cap="rnd">
            <a:solidFill>
              <a:srgbClr val="50D6E4"/>
            </a:solidFill>
            <a:prstDash val="sysDot"/>
            <a:miter lim="800000"/>
            <a:headEnd/>
            <a:tailEnd/>
          </a:ln>
        </p:spPr>
        <p:txBody>
          <a:bodyPr/>
          <a:lstStyle/>
          <a:p>
            <a:endParaRPr lang="zh-CN" altLang="en-US"/>
          </a:p>
        </p:txBody>
      </p:sp>
      <p:sp>
        <p:nvSpPr>
          <p:cNvPr id="20499" name="Oval 11"/>
          <p:cNvSpPr>
            <a:spLocks noChangeArrowheads="1"/>
          </p:cNvSpPr>
          <p:nvPr/>
        </p:nvSpPr>
        <p:spPr bwMode="auto">
          <a:xfrm>
            <a:off x="6070600" y="1227138"/>
            <a:ext cx="150813" cy="150812"/>
          </a:xfrm>
          <a:prstGeom prst="ellipse">
            <a:avLst/>
          </a:prstGeom>
          <a:solidFill>
            <a:srgbClr val="50D6E4"/>
          </a:solidFill>
          <a:ln w="28575">
            <a:solidFill>
              <a:srgbClr val="50D6E4"/>
            </a:solidFill>
            <a:miter lim="800000"/>
            <a:headEnd/>
            <a:tailEnd/>
          </a:ln>
        </p:spPr>
        <p:txBody>
          <a:bodyPr anchor="ctr"/>
          <a:lstStyle/>
          <a:p>
            <a:pPr algn="ctr" eaLnBrk="1" hangingPunct="1">
              <a:buFont typeface="Arial" pitchFamily="34" charset="0"/>
              <a:buNone/>
            </a:pPr>
            <a:endParaRPr lang="zh-CN" altLang="zh-CN">
              <a:solidFill>
                <a:srgbClr val="50D6E4"/>
              </a:solidFill>
              <a:ea typeface="微软雅黑" pitchFamily="34" charset="-122"/>
              <a:sym typeface="Calibri" pitchFamily="34" charset="0"/>
            </a:endParaRPr>
          </a:p>
        </p:txBody>
      </p:sp>
      <p:sp>
        <p:nvSpPr>
          <p:cNvPr id="20500" name="TextBox 18"/>
          <p:cNvSpPr>
            <a:spLocks noChangeArrowheads="1"/>
          </p:cNvSpPr>
          <p:nvPr/>
        </p:nvSpPr>
        <p:spPr bwMode="auto">
          <a:xfrm>
            <a:off x="4381500" y="1071563"/>
            <a:ext cx="673100" cy="461962"/>
          </a:xfrm>
          <a:prstGeom prst="rect">
            <a:avLst/>
          </a:prstGeom>
          <a:noFill/>
          <a:ln w="9525">
            <a:noFill/>
            <a:miter lim="800000"/>
            <a:headEnd/>
            <a:tailEnd/>
          </a:ln>
        </p:spPr>
        <p:txBody>
          <a:bodyPr>
            <a:spAutoFit/>
          </a:bodyPr>
          <a:lstStyle/>
          <a:p>
            <a:pPr algn="ctr" eaLnBrk="1" hangingPunct="1">
              <a:buFont typeface="Arial" pitchFamily="34" charset="0"/>
              <a:buNone/>
            </a:pPr>
            <a:r>
              <a:rPr lang="en-US" altLang="zh-CN" sz="2400" b="1">
                <a:solidFill>
                  <a:srgbClr val="50D6E4"/>
                </a:solidFill>
                <a:ea typeface="微软雅黑" pitchFamily="34" charset="-122"/>
                <a:sym typeface="Calibri" pitchFamily="34" charset="0"/>
              </a:rPr>
              <a:t>A</a:t>
            </a:r>
            <a:endParaRPr lang="zh-CN" altLang="en-US" sz="2400" b="1">
              <a:solidFill>
                <a:srgbClr val="50D6E4"/>
              </a:solidFill>
              <a:ea typeface="微软雅黑" pitchFamily="34" charset="-122"/>
              <a:sym typeface="Calibri" pitchFamily="34" charset="0"/>
            </a:endParaRPr>
          </a:p>
        </p:txBody>
      </p:sp>
      <p:sp>
        <p:nvSpPr>
          <p:cNvPr id="20501" name="Straight Connector 48"/>
          <p:cNvSpPr>
            <a:spLocks noChangeShapeType="1"/>
          </p:cNvSpPr>
          <p:nvPr/>
        </p:nvSpPr>
        <p:spPr bwMode="auto">
          <a:xfrm>
            <a:off x="5378450" y="3906838"/>
            <a:ext cx="660400" cy="1587"/>
          </a:xfrm>
          <a:prstGeom prst="line">
            <a:avLst/>
          </a:prstGeom>
          <a:noFill/>
          <a:ln w="38100" cap="rnd">
            <a:solidFill>
              <a:srgbClr val="50D6E4"/>
            </a:solidFill>
            <a:prstDash val="sysDot"/>
            <a:miter lim="800000"/>
            <a:headEnd/>
            <a:tailEnd/>
          </a:ln>
        </p:spPr>
        <p:txBody>
          <a:bodyPr/>
          <a:lstStyle/>
          <a:p>
            <a:endParaRPr lang="zh-CN" altLang="en-US"/>
          </a:p>
        </p:txBody>
      </p:sp>
      <p:sp>
        <p:nvSpPr>
          <p:cNvPr id="20502" name="Oval 50"/>
          <p:cNvSpPr>
            <a:spLocks noChangeArrowheads="1"/>
          </p:cNvSpPr>
          <p:nvPr/>
        </p:nvSpPr>
        <p:spPr bwMode="auto">
          <a:xfrm>
            <a:off x="6070600" y="3832225"/>
            <a:ext cx="150813" cy="149225"/>
          </a:xfrm>
          <a:prstGeom prst="ellipse">
            <a:avLst/>
          </a:prstGeom>
          <a:solidFill>
            <a:srgbClr val="50D6E4"/>
          </a:solidFill>
          <a:ln w="9525">
            <a:noFill/>
            <a:round/>
            <a:headEnd/>
            <a:tailEnd/>
          </a:ln>
        </p:spPr>
        <p:txBody>
          <a:bodyPr anchor="ctr"/>
          <a:lstStyle/>
          <a:p>
            <a:pPr algn="ctr" eaLnBrk="1" hangingPunct="1">
              <a:buFont typeface="Arial" pitchFamily="34" charset="0"/>
              <a:buNone/>
            </a:pPr>
            <a:r>
              <a:rPr lang="en-US" altLang="zh-CN">
                <a:solidFill>
                  <a:srgbClr val="FFFFFF"/>
                </a:solidFill>
                <a:ea typeface="微软雅黑" pitchFamily="34" charset="-122"/>
                <a:sym typeface="Calibri" pitchFamily="34" charset="0"/>
              </a:rPr>
              <a:t>7</a:t>
            </a:r>
          </a:p>
        </p:txBody>
      </p:sp>
      <p:sp>
        <p:nvSpPr>
          <p:cNvPr id="20503" name="TextBox 55"/>
          <p:cNvSpPr>
            <a:spLocks noChangeArrowheads="1"/>
          </p:cNvSpPr>
          <p:nvPr/>
        </p:nvSpPr>
        <p:spPr bwMode="auto">
          <a:xfrm>
            <a:off x="4371975" y="3695700"/>
            <a:ext cx="673100" cy="460375"/>
          </a:xfrm>
          <a:prstGeom prst="rect">
            <a:avLst/>
          </a:prstGeom>
          <a:noFill/>
          <a:ln w="9525">
            <a:noFill/>
            <a:miter lim="800000"/>
            <a:headEnd/>
            <a:tailEnd/>
          </a:ln>
        </p:spPr>
        <p:txBody>
          <a:bodyPr>
            <a:spAutoFit/>
          </a:bodyPr>
          <a:lstStyle/>
          <a:p>
            <a:pPr algn="ctr" eaLnBrk="1" hangingPunct="1">
              <a:buFont typeface="Arial" pitchFamily="34" charset="0"/>
              <a:buNone/>
            </a:pPr>
            <a:r>
              <a:rPr lang="en-US" altLang="zh-CN" sz="2400" b="1">
                <a:solidFill>
                  <a:srgbClr val="81E2EC"/>
                </a:solidFill>
                <a:ea typeface="微软雅黑" pitchFamily="34" charset="-122"/>
                <a:sym typeface="Calibri" pitchFamily="34" charset="0"/>
              </a:rPr>
              <a:t>C</a:t>
            </a:r>
            <a:endParaRPr lang="zh-CN" altLang="en-US" sz="2400" b="1">
              <a:solidFill>
                <a:srgbClr val="81E2EC"/>
              </a:solidFill>
              <a:ea typeface="微软雅黑" pitchFamily="34" charset="-122"/>
              <a:sym typeface="Calibri" pitchFamily="34" charset="0"/>
            </a:endParaRPr>
          </a:p>
        </p:txBody>
      </p:sp>
      <p:sp>
        <p:nvSpPr>
          <p:cNvPr id="20504" name="TextBox 57"/>
          <p:cNvSpPr>
            <a:spLocks noChangeArrowheads="1"/>
          </p:cNvSpPr>
          <p:nvPr/>
        </p:nvSpPr>
        <p:spPr bwMode="auto">
          <a:xfrm>
            <a:off x="6346825" y="3417888"/>
            <a:ext cx="495300" cy="1014412"/>
          </a:xfrm>
          <a:prstGeom prst="rect">
            <a:avLst/>
          </a:prstGeom>
          <a:noFill/>
          <a:ln w="9525">
            <a:noFill/>
            <a:miter lim="800000"/>
            <a:headEnd/>
            <a:tailEnd/>
          </a:ln>
        </p:spPr>
        <p:txBody>
          <a:bodyPr>
            <a:spAutoFit/>
          </a:bodyPr>
          <a:lstStyle/>
          <a:p>
            <a:pPr eaLnBrk="1" hangingPunct="1">
              <a:buFont typeface="Arial" pitchFamily="34" charset="0"/>
              <a:buNone/>
            </a:pPr>
            <a:r>
              <a:rPr lang="en-US" altLang="zh-CN" sz="6000">
                <a:solidFill>
                  <a:srgbClr val="50D6E4"/>
                </a:solidFill>
                <a:ea typeface="微软雅黑" pitchFamily="34" charset="-122"/>
                <a:sym typeface="Calibri" pitchFamily="34" charset="0"/>
              </a:rPr>
              <a:t>7</a:t>
            </a:r>
          </a:p>
        </p:txBody>
      </p:sp>
      <p:sp>
        <p:nvSpPr>
          <p:cNvPr id="20505" name="Freeform 2"/>
          <p:cNvSpPr>
            <a:spLocks noChangeArrowheads="1"/>
          </p:cNvSpPr>
          <p:nvPr/>
        </p:nvSpPr>
        <p:spPr bwMode="auto">
          <a:xfrm>
            <a:off x="5935663" y="5013325"/>
            <a:ext cx="474662" cy="474663"/>
          </a:xfrm>
          <a:custGeom>
            <a:avLst/>
            <a:gdLst>
              <a:gd name="T0" fmla="*/ 2147483646 w 6844"/>
              <a:gd name="T1" fmla="*/ 2147483646 h 6844"/>
              <a:gd name="T2" fmla="*/ 2147483646 w 6844"/>
              <a:gd name="T3" fmla="*/ 2147483646 h 6844"/>
              <a:gd name="T4" fmla="*/ 2147483646 w 6844"/>
              <a:gd name="T5" fmla="*/ 2147483646 h 6844"/>
              <a:gd name="T6" fmla="*/ 2147483646 w 6844"/>
              <a:gd name="T7" fmla="*/ 2147483646 h 6844"/>
              <a:gd name="T8" fmla="*/ 2147483646 w 6844"/>
              <a:gd name="T9" fmla="*/ 2147483646 h 6844"/>
              <a:gd name="T10" fmla="*/ 2147483646 w 6844"/>
              <a:gd name="T11" fmla="*/ 2147483646 h 6844"/>
              <a:gd name="T12" fmla="*/ 2147483646 w 6844"/>
              <a:gd name="T13" fmla="*/ 2147483646 h 6844"/>
              <a:gd name="T14" fmla="*/ 2147483646 w 6844"/>
              <a:gd name="T15" fmla="*/ 2147483646 h 6844"/>
              <a:gd name="T16" fmla="*/ 2147483646 w 6844"/>
              <a:gd name="T17" fmla="*/ 2147483646 h 6844"/>
              <a:gd name="T18" fmla="*/ 2147483646 w 6844"/>
              <a:gd name="T19" fmla="*/ 2147483646 h 6844"/>
              <a:gd name="T20" fmla="*/ 2147483646 w 6844"/>
              <a:gd name="T21" fmla="*/ 2147483646 h 6844"/>
              <a:gd name="T22" fmla="*/ 2147483646 w 6844"/>
              <a:gd name="T23" fmla="*/ 2147483646 h 6844"/>
              <a:gd name="T24" fmla="*/ 2147483646 w 6844"/>
              <a:gd name="T25" fmla="*/ 2147483646 h 6844"/>
              <a:gd name="T26" fmla="*/ 2147483646 w 6844"/>
              <a:gd name="T27" fmla="*/ 2147483646 h 6844"/>
              <a:gd name="T28" fmla="*/ 2147483646 w 6844"/>
              <a:gd name="T29" fmla="*/ 2147483646 h 6844"/>
              <a:gd name="T30" fmla="*/ 2147483646 w 6844"/>
              <a:gd name="T31" fmla="*/ 2147483646 h 6844"/>
              <a:gd name="T32" fmla="*/ 2147483646 w 6844"/>
              <a:gd name="T33" fmla="*/ 2147483646 h 6844"/>
              <a:gd name="T34" fmla="*/ 2147483646 w 6844"/>
              <a:gd name="T35" fmla="*/ 2147483646 h 6844"/>
              <a:gd name="T36" fmla="*/ 2147483646 w 6844"/>
              <a:gd name="T37" fmla="*/ 2147483646 h 6844"/>
              <a:gd name="T38" fmla="*/ 2147483646 w 6844"/>
              <a:gd name="T39" fmla="*/ 2147483646 h 6844"/>
              <a:gd name="T40" fmla="*/ 2147483646 w 6844"/>
              <a:gd name="T41" fmla="*/ 2147483646 h 6844"/>
              <a:gd name="T42" fmla="*/ 2147483646 w 6844"/>
              <a:gd name="T43" fmla="*/ 2147483646 h 6844"/>
              <a:gd name="T44" fmla="*/ 2147483646 w 6844"/>
              <a:gd name="T45" fmla="*/ 2147483646 h 6844"/>
              <a:gd name="T46" fmla="*/ 2147483646 w 6844"/>
              <a:gd name="T47" fmla="*/ 2147483646 h 6844"/>
              <a:gd name="T48" fmla="*/ 2147483646 w 6844"/>
              <a:gd name="T49" fmla="*/ 2147483646 h 6844"/>
              <a:gd name="T50" fmla="*/ 2147483646 w 6844"/>
              <a:gd name="T51" fmla="*/ 2147483646 h 6844"/>
              <a:gd name="T52" fmla="*/ 2147483646 w 6844"/>
              <a:gd name="T53" fmla="*/ 2147483646 h 6844"/>
              <a:gd name="T54" fmla="*/ 2147483646 w 6844"/>
              <a:gd name="T55" fmla="*/ 0 h 6844"/>
              <a:gd name="T56" fmla="*/ 2147483646 w 6844"/>
              <a:gd name="T57" fmla="*/ 2147483646 h 6844"/>
              <a:gd name="T58" fmla="*/ 2147483646 w 6844"/>
              <a:gd name="T59" fmla="*/ 2147483646 h 6844"/>
              <a:gd name="T60" fmla="*/ 2147483646 w 6844"/>
              <a:gd name="T61" fmla="*/ 2147483646 h 6844"/>
              <a:gd name="T62" fmla="*/ 2147483646 w 6844"/>
              <a:gd name="T63" fmla="*/ 2147483646 h 6844"/>
              <a:gd name="T64" fmla="*/ 2147483646 w 6844"/>
              <a:gd name="T65" fmla="*/ 2147483646 h 6844"/>
              <a:gd name="T66" fmla="*/ 2147483646 w 6844"/>
              <a:gd name="T67" fmla="*/ 2147483646 h 68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844"/>
              <a:gd name="T103" fmla="*/ 0 h 6844"/>
              <a:gd name="T104" fmla="*/ 6844 w 6844"/>
              <a:gd name="T105" fmla="*/ 6844 h 68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844" h="6844">
                <a:moveTo>
                  <a:pt x="3437" y="1719"/>
                </a:moveTo>
                <a:lnTo>
                  <a:pt x="3437" y="1719"/>
                </a:lnTo>
                <a:cubicBezTo>
                  <a:pt x="3749" y="1719"/>
                  <a:pt x="3999" y="2000"/>
                  <a:pt x="3999" y="2313"/>
                </a:cubicBezTo>
                <a:cubicBezTo>
                  <a:pt x="3999" y="2625"/>
                  <a:pt x="3749" y="2875"/>
                  <a:pt x="3437" y="2875"/>
                </a:cubicBezTo>
                <a:cubicBezTo>
                  <a:pt x="3125" y="2875"/>
                  <a:pt x="2844" y="2625"/>
                  <a:pt x="2844" y="2313"/>
                </a:cubicBezTo>
                <a:cubicBezTo>
                  <a:pt x="2844" y="2000"/>
                  <a:pt x="3125" y="1719"/>
                  <a:pt x="3437" y="1719"/>
                </a:cubicBezTo>
                <a:close/>
                <a:moveTo>
                  <a:pt x="6843" y="188"/>
                </a:moveTo>
                <a:lnTo>
                  <a:pt x="6843" y="188"/>
                </a:lnTo>
                <a:cubicBezTo>
                  <a:pt x="6437" y="2532"/>
                  <a:pt x="6437" y="2532"/>
                  <a:pt x="6437" y="2532"/>
                </a:cubicBezTo>
                <a:cubicBezTo>
                  <a:pt x="5437" y="2375"/>
                  <a:pt x="5437" y="2375"/>
                  <a:pt x="5437" y="2375"/>
                </a:cubicBezTo>
                <a:cubicBezTo>
                  <a:pt x="5593" y="1282"/>
                  <a:pt x="5593" y="1282"/>
                  <a:pt x="5593" y="1282"/>
                </a:cubicBezTo>
                <a:cubicBezTo>
                  <a:pt x="5468" y="1282"/>
                  <a:pt x="5312" y="1250"/>
                  <a:pt x="5124" y="1250"/>
                </a:cubicBezTo>
                <a:cubicBezTo>
                  <a:pt x="5124" y="2594"/>
                  <a:pt x="5124" y="2594"/>
                  <a:pt x="5124" y="2594"/>
                </a:cubicBezTo>
                <a:cubicBezTo>
                  <a:pt x="5124" y="2625"/>
                  <a:pt x="5124" y="2688"/>
                  <a:pt x="5093" y="2719"/>
                </a:cubicBezTo>
                <a:lnTo>
                  <a:pt x="5093" y="2750"/>
                </a:lnTo>
                <a:cubicBezTo>
                  <a:pt x="4437" y="3749"/>
                  <a:pt x="4437" y="3749"/>
                  <a:pt x="4437" y="3749"/>
                </a:cubicBezTo>
                <a:cubicBezTo>
                  <a:pt x="4249" y="4281"/>
                  <a:pt x="4249" y="4281"/>
                  <a:pt x="4249" y="4281"/>
                </a:cubicBezTo>
                <a:cubicBezTo>
                  <a:pt x="5218" y="4562"/>
                  <a:pt x="5218" y="4562"/>
                  <a:pt x="5218" y="4562"/>
                </a:cubicBezTo>
                <a:cubicBezTo>
                  <a:pt x="5218" y="4562"/>
                  <a:pt x="5218" y="4562"/>
                  <a:pt x="5187" y="4593"/>
                </a:cubicBezTo>
                <a:cubicBezTo>
                  <a:pt x="5218" y="4593"/>
                  <a:pt x="5218" y="4593"/>
                  <a:pt x="5218" y="4593"/>
                </a:cubicBezTo>
                <a:cubicBezTo>
                  <a:pt x="5343" y="4624"/>
                  <a:pt x="5437" y="4749"/>
                  <a:pt x="5406" y="4906"/>
                </a:cubicBezTo>
                <a:cubicBezTo>
                  <a:pt x="5124" y="6624"/>
                  <a:pt x="5124" y="6624"/>
                  <a:pt x="5124" y="6624"/>
                </a:cubicBezTo>
                <a:cubicBezTo>
                  <a:pt x="5093" y="6749"/>
                  <a:pt x="4999" y="6843"/>
                  <a:pt x="4843" y="6843"/>
                </a:cubicBezTo>
                <a:lnTo>
                  <a:pt x="4812" y="6843"/>
                </a:lnTo>
                <a:cubicBezTo>
                  <a:pt x="4656" y="6812"/>
                  <a:pt x="4531" y="6687"/>
                  <a:pt x="4562" y="6531"/>
                </a:cubicBezTo>
                <a:cubicBezTo>
                  <a:pt x="4812" y="5093"/>
                  <a:pt x="4812" y="5093"/>
                  <a:pt x="4812" y="5093"/>
                </a:cubicBezTo>
                <a:cubicBezTo>
                  <a:pt x="3531" y="5124"/>
                  <a:pt x="3531" y="5124"/>
                  <a:pt x="3531" y="5124"/>
                </a:cubicBezTo>
                <a:cubicBezTo>
                  <a:pt x="2594" y="5812"/>
                  <a:pt x="2594" y="5812"/>
                  <a:pt x="2594" y="5812"/>
                </a:cubicBezTo>
                <a:cubicBezTo>
                  <a:pt x="2500" y="5906"/>
                  <a:pt x="2500" y="5906"/>
                  <a:pt x="2500" y="5906"/>
                </a:cubicBezTo>
                <a:cubicBezTo>
                  <a:pt x="2469" y="5937"/>
                  <a:pt x="2469" y="5937"/>
                  <a:pt x="2438" y="5968"/>
                </a:cubicBezTo>
                <a:cubicBezTo>
                  <a:pt x="1000" y="6812"/>
                  <a:pt x="1000" y="6812"/>
                  <a:pt x="1000" y="6812"/>
                </a:cubicBezTo>
                <a:cubicBezTo>
                  <a:pt x="969" y="6843"/>
                  <a:pt x="907" y="6843"/>
                  <a:pt x="875" y="6843"/>
                </a:cubicBezTo>
                <a:cubicBezTo>
                  <a:pt x="782" y="6843"/>
                  <a:pt x="688" y="6812"/>
                  <a:pt x="625" y="6718"/>
                </a:cubicBezTo>
                <a:cubicBezTo>
                  <a:pt x="532" y="6562"/>
                  <a:pt x="594" y="6406"/>
                  <a:pt x="719" y="6312"/>
                </a:cubicBezTo>
                <a:cubicBezTo>
                  <a:pt x="1969" y="5562"/>
                  <a:pt x="1969" y="5562"/>
                  <a:pt x="1969" y="5562"/>
                </a:cubicBezTo>
                <a:cubicBezTo>
                  <a:pt x="2844" y="4562"/>
                  <a:pt x="2844" y="4562"/>
                  <a:pt x="2844" y="4562"/>
                </a:cubicBezTo>
                <a:cubicBezTo>
                  <a:pt x="2563" y="3718"/>
                  <a:pt x="2563" y="3718"/>
                  <a:pt x="2563" y="3718"/>
                </a:cubicBezTo>
                <a:cubicBezTo>
                  <a:pt x="1782" y="2750"/>
                  <a:pt x="1782" y="2750"/>
                  <a:pt x="1782" y="2750"/>
                </a:cubicBezTo>
                <a:cubicBezTo>
                  <a:pt x="1750" y="2688"/>
                  <a:pt x="1719" y="2657"/>
                  <a:pt x="1719" y="2594"/>
                </a:cubicBezTo>
                <a:cubicBezTo>
                  <a:pt x="1719" y="1250"/>
                  <a:pt x="1719" y="1250"/>
                  <a:pt x="1719" y="1250"/>
                </a:cubicBezTo>
                <a:cubicBezTo>
                  <a:pt x="1532" y="1250"/>
                  <a:pt x="1375" y="1282"/>
                  <a:pt x="1250" y="1313"/>
                </a:cubicBezTo>
                <a:cubicBezTo>
                  <a:pt x="1407" y="2375"/>
                  <a:pt x="1407" y="2375"/>
                  <a:pt x="1407" y="2375"/>
                </a:cubicBezTo>
                <a:cubicBezTo>
                  <a:pt x="407" y="2563"/>
                  <a:pt x="407" y="2563"/>
                  <a:pt x="407" y="2563"/>
                </a:cubicBezTo>
                <a:cubicBezTo>
                  <a:pt x="0" y="188"/>
                  <a:pt x="0" y="188"/>
                  <a:pt x="0" y="188"/>
                </a:cubicBezTo>
                <a:cubicBezTo>
                  <a:pt x="1032" y="32"/>
                  <a:pt x="1032" y="32"/>
                  <a:pt x="1032" y="32"/>
                </a:cubicBezTo>
                <a:cubicBezTo>
                  <a:pt x="1188" y="1032"/>
                  <a:pt x="1188" y="1032"/>
                  <a:pt x="1188" y="1032"/>
                </a:cubicBezTo>
                <a:cubicBezTo>
                  <a:pt x="1375" y="1000"/>
                  <a:pt x="1594" y="969"/>
                  <a:pt x="1813" y="938"/>
                </a:cubicBezTo>
                <a:cubicBezTo>
                  <a:pt x="1875" y="907"/>
                  <a:pt x="1938" y="875"/>
                  <a:pt x="2000" y="875"/>
                </a:cubicBezTo>
                <a:cubicBezTo>
                  <a:pt x="2063" y="875"/>
                  <a:pt x="2094" y="907"/>
                  <a:pt x="2157" y="907"/>
                </a:cubicBezTo>
                <a:cubicBezTo>
                  <a:pt x="2532" y="907"/>
                  <a:pt x="2938" y="875"/>
                  <a:pt x="3437" y="875"/>
                </a:cubicBezTo>
                <a:cubicBezTo>
                  <a:pt x="3906" y="875"/>
                  <a:pt x="4343" y="907"/>
                  <a:pt x="4718" y="907"/>
                </a:cubicBezTo>
                <a:cubicBezTo>
                  <a:pt x="4749" y="907"/>
                  <a:pt x="4781" y="875"/>
                  <a:pt x="4843" y="875"/>
                </a:cubicBezTo>
                <a:cubicBezTo>
                  <a:pt x="4906" y="875"/>
                  <a:pt x="4968" y="907"/>
                  <a:pt x="5031" y="938"/>
                </a:cubicBezTo>
                <a:cubicBezTo>
                  <a:pt x="5281" y="969"/>
                  <a:pt x="5468" y="1000"/>
                  <a:pt x="5656" y="1000"/>
                </a:cubicBezTo>
                <a:cubicBezTo>
                  <a:pt x="5812" y="0"/>
                  <a:pt x="5812" y="0"/>
                  <a:pt x="5812" y="0"/>
                </a:cubicBezTo>
                <a:lnTo>
                  <a:pt x="6843" y="188"/>
                </a:lnTo>
                <a:close/>
                <a:moveTo>
                  <a:pt x="4562" y="1188"/>
                </a:moveTo>
                <a:lnTo>
                  <a:pt x="4562" y="1188"/>
                </a:lnTo>
                <a:cubicBezTo>
                  <a:pt x="4218" y="1188"/>
                  <a:pt x="3843" y="1157"/>
                  <a:pt x="3437" y="1157"/>
                </a:cubicBezTo>
                <a:cubicBezTo>
                  <a:pt x="3000" y="1157"/>
                  <a:pt x="2625" y="1188"/>
                  <a:pt x="2282" y="1188"/>
                </a:cubicBezTo>
                <a:cubicBezTo>
                  <a:pt x="2282" y="2469"/>
                  <a:pt x="2282" y="2469"/>
                  <a:pt x="2282" y="2469"/>
                </a:cubicBezTo>
                <a:cubicBezTo>
                  <a:pt x="3157" y="3157"/>
                  <a:pt x="3157" y="3157"/>
                  <a:pt x="3157" y="3157"/>
                </a:cubicBezTo>
                <a:cubicBezTo>
                  <a:pt x="3718" y="3157"/>
                  <a:pt x="3718" y="3157"/>
                  <a:pt x="3718" y="3157"/>
                </a:cubicBezTo>
                <a:cubicBezTo>
                  <a:pt x="4562" y="2469"/>
                  <a:pt x="4562" y="2469"/>
                  <a:pt x="4562" y="2469"/>
                </a:cubicBezTo>
                <a:lnTo>
                  <a:pt x="4562" y="1188"/>
                </a:lnTo>
                <a:close/>
                <a:moveTo>
                  <a:pt x="4562" y="1188"/>
                </a:moveTo>
                <a:lnTo>
                  <a:pt x="4562" y="1188"/>
                </a:lnTo>
                <a:close/>
              </a:path>
            </a:pathLst>
          </a:custGeom>
          <a:solidFill>
            <a:srgbClr val="59D8E5"/>
          </a:solidFill>
          <a:ln w="9525">
            <a:noFill/>
            <a:miter lim="800000"/>
            <a:headEnd/>
            <a:tailEnd/>
          </a:ln>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图片 3"/>
          <p:cNvPicPr>
            <a:picLocks noChangeAspect="1" noChangeArrowheads="1"/>
          </p:cNvPicPr>
          <p:nvPr/>
        </p:nvPicPr>
        <p:blipFill>
          <a:blip r:embed="rId2" cstate="print"/>
          <a:srcRect b="16216"/>
          <a:stretch>
            <a:fillRect/>
          </a:stretch>
        </p:blipFill>
        <p:spPr bwMode="auto">
          <a:xfrm>
            <a:off x="0" y="0"/>
            <a:ext cx="12192000" cy="6858000"/>
          </a:xfrm>
          <a:prstGeom prst="rect">
            <a:avLst/>
          </a:prstGeom>
          <a:noFill/>
          <a:ln w="9525">
            <a:noFill/>
            <a:miter lim="800000"/>
            <a:headEnd/>
            <a:tailEnd/>
          </a:ln>
        </p:spPr>
      </p:pic>
      <p:sp>
        <p:nvSpPr>
          <p:cNvPr id="21507" name="平行四边形 4"/>
          <p:cNvSpPr>
            <a:spLocks noChangeArrowheads="1"/>
          </p:cNvSpPr>
          <p:nvPr/>
        </p:nvSpPr>
        <p:spPr bwMode="auto">
          <a:xfrm>
            <a:off x="3752850" y="0"/>
            <a:ext cx="8439150" cy="6886575"/>
          </a:xfrm>
          <a:prstGeom prst="parallelogram">
            <a:avLst>
              <a:gd name="adj" fmla="val 63610"/>
            </a:avLst>
          </a:prstGeom>
          <a:solidFill>
            <a:srgbClr val="000000">
              <a:alpha val="59999"/>
            </a:srgbClr>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508" name="平行四边形 5"/>
          <p:cNvSpPr>
            <a:spLocks noChangeArrowheads="1"/>
          </p:cNvSpPr>
          <p:nvPr/>
        </p:nvSpPr>
        <p:spPr bwMode="auto">
          <a:xfrm>
            <a:off x="3986213" y="0"/>
            <a:ext cx="7972425" cy="6886575"/>
          </a:xfrm>
          <a:prstGeom prst="parallelogram">
            <a:avLst>
              <a:gd name="adj" fmla="val 63613"/>
            </a:avLst>
          </a:prstGeom>
          <a:solidFill>
            <a:srgbClr val="50D6E4">
              <a:alpha val="59999"/>
            </a:srgbClr>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1509" name="矩形 9"/>
          <p:cNvSpPr>
            <a:spLocks noChangeArrowheads="1"/>
          </p:cNvSpPr>
          <p:nvPr/>
        </p:nvSpPr>
        <p:spPr bwMode="auto">
          <a:xfrm>
            <a:off x="6648450" y="2492375"/>
            <a:ext cx="3238500" cy="1108075"/>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6600" b="1">
                <a:solidFill>
                  <a:schemeClr val="bg1"/>
                </a:solidFill>
                <a:latin typeface="微软雅黑" pitchFamily="34" charset="-122"/>
                <a:ea typeface="微软雅黑" pitchFamily="34" charset="-122"/>
                <a:sym typeface="微软雅黑" pitchFamily="34" charset="-122"/>
              </a:rPr>
              <a:t>Part 03</a:t>
            </a:r>
            <a:endParaRPr lang="zh-CN" altLang="en-US" sz="6600">
              <a:solidFill>
                <a:srgbClr val="000000"/>
              </a:solidFill>
              <a:latin typeface="Calibri" pitchFamily="34" charset="0"/>
              <a:sym typeface="宋体" pitchFamily="2" charset="-122"/>
            </a:endParaRPr>
          </a:p>
        </p:txBody>
      </p:sp>
      <p:sp>
        <p:nvSpPr>
          <p:cNvPr id="21510" name="矩形 10"/>
          <p:cNvSpPr>
            <a:spLocks noChangeArrowheads="1"/>
          </p:cNvSpPr>
          <p:nvPr/>
        </p:nvSpPr>
        <p:spPr bwMode="auto">
          <a:xfrm>
            <a:off x="6062663" y="3581400"/>
            <a:ext cx="2646362" cy="831850"/>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4800" b="1">
                <a:solidFill>
                  <a:schemeClr val="bg1"/>
                </a:solidFill>
                <a:latin typeface="微软雅黑" pitchFamily="34" charset="-122"/>
                <a:ea typeface="微软雅黑" pitchFamily="34" charset="-122"/>
                <a:sym typeface="微软雅黑" pitchFamily="34" charset="-122"/>
              </a:rPr>
              <a:t>营销策略</a:t>
            </a:r>
            <a:endParaRPr lang="zh-CN" alt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图片 33"/>
          <p:cNvPicPr>
            <a:picLocks noChangeAspect="1" noChangeArrowheads="1"/>
          </p:cNvPicPr>
          <p:nvPr/>
        </p:nvPicPr>
        <p:blipFill>
          <a:blip r:embed="rId2" cstate="print"/>
          <a:srcRect l="201" t="15240" r="-201" b="11887"/>
          <a:stretch>
            <a:fillRect/>
          </a:stretch>
        </p:blipFill>
        <p:spPr bwMode="auto">
          <a:xfrm>
            <a:off x="-30163" y="-26988"/>
            <a:ext cx="12390438" cy="6884988"/>
          </a:xfrm>
          <a:prstGeom prst="rect">
            <a:avLst/>
          </a:prstGeom>
          <a:noFill/>
          <a:ln w="9525">
            <a:noFill/>
            <a:miter lim="800000"/>
            <a:headEnd/>
            <a:tailEnd/>
          </a:ln>
        </p:spPr>
      </p:pic>
      <p:sp>
        <p:nvSpPr>
          <p:cNvPr id="4099" name="矩形 34"/>
          <p:cNvSpPr>
            <a:spLocks noChangeArrowheads="1"/>
          </p:cNvSpPr>
          <p:nvPr/>
        </p:nvSpPr>
        <p:spPr bwMode="auto">
          <a:xfrm>
            <a:off x="-47625" y="-26988"/>
            <a:ext cx="12360275" cy="6884988"/>
          </a:xfrm>
          <a:prstGeom prst="rect">
            <a:avLst/>
          </a:prstGeom>
          <a:solidFill>
            <a:srgbClr val="000000">
              <a:alpha val="45097"/>
            </a:srgbClr>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4100" name="矩形 35"/>
          <p:cNvSpPr>
            <a:spLocks noChangeArrowheads="1"/>
          </p:cNvSpPr>
          <p:nvPr/>
        </p:nvSpPr>
        <p:spPr bwMode="auto">
          <a:xfrm>
            <a:off x="2622550" y="-20638"/>
            <a:ext cx="6858000" cy="1028701"/>
          </a:xfrm>
          <a:prstGeom prst="rect">
            <a:avLst/>
          </a:prstGeom>
          <a:solidFill>
            <a:srgbClr val="000000">
              <a:alpha val="59999"/>
            </a:srgbClr>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4101" name="矩形 36"/>
          <p:cNvSpPr>
            <a:spLocks noChangeArrowheads="1"/>
          </p:cNvSpPr>
          <p:nvPr/>
        </p:nvSpPr>
        <p:spPr bwMode="auto">
          <a:xfrm>
            <a:off x="2719388" y="-26988"/>
            <a:ext cx="6646862" cy="979488"/>
          </a:xfrm>
          <a:prstGeom prst="rect">
            <a:avLst/>
          </a:prstGeom>
          <a:solidFill>
            <a:srgbClr val="4CC5C5"/>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4102" name="文本框 38"/>
          <p:cNvSpPr>
            <a:spLocks noChangeArrowheads="1"/>
          </p:cNvSpPr>
          <p:nvPr/>
        </p:nvSpPr>
        <p:spPr bwMode="auto">
          <a:xfrm>
            <a:off x="3575050" y="177800"/>
            <a:ext cx="5464175" cy="1323975"/>
          </a:xfrm>
          <a:prstGeom prst="rect">
            <a:avLst/>
          </a:prstGeom>
          <a:noFill/>
          <a:ln w="9525">
            <a:noFill/>
            <a:miter lim="800000"/>
            <a:headEnd/>
            <a:tailEnd/>
          </a:ln>
        </p:spPr>
        <p:txBody>
          <a:bodyPr>
            <a:spAutoFit/>
          </a:bodyPr>
          <a:lstStyle/>
          <a:p>
            <a:pPr eaLnBrk="1" hangingPunct="1">
              <a:buFont typeface="Arial" pitchFamily="34" charset="0"/>
              <a:buNone/>
            </a:pPr>
            <a:r>
              <a:rPr lang="en-US" altLang="zh-CN" sz="8000" b="1">
                <a:solidFill>
                  <a:schemeClr val="bg1"/>
                </a:solidFill>
                <a:latin typeface="微软雅黑" pitchFamily="34" charset="-122"/>
                <a:ea typeface="微软雅黑" pitchFamily="34" charset="-122"/>
                <a:sym typeface="微软雅黑" pitchFamily="34" charset="-122"/>
              </a:rPr>
              <a:t>CONTENT</a:t>
            </a:r>
            <a:endParaRPr lang="zh-CN" altLang="en-US"/>
          </a:p>
        </p:txBody>
      </p:sp>
      <p:sp>
        <p:nvSpPr>
          <p:cNvPr id="4103" name="Freeform 42"/>
          <p:cNvSpPr>
            <a:spLocks noChangeArrowheads="1"/>
          </p:cNvSpPr>
          <p:nvPr/>
        </p:nvSpPr>
        <p:spPr bwMode="auto">
          <a:xfrm rot="-5400000">
            <a:off x="1108869" y="2302669"/>
            <a:ext cx="2125662" cy="2279650"/>
          </a:xfrm>
          <a:custGeom>
            <a:avLst/>
            <a:gdLst>
              <a:gd name="T0" fmla="*/ 2147483646 w 293"/>
              <a:gd name="T1" fmla="*/ 2147483646 h 314"/>
              <a:gd name="T2" fmla="*/ 2147483646 w 293"/>
              <a:gd name="T3" fmla="*/ 2147483646 h 314"/>
              <a:gd name="T4" fmla="*/ 2147483646 w 293"/>
              <a:gd name="T5" fmla="*/ 2147483646 h 314"/>
              <a:gd name="T6" fmla="*/ 2147483646 w 293"/>
              <a:gd name="T7" fmla="*/ 2147483646 h 314"/>
              <a:gd name="T8" fmla="*/ 2147483646 w 293"/>
              <a:gd name="T9" fmla="*/ 2147483646 h 314"/>
              <a:gd name="T10" fmla="*/ 2147483646 w 293"/>
              <a:gd name="T11" fmla="*/ 2147483646 h 314"/>
              <a:gd name="T12" fmla="*/ 2147483646 w 293"/>
              <a:gd name="T13" fmla="*/ 2147483646 h 314"/>
              <a:gd name="T14" fmla="*/ 2147483646 w 293"/>
              <a:gd name="T15" fmla="*/ 2147483646 h 314"/>
              <a:gd name="T16" fmla="*/ 2147483646 w 293"/>
              <a:gd name="T17" fmla="*/ 2147483646 h 3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3"/>
              <a:gd name="T28" fmla="*/ 0 h 314"/>
              <a:gd name="T29" fmla="*/ 293 w 293"/>
              <a:gd name="T30" fmla="*/ 314 h 3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3" h="314">
                <a:moveTo>
                  <a:pt x="240" y="51"/>
                </a:moveTo>
                <a:cubicBezTo>
                  <a:pt x="187" y="0"/>
                  <a:pt x="103" y="0"/>
                  <a:pt x="51" y="53"/>
                </a:cubicBezTo>
                <a:cubicBezTo>
                  <a:pt x="0" y="105"/>
                  <a:pt x="0" y="189"/>
                  <a:pt x="52" y="241"/>
                </a:cubicBezTo>
                <a:cubicBezTo>
                  <a:pt x="69" y="257"/>
                  <a:pt x="88" y="268"/>
                  <a:pt x="108" y="274"/>
                </a:cubicBezTo>
                <a:cubicBezTo>
                  <a:pt x="121" y="286"/>
                  <a:pt x="121" y="286"/>
                  <a:pt x="121" y="286"/>
                </a:cubicBezTo>
                <a:cubicBezTo>
                  <a:pt x="149" y="314"/>
                  <a:pt x="149" y="314"/>
                  <a:pt x="149" y="314"/>
                </a:cubicBezTo>
                <a:cubicBezTo>
                  <a:pt x="158" y="279"/>
                  <a:pt x="158" y="279"/>
                  <a:pt x="158" y="279"/>
                </a:cubicBezTo>
                <a:cubicBezTo>
                  <a:pt x="189" y="276"/>
                  <a:pt x="218" y="263"/>
                  <a:pt x="241" y="240"/>
                </a:cubicBezTo>
                <a:cubicBezTo>
                  <a:pt x="293" y="188"/>
                  <a:pt x="292" y="103"/>
                  <a:pt x="240" y="51"/>
                </a:cubicBezTo>
                <a:close/>
              </a:path>
            </a:pathLst>
          </a:custGeom>
          <a:solidFill>
            <a:srgbClr val="4CC6C6"/>
          </a:solidFill>
          <a:ln w="9525">
            <a:noFill/>
            <a:miter lim="800000"/>
            <a:headEnd/>
            <a:tailEnd/>
          </a:ln>
        </p:spPr>
        <p:txBody>
          <a:bodyPr lIns="121682" tIns="60841" rIns="121682" bIns="60841"/>
          <a:lstStyle/>
          <a:p>
            <a:endParaRPr lang="zh-CN" altLang="en-US"/>
          </a:p>
        </p:txBody>
      </p:sp>
      <p:sp>
        <p:nvSpPr>
          <p:cNvPr id="4104" name="Freeform 42"/>
          <p:cNvSpPr>
            <a:spLocks noChangeArrowheads="1"/>
          </p:cNvSpPr>
          <p:nvPr/>
        </p:nvSpPr>
        <p:spPr bwMode="auto">
          <a:xfrm rot="-5400000">
            <a:off x="5274469" y="2302669"/>
            <a:ext cx="2125662" cy="2279650"/>
          </a:xfrm>
          <a:custGeom>
            <a:avLst/>
            <a:gdLst>
              <a:gd name="T0" fmla="*/ 2147483646 w 293"/>
              <a:gd name="T1" fmla="*/ 2147483646 h 314"/>
              <a:gd name="T2" fmla="*/ 2147483646 w 293"/>
              <a:gd name="T3" fmla="*/ 2147483646 h 314"/>
              <a:gd name="T4" fmla="*/ 2147483646 w 293"/>
              <a:gd name="T5" fmla="*/ 2147483646 h 314"/>
              <a:gd name="T6" fmla="*/ 2147483646 w 293"/>
              <a:gd name="T7" fmla="*/ 2147483646 h 314"/>
              <a:gd name="T8" fmla="*/ 2147483646 w 293"/>
              <a:gd name="T9" fmla="*/ 2147483646 h 314"/>
              <a:gd name="T10" fmla="*/ 2147483646 w 293"/>
              <a:gd name="T11" fmla="*/ 2147483646 h 314"/>
              <a:gd name="T12" fmla="*/ 2147483646 w 293"/>
              <a:gd name="T13" fmla="*/ 2147483646 h 314"/>
              <a:gd name="T14" fmla="*/ 2147483646 w 293"/>
              <a:gd name="T15" fmla="*/ 2147483646 h 314"/>
              <a:gd name="T16" fmla="*/ 2147483646 w 293"/>
              <a:gd name="T17" fmla="*/ 2147483646 h 3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3"/>
              <a:gd name="T28" fmla="*/ 0 h 314"/>
              <a:gd name="T29" fmla="*/ 293 w 293"/>
              <a:gd name="T30" fmla="*/ 314 h 3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3" h="314">
                <a:moveTo>
                  <a:pt x="240" y="51"/>
                </a:moveTo>
                <a:cubicBezTo>
                  <a:pt x="187" y="0"/>
                  <a:pt x="103" y="0"/>
                  <a:pt x="51" y="53"/>
                </a:cubicBezTo>
                <a:cubicBezTo>
                  <a:pt x="0" y="105"/>
                  <a:pt x="0" y="189"/>
                  <a:pt x="52" y="241"/>
                </a:cubicBezTo>
                <a:cubicBezTo>
                  <a:pt x="69" y="257"/>
                  <a:pt x="88" y="268"/>
                  <a:pt x="108" y="274"/>
                </a:cubicBezTo>
                <a:cubicBezTo>
                  <a:pt x="121" y="286"/>
                  <a:pt x="121" y="286"/>
                  <a:pt x="121" y="286"/>
                </a:cubicBezTo>
                <a:cubicBezTo>
                  <a:pt x="149" y="314"/>
                  <a:pt x="149" y="314"/>
                  <a:pt x="149" y="314"/>
                </a:cubicBezTo>
                <a:cubicBezTo>
                  <a:pt x="158" y="279"/>
                  <a:pt x="158" y="279"/>
                  <a:pt x="158" y="279"/>
                </a:cubicBezTo>
                <a:cubicBezTo>
                  <a:pt x="189" y="276"/>
                  <a:pt x="218" y="263"/>
                  <a:pt x="241" y="240"/>
                </a:cubicBezTo>
                <a:cubicBezTo>
                  <a:pt x="293" y="188"/>
                  <a:pt x="292" y="103"/>
                  <a:pt x="240" y="51"/>
                </a:cubicBezTo>
                <a:close/>
              </a:path>
            </a:pathLst>
          </a:custGeom>
          <a:solidFill>
            <a:srgbClr val="4AC3C2"/>
          </a:solidFill>
          <a:ln w="9525">
            <a:noFill/>
            <a:miter lim="800000"/>
            <a:headEnd/>
            <a:tailEnd/>
          </a:ln>
        </p:spPr>
        <p:txBody>
          <a:bodyPr lIns="121682" tIns="60841" rIns="121682" bIns="60841"/>
          <a:lstStyle/>
          <a:p>
            <a:endParaRPr lang="zh-CN" altLang="en-US"/>
          </a:p>
        </p:txBody>
      </p:sp>
      <p:sp>
        <p:nvSpPr>
          <p:cNvPr id="4105" name="Freeform 42"/>
          <p:cNvSpPr>
            <a:spLocks noChangeArrowheads="1"/>
          </p:cNvSpPr>
          <p:nvPr/>
        </p:nvSpPr>
        <p:spPr bwMode="auto">
          <a:xfrm rot="-5400000">
            <a:off x="9438482" y="2302669"/>
            <a:ext cx="2125662" cy="2279650"/>
          </a:xfrm>
          <a:custGeom>
            <a:avLst/>
            <a:gdLst>
              <a:gd name="T0" fmla="*/ 2147483646 w 293"/>
              <a:gd name="T1" fmla="*/ 2147483646 h 314"/>
              <a:gd name="T2" fmla="*/ 2147483646 w 293"/>
              <a:gd name="T3" fmla="*/ 2147483646 h 314"/>
              <a:gd name="T4" fmla="*/ 2147483646 w 293"/>
              <a:gd name="T5" fmla="*/ 2147483646 h 314"/>
              <a:gd name="T6" fmla="*/ 2147483646 w 293"/>
              <a:gd name="T7" fmla="*/ 2147483646 h 314"/>
              <a:gd name="T8" fmla="*/ 2147483646 w 293"/>
              <a:gd name="T9" fmla="*/ 2147483646 h 314"/>
              <a:gd name="T10" fmla="*/ 2147483646 w 293"/>
              <a:gd name="T11" fmla="*/ 2147483646 h 314"/>
              <a:gd name="T12" fmla="*/ 2147483646 w 293"/>
              <a:gd name="T13" fmla="*/ 2147483646 h 314"/>
              <a:gd name="T14" fmla="*/ 2147483646 w 293"/>
              <a:gd name="T15" fmla="*/ 2147483646 h 314"/>
              <a:gd name="T16" fmla="*/ 2147483646 w 293"/>
              <a:gd name="T17" fmla="*/ 2147483646 h 314"/>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93"/>
              <a:gd name="T28" fmla="*/ 0 h 314"/>
              <a:gd name="T29" fmla="*/ 293 w 293"/>
              <a:gd name="T30" fmla="*/ 314 h 314"/>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93" h="314">
                <a:moveTo>
                  <a:pt x="240" y="51"/>
                </a:moveTo>
                <a:cubicBezTo>
                  <a:pt x="187" y="0"/>
                  <a:pt x="103" y="0"/>
                  <a:pt x="51" y="53"/>
                </a:cubicBezTo>
                <a:cubicBezTo>
                  <a:pt x="0" y="105"/>
                  <a:pt x="0" y="189"/>
                  <a:pt x="52" y="241"/>
                </a:cubicBezTo>
                <a:cubicBezTo>
                  <a:pt x="69" y="257"/>
                  <a:pt x="88" y="268"/>
                  <a:pt x="108" y="274"/>
                </a:cubicBezTo>
                <a:cubicBezTo>
                  <a:pt x="121" y="286"/>
                  <a:pt x="121" y="286"/>
                  <a:pt x="121" y="286"/>
                </a:cubicBezTo>
                <a:cubicBezTo>
                  <a:pt x="149" y="314"/>
                  <a:pt x="149" y="314"/>
                  <a:pt x="149" y="314"/>
                </a:cubicBezTo>
                <a:cubicBezTo>
                  <a:pt x="158" y="279"/>
                  <a:pt x="158" y="279"/>
                  <a:pt x="158" y="279"/>
                </a:cubicBezTo>
                <a:cubicBezTo>
                  <a:pt x="189" y="276"/>
                  <a:pt x="218" y="263"/>
                  <a:pt x="241" y="240"/>
                </a:cubicBezTo>
                <a:cubicBezTo>
                  <a:pt x="293" y="188"/>
                  <a:pt x="292" y="103"/>
                  <a:pt x="240" y="51"/>
                </a:cubicBezTo>
                <a:close/>
              </a:path>
            </a:pathLst>
          </a:custGeom>
          <a:solidFill>
            <a:srgbClr val="57CBC9"/>
          </a:solidFill>
          <a:ln w="9525">
            <a:noFill/>
            <a:miter lim="800000"/>
            <a:headEnd/>
            <a:tailEnd/>
          </a:ln>
        </p:spPr>
        <p:txBody>
          <a:bodyPr lIns="121682" tIns="60841" rIns="121682" bIns="60841"/>
          <a:lstStyle/>
          <a:p>
            <a:endParaRPr lang="zh-CN" altLang="en-US"/>
          </a:p>
        </p:txBody>
      </p:sp>
      <p:sp>
        <p:nvSpPr>
          <p:cNvPr id="4106" name="矩形 39"/>
          <p:cNvSpPr>
            <a:spLocks noChangeArrowheads="1"/>
          </p:cNvSpPr>
          <p:nvPr/>
        </p:nvSpPr>
        <p:spPr bwMode="auto">
          <a:xfrm>
            <a:off x="1258888" y="4495800"/>
            <a:ext cx="1825625" cy="585788"/>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3200" b="1">
                <a:solidFill>
                  <a:schemeClr val="bg1"/>
                </a:solidFill>
                <a:latin typeface="微软雅黑" pitchFamily="34" charset="-122"/>
                <a:ea typeface="微软雅黑" pitchFamily="34" charset="-122"/>
                <a:sym typeface="微软雅黑" pitchFamily="34" charset="-122"/>
              </a:rPr>
              <a:t>市场分析</a:t>
            </a:r>
            <a:endParaRPr lang="zh-CN" altLang="en-US"/>
          </a:p>
        </p:txBody>
      </p:sp>
      <p:sp>
        <p:nvSpPr>
          <p:cNvPr id="4107" name="矩形 41"/>
          <p:cNvSpPr>
            <a:spLocks noChangeArrowheads="1"/>
          </p:cNvSpPr>
          <p:nvPr/>
        </p:nvSpPr>
        <p:spPr bwMode="auto">
          <a:xfrm>
            <a:off x="9698038" y="4495800"/>
            <a:ext cx="1827212" cy="585788"/>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3200" b="1">
                <a:solidFill>
                  <a:schemeClr val="bg1"/>
                </a:solidFill>
                <a:latin typeface="微软雅黑" pitchFamily="34" charset="-122"/>
                <a:ea typeface="微软雅黑" pitchFamily="34" charset="-122"/>
                <a:sym typeface="微软雅黑" pitchFamily="34" charset="-122"/>
              </a:rPr>
              <a:t>营销策略</a:t>
            </a:r>
            <a:endParaRPr lang="zh-CN" altLang="en-US"/>
          </a:p>
        </p:txBody>
      </p:sp>
      <p:sp>
        <p:nvSpPr>
          <p:cNvPr id="4108" name="矩形 43"/>
          <p:cNvSpPr>
            <a:spLocks noChangeArrowheads="1"/>
          </p:cNvSpPr>
          <p:nvPr/>
        </p:nvSpPr>
        <p:spPr bwMode="auto">
          <a:xfrm>
            <a:off x="4213225" y="4495800"/>
            <a:ext cx="4356100" cy="585788"/>
          </a:xfrm>
          <a:prstGeom prst="rect">
            <a:avLst/>
          </a:prstGeom>
          <a:noFill/>
          <a:ln w="9525">
            <a:noFill/>
            <a:miter lim="800000"/>
            <a:headEnd/>
            <a:tailEnd/>
          </a:ln>
        </p:spPr>
        <p:txBody>
          <a:bodyPr>
            <a:spAutoFit/>
          </a:bodyPr>
          <a:lstStyle/>
          <a:p>
            <a:pPr eaLnBrk="1" hangingPunct="1">
              <a:buFont typeface="Arial" pitchFamily="34" charset="0"/>
              <a:buNone/>
            </a:pPr>
            <a:r>
              <a:rPr lang="zh-CN" altLang="en-US" sz="3200" b="1">
                <a:solidFill>
                  <a:schemeClr val="bg1"/>
                </a:solidFill>
                <a:latin typeface="微软雅黑" pitchFamily="34" charset="-122"/>
                <a:ea typeface="微软雅黑" pitchFamily="34" charset="-122"/>
                <a:sym typeface="微软雅黑" pitchFamily="34" charset="-122"/>
              </a:rPr>
              <a:t>投资与财务分析报告</a:t>
            </a:r>
            <a:endParaRPr lang="zh-CN" altLang="en-US"/>
          </a:p>
        </p:txBody>
      </p:sp>
      <p:sp>
        <p:nvSpPr>
          <p:cNvPr id="4109" name="Freeform 3"/>
          <p:cNvSpPr>
            <a:spLocks noChangeArrowheads="1"/>
          </p:cNvSpPr>
          <p:nvPr/>
        </p:nvSpPr>
        <p:spPr bwMode="auto">
          <a:xfrm>
            <a:off x="1592263" y="3074988"/>
            <a:ext cx="1042987" cy="800100"/>
          </a:xfrm>
          <a:custGeom>
            <a:avLst/>
            <a:gdLst>
              <a:gd name="T0" fmla="*/ 2147483646 w 6392"/>
              <a:gd name="T1" fmla="*/ 2147483646 h 4907"/>
              <a:gd name="T2" fmla="*/ 2147483646 w 6392"/>
              <a:gd name="T3" fmla="*/ 2147483646 h 4907"/>
              <a:gd name="T4" fmla="*/ 2147483646 w 6392"/>
              <a:gd name="T5" fmla="*/ 2147483646 h 4907"/>
              <a:gd name="T6" fmla="*/ 2147483646 w 6392"/>
              <a:gd name="T7" fmla="*/ 2147483646 h 4907"/>
              <a:gd name="T8" fmla="*/ 2147483646 w 6392"/>
              <a:gd name="T9" fmla="*/ 2147483646 h 4907"/>
              <a:gd name="T10" fmla="*/ 2147483646 w 6392"/>
              <a:gd name="T11" fmla="*/ 2147483646 h 4907"/>
              <a:gd name="T12" fmla="*/ 2147483646 w 6392"/>
              <a:gd name="T13" fmla="*/ 2147483646 h 4907"/>
              <a:gd name="T14" fmla="*/ 2147483646 w 6392"/>
              <a:gd name="T15" fmla="*/ 2147483646 h 4907"/>
              <a:gd name="T16" fmla="*/ 2147483646 w 6392"/>
              <a:gd name="T17" fmla="*/ 2147483646 h 4907"/>
              <a:gd name="T18" fmla="*/ 2147483646 w 6392"/>
              <a:gd name="T19" fmla="*/ 2147483646 h 4907"/>
              <a:gd name="T20" fmla="*/ 2147483646 w 6392"/>
              <a:gd name="T21" fmla="*/ 2147483646 h 4907"/>
              <a:gd name="T22" fmla="*/ 2147483646 w 6392"/>
              <a:gd name="T23" fmla="*/ 2147483646 h 4907"/>
              <a:gd name="T24" fmla="*/ 2147483646 w 6392"/>
              <a:gd name="T25" fmla="*/ 2147483646 h 4907"/>
              <a:gd name="T26" fmla="*/ 2147483646 w 6392"/>
              <a:gd name="T27" fmla="*/ 2147483646 h 4907"/>
              <a:gd name="T28" fmla="*/ 2147483646 w 6392"/>
              <a:gd name="T29" fmla="*/ 2147483646 h 4907"/>
              <a:gd name="T30" fmla="*/ 2147483646 w 6392"/>
              <a:gd name="T31" fmla="*/ 2147483646 h 4907"/>
              <a:gd name="T32" fmla="*/ 2147483646 w 6392"/>
              <a:gd name="T33" fmla="*/ 2147483646 h 4907"/>
              <a:gd name="T34" fmla="*/ 2147483646 w 6392"/>
              <a:gd name="T35" fmla="*/ 2147483646 h 4907"/>
              <a:gd name="T36" fmla="*/ 2147483646 w 6392"/>
              <a:gd name="T37" fmla="*/ 2147483646 h 4907"/>
              <a:gd name="T38" fmla="*/ 2147483646 w 6392"/>
              <a:gd name="T39" fmla="*/ 2147483646 h 4907"/>
              <a:gd name="T40" fmla="*/ 2147483646 w 6392"/>
              <a:gd name="T41" fmla="*/ 2147483646 h 4907"/>
              <a:gd name="T42" fmla="*/ 2147483646 w 6392"/>
              <a:gd name="T43" fmla="*/ 2147483646 h 4907"/>
              <a:gd name="T44" fmla="*/ 2147483646 w 6392"/>
              <a:gd name="T45" fmla="*/ 2147483646 h 4907"/>
              <a:gd name="T46" fmla="*/ 2147483646 w 6392"/>
              <a:gd name="T47" fmla="*/ 2147483646 h 4907"/>
              <a:gd name="T48" fmla="*/ 2147483646 w 6392"/>
              <a:gd name="T49" fmla="*/ 2147483646 h 4907"/>
              <a:gd name="T50" fmla="*/ 2147483646 w 6392"/>
              <a:gd name="T51" fmla="*/ 2147483646 h 4907"/>
              <a:gd name="T52" fmla="*/ 2147483646 w 6392"/>
              <a:gd name="T53" fmla="*/ 2147483646 h 4907"/>
              <a:gd name="T54" fmla="*/ 2147483646 w 6392"/>
              <a:gd name="T55" fmla="*/ 2147483646 h 4907"/>
              <a:gd name="T56" fmla="*/ 2147483646 w 6392"/>
              <a:gd name="T57" fmla="*/ 2147483646 h 4907"/>
              <a:gd name="T58" fmla="*/ 2147483646 w 6392"/>
              <a:gd name="T59" fmla="*/ 2147483646 h 4907"/>
              <a:gd name="T60" fmla="*/ 2147483646 w 6392"/>
              <a:gd name="T61" fmla="*/ 2147483646 h 4907"/>
              <a:gd name="T62" fmla="*/ 2147483646 w 6392"/>
              <a:gd name="T63" fmla="*/ 2147483646 h 4907"/>
              <a:gd name="T64" fmla="*/ 2147483646 w 6392"/>
              <a:gd name="T65" fmla="*/ 2147483646 h 4907"/>
              <a:gd name="T66" fmla="*/ 2147483646 w 6392"/>
              <a:gd name="T67" fmla="*/ 2147483646 h 4907"/>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392"/>
              <a:gd name="T103" fmla="*/ 0 h 4907"/>
              <a:gd name="T104" fmla="*/ 6392 w 6392"/>
              <a:gd name="T105" fmla="*/ 4907 h 4907"/>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392" h="4907">
                <a:moveTo>
                  <a:pt x="3034" y="2260"/>
                </a:moveTo>
                <a:lnTo>
                  <a:pt x="3034" y="2260"/>
                </a:lnTo>
                <a:cubicBezTo>
                  <a:pt x="2776" y="2196"/>
                  <a:pt x="2776" y="2196"/>
                  <a:pt x="2776" y="2196"/>
                </a:cubicBezTo>
                <a:cubicBezTo>
                  <a:pt x="2582" y="1937"/>
                  <a:pt x="2582" y="1937"/>
                  <a:pt x="2582" y="1937"/>
                </a:cubicBezTo>
                <a:cubicBezTo>
                  <a:pt x="2454" y="2001"/>
                  <a:pt x="2454" y="2001"/>
                  <a:pt x="2454" y="2001"/>
                </a:cubicBezTo>
                <a:cubicBezTo>
                  <a:pt x="2132" y="1873"/>
                  <a:pt x="1679" y="1937"/>
                  <a:pt x="1421" y="2196"/>
                </a:cubicBezTo>
                <a:cubicBezTo>
                  <a:pt x="388" y="3228"/>
                  <a:pt x="388" y="3228"/>
                  <a:pt x="388" y="3228"/>
                </a:cubicBezTo>
                <a:cubicBezTo>
                  <a:pt x="0" y="3615"/>
                  <a:pt x="0" y="4197"/>
                  <a:pt x="388" y="4583"/>
                </a:cubicBezTo>
                <a:cubicBezTo>
                  <a:pt x="775" y="4906"/>
                  <a:pt x="1357" y="4906"/>
                  <a:pt x="1743" y="4583"/>
                </a:cubicBezTo>
                <a:cubicBezTo>
                  <a:pt x="2712" y="3551"/>
                  <a:pt x="2712" y="3551"/>
                  <a:pt x="2712" y="3551"/>
                </a:cubicBezTo>
                <a:cubicBezTo>
                  <a:pt x="3034" y="3228"/>
                  <a:pt x="3099" y="2776"/>
                  <a:pt x="2906" y="2454"/>
                </a:cubicBezTo>
                <a:lnTo>
                  <a:pt x="3034" y="2260"/>
                </a:lnTo>
                <a:close/>
                <a:moveTo>
                  <a:pt x="2454" y="3228"/>
                </a:moveTo>
                <a:lnTo>
                  <a:pt x="2454" y="3228"/>
                </a:lnTo>
                <a:cubicBezTo>
                  <a:pt x="1421" y="4261"/>
                  <a:pt x="1421" y="4261"/>
                  <a:pt x="1421" y="4261"/>
                </a:cubicBezTo>
                <a:cubicBezTo>
                  <a:pt x="1227" y="4455"/>
                  <a:pt x="905" y="4455"/>
                  <a:pt x="711" y="4261"/>
                </a:cubicBezTo>
                <a:cubicBezTo>
                  <a:pt x="516" y="4067"/>
                  <a:pt x="516" y="3745"/>
                  <a:pt x="711" y="3551"/>
                </a:cubicBezTo>
                <a:cubicBezTo>
                  <a:pt x="1679" y="2518"/>
                  <a:pt x="1679" y="2518"/>
                  <a:pt x="1679" y="2518"/>
                </a:cubicBezTo>
                <a:cubicBezTo>
                  <a:pt x="1807" y="2390"/>
                  <a:pt x="2002" y="2324"/>
                  <a:pt x="2132" y="2390"/>
                </a:cubicBezTo>
                <a:cubicBezTo>
                  <a:pt x="1874" y="2648"/>
                  <a:pt x="1874" y="2648"/>
                  <a:pt x="1874" y="2648"/>
                </a:cubicBezTo>
                <a:cubicBezTo>
                  <a:pt x="1743" y="2776"/>
                  <a:pt x="1743" y="2970"/>
                  <a:pt x="1874" y="3034"/>
                </a:cubicBezTo>
                <a:cubicBezTo>
                  <a:pt x="1938" y="3164"/>
                  <a:pt x="2132" y="3164"/>
                  <a:pt x="2260" y="3034"/>
                </a:cubicBezTo>
                <a:cubicBezTo>
                  <a:pt x="2582" y="2776"/>
                  <a:pt x="2582" y="2776"/>
                  <a:pt x="2582" y="2776"/>
                </a:cubicBezTo>
                <a:cubicBezTo>
                  <a:pt x="2582" y="2906"/>
                  <a:pt x="2582" y="3098"/>
                  <a:pt x="2454" y="3228"/>
                </a:cubicBezTo>
                <a:close/>
                <a:moveTo>
                  <a:pt x="6197" y="710"/>
                </a:moveTo>
                <a:lnTo>
                  <a:pt x="6197" y="710"/>
                </a:lnTo>
                <a:cubicBezTo>
                  <a:pt x="6005" y="258"/>
                  <a:pt x="5489" y="0"/>
                  <a:pt x="4972" y="194"/>
                </a:cubicBezTo>
                <a:cubicBezTo>
                  <a:pt x="3615" y="646"/>
                  <a:pt x="3615" y="646"/>
                  <a:pt x="3615" y="646"/>
                </a:cubicBezTo>
                <a:cubicBezTo>
                  <a:pt x="3229" y="841"/>
                  <a:pt x="3034" y="1163"/>
                  <a:pt x="3034" y="1549"/>
                </a:cubicBezTo>
                <a:cubicBezTo>
                  <a:pt x="2776" y="1679"/>
                  <a:pt x="2776" y="1679"/>
                  <a:pt x="2776" y="1679"/>
                </a:cubicBezTo>
                <a:cubicBezTo>
                  <a:pt x="2840" y="2001"/>
                  <a:pt x="2840" y="2001"/>
                  <a:pt x="2840" y="2001"/>
                </a:cubicBezTo>
                <a:cubicBezTo>
                  <a:pt x="3034" y="2196"/>
                  <a:pt x="3034" y="2196"/>
                  <a:pt x="3034" y="2196"/>
                </a:cubicBezTo>
                <a:cubicBezTo>
                  <a:pt x="3229" y="2132"/>
                  <a:pt x="3229" y="2132"/>
                  <a:pt x="3229" y="2132"/>
                </a:cubicBezTo>
                <a:cubicBezTo>
                  <a:pt x="3487" y="2454"/>
                  <a:pt x="3939" y="2582"/>
                  <a:pt x="4326" y="2454"/>
                </a:cubicBezTo>
                <a:cubicBezTo>
                  <a:pt x="5681" y="1937"/>
                  <a:pt x="5681" y="1937"/>
                  <a:pt x="5681" y="1937"/>
                </a:cubicBezTo>
                <a:cubicBezTo>
                  <a:pt x="6133" y="1743"/>
                  <a:pt x="6391" y="1227"/>
                  <a:pt x="6197" y="710"/>
                </a:cubicBezTo>
                <a:close/>
                <a:moveTo>
                  <a:pt x="5489" y="1549"/>
                </a:moveTo>
                <a:lnTo>
                  <a:pt x="5489" y="1549"/>
                </a:lnTo>
                <a:cubicBezTo>
                  <a:pt x="4131" y="2065"/>
                  <a:pt x="4131" y="2065"/>
                  <a:pt x="4131" y="2065"/>
                </a:cubicBezTo>
                <a:cubicBezTo>
                  <a:pt x="4003" y="2132"/>
                  <a:pt x="3809" y="2065"/>
                  <a:pt x="3681" y="1937"/>
                </a:cubicBezTo>
                <a:cubicBezTo>
                  <a:pt x="3939" y="1873"/>
                  <a:pt x="3939" y="1873"/>
                  <a:pt x="3939" y="1873"/>
                </a:cubicBezTo>
                <a:cubicBezTo>
                  <a:pt x="4067" y="1807"/>
                  <a:pt x="4131" y="1679"/>
                  <a:pt x="4067" y="1485"/>
                </a:cubicBezTo>
                <a:cubicBezTo>
                  <a:pt x="4003" y="1357"/>
                  <a:pt x="3873" y="1291"/>
                  <a:pt x="3681" y="1291"/>
                </a:cubicBezTo>
                <a:cubicBezTo>
                  <a:pt x="3487" y="1421"/>
                  <a:pt x="3487" y="1421"/>
                  <a:pt x="3487" y="1421"/>
                </a:cubicBezTo>
                <a:cubicBezTo>
                  <a:pt x="3551" y="1227"/>
                  <a:pt x="3615" y="1163"/>
                  <a:pt x="3809" y="1099"/>
                </a:cubicBezTo>
                <a:cubicBezTo>
                  <a:pt x="5164" y="582"/>
                  <a:pt x="5164" y="582"/>
                  <a:pt x="5164" y="582"/>
                </a:cubicBezTo>
                <a:cubicBezTo>
                  <a:pt x="5422" y="452"/>
                  <a:pt x="5681" y="646"/>
                  <a:pt x="5811" y="905"/>
                </a:cubicBezTo>
                <a:cubicBezTo>
                  <a:pt x="5875" y="1163"/>
                  <a:pt x="5747" y="1421"/>
                  <a:pt x="5489" y="1549"/>
                </a:cubicBezTo>
                <a:close/>
                <a:moveTo>
                  <a:pt x="3165" y="2260"/>
                </a:moveTo>
                <a:lnTo>
                  <a:pt x="3165" y="2260"/>
                </a:lnTo>
                <a:cubicBezTo>
                  <a:pt x="3551" y="2518"/>
                  <a:pt x="3551" y="2518"/>
                  <a:pt x="3551" y="2518"/>
                </a:cubicBezTo>
                <a:cubicBezTo>
                  <a:pt x="3423" y="3098"/>
                  <a:pt x="3423" y="3098"/>
                  <a:pt x="3423" y="3098"/>
                </a:cubicBezTo>
                <a:cubicBezTo>
                  <a:pt x="3293" y="3098"/>
                  <a:pt x="3293" y="3098"/>
                  <a:pt x="3293" y="3098"/>
                </a:cubicBezTo>
                <a:cubicBezTo>
                  <a:pt x="3423" y="2582"/>
                  <a:pt x="3423" y="2582"/>
                  <a:pt x="3423" y="2582"/>
                </a:cubicBezTo>
                <a:cubicBezTo>
                  <a:pt x="3034" y="2324"/>
                  <a:pt x="3034" y="2324"/>
                  <a:pt x="3034" y="2324"/>
                </a:cubicBezTo>
                <a:lnTo>
                  <a:pt x="3165" y="2260"/>
                </a:lnTo>
                <a:close/>
                <a:moveTo>
                  <a:pt x="2196" y="1615"/>
                </a:moveTo>
                <a:lnTo>
                  <a:pt x="2196" y="1615"/>
                </a:lnTo>
                <a:cubicBezTo>
                  <a:pt x="1938" y="1163"/>
                  <a:pt x="1938" y="1163"/>
                  <a:pt x="1938" y="1163"/>
                </a:cubicBezTo>
                <a:cubicBezTo>
                  <a:pt x="2066" y="1163"/>
                  <a:pt x="2066" y="1163"/>
                  <a:pt x="2066" y="1163"/>
                </a:cubicBezTo>
                <a:cubicBezTo>
                  <a:pt x="2260" y="1549"/>
                  <a:pt x="2260" y="1549"/>
                  <a:pt x="2260" y="1549"/>
                </a:cubicBezTo>
                <a:cubicBezTo>
                  <a:pt x="2518" y="1549"/>
                  <a:pt x="2518" y="1549"/>
                  <a:pt x="2518" y="1549"/>
                </a:cubicBezTo>
                <a:cubicBezTo>
                  <a:pt x="2648" y="1807"/>
                  <a:pt x="2648" y="1807"/>
                  <a:pt x="2648" y="1807"/>
                </a:cubicBezTo>
                <a:cubicBezTo>
                  <a:pt x="2582" y="1873"/>
                  <a:pt x="2582" y="1873"/>
                  <a:pt x="2582" y="1873"/>
                </a:cubicBezTo>
                <a:cubicBezTo>
                  <a:pt x="2454" y="1679"/>
                  <a:pt x="2454" y="1679"/>
                  <a:pt x="2454" y="1679"/>
                </a:cubicBezTo>
                <a:lnTo>
                  <a:pt x="2196" y="1615"/>
                </a:lnTo>
                <a:close/>
                <a:moveTo>
                  <a:pt x="2196" y="1615"/>
                </a:moveTo>
                <a:lnTo>
                  <a:pt x="2196" y="1615"/>
                </a:lnTo>
                <a:close/>
              </a:path>
            </a:pathLst>
          </a:custGeom>
          <a:solidFill>
            <a:schemeClr val="bg1"/>
          </a:solidFill>
          <a:ln w="9525">
            <a:noFill/>
            <a:miter lim="800000"/>
            <a:headEnd/>
            <a:tailEnd/>
          </a:ln>
        </p:spPr>
        <p:txBody>
          <a:bodyPr wrap="none" anchor="ctr"/>
          <a:lstStyle/>
          <a:p>
            <a:endParaRPr lang="zh-CN" altLang="en-US"/>
          </a:p>
        </p:txBody>
      </p:sp>
      <p:sp>
        <p:nvSpPr>
          <p:cNvPr id="4110" name="Freeform 2"/>
          <p:cNvSpPr>
            <a:spLocks noChangeArrowheads="1"/>
          </p:cNvSpPr>
          <p:nvPr/>
        </p:nvSpPr>
        <p:spPr bwMode="auto">
          <a:xfrm>
            <a:off x="5880100" y="3048000"/>
            <a:ext cx="854075" cy="854075"/>
          </a:xfrm>
          <a:custGeom>
            <a:avLst/>
            <a:gdLst>
              <a:gd name="T0" fmla="*/ 2147483646 w 6844"/>
              <a:gd name="T1" fmla="*/ 2147483646 h 6844"/>
              <a:gd name="T2" fmla="*/ 2147483646 w 6844"/>
              <a:gd name="T3" fmla="*/ 2147483646 h 6844"/>
              <a:gd name="T4" fmla="*/ 2147483646 w 6844"/>
              <a:gd name="T5" fmla="*/ 2147483646 h 6844"/>
              <a:gd name="T6" fmla="*/ 2147483646 w 6844"/>
              <a:gd name="T7" fmla="*/ 2147483646 h 6844"/>
              <a:gd name="T8" fmla="*/ 2147483646 w 6844"/>
              <a:gd name="T9" fmla="*/ 2147483646 h 6844"/>
              <a:gd name="T10" fmla="*/ 2147483646 w 6844"/>
              <a:gd name="T11" fmla="*/ 2147483646 h 6844"/>
              <a:gd name="T12" fmla="*/ 2147483646 w 6844"/>
              <a:gd name="T13" fmla="*/ 2147483646 h 6844"/>
              <a:gd name="T14" fmla="*/ 2147483646 w 6844"/>
              <a:gd name="T15" fmla="*/ 2147483646 h 6844"/>
              <a:gd name="T16" fmla="*/ 2147483646 w 6844"/>
              <a:gd name="T17" fmla="*/ 2147483646 h 6844"/>
              <a:gd name="T18" fmla="*/ 2147483646 w 6844"/>
              <a:gd name="T19" fmla="*/ 2147483646 h 6844"/>
              <a:gd name="T20" fmla="*/ 2147483646 w 6844"/>
              <a:gd name="T21" fmla="*/ 2147483646 h 6844"/>
              <a:gd name="T22" fmla="*/ 2147483646 w 6844"/>
              <a:gd name="T23" fmla="*/ 2147483646 h 6844"/>
              <a:gd name="T24" fmla="*/ 2147483646 w 6844"/>
              <a:gd name="T25" fmla="*/ 2147483646 h 6844"/>
              <a:gd name="T26" fmla="*/ 2147483646 w 6844"/>
              <a:gd name="T27" fmla="*/ 2147483646 h 6844"/>
              <a:gd name="T28" fmla="*/ 2147483646 w 6844"/>
              <a:gd name="T29" fmla="*/ 2147483646 h 6844"/>
              <a:gd name="T30" fmla="*/ 2147483646 w 6844"/>
              <a:gd name="T31" fmla="*/ 2147483646 h 6844"/>
              <a:gd name="T32" fmla="*/ 2147483646 w 6844"/>
              <a:gd name="T33" fmla="*/ 2147483646 h 6844"/>
              <a:gd name="T34" fmla="*/ 2147483646 w 6844"/>
              <a:gd name="T35" fmla="*/ 2147483646 h 6844"/>
              <a:gd name="T36" fmla="*/ 2147483646 w 6844"/>
              <a:gd name="T37" fmla="*/ 2147483646 h 6844"/>
              <a:gd name="T38" fmla="*/ 2147483646 w 6844"/>
              <a:gd name="T39" fmla="*/ 2147483646 h 6844"/>
              <a:gd name="T40" fmla="*/ 2147483646 w 6844"/>
              <a:gd name="T41" fmla="*/ 2147483646 h 6844"/>
              <a:gd name="T42" fmla="*/ 2147483646 w 6844"/>
              <a:gd name="T43" fmla="*/ 2147483646 h 6844"/>
              <a:gd name="T44" fmla="*/ 2147483646 w 6844"/>
              <a:gd name="T45" fmla="*/ 2147483646 h 6844"/>
              <a:gd name="T46" fmla="*/ 2147483646 w 6844"/>
              <a:gd name="T47" fmla="*/ 2147483646 h 6844"/>
              <a:gd name="T48" fmla="*/ 2147483646 w 6844"/>
              <a:gd name="T49" fmla="*/ 2147483646 h 6844"/>
              <a:gd name="T50" fmla="*/ 2147483646 w 6844"/>
              <a:gd name="T51" fmla="*/ 2147483646 h 6844"/>
              <a:gd name="T52" fmla="*/ 2147483646 w 6844"/>
              <a:gd name="T53" fmla="*/ 2147483646 h 6844"/>
              <a:gd name="T54" fmla="*/ 2147483646 w 6844"/>
              <a:gd name="T55" fmla="*/ 0 h 6844"/>
              <a:gd name="T56" fmla="*/ 2147483646 w 6844"/>
              <a:gd name="T57" fmla="*/ 2147483646 h 6844"/>
              <a:gd name="T58" fmla="*/ 2147483646 w 6844"/>
              <a:gd name="T59" fmla="*/ 2147483646 h 6844"/>
              <a:gd name="T60" fmla="*/ 2147483646 w 6844"/>
              <a:gd name="T61" fmla="*/ 2147483646 h 6844"/>
              <a:gd name="T62" fmla="*/ 2147483646 w 6844"/>
              <a:gd name="T63" fmla="*/ 2147483646 h 6844"/>
              <a:gd name="T64" fmla="*/ 2147483646 w 6844"/>
              <a:gd name="T65" fmla="*/ 2147483646 h 6844"/>
              <a:gd name="T66" fmla="*/ 2147483646 w 6844"/>
              <a:gd name="T67" fmla="*/ 2147483646 h 6844"/>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w 6844"/>
              <a:gd name="T103" fmla="*/ 0 h 6844"/>
              <a:gd name="T104" fmla="*/ 6844 w 6844"/>
              <a:gd name="T105" fmla="*/ 6844 h 6844"/>
            </a:gdLst>
            <a:ahLst/>
            <a:cxnLst>
              <a:cxn ang="T68">
                <a:pos x="T0" y="T1"/>
              </a:cxn>
              <a:cxn ang="T69">
                <a:pos x="T2" y="T3"/>
              </a:cxn>
              <a:cxn ang="T70">
                <a:pos x="T4" y="T5"/>
              </a:cxn>
              <a:cxn ang="T71">
                <a:pos x="T6" y="T7"/>
              </a:cxn>
              <a:cxn ang="T72">
                <a:pos x="T8" y="T9"/>
              </a:cxn>
              <a:cxn ang="T73">
                <a:pos x="T10" y="T11"/>
              </a:cxn>
              <a:cxn ang="T74">
                <a:pos x="T12" y="T13"/>
              </a:cxn>
              <a:cxn ang="T75">
                <a:pos x="T14" y="T15"/>
              </a:cxn>
              <a:cxn ang="T76">
                <a:pos x="T16" y="T17"/>
              </a:cxn>
              <a:cxn ang="T77">
                <a:pos x="T18" y="T19"/>
              </a:cxn>
              <a:cxn ang="T78">
                <a:pos x="T20" y="T21"/>
              </a:cxn>
              <a:cxn ang="T79">
                <a:pos x="T22" y="T23"/>
              </a:cxn>
              <a:cxn ang="T80">
                <a:pos x="T24" y="T25"/>
              </a:cxn>
              <a:cxn ang="T81">
                <a:pos x="T26" y="T27"/>
              </a:cxn>
              <a:cxn ang="T82">
                <a:pos x="T28" y="T29"/>
              </a:cxn>
              <a:cxn ang="T83">
                <a:pos x="T30" y="T31"/>
              </a:cxn>
              <a:cxn ang="T84">
                <a:pos x="T32" y="T33"/>
              </a:cxn>
              <a:cxn ang="T85">
                <a:pos x="T34" y="T35"/>
              </a:cxn>
              <a:cxn ang="T86">
                <a:pos x="T36" y="T37"/>
              </a:cxn>
              <a:cxn ang="T87">
                <a:pos x="T38" y="T39"/>
              </a:cxn>
              <a:cxn ang="T88">
                <a:pos x="T40" y="T41"/>
              </a:cxn>
              <a:cxn ang="T89">
                <a:pos x="T42" y="T43"/>
              </a:cxn>
              <a:cxn ang="T90">
                <a:pos x="T44" y="T45"/>
              </a:cxn>
              <a:cxn ang="T91">
                <a:pos x="T46" y="T47"/>
              </a:cxn>
              <a:cxn ang="T92">
                <a:pos x="T48" y="T49"/>
              </a:cxn>
              <a:cxn ang="T93">
                <a:pos x="T50" y="T51"/>
              </a:cxn>
              <a:cxn ang="T94">
                <a:pos x="T52" y="T53"/>
              </a:cxn>
              <a:cxn ang="T95">
                <a:pos x="T54" y="T55"/>
              </a:cxn>
              <a:cxn ang="T96">
                <a:pos x="T56" y="T57"/>
              </a:cxn>
              <a:cxn ang="T97">
                <a:pos x="T58" y="T59"/>
              </a:cxn>
              <a:cxn ang="T98">
                <a:pos x="T60" y="T61"/>
              </a:cxn>
              <a:cxn ang="T99">
                <a:pos x="T62" y="T63"/>
              </a:cxn>
              <a:cxn ang="T100">
                <a:pos x="T64" y="T65"/>
              </a:cxn>
              <a:cxn ang="T101">
                <a:pos x="T66" y="T67"/>
              </a:cxn>
            </a:cxnLst>
            <a:rect l="T102" t="T103" r="T104" b="T105"/>
            <a:pathLst>
              <a:path w="6844" h="6844">
                <a:moveTo>
                  <a:pt x="3437" y="1719"/>
                </a:moveTo>
                <a:lnTo>
                  <a:pt x="3437" y="1719"/>
                </a:lnTo>
                <a:cubicBezTo>
                  <a:pt x="3749" y="1719"/>
                  <a:pt x="3999" y="2000"/>
                  <a:pt x="3999" y="2313"/>
                </a:cubicBezTo>
                <a:cubicBezTo>
                  <a:pt x="3999" y="2625"/>
                  <a:pt x="3749" y="2875"/>
                  <a:pt x="3437" y="2875"/>
                </a:cubicBezTo>
                <a:cubicBezTo>
                  <a:pt x="3125" y="2875"/>
                  <a:pt x="2844" y="2625"/>
                  <a:pt x="2844" y="2313"/>
                </a:cubicBezTo>
                <a:cubicBezTo>
                  <a:pt x="2844" y="2000"/>
                  <a:pt x="3125" y="1719"/>
                  <a:pt x="3437" y="1719"/>
                </a:cubicBezTo>
                <a:close/>
                <a:moveTo>
                  <a:pt x="6843" y="188"/>
                </a:moveTo>
                <a:lnTo>
                  <a:pt x="6843" y="188"/>
                </a:lnTo>
                <a:cubicBezTo>
                  <a:pt x="6437" y="2532"/>
                  <a:pt x="6437" y="2532"/>
                  <a:pt x="6437" y="2532"/>
                </a:cubicBezTo>
                <a:cubicBezTo>
                  <a:pt x="5437" y="2375"/>
                  <a:pt x="5437" y="2375"/>
                  <a:pt x="5437" y="2375"/>
                </a:cubicBezTo>
                <a:cubicBezTo>
                  <a:pt x="5593" y="1282"/>
                  <a:pt x="5593" y="1282"/>
                  <a:pt x="5593" y="1282"/>
                </a:cubicBezTo>
                <a:cubicBezTo>
                  <a:pt x="5468" y="1282"/>
                  <a:pt x="5312" y="1250"/>
                  <a:pt x="5124" y="1250"/>
                </a:cubicBezTo>
                <a:cubicBezTo>
                  <a:pt x="5124" y="2594"/>
                  <a:pt x="5124" y="2594"/>
                  <a:pt x="5124" y="2594"/>
                </a:cubicBezTo>
                <a:cubicBezTo>
                  <a:pt x="5124" y="2625"/>
                  <a:pt x="5124" y="2688"/>
                  <a:pt x="5093" y="2719"/>
                </a:cubicBezTo>
                <a:lnTo>
                  <a:pt x="5093" y="2750"/>
                </a:lnTo>
                <a:cubicBezTo>
                  <a:pt x="4437" y="3749"/>
                  <a:pt x="4437" y="3749"/>
                  <a:pt x="4437" y="3749"/>
                </a:cubicBezTo>
                <a:cubicBezTo>
                  <a:pt x="4249" y="4281"/>
                  <a:pt x="4249" y="4281"/>
                  <a:pt x="4249" y="4281"/>
                </a:cubicBezTo>
                <a:cubicBezTo>
                  <a:pt x="5218" y="4562"/>
                  <a:pt x="5218" y="4562"/>
                  <a:pt x="5218" y="4562"/>
                </a:cubicBezTo>
                <a:cubicBezTo>
                  <a:pt x="5218" y="4562"/>
                  <a:pt x="5218" y="4562"/>
                  <a:pt x="5187" y="4593"/>
                </a:cubicBezTo>
                <a:cubicBezTo>
                  <a:pt x="5218" y="4593"/>
                  <a:pt x="5218" y="4593"/>
                  <a:pt x="5218" y="4593"/>
                </a:cubicBezTo>
                <a:cubicBezTo>
                  <a:pt x="5343" y="4624"/>
                  <a:pt x="5437" y="4749"/>
                  <a:pt x="5406" y="4906"/>
                </a:cubicBezTo>
                <a:cubicBezTo>
                  <a:pt x="5124" y="6624"/>
                  <a:pt x="5124" y="6624"/>
                  <a:pt x="5124" y="6624"/>
                </a:cubicBezTo>
                <a:cubicBezTo>
                  <a:pt x="5093" y="6749"/>
                  <a:pt x="4999" y="6843"/>
                  <a:pt x="4843" y="6843"/>
                </a:cubicBezTo>
                <a:lnTo>
                  <a:pt x="4812" y="6843"/>
                </a:lnTo>
                <a:cubicBezTo>
                  <a:pt x="4656" y="6812"/>
                  <a:pt x="4531" y="6687"/>
                  <a:pt x="4562" y="6531"/>
                </a:cubicBezTo>
                <a:cubicBezTo>
                  <a:pt x="4812" y="5093"/>
                  <a:pt x="4812" y="5093"/>
                  <a:pt x="4812" y="5093"/>
                </a:cubicBezTo>
                <a:cubicBezTo>
                  <a:pt x="3531" y="5124"/>
                  <a:pt x="3531" y="5124"/>
                  <a:pt x="3531" y="5124"/>
                </a:cubicBezTo>
                <a:cubicBezTo>
                  <a:pt x="2594" y="5812"/>
                  <a:pt x="2594" y="5812"/>
                  <a:pt x="2594" y="5812"/>
                </a:cubicBezTo>
                <a:cubicBezTo>
                  <a:pt x="2500" y="5906"/>
                  <a:pt x="2500" y="5906"/>
                  <a:pt x="2500" y="5906"/>
                </a:cubicBezTo>
                <a:cubicBezTo>
                  <a:pt x="2469" y="5937"/>
                  <a:pt x="2469" y="5937"/>
                  <a:pt x="2438" y="5968"/>
                </a:cubicBezTo>
                <a:cubicBezTo>
                  <a:pt x="1000" y="6812"/>
                  <a:pt x="1000" y="6812"/>
                  <a:pt x="1000" y="6812"/>
                </a:cubicBezTo>
                <a:cubicBezTo>
                  <a:pt x="969" y="6843"/>
                  <a:pt x="907" y="6843"/>
                  <a:pt x="875" y="6843"/>
                </a:cubicBezTo>
                <a:cubicBezTo>
                  <a:pt x="782" y="6843"/>
                  <a:pt x="688" y="6812"/>
                  <a:pt x="625" y="6718"/>
                </a:cubicBezTo>
                <a:cubicBezTo>
                  <a:pt x="532" y="6562"/>
                  <a:pt x="594" y="6406"/>
                  <a:pt x="719" y="6312"/>
                </a:cubicBezTo>
                <a:cubicBezTo>
                  <a:pt x="1969" y="5562"/>
                  <a:pt x="1969" y="5562"/>
                  <a:pt x="1969" y="5562"/>
                </a:cubicBezTo>
                <a:cubicBezTo>
                  <a:pt x="2844" y="4562"/>
                  <a:pt x="2844" y="4562"/>
                  <a:pt x="2844" y="4562"/>
                </a:cubicBezTo>
                <a:cubicBezTo>
                  <a:pt x="2563" y="3718"/>
                  <a:pt x="2563" y="3718"/>
                  <a:pt x="2563" y="3718"/>
                </a:cubicBezTo>
                <a:cubicBezTo>
                  <a:pt x="1782" y="2750"/>
                  <a:pt x="1782" y="2750"/>
                  <a:pt x="1782" y="2750"/>
                </a:cubicBezTo>
                <a:cubicBezTo>
                  <a:pt x="1750" y="2688"/>
                  <a:pt x="1719" y="2657"/>
                  <a:pt x="1719" y="2594"/>
                </a:cubicBezTo>
                <a:cubicBezTo>
                  <a:pt x="1719" y="1250"/>
                  <a:pt x="1719" y="1250"/>
                  <a:pt x="1719" y="1250"/>
                </a:cubicBezTo>
                <a:cubicBezTo>
                  <a:pt x="1532" y="1250"/>
                  <a:pt x="1375" y="1282"/>
                  <a:pt x="1250" y="1313"/>
                </a:cubicBezTo>
                <a:cubicBezTo>
                  <a:pt x="1407" y="2375"/>
                  <a:pt x="1407" y="2375"/>
                  <a:pt x="1407" y="2375"/>
                </a:cubicBezTo>
                <a:cubicBezTo>
                  <a:pt x="407" y="2563"/>
                  <a:pt x="407" y="2563"/>
                  <a:pt x="407" y="2563"/>
                </a:cubicBezTo>
                <a:cubicBezTo>
                  <a:pt x="0" y="188"/>
                  <a:pt x="0" y="188"/>
                  <a:pt x="0" y="188"/>
                </a:cubicBezTo>
                <a:cubicBezTo>
                  <a:pt x="1032" y="32"/>
                  <a:pt x="1032" y="32"/>
                  <a:pt x="1032" y="32"/>
                </a:cubicBezTo>
                <a:cubicBezTo>
                  <a:pt x="1188" y="1032"/>
                  <a:pt x="1188" y="1032"/>
                  <a:pt x="1188" y="1032"/>
                </a:cubicBezTo>
                <a:cubicBezTo>
                  <a:pt x="1375" y="1000"/>
                  <a:pt x="1594" y="969"/>
                  <a:pt x="1813" y="938"/>
                </a:cubicBezTo>
                <a:cubicBezTo>
                  <a:pt x="1875" y="907"/>
                  <a:pt x="1938" y="875"/>
                  <a:pt x="2000" y="875"/>
                </a:cubicBezTo>
                <a:cubicBezTo>
                  <a:pt x="2063" y="875"/>
                  <a:pt x="2094" y="907"/>
                  <a:pt x="2157" y="907"/>
                </a:cubicBezTo>
                <a:cubicBezTo>
                  <a:pt x="2532" y="907"/>
                  <a:pt x="2938" y="875"/>
                  <a:pt x="3437" y="875"/>
                </a:cubicBezTo>
                <a:cubicBezTo>
                  <a:pt x="3906" y="875"/>
                  <a:pt x="4343" y="907"/>
                  <a:pt x="4718" y="907"/>
                </a:cubicBezTo>
                <a:cubicBezTo>
                  <a:pt x="4749" y="907"/>
                  <a:pt x="4781" y="875"/>
                  <a:pt x="4843" y="875"/>
                </a:cubicBezTo>
                <a:cubicBezTo>
                  <a:pt x="4906" y="875"/>
                  <a:pt x="4968" y="907"/>
                  <a:pt x="5031" y="938"/>
                </a:cubicBezTo>
                <a:cubicBezTo>
                  <a:pt x="5281" y="969"/>
                  <a:pt x="5468" y="1000"/>
                  <a:pt x="5656" y="1000"/>
                </a:cubicBezTo>
                <a:cubicBezTo>
                  <a:pt x="5812" y="0"/>
                  <a:pt x="5812" y="0"/>
                  <a:pt x="5812" y="0"/>
                </a:cubicBezTo>
                <a:lnTo>
                  <a:pt x="6843" y="188"/>
                </a:lnTo>
                <a:close/>
                <a:moveTo>
                  <a:pt x="4562" y="1188"/>
                </a:moveTo>
                <a:lnTo>
                  <a:pt x="4562" y="1188"/>
                </a:lnTo>
                <a:cubicBezTo>
                  <a:pt x="4218" y="1188"/>
                  <a:pt x="3843" y="1157"/>
                  <a:pt x="3437" y="1157"/>
                </a:cubicBezTo>
                <a:cubicBezTo>
                  <a:pt x="3000" y="1157"/>
                  <a:pt x="2625" y="1188"/>
                  <a:pt x="2282" y="1188"/>
                </a:cubicBezTo>
                <a:cubicBezTo>
                  <a:pt x="2282" y="2469"/>
                  <a:pt x="2282" y="2469"/>
                  <a:pt x="2282" y="2469"/>
                </a:cubicBezTo>
                <a:cubicBezTo>
                  <a:pt x="3157" y="3157"/>
                  <a:pt x="3157" y="3157"/>
                  <a:pt x="3157" y="3157"/>
                </a:cubicBezTo>
                <a:cubicBezTo>
                  <a:pt x="3718" y="3157"/>
                  <a:pt x="3718" y="3157"/>
                  <a:pt x="3718" y="3157"/>
                </a:cubicBezTo>
                <a:cubicBezTo>
                  <a:pt x="4562" y="2469"/>
                  <a:pt x="4562" y="2469"/>
                  <a:pt x="4562" y="2469"/>
                </a:cubicBezTo>
                <a:lnTo>
                  <a:pt x="4562" y="1188"/>
                </a:lnTo>
                <a:close/>
                <a:moveTo>
                  <a:pt x="4562" y="1188"/>
                </a:moveTo>
                <a:lnTo>
                  <a:pt x="4562" y="1188"/>
                </a:lnTo>
                <a:close/>
              </a:path>
            </a:pathLst>
          </a:custGeom>
          <a:solidFill>
            <a:schemeClr val="bg1"/>
          </a:solidFill>
          <a:ln w="9525">
            <a:noFill/>
            <a:miter lim="800000"/>
            <a:headEnd/>
            <a:tailEnd/>
          </a:ln>
        </p:spPr>
        <p:txBody>
          <a:bodyPr wrap="none" anchor="ctr"/>
          <a:lstStyle/>
          <a:p>
            <a:endParaRPr lang="zh-CN" altLang="en-US"/>
          </a:p>
        </p:txBody>
      </p:sp>
      <p:sp>
        <p:nvSpPr>
          <p:cNvPr id="4111" name="Freeform 169"/>
          <p:cNvSpPr>
            <a:spLocks noChangeArrowheads="1"/>
          </p:cNvSpPr>
          <p:nvPr/>
        </p:nvSpPr>
        <p:spPr bwMode="auto">
          <a:xfrm>
            <a:off x="10045700" y="3008313"/>
            <a:ext cx="911225" cy="801687"/>
          </a:xfrm>
          <a:custGeom>
            <a:avLst/>
            <a:gdLst>
              <a:gd name="T0" fmla="*/ 2147483646 w 487"/>
              <a:gd name="T1" fmla="*/ 2147483646 h 390"/>
              <a:gd name="T2" fmla="*/ 2147483646 w 487"/>
              <a:gd name="T3" fmla="*/ 2147483646 h 390"/>
              <a:gd name="T4" fmla="*/ 2147483646 w 487"/>
              <a:gd name="T5" fmla="*/ 2147483646 h 390"/>
              <a:gd name="T6" fmla="*/ 2147483646 w 487"/>
              <a:gd name="T7" fmla="*/ 2147483646 h 390"/>
              <a:gd name="T8" fmla="*/ 2147483646 w 487"/>
              <a:gd name="T9" fmla="*/ 2147483646 h 390"/>
              <a:gd name="T10" fmla="*/ 2147483646 w 487"/>
              <a:gd name="T11" fmla="*/ 2147483646 h 390"/>
              <a:gd name="T12" fmla="*/ 2147483646 w 487"/>
              <a:gd name="T13" fmla="*/ 2147483646 h 390"/>
              <a:gd name="T14" fmla="*/ 2147483646 w 487"/>
              <a:gd name="T15" fmla="*/ 2147483646 h 390"/>
              <a:gd name="T16" fmla="*/ 2147483646 w 487"/>
              <a:gd name="T17" fmla="*/ 2147483646 h 390"/>
              <a:gd name="T18" fmla="*/ 2147483646 w 487"/>
              <a:gd name="T19" fmla="*/ 2147483646 h 390"/>
              <a:gd name="T20" fmla="*/ 2147483646 w 487"/>
              <a:gd name="T21" fmla="*/ 2147483646 h 390"/>
              <a:gd name="T22" fmla="*/ 2147483646 w 487"/>
              <a:gd name="T23" fmla="*/ 2147483646 h 390"/>
              <a:gd name="T24" fmla="*/ 2147483646 w 487"/>
              <a:gd name="T25" fmla="*/ 2147483646 h 390"/>
              <a:gd name="T26" fmla="*/ 2147483646 w 487"/>
              <a:gd name="T27" fmla="*/ 2147483646 h 390"/>
              <a:gd name="T28" fmla="*/ 2147483646 w 487"/>
              <a:gd name="T29" fmla="*/ 2147483646 h 39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487"/>
              <a:gd name="T46" fmla="*/ 0 h 390"/>
              <a:gd name="T47" fmla="*/ 487 w 487"/>
              <a:gd name="T48" fmla="*/ 390 h 39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487" h="390">
                <a:moveTo>
                  <a:pt x="478" y="9"/>
                </a:moveTo>
                <a:lnTo>
                  <a:pt x="478" y="9"/>
                </a:lnTo>
                <a:cubicBezTo>
                  <a:pt x="372" y="195"/>
                  <a:pt x="372" y="195"/>
                  <a:pt x="372" y="195"/>
                </a:cubicBezTo>
                <a:cubicBezTo>
                  <a:pt x="363" y="204"/>
                  <a:pt x="354" y="204"/>
                  <a:pt x="345" y="195"/>
                </a:cubicBezTo>
                <a:cubicBezTo>
                  <a:pt x="292" y="150"/>
                  <a:pt x="292" y="150"/>
                  <a:pt x="292" y="150"/>
                </a:cubicBezTo>
                <a:cubicBezTo>
                  <a:pt x="283" y="141"/>
                  <a:pt x="283" y="141"/>
                  <a:pt x="274" y="150"/>
                </a:cubicBezTo>
                <a:cubicBezTo>
                  <a:pt x="194" y="266"/>
                  <a:pt x="194" y="266"/>
                  <a:pt x="194" y="266"/>
                </a:cubicBezTo>
                <a:cubicBezTo>
                  <a:pt x="194" y="275"/>
                  <a:pt x="186" y="275"/>
                  <a:pt x="177" y="266"/>
                </a:cubicBezTo>
                <a:cubicBezTo>
                  <a:pt x="141" y="239"/>
                  <a:pt x="141" y="239"/>
                  <a:pt x="141" y="239"/>
                </a:cubicBezTo>
                <a:cubicBezTo>
                  <a:pt x="132" y="230"/>
                  <a:pt x="123" y="230"/>
                  <a:pt x="123" y="239"/>
                </a:cubicBezTo>
                <a:cubicBezTo>
                  <a:pt x="8" y="381"/>
                  <a:pt x="8" y="381"/>
                  <a:pt x="8" y="381"/>
                </a:cubicBezTo>
                <a:cubicBezTo>
                  <a:pt x="0" y="389"/>
                  <a:pt x="0" y="389"/>
                  <a:pt x="8" y="389"/>
                </a:cubicBezTo>
                <a:cubicBezTo>
                  <a:pt x="486" y="389"/>
                  <a:pt x="486" y="389"/>
                  <a:pt x="486" y="389"/>
                </a:cubicBezTo>
                <a:cubicBezTo>
                  <a:pt x="486" y="9"/>
                  <a:pt x="486" y="9"/>
                  <a:pt x="486" y="9"/>
                </a:cubicBezTo>
                <a:cubicBezTo>
                  <a:pt x="486" y="0"/>
                  <a:pt x="486" y="0"/>
                  <a:pt x="478" y="9"/>
                </a:cubicBezTo>
              </a:path>
            </a:pathLst>
          </a:custGeom>
          <a:solidFill>
            <a:schemeClr val="bg1"/>
          </a:solidFill>
          <a:ln w="9525">
            <a:noFill/>
            <a:miter lim="800000"/>
            <a:headEnd/>
            <a:tailEnd/>
          </a:ln>
        </p:spPr>
        <p:txBody>
          <a:bodyPr wrap="none" anchor="ctr"/>
          <a:lstStyle/>
          <a:p>
            <a:endParaRPr lang="zh-CN"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a:grpSpLocks/>
          </p:cNvGrpSpPr>
          <p:nvPr/>
        </p:nvGrpSpPr>
        <p:grpSpPr bwMode="auto">
          <a:xfrm>
            <a:off x="3073400" y="1268413"/>
            <a:ext cx="6119813" cy="3683000"/>
            <a:chOff x="3022028" y="1587732"/>
            <a:chExt cx="6120680" cy="3682533"/>
          </a:xfrm>
        </p:grpSpPr>
        <p:pic>
          <p:nvPicPr>
            <p:cNvPr id="22549" name="Picture 2" descr="C:\Users\Administrator\Desktop\ppt展示模板-8.png"/>
            <p:cNvPicPr>
              <a:picLocks noChangeAspect="1" noChangeArrowheads="1"/>
            </p:cNvPicPr>
            <p:nvPr/>
          </p:nvPicPr>
          <p:blipFill>
            <a:blip r:embed="rId2" cstate="print"/>
            <a:srcRect/>
            <a:stretch>
              <a:fillRect/>
            </a:stretch>
          </p:blipFill>
          <p:spPr bwMode="auto">
            <a:xfrm>
              <a:off x="3022028" y="1587732"/>
              <a:ext cx="6120680" cy="3682533"/>
            </a:xfrm>
            <a:prstGeom prst="rect">
              <a:avLst/>
            </a:prstGeom>
            <a:noFill/>
            <a:ln w="9525">
              <a:noFill/>
              <a:miter lim="800000"/>
              <a:headEnd/>
              <a:tailEnd/>
            </a:ln>
          </p:spPr>
        </p:pic>
        <p:sp>
          <p:nvSpPr>
            <p:cNvPr id="7" name="矩形 6"/>
            <p:cNvSpPr/>
            <p:nvPr/>
          </p:nvSpPr>
          <p:spPr>
            <a:xfrm>
              <a:off x="3937348" y="2060861"/>
              <a:ext cx="4320480" cy="2376251"/>
            </a:xfrm>
            <a:prstGeom prst="rect">
              <a:avLst/>
            </a:prstGeom>
            <a:blipFill>
              <a:blip r:embed="rId3" cstate="print">
                <a:extLst/>
              </a:blip>
              <a:srcRect/>
              <a:stretch>
                <a:fillRect l="-2911" t="-6812" r="-2911" b="-6812"/>
              </a:stretch>
            </a:blipFill>
            <a:ln>
              <a:noFill/>
            </a:ln>
            <a:effectLst>
              <a:innerShdw blurRad="63500" dist="50800" dir="13500000">
                <a:prstClr val="black">
                  <a:alpha val="50000"/>
                </a:prstClr>
              </a:innerShdw>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grpSp>
      <p:sp>
        <p:nvSpPr>
          <p:cNvPr id="8" name="Oval 4"/>
          <p:cNvSpPr/>
          <p:nvPr/>
        </p:nvSpPr>
        <p:spPr>
          <a:xfrm>
            <a:off x="1708150" y="2598738"/>
            <a:ext cx="957263" cy="960437"/>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en-US" sz="3200">
              <a:solidFill>
                <a:schemeClr val="bg1">
                  <a:lumMod val="95000"/>
                </a:schemeClr>
              </a:solidFill>
            </a:endParaRPr>
          </a:p>
        </p:txBody>
      </p:sp>
      <p:grpSp>
        <p:nvGrpSpPr>
          <p:cNvPr id="9" name="Group 20"/>
          <p:cNvGrpSpPr/>
          <p:nvPr/>
        </p:nvGrpSpPr>
        <p:grpSpPr>
          <a:xfrm>
            <a:off x="1932606" y="2806741"/>
            <a:ext cx="535763" cy="539089"/>
            <a:chOff x="7971783" y="2080670"/>
            <a:chExt cx="401822" cy="404317"/>
          </a:xfrm>
          <a:solidFill>
            <a:schemeClr val="bg1"/>
          </a:solidFill>
        </p:grpSpPr>
        <p:sp>
          <p:nvSpPr>
            <p:cNvPr id="10" name="Freeform 42"/>
            <p:cNvSpPr>
              <a:spLocks noEditPoints="1"/>
            </p:cNvSpPr>
            <p:nvPr/>
          </p:nvSpPr>
          <p:spPr bwMode="auto">
            <a:xfrm>
              <a:off x="7971783" y="2080670"/>
              <a:ext cx="401822" cy="404317"/>
            </a:xfrm>
            <a:custGeom>
              <a:avLst/>
              <a:gdLst>
                <a:gd name="T0" fmla="*/ 60 w 121"/>
                <a:gd name="T1" fmla="*/ 0 h 121"/>
                <a:gd name="T2" fmla="*/ 0 w 121"/>
                <a:gd name="T3" fmla="*/ 61 h 121"/>
                <a:gd name="T4" fmla="*/ 60 w 121"/>
                <a:gd name="T5" fmla="*/ 121 h 121"/>
                <a:gd name="T6" fmla="*/ 121 w 121"/>
                <a:gd name="T7" fmla="*/ 61 h 121"/>
                <a:gd name="T8" fmla="*/ 60 w 121"/>
                <a:gd name="T9" fmla="*/ 0 h 121"/>
                <a:gd name="T10" fmla="*/ 60 w 121"/>
                <a:gd name="T11" fmla="*/ 111 h 121"/>
                <a:gd name="T12" fmla="*/ 10 w 121"/>
                <a:gd name="T13" fmla="*/ 61 h 121"/>
                <a:gd name="T14" fmla="*/ 60 w 121"/>
                <a:gd name="T15" fmla="*/ 10 h 121"/>
                <a:gd name="T16" fmla="*/ 111 w 121"/>
                <a:gd name="T17" fmla="*/ 61 h 121"/>
                <a:gd name="T18" fmla="*/ 60 w 121"/>
                <a:gd name="T19" fmla="*/ 111 h 1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21" h="121">
                  <a:moveTo>
                    <a:pt x="60" y="0"/>
                  </a:moveTo>
                  <a:cubicBezTo>
                    <a:pt x="27" y="0"/>
                    <a:pt x="0" y="27"/>
                    <a:pt x="0" y="61"/>
                  </a:cubicBezTo>
                  <a:cubicBezTo>
                    <a:pt x="0" y="94"/>
                    <a:pt x="27" y="121"/>
                    <a:pt x="60" y="121"/>
                  </a:cubicBezTo>
                  <a:cubicBezTo>
                    <a:pt x="94" y="121"/>
                    <a:pt x="121" y="94"/>
                    <a:pt x="121" y="61"/>
                  </a:cubicBezTo>
                  <a:cubicBezTo>
                    <a:pt x="121" y="27"/>
                    <a:pt x="94" y="0"/>
                    <a:pt x="60" y="0"/>
                  </a:cubicBezTo>
                  <a:close/>
                  <a:moveTo>
                    <a:pt x="60" y="111"/>
                  </a:moveTo>
                  <a:cubicBezTo>
                    <a:pt x="32" y="111"/>
                    <a:pt x="10" y="89"/>
                    <a:pt x="10" y="61"/>
                  </a:cubicBezTo>
                  <a:cubicBezTo>
                    <a:pt x="10" y="33"/>
                    <a:pt x="32" y="10"/>
                    <a:pt x="60" y="10"/>
                  </a:cubicBezTo>
                  <a:cubicBezTo>
                    <a:pt x="88" y="10"/>
                    <a:pt x="111" y="33"/>
                    <a:pt x="111" y="61"/>
                  </a:cubicBezTo>
                  <a:cubicBezTo>
                    <a:pt x="111" y="89"/>
                    <a:pt x="88" y="111"/>
                    <a:pt x="60" y="111"/>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fontAlgn="auto" hangingPunct="1">
                <a:spcBef>
                  <a:spcPts val="0"/>
                </a:spcBef>
                <a:spcAft>
                  <a:spcPts val="0"/>
                </a:spcAft>
                <a:buFont typeface="Arial" panose="020B0604020202020204" pitchFamily="34" charset="0"/>
                <a:buNone/>
                <a:defRPr/>
              </a:pPr>
              <a:endParaRPr lang="en-US">
                <a:solidFill>
                  <a:schemeClr val="tx2">
                    <a:lumMod val="50000"/>
                  </a:schemeClr>
                </a:solidFill>
                <a:latin typeface="+mn-lt"/>
              </a:endParaRPr>
            </a:p>
          </p:txBody>
        </p:sp>
        <p:sp>
          <p:nvSpPr>
            <p:cNvPr id="11" name="Freeform 43"/>
            <p:cNvSpPr>
              <a:spLocks/>
            </p:cNvSpPr>
            <p:nvPr/>
          </p:nvSpPr>
          <p:spPr bwMode="auto">
            <a:xfrm>
              <a:off x="8079103" y="2178006"/>
              <a:ext cx="139764" cy="199662"/>
            </a:xfrm>
            <a:custGeom>
              <a:avLst/>
              <a:gdLst>
                <a:gd name="T0" fmla="*/ 42 w 42"/>
                <a:gd name="T1" fmla="*/ 60 h 60"/>
                <a:gd name="T2" fmla="*/ 42 w 42"/>
                <a:gd name="T3" fmla="*/ 0 h 60"/>
                <a:gd name="T4" fmla="*/ 0 w 42"/>
                <a:gd name="T5" fmla="*/ 42 h 60"/>
                <a:gd name="T6" fmla="*/ 42 w 42"/>
                <a:gd name="T7" fmla="*/ 60 h 60"/>
              </a:gdLst>
              <a:ahLst/>
              <a:cxnLst>
                <a:cxn ang="0">
                  <a:pos x="T0" y="T1"/>
                </a:cxn>
                <a:cxn ang="0">
                  <a:pos x="T2" y="T3"/>
                </a:cxn>
                <a:cxn ang="0">
                  <a:pos x="T4" y="T5"/>
                </a:cxn>
                <a:cxn ang="0">
                  <a:pos x="T6" y="T7"/>
                </a:cxn>
              </a:cxnLst>
              <a:rect l="0" t="0" r="r" b="b"/>
              <a:pathLst>
                <a:path w="42" h="60">
                  <a:moveTo>
                    <a:pt x="42" y="60"/>
                  </a:moveTo>
                  <a:cubicBezTo>
                    <a:pt x="42" y="0"/>
                    <a:pt x="42" y="0"/>
                    <a:pt x="42" y="0"/>
                  </a:cubicBezTo>
                  <a:cubicBezTo>
                    <a:pt x="0" y="42"/>
                    <a:pt x="0" y="42"/>
                    <a:pt x="0" y="42"/>
                  </a:cubicBezTo>
                  <a:cubicBezTo>
                    <a:pt x="29" y="42"/>
                    <a:pt x="42" y="60"/>
                    <a:pt x="42" y="60"/>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fontAlgn="auto" hangingPunct="1">
                <a:spcBef>
                  <a:spcPts val="0"/>
                </a:spcBef>
                <a:spcAft>
                  <a:spcPts val="0"/>
                </a:spcAft>
                <a:buFont typeface="Arial" panose="020B0604020202020204" pitchFamily="34" charset="0"/>
                <a:buNone/>
                <a:defRPr/>
              </a:pPr>
              <a:endParaRPr lang="en-US">
                <a:solidFill>
                  <a:schemeClr val="tx2">
                    <a:lumMod val="50000"/>
                  </a:schemeClr>
                </a:solidFill>
                <a:latin typeface="+mn-lt"/>
              </a:endParaRPr>
            </a:p>
          </p:txBody>
        </p:sp>
      </p:grpSp>
      <p:sp>
        <p:nvSpPr>
          <p:cNvPr id="12" name="Oval 14"/>
          <p:cNvSpPr/>
          <p:nvPr/>
        </p:nvSpPr>
        <p:spPr>
          <a:xfrm>
            <a:off x="9604375" y="2611438"/>
            <a:ext cx="954088" cy="9620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en-US" sz="3200">
              <a:solidFill>
                <a:schemeClr val="bg1">
                  <a:lumMod val="95000"/>
                </a:schemeClr>
              </a:solidFill>
            </a:endParaRPr>
          </a:p>
        </p:txBody>
      </p:sp>
      <p:grpSp>
        <p:nvGrpSpPr>
          <p:cNvPr id="13" name="Group 54"/>
          <p:cNvGrpSpPr/>
          <p:nvPr/>
        </p:nvGrpSpPr>
        <p:grpSpPr>
          <a:xfrm>
            <a:off x="9887082" y="2880560"/>
            <a:ext cx="399325" cy="519123"/>
            <a:chOff x="6421904" y="4798576"/>
            <a:chExt cx="299494" cy="389342"/>
          </a:xfrm>
          <a:solidFill>
            <a:schemeClr val="bg1"/>
          </a:solidFill>
        </p:grpSpPr>
        <p:sp>
          <p:nvSpPr>
            <p:cNvPr id="14" name="Freeform 170"/>
            <p:cNvSpPr>
              <a:spLocks/>
            </p:cNvSpPr>
            <p:nvPr/>
          </p:nvSpPr>
          <p:spPr bwMode="auto">
            <a:xfrm>
              <a:off x="6421904" y="4910886"/>
              <a:ext cx="299494" cy="277032"/>
            </a:xfrm>
            <a:custGeom>
              <a:avLst/>
              <a:gdLst>
                <a:gd name="T0" fmla="*/ 45 w 90"/>
                <a:gd name="T1" fmla="*/ 83 h 83"/>
                <a:gd name="T2" fmla="*/ 90 w 90"/>
                <a:gd name="T3" fmla="*/ 0 h 83"/>
                <a:gd name="T4" fmla="*/ 0 w 90"/>
                <a:gd name="T5" fmla="*/ 0 h 83"/>
                <a:gd name="T6" fmla="*/ 45 w 90"/>
                <a:gd name="T7" fmla="*/ 83 h 83"/>
              </a:gdLst>
              <a:ahLst/>
              <a:cxnLst>
                <a:cxn ang="0">
                  <a:pos x="T0" y="T1"/>
                </a:cxn>
                <a:cxn ang="0">
                  <a:pos x="T2" y="T3"/>
                </a:cxn>
                <a:cxn ang="0">
                  <a:pos x="T4" y="T5"/>
                </a:cxn>
                <a:cxn ang="0">
                  <a:pos x="T6" y="T7"/>
                </a:cxn>
              </a:cxnLst>
              <a:rect l="0" t="0" r="r" b="b"/>
              <a:pathLst>
                <a:path w="90" h="83">
                  <a:moveTo>
                    <a:pt x="45" y="83"/>
                  </a:moveTo>
                  <a:cubicBezTo>
                    <a:pt x="90" y="59"/>
                    <a:pt x="90" y="0"/>
                    <a:pt x="90" y="0"/>
                  </a:cubicBezTo>
                  <a:cubicBezTo>
                    <a:pt x="0" y="0"/>
                    <a:pt x="0" y="0"/>
                    <a:pt x="0" y="0"/>
                  </a:cubicBezTo>
                  <a:cubicBezTo>
                    <a:pt x="0" y="0"/>
                    <a:pt x="0" y="59"/>
                    <a:pt x="45" y="83"/>
                  </a:cubicBez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fontAlgn="auto" hangingPunct="1">
                <a:spcBef>
                  <a:spcPts val="0"/>
                </a:spcBef>
                <a:spcAft>
                  <a:spcPts val="0"/>
                </a:spcAft>
                <a:buFont typeface="Arial" panose="020B0604020202020204" pitchFamily="34" charset="0"/>
                <a:buNone/>
                <a:defRPr/>
              </a:pPr>
              <a:endParaRPr lang="en-US">
                <a:solidFill>
                  <a:schemeClr val="tx2">
                    <a:lumMod val="50000"/>
                  </a:schemeClr>
                </a:solidFill>
                <a:latin typeface="+mn-lt"/>
              </a:endParaRPr>
            </a:p>
          </p:txBody>
        </p:sp>
        <p:sp>
          <p:nvSpPr>
            <p:cNvPr id="15" name="Freeform 171"/>
            <p:cNvSpPr>
              <a:spLocks/>
            </p:cNvSpPr>
            <p:nvPr/>
          </p:nvSpPr>
          <p:spPr bwMode="auto">
            <a:xfrm>
              <a:off x="6421904" y="4798576"/>
              <a:ext cx="299494" cy="94840"/>
            </a:xfrm>
            <a:custGeom>
              <a:avLst/>
              <a:gdLst>
                <a:gd name="T0" fmla="*/ 84 w 90"/>
                <a:gd name="T1" fmla="*/ 0 h 29"/>
                <a:gd name="T2" fmla="*/ 68 w 90"/>
                <a:gd name="T3" fmla="*/ 16 h 29"/>
                <a:gd name="T4" fmla="*/ 52 w 90"/>
                <a:gd name="T5" fmla="*/ 0 h 29"/>
                <a:gd name="T6" fmla="*/ 39 w 90"/>
                <a:gd name="T7" fmla="*/ 0 h 29"/>
                <a:gd name="T8" fmla="*/ 23 w 90"/>
                <a:gd name="T9" fmla="*/ 16 h 29"/>
                <a:gd name="T10" fmla="*/ 7 w 90"/>
                <a:gd name="T11" fmla="*/ 0 h 29"/>
                <a:gd name="T12" fmla="*/ 0 w 90"/>
                <a:gd name="T13" fmla="*/ 0 h 29"/>
                <a:gd name="T14" fmla="*/ 0 w 90"/>
                <a:gd name="T15" fmla="*/ 29 h 29"/>
                <a:gd name="T16" fmla="*/ 90 w 90"/>
                <a:gd name="T17" fmla="*/ 29 h 29"/>
                <a:gd name="T18" fmla="*/ 90 w 90"/>
                <a:gd name="T19" fmla="*/ 0 h 29"/>
                <a:gd name="T20" fmla="*/ 84 w 90"/>
                <a:gd name="T21" fmla="*/ 0 h 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90" h="29">
                  <a:moveTo>
                    <a:pt x="84" y="0"/>
                  </a:moveTo>
                  <a:cubicBezTo>
                    <a:pt x="84" y="9"/>
                    <a:pt x="77" y="16"/>
                    <a:pt x="68" y="16"/>
                  </a:cubicBezTo>
                  <a:cubicBezTo>
                    <a:pt x="59" y="16"/>
                    <a:pt x="52" y="9"/>
                    <a:pt x="52" y="0"/>
                  </a:cubicBezTo>
                  <a:cubicBezTo>
                    <a:pt x="39" y="0"/>
                    <a:pt x="39" y="0"/>
                    <a:pt x="39" y="0"/>
                  </a:cubicBezTo>
                  <a:cubicBezTo>
                    <a:pt x="39" y="9"/>
                    <a:pt x="32" y="16"/>
                    <a:pt x="23" y="16"/>
                  </a:cubicBezTo>
                  <a:cubicBezTo>
                    <a:pt x="14" y="16"/>
                    <a:pt x="7" y="9"/>
                    <a:pt x="7" y="0"/>
                  </a:cubicBezTo>
                  <a:cubicBezTo>
                    <a:pt x="0" y="0"/>
                    <a:pt x="0" y="0"/>
                    <a:pt x="0" y="0"/>
                  </a:cubicBezTo>
                  <a:cubicBezTo>
                    <a:pt x="0" y="29"/>
                    <a:pt x="0" y="29"/>
                    <a:pt x="0" y="29"/>
                  </a:cubicBezTo>
                  <a:cubicBezTo>
                    <a:pt x="90" y="29"/>
                    <a:pt x="90" y="29"/>
                    <a:pt x="90" y="29"/>
                  </a:cubicBezTo>
                  <a:cubicBezTo>
                    <a:pt x="90" y="0"/>
                    <a:pt x="90" y="0"/>
                    <a:pt x="90" y="0"/>
                  </a:cubicBezTo>
                  <a:lnTo>
                    <a:pt x="84" y="0"/>
                  </a:lnTo>
                  <a:close/>
                </a:path>
              </a:pathLst>
            </a:custGeom>
            <a:grp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fontAlgn="auto" hangingPunct="1">
                <a:spcBef>
                  <a:spcPts val="0"/>
                </a:spcBef>
                <a:spcAft>
                  <a:spcPts val="0"/>
                </a:spcAft>
                <a:buFont typeface="Arial" panose="020B0604020202020204" pitchFamily="34" charset="0"/>
                <a:buNone/>
                <a:defRPr/>
              </a:pPr>
              <a:endParaRPr lang="en-US">
                <a:solidFill>
                  <a:schemeClr val="tx2">
                    <a:lumMod val="50000"/>
                  </a:schemeClr>
                </a:solidFill>
                <a:latin typeface="+mn-lt"/>
              </a:endParaRPr>
            </a:p>
          </p:txBody>
        </p:sp>
      </p:grpSp>
      <p:sp>
        <p:nvSpPr>
          <p:cNvPr id="16" name="矩形 15"/>
          <p:cNvSpPr>
            <a:spLocks noChangeArrowheads="1"/>
          </p:cNvSpPr>
          <p:nvPr/>
        </p:nvSpPr>
        <p:spPr bwMode="auto">
          <a:xfrm>
            <a:off x="9304338" y="3875088"/>
            <a:ext cx="1552575" cy="430212"/>
          </a:xfrm>
          <a:prstGeom prst="rect">
            <a:avLst/>
          </a:prstGeom>
          <a:noFill/>
          <a:ln w="9525">
            <a:noFill/>
            <a:miter lim="800000"/>
            <a:headEnd/>
            <a:tailEnd/>
          </a:ln>
        </p:spPr>
        <p:txBody>
          <a:bodyPr lIns="91431" tIns="45716" rIns="91431" bIns="45716">
            <a:spAutoFit/>
          </a:bodyPr>
          <a:lstStyle/>
          <a:p>
            <a:pPr algn="ctr" eaLnBrk="1" hangingPunct="1">
              <a:buFont typeface="Arial" pitchFamily="34" charset="0"/>
              <a:buNone/>
            </a:pPr>
            <a:r>
              <a:rPr lang="zh-CN" altLang="en-US" sz="2200" b="1">
                <a:solidFill>
                  <a:schemeClr val="bg1"/>
                </a:solidFill>
                <a:latin typeface="微软雅黑" pitchFamily="34" charset="-122"/>
                <a:ea typeface="微软雅黑" pitchFamily="34" charset="-122"/>
              </a:rPr>
              <a:t>添加标题</a:t>
            </a:r>
            <a:endParaRPr lang="en-US" altLang="zh-CN" sz="2200" b="1">
              <a:solidFill>
                <a:schemeClr val="bg1"/>
              </a:solidFill>
              <a:latin typeface="微软雅黑" pitchFamily="34" charset="-122"/>
              <a:ea typeface="微软雅黑" pitchFamily="34" charset="-122"/>
            </a:endParaRPr>
          </a:p>
        </p:txBody>
      </p:sp>
      <p:sp>
        <p:nvSpPr>
          <p:cNvPr id="17" name="矩形 47"/>
          <p:cNvSpPr>
            <a:spLocks noChangeArrowheads="1"/>
          </p:cNvSpPr>
          <p:nvPr/>
        </p:nvSpPr>
        <p:spPr bwMode="auto">
          <a:xfrm>
            <a:off x="9094788" y="4294188"/>
            <a:ext cx="1971675" cy="868362"/>
          </a:xfrm>
          <a:prstGeom prst="rect">
            <a:avLst/>
          </a:prstGeom>
          <a:noFill/>
          <a:ln w="9525">
            <a:noFill/>
            <a:miter lim="800000"/>
            <a:headEnd/>
            <a:tailEnd/>
          </a:ln>
        </p:spPr>
        <p:txBody>
          <a:bodyPr lIns="91431" tIns="45716" rIns="91431" bIns="45716">
            <a:spAutoFit/>
          </a:bodyPr>
          <a:lstStyle/>
          <a:p>
            <a:pPr algn="ctr" eaLnBrk="1" hangingPunct="1">
              <a:lnSpc>
                <a:spcPct val="120000"/>
              </a:lnSpc>
              <a:buFont typeface="Arial" pitchFamily="34" charset="0"/>
              <a:buNone/>
            </a:pPr>
            <a:r>
              <a:rPr lang="zh-CN" altLang="en-US" sz="1400">
                <a:solidFill>
                  <a:schemeClr val="bg1"/>
                </a:solidFill>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18" name="标题 11"/>
          <p:cNvSpPr txBox="1">
            <a:spLocks/>
          </p:cNvSpPr>
          <p:nvPr/>
        </p:nvSpPr>
        <p:spPr bwMode="auto">
          <a:xfrm>
            <a:off x="1849438" y="5656263"/>
            <a:ext cx="8421687" cy="796925"/>
          </a:xfrm>
          <a:prstGeom prst="rect">
            <a:avLst/>
          </a:prstGeom>
          <a:noFill/>
          <a:ln w="9525">
            <a:noFill/>
            <a:miter lim="800000"/>
            <a:headEnd/>
            <a:tailEnd/>
          </a:ln>
        </p:spPr>
        <p:txBody>
          <a:bodyPr/>
          <a:lstStyle/>
          <a:p>
            <a:pPr eaLnBrk="1" hangingPunct="1">
              <a:buFont typeface="Arial" pitchFamily="34" charset="0"/>
              <a:buNone/>
            </a:pPr>
            <a:r>
              <a:rPr lang="zh-CN" altLang="en-US" sz="1400">
                <a:solidFill>
                  <a:schemeClr val="bg1"/>
                </a:solidFill>
                <a:latin typeface="微软雅黑" pitchFamily="34" charset="-122"/>
                <a:ea typeface="微软雅黑" pitchFamily="34" charset="-122"/>
              </a:rPr>
              <a:t>请在此处输入详细的文字介绍信息和简介，表达图表的含义。请在此处输入详细的文字介绍信息和简介，表达图表的含义。请在此处输入详细的文字介绍信息和简介，表达图表的含义请在此处输入详细的文字介绍信息和简介，表达图表的含义。请在此处输入详细的文字介绍信息和简介，表达图表的含义。</a:t>
            </a:r>
          </a:p>
          <a:p>
            <a:pPr eaLnBrk="1" hangingPunct="1">
              <a:buFont typeface="Arial" pitchFamily="34" charset="0"/>
              <a:buNone/>
            </a:pPr>
            <a:endParaRPr lang="zh-CN" altLang="en-US" sz="1400">
              <a:solidFill>
                <a:schemeClr val="bg1"/>
              </a:solidFill>
              <a:latin typeface="微软雅黑" pitchFamily="34" charset="-122"/>
              <a:ea typeface="微软雅黑" pitchFamily="34" charset="-122"/>
            </a:endParaRPr>
          </a:p>
          <a:p>
            <a:pPr eaLnBrk="1" hangingPunct="1">
              <a:buFont typeface="Arial" pitchFamily="34" charset="0"/>
              <a:buNone/>
            </a:pPr>
            <a:endParaRPr lang="zh-CN" altLang="en-US" sz="1400">
              <a:solidFill>
                <a:schemeClr val="bg1"/>
              </a:solidFill>
              <a:latin typeface="微软雅黑" pitchFamily="34" charset="-122"/>
              <a:ea typeface="微软雅黑" pitchFamily="34" charset="-122"/>
            </a:endParaRPr>
          </a:p>
          <a:p>
            <a:pPr eaLnBrk="1" hangingPunct="1">
              <a:buFont typeface="Arial" pitchFamily="34" charset="0"/>
              <a:buNone/>
            </a:pPr>
            <a:endParaRPr lang="zh-CN" altLang="en-US" sz="1400">
              <a:solidFill>
                <a:schemeClr val="bg1"/>
              </a:solidFill>
              <a:latin typeface="微软雅黑" pitchFamily="34" charset="-122"/>
              <a:ea typeface="微软雅黑" pitchFamily="34" charset="-122"/>
            </a:endParaRPr>
          </a:p>
        </p:txBody>
      </p:sp>
      <p:sp>
        <p:nvSpPr>
          <p:cNvPr id="19" name="标题 11"/>
          <p:cNvSpPr txBox="1">
            <a:spLocks/>
          </p:cNvSpPr>
          <p:nvPr/>
        </p:nvSpPr>
        <p:spPr bwMode="auto">
          <a:xfrm>
            <a:off x="5224463" y="5275263"/>
            <a:ext cx="1728787" cy="282575"/>
          </a:xfrm>
          <a:prstGeom prst="rect">
            <a:avLst/>
          </a:prstGeom>
          <a:noFill/>
          <a:ln w="9525">
            <a:noFill/>
            <a:miter lim="800000"/>
            <a:headEnd/>
            <a:tailEnd/>
          </a:ln>
        </p:spPr>
        <p:txBody>
          <a:bodyPr/>
          <a:lstStyle/>
          <a:p>
            <a:pPr algn="ctr" eaLnBrk="1" hangingPunct="1">
              <a:buFont typeface="Arial" pitchFamily="34" charset="0"/>
              <a:buNone/>
            </a:pPr>
            <a:r>
              <a:rPr lang="zh-CN" altLang="en-US" sz="2000" b="1">
                <a:solidFill>
                  <a:schemeClr val="bg1"/>
                </a:solidFill>
                <a:latin typeface="微软雅黑" pitchFamily="34" charset="-122"/>
                <a:ea typeface="微软雅黑" pitchFamily="34" charset="-122"/>
              </a:rPr>
              <a:t>输入文字标题</a:t>
            </a:r>
          </a:p>
        </p:txBody>
      </p:sp>
      <p:grpSp>
        <p:nvGrpSpPr>
          <p:cNvPr id="22539" name="组合 28"/>
          <p:cNvGrpSpPr>
            <a:grpSpLocks/>
          </p:cNvGrpSpPr>
          <p:nvPr/>
        </p:nvGrpSpPr>
        <p:grpSpPr bwMode="auto">
          <a:xfrm>
            <a:off x="0" y="274638"/>
            <a:ext cx="12192000" cy="609600"/>
            <a:chOff x="0" y="274638"/>
            <a:chExt cx="12192000" cy="609600"/>
          </a:xfrm>
        </p:grpSpPr>
        <p:sp>
          <p:nvSpPr>
            <p:cNvPr id="22546" name="圆角矩形 29"/>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547" name="圆角矩形 30"/>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2548" name="文本框 31"/>
            <p:cNvSpPr>
              <a:spLocks noChangeArrowheads="1"/>
            </p:cNvSpPr>
            <p:nvPr/>
          </p:nvSpPr>
          <p:spPr bwMode="auto">
            <a:xfrm>
              <a:off x="358775" y="274638"/>
              <a:ext cx="2936875" cy="584200"/>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3200">
                  <a:solidFill>
                    <a:srgbClr val="595959"/>
                  </a:solidFill>
                  <a:latin typeface="Calibri" pitchFamily="34" charset="0"/>
                  <a:cs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grpSp>
      <p:sp>
        <p:nvSpPr>
          <p:cNvPr id="23" name="矩形 22"/>
          <p:cNvSpPr>
            <a:spLocks noChangeArrowheads="1"/>
          </p:cNvSpPr>
          <p:nvPr/>
        </p:nvSpPr>
        <p:spPr bwMode="auto">
          <a:xfrm>
            <a:off x="1563688" y="4013200"/>
            <a:ext cx="1550987" cy="431800"/>
          </a:xfrm>
          <a:prstGeom prst="rect">
            <a:avLst/>
          </a:prstGeom>
          <a:noFill/>
          <a:ln w="9525">
            <a:noFill/>
            <a:miter lim="800000"/>
            <a:headEnd/>
            <a:tailEnd/>
          </a:ln>
        </p:spPr>
        <p:txBody>
          <a:bodyPr lIns="91431" tIns="45716" rIns="91431" bIns="45716">
            <a:spAutoFit/>
          </a:bodyPr>
          <a:lstStyle/>
          <a:p>
            <a:pPr algn="ctr" eaLnBrk="1" hangingPunct="1">
              <a:buFont typeface="Arial" pitchFamily="34" charset="0"/>
              <a:buNone/>
            </a:pPr>
            <a:r>
              <a:rPr lang="zh-CN" altLang="en-US" sz="2200" b="1">
                <a:latin typeface="微软雅黑" pitchFamily="34" charset="-122"/>
                <a:ea typeface="微软雅黑" pitchFamily="34" charset="-122"/>
              </a:rPr>
              <a:t>添加标题</a:t>
            </a:r>
            <a:endParaRPr lang="en-US" altLang="zh-CN" sz="2200" b="1">
              <a:latin typeface="微软雅黑" pitchFamily="34" charset="-122"/>
              <a:ea typeface="微软雅黑" pitchFamily="34" charset="-122"/>
            </a:endParaRPr>
          </a:p>
        </p:txBody>
      </p:sp>
      <p:sp>
        <p:nvSpPr>
          <p:cNvPr id="24" name="矩形 47"/>
          <p:cNvSpPr>
            <a:spLocks noChangeArrowheads="1"/>
          </p:cNvSpPr>
          <p:nvPr/>
        </p:nvSpPr>
        <p:spPr bwMode="auto">
          <a:xfrm>
            <a:off x="1354138" y="4433888"/>
            <a:ext cx="1970087" cy="868362"/>
          </a:xfrm>
          <a:prstGeom prst="rect">
            <a:avLst/>
          </a:prstGeom>
          <a:noFill/>
          <a:ln w="9525">
            <a:noFill/>
            <a:miter lim="800000"/>
            <a:headEnd/>
            <a:tailEnd/>
          </a:ln>
        </p:spPr>
        <p:txBody>
          <a:bodyPr lIns="91431" tIns="45716" rIns="91431" bIns="45716">
            <a:spAutoFit/>
          </a:bodyPr>
          <a:lstStyle/>
          <a:p>
            <a:pPr algn="ctr" eaLnBrk="1" hangingPunct="1">
              <a:lnSpc>
                <a:spcPct val="120000"/>
              </a:lnSpc>
              <a:buFont typeface="Arial" pitchFamily="34" charset="0"/>
              <a:buNone/>
            </a:pPr>
            <a:r>
              <a:rPr lang="zh-CN" altLang="en-US" sz="140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25" name="矩形 24"/>
          <p:cNvSpPr>
            <a:spLocks noChangeArrowheads="1"/>
          </p:cNvSpPr>
          <p:nvPr/>
        </p:nvSpPr>
        <p:spPr bwMode="auto">
          <a:xfrm>
            <a:off x="9456738" y="4027488"/>
            <a:ext cx="1552575" cy="430212"/>
          </a:xfrm>
          <a:prstGeom prst="rect">
            <a:avLst/>
          </a:prstGeom>
          <a:noFill/>
          <a:ln w="9525">
            <a:noFill/>
            <a:miter lim="800000"/>
            <a:headEnd/>
            <a:tailEnd/>
          </a:ln>
        </p:spPr>
        <p:txBody>
          <a:bodyPr lIns="91431" tIns="45716" rIns="91431" bIns="45716">
            <a:spAutoFit/>
          </a:bodyPr>
          <a:lstStyle/>
          <a:p>
            <a:pPr algn="ctr" eaLnBrk="1" hangingPunct="1">
              <a:buFont typeface="Arial" pitchFamily="34" charset="0"/>
              <a:buNone/>
            </a:pPr>
            <a:r>
              <a:rPr lang="zh-CN" altLang="en-US" sz="2200" b="1">
                <a:latin typeface="微软雅黑" pitchFamily="34" charset="-122"/>
                <a:ea typeface="微软雅黑" pitchFamily="34" charset="-122"/>
              </a:rPr>
              <a:t>添加标题</a:t>
            </a:r>
            <a:endParaRPr lang="en-US" altLang="zh-CN" sz="2200" b="1">
              <a:latin typeface="微软雅黑" pitchFamily="34" charset="-122"/>
              <a:ea typeface="微软雅黑" pitchFamily="34" charset="-122"/>
            </a:endParaRPr>
          </a:p>
        </p:txBody>
      </p:sp>
      <p:sp>
        <p:nvSpPr>
          <p:cNvPr id="26" name="矩形 47"/>
          <p:cNvSpPr>
            <a:spLocks noChangeArrowheads="1"/>
          </p:cNvSpPr>
          <p:nvPr/>
        </p:nvSpPr>
        <p:spPr bwMode="auto">
          <a:xfrm>
            <a:off x="9247188" y="4446588"/>
            <a:ext cx="1971675" cy="868362"/>
          </a:xfrm>
          <a:prstGeom prst="rect">
            <a:avLst/>
          </a:prstGeom>
          <a:noFill/>
          <a:ln w="9525">
            <a:noFill/>
            <a:miter lim="800000"/>
            <a:headEnd/>
            <a:tailEnd/>
          </a:ln>
        </p:spPr>
        <p:txBody>
          <a:bodyPr lIns="91431" tIns="45716" rIns="91431" bIns="45716">
            <a:spAutoFit/>
          </a:bodyPr>
          <a:lstStyle/>
          <a:p>
            <a:pPr algn="ctr" eaLnBrk="1" hangingPunct="1">
              <a:lnSpc>
                <a:spcPct val="120000"/>
              </a:lnSpc>
              <a:buFont typeface="Arial" pitchFamily="34" charset="0"/>
              <a:buNone/>
            </a:pPr>
            <a:r>
              <a:rPr lang="zh-CN" altLang="en-US" sz="1400">
                <a:latin typeface="微软雅黑" pitchFamily="34" charset="-122"/>
                <a:ea typeface="微软雅黑" pitchFamily="34" charset="-122"/>
                <a:sym typeface="微软雅黑" pitchFamily="34" charset="-122"/>
              </a:rPr>
              <a:t>在此录入上述图表的描述说明，在此录入上述图表的描述说明。</a:t>
            </a:r>
          </a:p>
        </p:txBody>
      </p:sp>
      <p:sp>
        <p:nvSpPr>
          <p:cNvPr id="27" name="标题 11"/>
          <p:cNvSpPr txBox="1">
            <a:spLocks/>
          </p:cNvSpPr>
          <p:nvPr/>
        </p:nvSpPr>
        <p:spPr bwMode="auto">
          <a:xfrm>
            <a:off x="2001838" y="5584825"/>
            <a:ext cx="8421687" cy="796925"/>
          </a:xfrm>
          <a:prstGeom prst="rect">
            <a:avLst/>
          </a:prstGeom>
          <a:noFill/>
          <a:ln w="9525">
            <a:noFill/>
            <a:miter lim="800000"/>
            <a:headEnd/>
            <a:tailEnd/>
          </a:ln>
        </p:spPr>
        <p:txBody>
          <a:bodyPr/>
          <a:lstStyle/>
          <a:p>
            <a:pPr eaLnBrk="1" hangingPunct="1">
              <a:buFont typeface="Arial" pitchFamily="34" charset="0"/>
              <a:buNone/>
            </a:pPr>
            <a:r>
              <a:rPr lang="zh-CN" altLang="en-US" sz="1400">
                <a:latin typeface="微软雅黑" pitchFamily="34" charset="-122"/>
                <a:ea typeface="微软雅黑" pitchFamily="34" charset="-122"/>
              </a:rPr>
              <a:t>请在此处输入详细的文字介绍信息和简介，表达图表的含义。请在此处输入详细的文字介绍信息和简介，表达图表的含义。请在此处输入详细的文字介绍信息和简介，表达图表的含义请在此处输入详细的文字介绍信息和简介，表达图表的含义。请在此处输入详细的文字介绍信息和简介，表达图表的含义。</a:t>
            </a:r>
          </a:p>
          <a:p>
            <a:pPr eaLnBrk="1" hangingPunct="1">
              <a:buFont typeface="Arial" pitchFamily="34" charset="0"/>
              <a:buNone/>
            </a:pPr>
            <a:endParaRPr lang="zh-CN" altLang="en-US" sz="1400">
              <a:latin typeface="微软雅黑" pitchFamily="34" charset="-122"/>
              <a:ea typeface="微软雅黑" pitchFamily="34" charset="-122"/>
            </a:endParaRPr>
          </a:p>
          <a:p>
            <a:pPr eaLnBrk="1" hangingPunct="1">
              <a:buFont typeface="Arial" pitchFamily="34" charset="0"/>
              <a:buNone/>
            </a:pPr>
            <a:endParaRPr lang="zh-CN" altLang="en-US" sz="1400">
              <a:latin typeface="微软雅黑" pitchFamily="34" charset="-122"/>
              <a:ea typeface="微软雅黑" pitchFamily="34" charset="-122"/>
            </a:endParaRPr>
          </a:p>
          <a:p>
            <a:pPr eaLnBrk="1" hangingPunct="1">
              <a:buFont typeface="Arial" pitchFamily="34" charset="0"/>
              <a:buNone/>
            </a:pPr>
            <a:endParaRPr lang="zh-CN" altLang="en-US" sz="1400">
              <a:latin typeface="微软雅黑" pitchFamily="34" charset="-122"/>
              <a:ea typeface="微软雅黑" pitchFamily="34" charset="-122"/>
            </a:endParaRPr>
          </a:p>
        </p:txBody>
      </p:sp>
      <p:sp>
        <p:nvSpPr>
          <p:cNvPr id="28" name="标题 11"/>
          <p:cNvSpPr txBox="1">
            <a:spLocks/>
          </p:cNvSpPr>
          <p:nvPr/>
        </p:nvSpPr>
        <p:spPr bwMode="auto">
          <a:xfrm>
            <a:off x="5376863" y="5224463"/>
            <a:ext cx="1728787" cy="284162"/>
          </a:xfrm>
          <a:prstGeom prst="rect">
            <a:avLst/>
          </a:prstGeom>
          <a:noFill/>
          <a:ln w="9525">
            <a:noFill/>
            <a:miter lim="800000"/>
            <a:headEnd/>
            <a:tailEnd/>
          </a:ln>
        </p:spPr>
        <p:txBody>
          <a:bodyPr/>
          <a:lstStyle/>
          <a:p>
            <a:pPr algn="ctr" eaLnBrk="1" hangingPunct="1">
              <a:buFont typeface="Arial" pitchFamily="34" charset="0"/>
              <a:buNone/>
            </a:pPr>
            <a:r>
              <a:rPr lang="zh-CN" altLang="en-US" sz="2000" b="1">
                <a:latin typeface="微软雅黑" pitchFamily="34" charset="-122"/>
                <a:ea typeface="微软雅黑" pitchFamily="34" charset="-122"/>
              </a:rPr>
              <a:t>输入文字标题</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2" presetClass="entr" presetSubtype="0"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1" presetClass="entr" presetSubtype="1" fill="hold" grpId="0" nodeType="after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wheel(1)">
                                      <p:cBhvr>
                                        <p:cTn id="13" dur="400"/>
                                        <p:tgtEl>
                                          <p:spTgt spid="8"/>
                                        </p:tgtEl>
                                      </p:cBhvr>
                                    </p:animEffect>
                                  </p:childTnLst>
                                </p:cTn>
                              </p:par>
                            </p:childTnLst>
                          </p:cTn>
                        </p:par>
                        <p:par>
                          <p:cTn id="14" fill="hold" nodeType="afterGroup">
                            <p:stCondLst>
                              <p:cond delay="1400"/>
                            </p:stCondLst>
                            <p:childTnLst>
                              <p:par>
                                <p:cTn id="15" presetID="10" presetClass="entr" presetSubtype="0" fill="hold" nodeType="after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fade">
                                      <p:cBhvr>
                                        <p:cTn id="17" dur="250"/>
                                        <p:tgtEl>
                                          <p:spTgt spid="9"/>
                                        </p:tgtEl>
                                      </p:cBhvr>
                                    </p:animEffect>
                                  </p:childTnLst>
                                </p:cTn>
                              </p:par>
                            </p:childTnLst>
                          </p:cTn>
                        </p:par>
                        <p:par>
                          <p:cTn id="18" fill="hold" nodeType="afterGroup">
                            <p:stCondLst>
                              <p:cond delay="1650"/>
                            </p:stCondLst>
                            <p:childTnLst>
                              <p:par>
                                <p:cTn id="19" presetID="21" presetClass="entr" presetSubtype="1" fill="hold" grpId="0" nodeType="after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wheel(1)">
                                      <p:cBhvr>
                                        <p:cTn id="21" dur="400"/>
                                        <p:tgtEl>
                                          <p:spTgt spid="12"/>
                                        </p:tgtEl>
                                      </p:cBhvr>
                                    </p:animEffect>
                                  </p:childTnLst>
                                </p:cTn>
                              </p:par>
                              <p:par>
                                <p:cTn id="22" presetID="10" presetClass="entr" presetSubtype="0" fill="hold" nodeType="withEffect">
                                  <p:stCondLst>
                                    <p:cond delay="0"/>
                                  </p:stCondLst>
                                  <p:childTnLst>
                                    <p:set>
                                      <p:cBhvr>
                                        <p:cTn id="23" dur="1" fill="hold">
                                          <p:stCondLst>
                                            <p:cond delay="0"/>
                                          </p:stCondLst>
                                        </p:cTn>
                                        <p:tgtEl>
                                          <p:spTgt spid="13"/>
                                        </p:tgtEl>
                                        <p:attrNameLst>
                                          <p:attrName>style.visibility</p:attrName>
                                        </p:attrNameLst>
                                      </p:cBhvr>
                                      <p:to>
                                        <p:strVal val="visible"/>
                                      </p:to>
                                    </p:set>
                                    <p:animEffect transition="in" filter="fade">
                                      <p:cBhvr>
                                        <p:cTn id="24" dur="250"/>
                                        <p:tgtEl>
                                          <p:spTgt spid="13"/>
                                        </p:tgtEl>
                                      </p:cBhvr>
                                    </p:animEffect>
                                  </p:childTnLst>
                                </p:cTn>
                              </p:par>
                              <p:par>
                                <p:cTn id="25" presetID="14" presetClass="entr" presetSubtype="10" fill="hold" grpId="0" nodeType="withEffect">
                                  <p:stCondLst>
                                    <p:cond delay="250"/>
                                  </p:stCondLst>
                                  <p:childTnLst>
                                    <p:set>
                                      <p:cBhvr>
                                        <p:cTn id="26" dur="1" fill="hold">
                                          <p:stCondLst>
                                            <p:cond delay="0"/>
                                          </p:stCondLst>
                                        </p:cTn>
                                        <p:tgtEl>
                                          <p:spTgt spid="16"/>
                                        </p:tgtEl>
                                        <p:attrNameLst>
                                          <p:attrName>style.visibility</p:attrName>
                                        </p:attrNameLst>
                                      </p:cBhvr>
                                      <p:to>
                                        <p:strVal val="visible"/>
                                      </p:to>
                                    </p:set>
                                    <p:animEffect transition="in" filter="randombar(horizontal)">
                                      <p:cBhvr>
                                        <p:cTn id="27" dur="400"/>
                                        <p:tgtEl>
                                          <p:spTgt spid="16"/>
                                        </p:tgtEl>
                                      </p:cBhvr>
                                    </p:animEffect>
                                  </p:childTnLst>
                                </p:cTn>
                              </p:par>
                              <p:par>
                                <p:cTn id="28" presetID="14" presetClass="entr" presetSubtype="10" fill="hold" grpId="0" nodeType="withEffect">
                                  <p:stCondLst>
                                    <p:cond delay="250"/>
                                  </p:stCondLst>
                                  <p:childTnLst>
                                    <p:set>
                                      <p:cBhvr>
                                        <p:cTn id="29" dur="1" fill="hold">
                                          <p:stCondLst>
                                            <p:cond delay="0"/>
                                          </p:stCondLst>
                                        </p:cTn>
                                        <p:tgtEl>
                                          <p:spTgt spid="17"/>
                                        </p:tgtEl>
                                        <p:attrNameLst>
                                          <p:attrName>style.visibility</p:attrName>
                                        </p:attrNameLst>
                                      </p:cBhvr>
                                      <p:to>
                                        <p:strVal val="visible"/>
                                      </p:to>
                                    </p:set>
                                    <p:animEffect transition="in" filter="randombar(horizontal)">
                                      <p:cBhvr>
                                        <p:cTn id="30" dur="400"/>
                                        <p:tgtEl>
                                          <p:spTgt spid="17"/>
                                        </p:tgtEl>
                                      </p:cBhvr>
                                    </p:animEffect>
                                  </p:childTnLst>
                                </p:cTn>
                              </p:par>
                              <p:par>
                                <p:cTn id="31" presetID="53" presetClass="entr" presetSubtype="16" fill="hold" grpId="0" nodeType="withEffect">
                                  <p:stCondLst>
                                    <p:cond delay="500"/>
                                  </p:stCondLst>
                                  <p:childTnLst>
                                    <p:set>
                                      <p:cBhvr>
                                        <p:cTn id="32" dur="1" fill="hold">
                                          <p:stCondLst>
                                            <p:cond delay="0"/>
                                          </p:stCondLst>
                                        </p:cTn>
                                        <p:tgtEl>
                                          <p:spTgt spid="18"/>
                                        </p:tgtEl>
                                        <p:attrNameLst>
                                          <p:attrName>style.visibility</p:attrName>
                                        </p:attrNameLst>
                                      </p:cBhvr>
                                      <p:to>
                                        <p:strVal val="visible"/>
                                      </p:to>
                                    </p:set>
                                    <p:anim calcmode="lin" valueType="num">
                                      <p:cBhvr>
                                        <p:cTn id="33" dur="500" fill="hold"/>
                                        <p:tgtEl>
                                          <p:spTgt spid="18"/>
                                        </p:tgtEl>
                                        <p:attrNameLst>
                                          <p:attrName>ppt_w</p:attrName>
                                        </p:attrNameLst>
                                      </p:cBhvr>
                                      <p:tavLst>
                                        <p:tav tm="0">
                                          <p:val>
                                            <p:fltVal val="0"/>
                                          </p:val>
                                        </p:tav>
                                        <p:tav tm="100000">
                                          <p:val>
                                            <p:strVal val="#ppt_w"/>
                                          </p:val>
                                        </p:tav>
                                      </p:tavLst>
                                    </p:anim>
                                    <p:anim calcmode="lin" valueType="num">
                                      <p:cBhvr>
                                        <p:cTn id="34" dur="500" fill="hold"/>
                                        <p:tgtEl>
                                          <p:spTgt spid="18"/>
                                        </p:tgtEl>
                                        <p:attrNameLst>
                                          <p:attrName>ppt_h</p:attrName>
                                        </p:attrNameLst>
                                      </p:cBhvr>
                                      <p:tavLst>
                                        <p:tav tm="0">
                                          <p:val>
                                            <p:fltVal val="0"/>
                                          </p:val>
                                        </p:tav>
                                        <p:tav tm="100000">
                                          <p:val>
                                            <p:strVal val="#ppt_h"/>
                                          </p:val>
                                        </p:tav>
                                      </p:tavLst>
                                    </p:anim>
                                    <p:animEffect transition="in" filter="fade">
                                      <p:cBhvr>
                                        <p:cTn id="35" dur="500"/>
                                        <p:tgtEl>
                                          <p:spTgt spid="18"/>
                                        </p:tgtEl>
                                      </p:cBhvr>
                                    </p:animEffect>
                                  </p:childTnLst>
                                </p:cTn>
                              </p:par>
                              <p:par>
                                <p:cTn id="36" presetID="53" presetClass="entr" presetSubtype="16" fill="hold" grpId="0" nodeType="withEffect">
                                  <p:stCondLst>
                                    <p:cond delay="500"/>
                                  </p:stCondLst>
                                  <p:childTnLst>
                                    <p:set>
                                      <p:cBhvr>
                                        <p:cTn id="37" dur="1" fill="hold">
                                          <p:stCondLst>
                                            <p:cond delay="0"/>
                                          </p:stCondLst>
                                        </p:cTn>
                                        <p:tgtEl>
                                          <p:spTgt spid="19"/>
                                        </p:tgtEl>
                                        <p:attrNameLst>
                                          <p:attrName>style.visibility</p:attrName>
                                        </p:attrNameLst>
                                      </p:cBhvr>
                                      <p:to>
                                        <p:strVal val="visible"/>
                                      </p:to>
                                    </p:set>
                                    <p:anim calcmode="lin" valueType="num">
                                      <p:cBhvr>
                                        <p:cTn id="38" dur="500" fill="hold"/>
                                        <p:tgtEl>
                                          <p:spTgt spid="19"/>
                                        </p:tgtEl>
                                        <p:attrNameLst>
                                          <p:attrName>ppt_w</p:attrName>
                                        </p:attrNameLst>
                                      </p:cBhvr>
                                      <p:tavLst>
                                        <p:tav tm="0">
                                          <p:val>
                                            <p:fltVal val="0"/>
                                          </p:val>
                                        </p:tav>
                                        <p:tav tm="100000">
                                          <p:val>
                                            <p:strVal val="#ppt_w"/>
                                          </p:val>
                                        </p:tav>
                                      </p:tavLst>
                                    </p:anim>
                                    <p:anim calcmode="lin" valueType="num">
                                      <p:cBhvr>
                                        <p:cTn id="39" dur="500" fill="hold"/>
                                        <p:tgtEl>
                                          <p:spTgt spid="19"/>
                                        </p:tgtEl>
                                        <p:attrNameLst>
                                          <p:attrName>ppt_h</p:attrName>
                                        </p:attrNameLst>
                                      </p:cBhvr>
                                      <p:tavLst>
                                        <p:tav tm="0">
                                          <p:val>
                                            <p:fltVal val="0"/>
                                          </p:val>
                                        </p:tav>
                                        <p:tav tm="100000">
                                          <p:val>
                                            <p:strVal val="#ppt_h"/>
                                          </p:val>
                                        </p:tav>
                                      </p:tavLst>
                                    </p:anim>
                                    <p:animEffect transition="in" filter="fade">
                                      <p:cBhvr>
                                        <p:cTn id="40" dur="500"/>
                                        <p:tgtEl>
                                          <p:spTgt spid="19"/>
                                        </p:tgtEl>
                                      </p:cBhvr>
                                    </p:animEffect>
                                  </p:childTnLst>
                                </p:cTn>
                              </p:par>
                              <p:par>
                                <p:cTn id="41" presetID="14" presetClass="entr" presetSubtype="10" fill="hold" grpId="0" nodeType="withEffect">
                                  <p:stCondLst>
                                    <p:cond delay="250"/>
                                  </p:stCondLst>
                                  <p:childTnLst>
                                    <p:set>
                                      <p:cBhvr>
                                        <p:cTn id="42" dur="1" fill="hold">
                                          <p:stCondLst>
                                            <p:cond delay="0"/>
                                          </p:stCondLst>
                                        </p:cTn>
                                        <p:tgtEl>
                                          <p:spTgt spid="23"/>
                                        </p:tgtEl>
                                        <p:attrNameLst>
                                          <p:attrName>style.visibility</p:attrName>
                                        </p:attrNameLst>
                                      </p:cBhvr>
                                      <p:to>
                                        <p:strVal val="visible"/>
                                      </p:to>
                                    </p:set>
                                    <p:animEffect transition="in" filter="randombar(horizontal)">
                                      <p:cBhvr>
                                        <p:cTn id="43" dur="400"/>
                                        <p:tgtEl>
                                          <p:spTgt spid="23"/>
                                        </p:tgtEl>
                                      </p:cBhvr>
                                    </p:animEffect>
                                  </p:childTnLst>
                                </p:cTn>
                              </p:par>
                              <p:par>
                                <p:cTn id="44" presetID="14" presetClass="entr" presetSubtype="10" fill="hold" grpId="0" nodeType="withEffect">
                                  <p:stCondLst>
                                    <p:cond delay="250"/>
                                  </p:stCondLst>
                                  <p:childTnLst>
                                    <p:set>
                                      <p:cBhvr>
                                        <p:cTn id="45" dur="1" fill="hold">
                                          <p:stCondLst>
                                            <p:cond delay="0"/>
                                          </p:stCondLst>
                                        </p:cTn>
                                        <p:tgtEl>
                                          <p:spTgt spid="24"/>
                                        </p:tgtEl>
                                        <p:attrNameLst>
                                          <p:attrName>style.visibility</p:attrName>
                                        </p:attrNameLst>
                                      </p:cBhvr>
                                      <p:to>
                                        <p:strVal val="visible"/>
                                      </p:to>
                                    </p:set>
                                    <p:animEffect transition="in" filter="randombar(horizontal)">
                                      <p:cBhvr>
                                        <p:cTn id="46" dur="400"/>
                                        <p:tgtEl>
                                          <p:spTgt spid="24"/>
                                        </p:tgtEl>
                                      </p:cBhvr>
                                    </p:animEffect>
                                  </p:childTnLst>
                                </p:cTn>
                              </p:par>
                              <p:par>
                                <p:cTn id="47" presetID="14" presetClass="entr" presetSubtype="10" fill="hold" grpId="0" nodeType="withEffect">
                                  <p:stCondLst>
                                    <p:cond delay="250"/>
                                  </p:stCondLst>
                                  <p:childTnLst>
                                    <p:set>
                                      <p:cBhvr>
                                        <p:cTn id="48" dur="1" fill="hold">
                                          <p:stCondLst>
                                            <p:cond delay="0"/>
                                          </p:stCondLst>
                                        </p:cTn>
                                        <p:tgtEl>
                                          <p:spTgt spid="25"/>
                                        </p:tgtEl>
                                        <p:attrNameLst>
                                          <p:attrName>style.visibility</p:attrName>
                                        </p:attrNameLst>
                                      </p:cBhvr>
                                      <p:to>
                                        <p:strVal val="visible"/>
                                      </p:to>
                                    </p:set>
                                    <p:animEffect transition="in" filter="randombar(horizontal)">
                                      <p:cBhvr>
                                        <p:cTn id="49" dur="400"/>
                                        <p:tgtEl>
                                          <p:spTgt spid="25"/>
                                        </p:tgtEl>
                                      </p:cBhvr>
                                    </p:animEffect>
                                  </p:childTnLst>
                                </p:cTn>
                              </p:par>
                              <p:par>
                                <p:cTn id="50" presetID="14" presetClass="entr" presetSubtype="10" fill="hold" grpId="0" nodeType="withEffect">
                                  <p:stCondLst>
                                    <p:cond delay="250"/>
                                  </p:stCondLst>
                                  <p:childTnLst>
                                    <p:set>
                                      <p:cBhvr>
                                        <p:cTn id="51" dur="1" fill="hold">
                                          <p:stCondLst>
                                            <p:cond delay="0"/>
                                          </p:stCondLst>
                                        </p:cTn>
                                        <p:tgtEl>
                                          <p:spTgt spid="26"/>
                                        </p:tgtEl>
                                        <p:attrNameLst>
                                          <p:attrName>style.visibility</p:attrName>
                                        </p:attrNameLst>
                                      </p:cBhvr>
                                      <p:to>
                                        <p:strVal val="visible"/>
                                      </p:to>
                                    </p:set>
                                    <p:animEffect transition="in" filter="randombar(horizontal)">
                                      <p:cBhvr>
                                        <p:cTn id="52" dur="400"/>
                                        <p:tgtEl>
                                          <p:spTgt spid="26"/>
                                        </p:tgtEl>
                                      </p:cBhvr>
                                    </p:animEffect>
                                  </p:childTnLst>
                                </p:cTn>
                              </p:par>
                              <p:par>
                                <p:cTn id="53" presetID="53" presetClass="entr" presetSubtype="16" fill="hold" grpId="0" nodeType="withEffect">
                                  <p:stCondLst>
                                    <p:cond delay="500"/>
                                  </p:stCondLst>
                                  <p:childTnLst>
                                    <p:set>
                                      <p:cBhvr>
                                        <p:cTn id="54" dur="1" fill="hold">
                                          <p:stCondLst>
                                            <p:cond delay="0"/>
                                          </p:stCondLst>
                                        </p:cTn>
                                        <p:tgtEl>
                                          <p:spTgt spid="27"/>
                                        </p:tgtEl>
                                        <p:attrNameLst>
                                          <p:attrName>style.visibility</p:attrName>
                                        </p:attrNameLst>
                                      </p:cBhvr>
                                      <p:to>
                                        <p:strVal val="visible"/>
                                      </p:to>
                                    </p:set>
                                    <p:anim calcmode="lin" valueType="num">
                                      <p:cBhvr>
                                        <p:cTn id="55" dur="500" fill="hold"/>
                                        <p:tgtEl>
                                          <p:spTgt spid="27"/>
                                        </p:tgtEl>
                                        <p:attrNameLst>
                                          <p:attrName>ppt_w</p:attrName>
                                        </p:attrNameLst>
                                      </p:cBhvr>
                                      <p:tavLst>
                                        <p:tav tm="0">
                                          <p:val>
                                            <p:fltVal val="0"/>
                                          </p:val>
                                        </p:tav>
                                        <p:tav tm="100000">
                                          <p:val>
                                            <p:strVal val="#ppt_w"/>
                                          </p:val>
                                        </p:tav>
                                      </p:tavLst>
                                    </p:anim>
                                    <p:anim calcmode="lin" valueType="num">
                                      <p:cBhvr>
                                        <p:cTn id="56" dur="500" fill="hold"/>
                                        <p:tgtEl>
                                          <p:spTgt spid="27"/>
                                        </p:tgtEl>
                                        <p:attrNameLst>
                                          <p:attrName>ppt_h</p:attrName>
                                        </p:attrNameLst>
                                      </p:cBhvr>
                                      <p:tavLst>
                                        <p:tav tm="0">
                                          <p:val>
                                            <p:fltVal val="0"/>
                                          </p:val>
                                        </p:tav>
                                        <p:tav tm="100000">
                                          <p:val>
                                            <p:strVal val="#ppt_h"/>
                                          </p:val>
                                        </p:tav>
                                      </p:tavLst>
                                    </p:anim>
                                    <p:animEffect transition="in" filter="fade">
                                      <p:cBhvr>
                                        <p:cTn id="57" dur="500"/>
                                        <p:tgtEl>
                                          <p:spTgt spid="27"/>
                                        </p:tgtEl>
                                      </p:cBhvr>
                                    </p:animEffect>
                                  </p:childTnLst>
                                </p:cTn>
                              </p:par>
                              <p:par>
                                <p:cTn id="58" presetID="53" presetClass="entr" presetSubtype="16" fill="hold" grpId="0" nodeType="withEffect">
                                  <p:stCondLst>
                                    <p:cond delay="500"/>
                                  </p:stCondLst>
                                  <p:childTnLst>
                                    <p:set>
                                      <p:cBhvr>
                                        <p:cTn id="59" dur="1" fill="hold">
                                          <p:stCondLst>
                                            <p:cond delay="0"/>
                                          </p:stCondLst>
                                        </p:cTn>
                                        <p:tgtEl>
                                          <p:spTgt spid="28"/>
                                        </p:tgtEl>
                                        <p:attrNameLst>
                                          <p:attrName>style.visibility</p:attrName>
                                        </p:attrNameLst>
                                      </p:cBhvr>
                                      <p:to>
                                        <p:strVal val="visible"/>
                                      </p:to>
                                    </p:set>
                                    <p:anim calcmode="lin" valueType="num">
                                      <p:cBhvr>
                                        <p:cTn id="60" dur="500" fill="hold"/>
                                        <p:tgtEl>
                                          <p:spTgt spid="28"/>
                                        </p:tgtEl>
                                        <p:attrNameLst>
                                          <p:attrName>ppt_w</p:attrName>
                                        </p:attrNameLst>
                                      </p:cBhvr>
                                      <p:tavLst>
                                        <p:tav tm="0">
                                          <p:val>
                                            <p:fltVal val="0"/>
                                          </p:val>
                                        </p:tav>
                                        <p:tav tm="100000">
                                          <p:val>
                                            <p:strVal val="#ppt_w"/>
                                          </p:val>
                                        </p:tav>
                                      </p:tavLst>
                                    </p:anim>
                                    <p:anim calcmode="lin" valueType="num">
                                      <p:cBhvr>
                                        <p:cTn id="61" dur="500" fill="hold"/>
                                        <p:tgtEl>
                                          <p:spTgt spid="28"/>
                                        </p:tgtEl>
                                        <p:attrNameLst>
                                          <p:attrName>ppt_h</p:attrName>
                                        </p:attrNameLst>
                                      </p:cBhvr>
                                      <p:tavLst>
                                        <p:tav tm="0">
                                          <p:val>
                                            <p:fltVal val="0"/>
                                          </p:val>
                                        </p:tav>
                                        <p:tav tm="100000">
                                          <p:val>
                                            <p:strVal val="#ppt_h"/>
                                          </p:val>
                                        </p:tav>
                                      </p:tavLst>
                                    </p:anim>
                                    <p:animEffect transition="in" filter="fade">
                                      <p:cBhvr>
                                        <p:cTn id="62"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2" grpId="0" animBg="1"/>
      <p:bldP spid="16" grpId="0"/>
      <p:bldP spid="17" grpId="0"/>
      <p:bldP spid="18" grpId="0"/>
      <p:bldP spid="19" grpId="0"/>
      <p:bldP spid="23" grpId="0"/>
      <p:bldP spid="24" grpId="0"/>
      <p:bldP spid="25" grpId="0"/>
      <p:bldP spid="26" grpId="0"/>
      <p:bldP spid="27" grpId="0"/>
      <p:bldP spid="28"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a:grpSpLocks/>
          </p:cNvGrpSpPr>
          <p:nvPr/>
        </p:nvGrpSpPr>
        <p:grpSpPr bwMode="auto">
          <a:xfrm>
            <a:off x="5089525" y="1246188"/>
            <a:ext cx="2014538" cy="2014537"/>
            <a:chOff x="5182632" y="1700808"/>
            <a:chExt cx="2015329" cy="2015329"/>
          </a:xfrm>
        </p:grpSpPr>
        <p:sp>
          <p:nvSpPr>
            <p:cNvPr id="6" name="Oval 6"/>
            <p:cNvSpPr>
              <a:spLocks noChangeArrowheads="1"/>
            </p:cNvSpPr>
            <p:nvPr/>
          </p:nvSpPr>
          <p:spPr bwMode="auto">
            <a:xfrm>
              <a:off x="5182632" y="1700808"/>
              <a:ext cx="2015329" cy="2015329"/>
            </a:xfrm>
            <a:prstGeom prst="ellipse">
              <a:avLst/>
            </a:pr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buFont typeface="Arial" panose="020B0604020202020204" pitchFamily="34" charset="0"/>
                <a:buNone/>
                <a:defRPr/>
              </a:pPr>
              <a:endParaRPr lang="zh-CN" altLang="en-US"/>
            </a:p>
          </p:txBody>
        </p:sp>
        <p:sp>
          <p:nvSpPr>
            <p:cNvPr id="23575" name="Freeform 7"/>
            <p:cNvSpPr>
              <a:spLocks noEditPoints="1"/>
            </p:cNvSpPr>
            <p:nvPr/>
          </p:nvSpPr>
          <p:spPr bwMode="auto">
            <a:xfrm>
              <a:off x="5769194" y="1999060"/>
              <a:ext cx="886234" cy="1418826"/>
            </a:xfrm>
            <a:custGeom>
              <a:avLst/>
              <a:gdLst>
                <a:gd name="T0" fmla="*/ 59180936 w 991"/>
                <a:gd name="T1" fmla="*/ 0 h 1589"/>
                <a:gd name="T2" fmla="*/ 0 w 991"/>
                <a:gd name="T3" fmla="*/ 1209472822 h 1589"/>
                <a:gd name="T4" fmla="*/ 733362659 w 991"/>
                <a:gd name="T5" fmla="*/ 1266876789 h 1589"/>
                <a:gd name="T6" fmla="*/ 792543595 w 991"/>
                <a:gd name="T7" fmla="*/ 57403968 h 1589"/>
                <a:gd name="T8" fmla="*/ 320695980 w 991"/>
                <a:gd name="T9" fmla="*/ 30296266 h 1589"/>
                <a:gd name="T10" fmla="*/ 461450686 w 991"/>
                <a:gd name="T11" fmla="*/ 30296266 h 1589"/>
                <a:gd name="T12" fmla="*/ 461450686 w 991"/>
                <a:gd name="T13" fmla="*/ 70160901 h 1589"/>
                <a:gd name="T14" fmla="*/ 300702505 w 991"/>
                <a:gd name="T15" fmla="*/ 50228583 h 1589"/>
                <a:gd name="T16" fmla="*/ 602205393 w 991"/>
                <a:gd name="T17" fmla="*/ 1173595007 h 1589"/>
                <a:gd name="T18" fmla="*/ 577413198 w 991"/>
                <a:gd name="T19" fmla="*/ 1198310617 h 1589"/>
                <a:gd name="T20" fmla="*/ 143953555 w 991"/>
                <a:gd name="T21" fmla="*/ 1173595007 h 1589"/>
                <a:gd name="T22" fmla="*/ 168745750 w 991"/>
                <a:gd name="T23" fmla="*/ 1147284669 h 1589"/>
                <a:gd name="T24" fmla="*/ 602205393 w 991"/>
                <a:gd name="T25" fmla="*/ 1172000279 h 1589"/>
                <a:gd name="T26" fmla="*/ 692576221 w 991"/>
                <a:gd name="T27" fmla="*/ 1198310617 h 1589"/>
                <a:gd name="T28" fmla="*/ 667784026 w 991"/>
                <a:gd name="T29" fmla="*/ 1172797643 h 1589"/>
                <a:gd name="T30" fmla="*/ 718167905 w 991"/>
                <a:gd name="T31" fmla="*/ 1172797643 h 1589"/>
                <a:gd name="T32" fmla="*/ 722166242 w 991"/>
                <a:gd name="T33" fmla="*/ 1075529933 h 1589"/>
                <a:gd name="T34" fmla="*/ 70377353 w 991"/>
                <a:gd name="T35" fmla="*/ 1075529933 h 1589"/>
                <a:gd name="T36" fmla="*/ 722166242 w 991"/>
                <a:gd name="T37" fmla="*/ 112416736 h 1589"/>
                <a:gd name="T38" fmla="*/ 168745750 w 991"/>
                <a:gd name="T39" fmla="*/ 699214239 h 1589"/>
                <a:gd name="T40" fmla="*/ 277510182 w 991"/>
                <a:gd name="T41" fmla="*/ 800468770 h 1589"/>
                <a:gd name="T42" fmla="*/ 231125535 w 991"/>
                <a:gd name="T43" fmla="*/ 443287138 h 1589"/>
                <a:gd name="T44" fmla="*/ 115962512 w 991"/>
                <a:gd name="T45" fmla="*/ 800468770 h 1589"/>
                <a:gd name="T46" fmla="*/ 168745750 w 991"/>
                <a:gd name="T47" fmla="*/ 699214239 h 1589"/>
                <a:gd name="T48" fmla="*/ 177542808 w 991"/>
                <a:gd name="T49" fmla="*/ 656161040 h 1589"/>
                <a:gd name="T50" fmla="*/ 244720418 w 991"/>
                <a:gd name="T51" fmla="*/ 656161040 h 1589"/>
                <a:gd name="T52" fmla="*/ 364682161 w 991"/>
                <a:gd name="T53" fmla="*/ 652174220 h 1589"/>
                <a:gd name="T54" fmla="*/ 496638916 w 991"/>
                <a:gd name="T55" fmla="*/ 545339033 h 1589"/>
                <a:gd name="T56" fmla="*/ 335891629 w 991"/>
                <a:gd name="T57" fmla="*/ 443287138 h 1589"/>
                <a:gd name="T58" fmla="*/ 364682161 w 991"/>
                <a:gd name="T59" fmla="*/ 800468770 h 1589"/>
                <a:gd name="T60" fmla="*/ 364682161 w 991"/>
                <a:gd name="T61" fmla="*/ 484745608 h 1589"/>
                <a:gd name="T62" fmla="*/ 467048895 w 991"/>
                <a:gd name="T63" fmla="*/ 545339033 h 1589"/>
                <a:gd name="T64" fmla="*/ 364682161 w 991"/>
                <a:gd name="T65" fmla="*/ 609918385 h 1589"/>
                <a:gd name="T66" fmla="*/ 551821515 w 991"/>
                <a:gd name="T67" fmla="*/ 652174220 h 1589"/>
                <a:gd name="T68" fmla="*/ 684578652 w 991"/>
                <a:gd name="T69" fmla="*/ 545339033 h 1589"/>
                <a:gd name="T70" fmla="*/ 523030982 w 991"/>
                <a:gd name="T71" fmla="*/ 443287138 h 1589"/>
                <a:gd name="T72" fmla="*/ 551821515 w 991"/>
                <a:gd name="T73" fmla="*/ 800468770 h 1589"/>
                <a:gd name="T74" fmla="*/ 551821515 w 991"/>
                <a:gd name="T75" fmla="*/ 484745608 h 1589"/>
                <a:gd name="T76" fmla="*/ 654188249 w 991"/>
                <a:gd name="T77" fmla="*/ 545339033 h 1589"/>
                <a:gd name="T78" fmla="*/ 551821515 w 991"/>
                <a:gd name="T79" fmla="*/ 609918385 h 1589"/>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Lst>
              <a:ahLst/>
              <a:cxnLst>
                <a:cxn ang="T80">
                  <a:pos x="T0" y="T1"/>
                </a:cxn>
                <a:cxn ang="T81">
                  <a:pos x="T2" y="T3"/>
                </a:cxn>
                <a:cxn ang="T82">
                  <a:pos x="T4" y="T5"/>
                </a:cxn>
                <a:cxn ang="T83">
                  <a:pos x="T6" y="T7"/>
                </a:cxn>
                <a:cxn ang="T84">
                  <a:pos x="T8" y="T9"/>
                </a:cxn>
                <a:cxn ang="T85">
                  <a:pos x="T10" y="T11"/>
                </a:cxn>
                <a:cxn ang="T86">
                  <a:pos x="T12" y="T13"/>
                </a:cxn>
                <a:cxn ang="T87">
                  <a:pos x="T14" y="T15"/>
                </a:cxn>
                <a:cxn ang="T88">
                  <a:pos x="T16" y="T17"/>
                </a:cxn>
                <a:cxn ang="T89">
                  <a:pos x="T18" y="T19"/>
                </a:cxn>
                <a:cxn ang="T90">
                  <a:pos x="T20" y="T21"/>
                </a:cxn>
                <a:cxn ang="T91">
                  <a:pos x="T22" y="T23"/>
                </a:cxn>
                <a:cxn ang="T92">
                  <a:pos x="T24" y="T25"/>
                </a:cxn>
                <a:cxn ang="T93">
                  <a:pos x="T26" y="T27"/>
                </a:cxn>
                <a:cxn ang="T94">
                  <a:pos x="T28" y="T29"/>
                </a:cxn>
                <a:cxn ang="T95">
                  <a:pos x="T30" y="T31"/>
                </a:cxn>
                <a:cxn ang="T96">
                  <a:pos x="T32" y="T33"/>
                </a:cxn>
                <a:cxn ang="T97">
                  <a:pos x="T34" y="T35"/>
                </a:cxn>
                <a:cxn ang="T98">
                  <a:pos x="T36" y="T37"/>
                </a:cxn>
                <a:cxn ang="T99">
                  <a:pos x="T38" y="T39"/>
                </a:cxn>
                <a:cxn ang="T100">
                  <a:pos x="T40" y="T41"/>
                </a:cxn>
                <a:cxn ang="T101">
                  <a:pos x="T42" y="T43"/>
                </a:cxn>
                <a:cxn ang="T102">
                  <a:pos x="T44" y="T45"/>
                </a:cxn>
                <a:cxn ang="T103">
                  <a:pos x="T46" y="T47"/>
                </a:cxn>
                <a:cxn ang="T104">
                  <a:pos x="T48" y="T49"/>
                </a:cxn>
                <a:cxn ang="T105">
                  <a:pos x="T50" y="T51"/>
                </a:cxn>
                <a:cxn ang="T106">
                  <a:pos x="T52" y="T53"/>
                </a:cxn>
                <a:cxn ang="T107">
                  <a:pos x="T54" y="T55"/>
                </a:cxn>
                <a:cxn ang="T108">
                  <a:pos x="T56" y="T57"/>
                </a:cxn>
                <a:cxn ang="T109">
                  <a:pos x="T58" y="T59"/>
                </a:cxn>
                <a:cxn ang="T110">
                  <a:pos x="T60" y="T61"/>
                </a:cxn>
                <a:cxn ang="T111">
                  <a:pos x="T62" y="T63"/>
                </a:cxn>
                <a:cxn ang="T112">
                  <a:pos x="T64" y="T65"/>
                </a:cxn>
                <a:cxn ang="T113">
                  <a:pos x="T66" y="T67"/>
                </a:cxn>
                <a:cxn ang="T114">
                  <a:pos x="T68" y="T69"/>
                </a:cxn>
                <a:cxn ang="T115">
                  <a:pos x="T70" y="T71"/>
                </a:cxn>
                <a:cxn ang="T116">
                  <a:pos x="T72" y="T73"/>
                </a:cxn>
                <a:cxn ang="T117">
                  <a:pos x="T74" y="T75"/>
                </a:cxn>
                <a:cxn ang="T118">
                  <a:pos x="T76" y="T77"/>
                </a:cxn>
                <a:cxn ang="T119">
                  <a:pos x="T78" y="T79"/>
                </a:cxn>
              </a:cxnLst>
              <a:rect l="0" t="0" r="r" b="b"/>
              <a:pathLst>
                <a:path w="991" h="1589">
                  <a:moveTo>
                    <a:pt x="917" y="0"/>
                  </a:moveTo>
                  <a:lnTo>
                    <a:pt x="74" y="0"/>
                  </a:lnTo>
                  <a:cubicBezTo>
                    <a:pt x="33" y="0"/>
                    <a:pt x="0" y="32"/>
                    <a:pt x="0" y="72"/>
                  </a:cubicBezTo>
                  <a:lnTo>
                    <a:pt x="0" y="1517"/>
                  </a:lnTo>
                  <a:cubicBezTo>
                    <a:pt x="0" y="1556"/>
                    <a:pt x="33" y="1589"/>
                    <a:pt x="74" y="1589"/>
                  </a:cubicBezTo>
                  <a:lnTo>
                    <a:pt x="917" y="1589"/>
                  </a:lnTo>
                  <a:cubicBezTo>
                    <a:pt x="957" y="1589"/>
                    <a:pt x="991" y="1556"/>
                    <a:pt x="991" y="1517"/>
                  </a:cubicBezTo>
                  <a:lnTo>
                    <a:pt x="991" y="72"/>
                  </a:lnTo>
                  <a:cubicBezTo>
                    <a:pt x="991" y="32"/>
                    <a:pt x="957" y="0"/>
                    <a:pt x="917" y="0"/>
                  </a:cubicBezTo>
                  <a:close/>
                  <a:moveTo>
                    <a:pt x="401" y="38"/>
                  </a:moveTo>
                  <a:lnTo>
                    <a:pt x="401" y="38"/>
                  </a:lnTo>
                  <a:lnTo>
                    <a:pt x="577" y="38"/>
                  </a:lnTo>
                  <a:cubicBezTo>
                    <a:pt x="591" y="38"/>
                    <a:pt x="602" y="49"/>
                    <a:pt x="602" y="63"/>
                  </a:cubicBezTo>
                  <a:cubicBezTo>
                    <a:pt x="602" y="77"/>
                    <a:pt x="591" y="88"/>
                    <a:pt x="577" y="88"/>
                  </a:cubicBezTo>
                  <a:lnTo>
                    <a:pt x="401" y="88"/>
                  </a:lnTo>
                  <a:cubicBezTo>
                    <a:pt x="387" y="88"/>
                    <a:pt x="376" y="77"/>
                    <a:pt x="376" y="63"/>
                  </a:cubicBezTo>
                  <a:cubicBezTo>
                    <a:pt x="376" y="49"/>
                    <a:pt x="387" y="38"/>
                    <a:pt x="401" y="38"/>
                  </a:cubicBezTo>
                  <a:close/>
                  <a:moveTo>
                    <a:pt x="753" y="1472"/>
                  </a:moveTo>
                  <a:lnTo>
                    <a:pt x="753" y="1472"/>
                  </a:lnTo>
                  <a:cubicBezTo>
                    <a:pt x="753" y="1489"/>
                    <a:pt x="739" y="1503"/>
                    <a:pt x="722" y="1503"/>
                  </a:cubicBezTo>
                  <a:lnTo>
                    <a:pt x="211" y="1503"/>
                  </a:lnTo>
                  <a:cubicBezTo>
                    <a:pt x="194" y="1503"/>
                    <a:pt x="180" y="1489"/>
                    <a:pt x="180" y="1472"/>
                  </a:cubicBezTo>
                  <a:lnTo>
                    <a:pt x="180" y="1470"/>
                  </a:lnTo>
                  <a:cubicBezTo>
                    <a:pt x="180" y="1453"/>
                    <a:pt x="194" y="1439"/>
                    <a:pt x="211" y="1439"/>
                  </a:cubicBezTo>
                  <a:lnTo>
                    <a:pt x="722" y="1439"/>
                  </a:lnTo>
                  <a:cubicBezTo>
                    <a:pt x="739" y="1439"/>
                    <a:pt x="753" y="1453"/>
                    <a:pt x="753" y="1470"/>
                  </a:cubicBezTo>
                  <a:lnTo>
                    <a:pt x="753" y="1472"/>
                  </a:lnTo>
                  <a:close/>
                  <a:moveTo>
                    <a:pt x="866" y="1503"/>
                  </a:moveTo>
                  <a:lnTo>
                    <a:pt x="866" y="1503"/>
                  </a:lnTo>
                  <a:cubicBezTo>
                    <a:pt x="849" y="1503"/>
                    <a:pt x="835" y="1488"/>
                    <a:pt x="835" y="1471"/>
                  </a:cubicBezTo>
                  <a:cubicBezTo>
                    <a:pt x="835" y="1453"/>
                    <a:pt x="849" y="1439"/>
                    <a:pt x="866" y="1439"/>
                  </a:cubicBezTo>
                  <a:cubicBezTo>
                    <a:pt x="884" y="1439"/>
                    <a:pt x="898" y="1453"/>
                    <a:pt x="898" y="1471"/>
                  </a:cubicBezTo>
                  <a:cubicBezTo>
                    <a:pt x="898" y="1488"/>
                    <a:pt x="884" y="1503"/>
                    <a:pt x="866" y="1503"/>
                  </a:cubicBezTo>
                  <a:close/>
                  <a:moveTo>
                    <a:pt x="903" y="1349"/>
                  </a:moveTo>
                  <a:lnTo>
                    <a:pt x="903" y="1349"/>
                  </a:lnTo>
                  <a:lnTo>
                    <a:pt x="88" y="1349"/>
                  </a:lnTo>
                  <a:lnTo>
                    <a:pt x="88" y="141"/>
                  </a:lnTo>
                  <a:lnTo>
                    <a:pt x="903" y="141"/>
                  </a:lnTo>
                  <a:lnTo>
                    <a:pt x="903" y="1349"/>
                  </a:lnTo>
                  <a:close/>
                  <a:moveTo>
                    <a:pt x="211" y="877"/>
                  </a:moveTo>
                  <a:lnTo>
                    <a:pt x="320" y="877"/>
                  </a:lnTo>
                  <a:lnTo>
                    <a:pt x="347" y="1004"/>
                  </a:lnTo>
                  <a:lnTo>
                    <a:pt x="387" y="1004"/>
                  </a:lnTo>
                  <a:lnTo>
                    <a:pt x="289" y="556"/>
                  </a:lnTo>
                  <a:lnTo>
                    <a:pt x="247" y="556"/>
                  </a:lnTo>
                  <a:lnTo>
                    <a:pt x="145" y="1004"/>
                  </a:lnTo>
                  <a:lnTo>
                    <a:pt x="183" y="1004"/>
                  </a:lnTo>
                  <a:lnTo>
                    <a:pt x="211" y="877"/>
                  </a:lnTo>
                  <a:close/>
                  <a:moveTo>
                    <a:pt x="306" y="823"/>
                  </a:moveTo>
                  <a:lnTo>
                    <a:pt x="222" y="823"/>
                  </a:lnTo>
                  <a:lnTo>
                    <a:pt x="266" y="623"/>
                  </a:lnTo>
                  <a:lnTo>
                    <a:pt x="306" y="823"/>
                  </a:lnTo>
                  <a:close/>
                  <a:moveTo>
                    <a:pt x="456" y="1004"/>
                  </a:moveTo>
                  <a:lnTo>
                    <a:pt x="456" y="818"/>
                  </a:lnTo>
                  <a:lnTo>
                    <a:pt x="541" y="818"/>
                  </a:lnTo>
                  <a:cubicBezTo>
                    <a:pt x="592" y="815"/>
                    <a:pt x="619" y="770"/>
                    <a:pt x="621" y="684"/>
                  </a:cubicBezTo>
                  <a:cubicBezTo>
                    <a:pt x="619" y="602"/>
                    <a:pt x="592" y="559"/>
                    <a:pt x="541" y="556"/>
                  </a:cubicBezTo>
                  <a:lnTo>
                    <a:pt x="420" y="556"/>
                  </a:lnTo>
                  <a:lnTo>
                    <a:pt x="420" y="1004"/>
                  </a:lnTo>
                  <a:lnTo>
                    <a:pt x="456" y="1004"/>
                  </a:lnTo>
                  <a:close/>
                  <a:moveTo>
                    <a:pt x="456" y="765"/>
                  </a:moveTo>
                  <a:lnTo>
                    <a:pt x="456" y="608"/>
                  </a:lnTo>
                  <a:lnTo>
                    <a:pt x="530" y="608"/>
                  </a:lnTo>
                  <a:cubicBezTo>
                    <a:pt x="566" y="608"/>
                    <a:pt x="584" y="633"/>
                    <a:pt x="584" y="684"/>
                  </a:cubicBezTo>
                  <a:cubicBezTo>
                    <a:pt x="585" y="739"/>
                    <a:pt x="566" y="766"/>
                    <a:pt x="529" y="765"/>
                  </a:cubicBezTo>
                  <a:lnTo>
                    <a:pt x="456" y="765"/>
                  </a:lnTo>
                  <a:close/>
                  <a:moveTo>
                    <a:pt x="690" y="1004"/>
                  </a:moveTo>
                  <a:lnTo>
                    <a:pt x="690" y="818"/>
                  </a:lnTo>
                  <a:lnTo>
                    <a:pt x="775" y="818"/>
                  </a:lnTo>
                  <a:cubicBezTo>
                    <a:pt x="826" y="815"/>
                    <a:pt x="853" y="770"/>
                    <a:pt x="856" y="684"/>
                  </a:cubicBezTo>
                  <a:cubicBezTo>
                    <a:pt x="853" y="602"/>
                    <a:pt x="826" y="559"/>
                    <a:pt x="775" y="556"/>
                  </a:cubicBezTo>
                  <a:lnTo>
                    <a:pt x="654" y="556"/>
                  </a:lnTo>
                  <a:lnTo>
                    <a:pt x="654" y="1004"/>
                  </a:lnTo>
                  <a:lnTo>
                    <a:pt x="690" y="1004"/>
                  </a:lnTo>
                  <a:close/>
                  <a:moveTo>
                    <a:pt x="690" y="765"/>
                  </a:moveTo>
                  <a:lnTo>
                    <a:pt x="690" y="608"/>
                  </a:lnTo>
                  <a:lnTo>
                    <a:pt x="764" y="608"/>
                  </a:lnTo>
                  <a:cubicBezTo>
                    <a:pt x="800" y="608"/>
                    <a:pt x="818" y="633"/>
                    <a:pt x="818" y="684"/>
                  </a:cubicBezTo>
                  <a:cubicBezTo>
                    <a:pt x="819" y="739"/>
                    <a:pt x="801" y="766"/>
                    <a:pt x="763" y="765"/>
                  </a:cubicBezTo>
                  <a:lnTo>
                    <a:pt x="690" y="765"/>
                  </a:lnTo>
                  <a:close/>
                </a:path>
              </a:pathLst>
            </a:custGeom>
            <a:solidFill>
              <a:srgbClr val="FFFFFF"/>
            </a:solidFill>
            <a:ln w="9525">
              <a:noFill/>
              <a:round/>
              <a:headEnd/>
              <a:tailEnd/>
            </a:ln>
          </p:spPr>
          <p:txBody>
            <a:bodyPr/>
            <a:lstStyle/>
            <a:p>
              <a:endParaRPr lang="zh-CN" altLang="en-US"/>
            </a:p>
          </p:txBody>
        </p:sp>
      </p:grpSp>
      <p:grpSp>
        <p:nvGrpSpPr>
          <p:cNvPr id="8" name="组合 7"/>
          <p:cNvGrpSpPr>
            <a:grpSpLocks/>
          </p:cNvGrpSpPr>
          <p:nvPr/>
        </p:nvGrpSpPr>
        <p:grpSpPr bwMode="auto">
          <a:xfrm>
            <a:off x="8401050" y="1246188"/>
            <a:ext cx="2017713" cy="2014537"/>
            <a:chOff x="8758812" y="1700808"/>
            <a:chExt cx="2016749" cy="2015329"/>
          </a:xfrm>
        </p:grpSpPr>
        <p:sp>
          <p:nvSpPr>
            <p:cNvPr id="9" name="Oval 8"/>
            <p:cNvSpPr>
              <a:spLocks noChangeArrowheads="1"/>
            </p:cNvSpPr>
            <p:nvPr/>
          </p:nvSpPr>
          <p:spPr bwMode="auto">
            <a:xfrm>
              <a:off x="8758812" y="1700808"/>
              <a:ext cx="2016749" cy="2015329"/>
            </a:xfrm>
            <a:prstGeom prst="ellipse">
              <a:avLst/>
            </a:prstGeom>
            <a:solidFill>
              <a:schemeClr val="tx1">
                <a:lumMod val="65000"/>
                <a:lumOff val="35000"/>
              </a:schemeClr>
            </a:solidFill>
            <a:ln>
              <a:noFill/>
            </a:ln>
            <a:extLst>
              <a:ext uri="{91240B29-F687-4F45-9708-019B960494DF}">
                <a14:hiddenLine xmlns:a14="http://schemas.microsoft.com/office/drawing/2010/main" xmlns="" w="9525">
                  <a:solidFill>
                    <a:srgbClr val="000000"/>
                  </a:solidFill>
                  <a:round/>
                  <a:headEnd/>
                  <a:tailEnd/>
                </a14:hiddenLine>
              </a:ext>
            </a:extLst>
          </p:spPr>
          <p:txBody>
            <a:bodyPr/>
            <a:lstStyle/>
            <a:p>
              <a:pPr eaLnBrk="1" hangingPunct="1">
                <a:buFont typeface="Arial" panose="020B0604020202020204" pitchFamily="34" charset="0"/>
                <a:buNone/>
                <a:defRPr/>
              </a:pPr>
              <a:endParaRPr lang="zh-CN" altLang="en-US"/>
            </a:p>
          </p:txBody>
        </p:sp>
        <p:sp>
          <p:nvSpPr>
            <p:cNvPr id="23573" name="Freeform 9"/>
            <p:cNvSpPr>
              <a:spLocks noEditPoints="1"/>
            </p:cNvSpPr>
            <p:nvPr/>
          </p:nvSpPr>
          <p:spPr bwMode="auto">
            <a:xfrm>
              <a:off x="9081207" y="2189373"/>
              <a:ext cx="1380479" cy="1038200"/>
            </a:xfrm>
            <a:custGeom>
              <a:avLst/>
              <a:gdLst>
                <a:gd name="T0" fmla="*/ 33531790 w 1545"/>
                <a:gd name="T1" fmla="*/ 0 h 1162"/>
                <a:gd name="T2" fmla="*/ 0 w 1545"/>
                <a:gd name="T3" fmla="*/ 743987343 h 1162"/>
                <a:gd name="T4" fmla="*/ 1199945407 w 1545"/>
                <a:gd name="T5" fmla="*/ 776716554 h 1162"/>
                <a:gd name="T6" fmla="*/ 1233477197 w 1545"/>
                <a:gd name="T7" fmla="*/ 32729210 h 1162"/>
                <a:gd name="T8" fmla="*/ 691385878 w 1545"/>
                <a:gd name="T9" fmla="*/ 724031031 h 1162"/>
                <a:gd name="T10" fmla="*/ 678612203 w 1545"/>
                <a:gd name="T11" fmla="*/ 736005176 h 1162"/>
                <a:gd name="T12" fmla="*/ 543688028 w 1545"/>
                <a:gd name="T13" fmla="*/ 724031031 h 1162"/>
                <a:gd name="T14" fmla="*/ 555663795 w 1545"/>
                <a:gd name="T15" fmla="*/ 706469190 h 1162"/>
                <a:gd name="T16" fmla="*/ 691385878 w 1545"/>
                <a:gd name="T17" fmla="*/ 718443335 h 1162"/>
                <a:gd name="T18" fmla="*/ 1182381604 w 1545"/>
                <a:gd name="T19" fmla="*/ 652984914 h 1162"/>
                <a:gd name="T20" fmla="*/ 51095593 w 1545"/>
                <a:gd name="T21" fmla="*/ 652984914 h 1162"/>
                <a:gd name="T22" fmla="*/ 1182381604 w 1545"/>
                <a:gd name="T23" fmla="*/ 51887664 h 1162"/>
                <a:gd name="T24" fmla="*/ 804754030 w 1545"/>
                <a:gd name="T25" fmla="*/ 864526652 h 1162"/>
                <a:gd name="T26" fmla="*/ 517341877 w 1545"/>
                <a:gd name="T27" fmla="*/ 798270372 h 1162"/>
                <a:gd name="T28" fmla="*/ 804754030 w 1545"/>
                <a:gd name="T29" fmla="*/ 864526652 h 1162"/>
                <a:gd name="T30" fmla="*/ 380820992 w 1545"/>
                <a:gd name="T31" fmla="*/ 927589707 h 1162"/>
                <a:gd name="T32" fmla="*/ 839083729 w 1545"/>
                <a:gd name="T33" fmla="*/ 883685105 h 1162"/>
                <a:gd name="T34" fmla="*/ 245098909 w 1545"/>
                <a:gd name="T35" fmla="*/ 439048704 h 1162"/>
                <a:gd name="T36" fmla="*/ 425529748 w 1545"/>
                <a:gd name="T37" fmla="*/ 541227419 h 1162"/>
                <a:gd name="T38" fmla="*/ 348886805 w 1545"/>
                <a:gd name="T39" fmla="*/ 183602364 h 1162"/>
                <a:gd name="T40" fmla="*/ 157278106 w 1545"/>
                <a:gd name="T41" fmla="*/ 541227419 h 1162"/>
                <a:gd name="T42" fmla="*/ 245098909 w 1545"/>
                <a:gd name="T43" fmla="*/ 439048704 h 1162"/>
                <a:gd name="T44" fmla="*/ 259469293 w 1545"/>
                <a:gd name="T45" fmla="*/ 396739821 h 1162"/>
                <a:gd name="T46" fmla="*/ 372038644 w 1545"/>
                <a:gd name="T47" fmla="*/ 396739821 h 1162"/>
                <a:gd name="T48" fmla="*/ 570832087 w 1545"/>
                <a:gd name="T49" fmla="*/ 392748737 h 1162"/>
                <a:gd name="T50" fmla="*/ 791181554 w 1545"/>
                <a:gd name="T51" fmla="*/ 285781079 h 1162"/>
                <a:gd name="T52" fmla="*/ 522930806 w 1545"/>
                <a:gd name="T53" fmla="*/ 183602364 h 1162"/>
                <a:gd name="T54" fmla="*/ 570832087 w 1545"/>
                <a:gd name="T55" fmla="*/ 541227419 h 1162"/>
                <a:gd name="T56" fmla="*/ 570832087 w 1545"/>
                <a:gd name="T57" fmla="*/ 225112495 h 1162"/>
                <a:gd name="T58" fmla="*/ 740884762 w 1545"/>
                <a:gd name="T59" fmla="*/ 285781079 h 1162"/>
                <a:gd name="T60" fmla="*/ 570832087 w 1545"/>
                <a:gd name="T61" fmla="*/ 349641994 h 1162"/>
                <a:gd name="T62" fmla="*/ 882993683 w 1545"/>
                <a:gd name="T63" fmla="*/ 392748737 h 1162"/>
                <a:gd name="T64" fmla="*/ 1102545242 w 1545"/>
                <a:gd name="T65" fmla="*/ 285781079 h 1162"/>
                <a:gd name="T66" fmla="*/ 834293601 w 1545"/>
                <a:gd name="T67" fmla="*/ 183602364 h 1162"/>
                <a:gd name="T68" fmla="*/ 882993683 w 1545"/>
                <a:gd name="T69" fmla="*/ 541227419 h 1162"/>
                <a:gd name="T70" fmla="*/ 882993683 w 1545"/>
                <a:gd name="T71" fmla="*/ 225112495 h 1162"/>
                <a:gd name="T72" fmla="*/ 1052247557 w 1545"/>
                <a:gd name="T73" fmla="*/ 285781079 h 1162"/>
                <a:gd name="T74" fmla="*/ 882993683 w 1545"/>
                <a:gd name="T75" fmla="*/ 349641994 h 1162"/>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0" t="0" r="r" b="b"/>
              <a:pathLst>
                <a:path w="1545" h="1162">
                  <a:moveTo>
                    <a:pt x="1503" y="0"/>
                  </a:moveTo>
                  <a:lnTo>
                    <a:pt x="42" y="0"/>
                  </a:lnTo>
                  <a:cubicBezTo>
                    <a:pt x="19" y="0"/>
                    <a:pt x="0" y="18"/>
                    <a:pt x="0" y="41"/>
                  </a:cubicBezTo>
                  <a:lnTo>
                    <a:pt x="0" y="932"/>
                  </a:lnTo>
                  <a:cubicBezTo>
                    <a:pt x="0" y="955"/>
                    <a:pt x="19" y="973"/>
                    <a:pt x="42" y="973"/>
                  </a:cubicBezTo>
                  <a:lnTo>
                    <a:pt x="1503" y="973"/>
                  </a:lnTo>
                  <a:cubicBezTo>
                    <a:pt x="1526" y="973"/>
                    <a:pt x="1545" y="955"/>
                    <a:pt x="1545" y="932"/>
                  </a:cubicBezTo>
                  <a:lnTo>
                    <a:pt x="1545" y="41"/>
                  </a:lnTo>
                  <a:cubicBezTo>
                    <a:pt x="1545" y="18"/>
                    <a:pt x="1526" y="0"/>
                    <a:pt x="1503" y="0"/>
                  </a:cubicBezTo>
                  <a:close/>
                  <a:moveTo>
                    <a:pt x="866" y="907"/>
                  </a:moveTo>
                  <a:lnTo>
                    <a:pt x="866" y="907"/>
                  </a:lnTo>
                  <a:cubicBezTo>
                    <a:pt x="866" y="915"/>
                    <a:pt x="859" y="922"/>
                    <a:pt x="850" y="922"/>
                  </a:cubicBezTo>
                  <a:lnTo>
                    <a:pt x="696" y="922"/>
                  </a:lnTo>
                  <a:cubicBezTo>
                    <a:pt x="687" y="922"/>
                    <a:pt x="681" y="915"/>
                    <a:pt x="681" y="907"/>
                  </a:cubicBezTo>
                  <a:lnTo>
                    <a:pt x="681" y="900"/>
                  </a:lnTo>
                  <a:cubicBezTo>
                    <a:pt x="681" y="892"/>
                    <a:pt x="687" y="885"/>
                    <a:pt x="696" y="885"/>
                  </a:cubicBezTo>
                  <a:lnTo>
                    <a:pt x="850" y="885"/>
                  </a:lnTo>
                  <a:cubicBezTo>
                    <a:pt x="859" y="885"/>
                    <a:pt x="866" y="892"/>
                    <a:pt x="866" y="900"/>
                  </a:cubicBezTo>
                  <a:lnTo>
                    <a:pt x="866" y="907"/>
                  </a:lnTo>
                  <a:close/>
                  <a:moveTo>
                    <a:pt x="1481" y="818"/>
                  </a:moveTo>
                  <a:lnTo>
                    <a:pt x="1481" y="818"/>
                  </a:lnTo>
                  <a:lnTo>
                    <a:pt x="64" y="818"/>
                  </a:lnTo>
                  <a:lnTo>
                    <a:pt x="64" y="65"/>
                  </a:lnTo>
                  <a:lnTo>
                    <a:pt x="1481" y="65"/>
                  </a:lnTo>
                  <a:lnTo>
                    <a:pt x="1481" y="818"/>
                  </a:lnTo>
                  <a:close/>
                  <a:moveTo>
                    <a:pt x="1008" y="1083"/>
                  </a:moveTo>
                  <a:lnTo>
                    <a:pt x="537" y="1083"/>
                  </a:lnTo>
                  <a:lnTo>
                    <a:pt x="648" y="1000"/>
                  </a:lnTo>
                  <a:lnTo>
                    <a:pt x="897" y="1000"/>
                  </a:lnTo>
                  <a:lnTo>
                    <a:pt x="1008" y="1083"/>
                  </a:lnTo>
                  <a:close/>
                  <a:moveTo>
                    <a:pt x="1051" y="1162"/>
                  </a:moveTo>
                  <a:lnTo>
                    <a:pt x="477" y="1162"/>
                  </a:lnTo>
                  <a:lnTo>
                    <a:pt x="477" y="1107"/>
                  </a:lnTo>
                  <a:lnTo>
                    <a:pt x="1051" y="1107"/>
                  </a:lnTo>
                  <a:lnTo>
                    <a:pt x="1051" y="1162"/>
                  </a:lnTo>
                  <a:close/>
                  <a:moveTo>
                    <a:pt x="307" y="550"/>
                  </a:moveTo>
                  <a:lnTo>
                    <a:pt x="489" y="550"/>
                  </a:lnTo>
                  <a:lnTo>
                    <a:pt x="533" y="678"/>
                  </a:lnTo>
                  <a:lnTo>
                    <a:pt x="600" y="678"/>
                  </a:lnTo>
                  <a:lnTo>
                    <a:pt x="437" y="230"/>
                  </a:lnTo>
                  <a:lnTo>
                    <a:pt x="367" y="230"/>
                  </a:lnTo>
                  <a:lnTo>
                    <a:pt x="197" y="678"/>
                  </a:lnTo>
                  <a:lnTo>
                    <a:pt x="260" y="678"/>
                  </a:lnTo>
                  <a:lnTo>
                    <a:pt x="307" y="550"/>
                  </a:lnTo>
                  <a:close/>
                  <a:moveTo>
                    <a:pt x="466" y="497"/>
                  </a:moveTo>
                  <a:lnTo>
                    <a:pt x="325" y="497"/>
                  </a:lnTo>
                  <a:lnTo>
                    <a:pt x="399" y="297"/>
                  </a:lnTo>
                  <a:lnTo>
                    <a:pt x="466" y="497"/>
                  </a:lnTo>
                  <a:close/>
                  <a:moveTo>
                    <a:pt x="715" y="678"/>
                  </a:moveTo>
                  <a:lnTo>
                    <a:pt x="715" y="492"/>
                  </a:lnTo>
                  <a:lnTo>
                    <a:pt x="856" y="492"/>
                  </a:lnTo>
                  <a:cubicBezTo>
                    <a:pt x="942" y="489"/>
                    <a:pt x="986" y="444"/>
                    <a:pt x="991" y="358"/>
                  </a:cubicBezTo>
                  <a:cubicBezTo>
                    <a:pt x="986" y="276"/>
                    <a:pt x="942" y="233"/>
                    <a:pt x="856" y="230"/>
                  </a:cubicBezTo>
                  <a:lnTo>
                    <a:pt x="655" y="230"/>
                  </a:lnTo>
                  <a:lnTo>
                    <a:pt x="655" y="678"/>
                  </a:lnTo>
                  <a:lnTo>
                    <a:pt x="715" y="678"/>
                  </a:lnTo>
                  <a:close/>
                  <a:moveTo>
                    <a:pt x="715" y="438"/>
                  </a:moveTo>
                  <a:lnTo>
                    <a:pt x="715" y="282"/>
                  </a:lnTo>
                  <a:lnTo>
                    <a:pt x="838" y="282"/>
                  </a:lnTo>
                  <a:cubicBezTo>
                    <a:pt x="898" y="282"/>
                    <a:pt x="928" y="307"/>
                    <a:pt x="928" y="358"/>
                  </a:cubicBezTo>
                  <a:cubicBezTo>
                    <a:pt x="930" y="413"/>
                    <a:pt x="899" y="440"/>
                    <a:pt x="836" y="438"/>
                  </a:cubicBezTo>
                  <a:lnTo>
                    <a:pt x="715" y="438"/>
                  </a:lnTo>
                  <a:close/>
                  <a:moveTo>
                    <a:pt x="1106" y="678"/>
                  </a:moveTo>
                  <a:lnTo>
                    <a:pt x="1106" y="492"/>
                  </a:lnTo>
                  <a:lnTo>
                    <a:pt x="1247" y="492"/>
                  </a:lnTo>
                  <a:cubicBezTo>
                    <a:pt x="1332" y="489"/>
                    <a:pt x="1377" y="444"/>
                    <a:pt x="1381" y="358"/>
                  </a:cubicBezTo>
                  <a:cubicBezTo>
                    <a:pt x="1377" y="276"/>
                    <a:pt x="1332" y="233"/>
                    <a:pt x="1247" y="230"/>
                  </a:cubicBezTo>
                  <a:lnTo>
                    <a:pt x="1045" y="230"/>
                  </a:lnTo>
                  <a:lnTo>
                    <a:pt x="1045" y="678"/>
                  </a:lnTo>
                  <a:lnTo>
                    <a:pt x="1106" y="678"/>
                  </a:lnTo>
                  <a:close/>
                  <a:moveTo>
                    <a:pt x="1106" y="438"/>
                  </a:moveTo>
                  <a:lnTo>
                    <a:pt x="1106" y="282"/>
                  </a:lnTo>
                  <a:lnTo>
                    <a:pt x="1229" y="282"/>
                  </a:lnTo>
                  <a:cubicBezTo>
                    <a:pt x="1289" y="282"/>
                    <a:pt x="1318" y="307"/>
                    <a:pt x="1318" y="358"/>
                  </a:cubicBezTo>
                  <a:cubicBezTo>
                    <a:pt x="1320" y="413"/>
                    <a:pt x="1289" y="440"/>
                    <a:pt x="1227" y="438"/>
                  </a:cubicBezTo>
                  <a:lnTo>
                    <a:pt x="1106" y="438"/>
                  </a:lnTo>
                  <a:close/>
                </a:path>
              </a:pathLst>
            </a:custGeom>
            <a:solidFill>
              <a:srgbClr val="FFFFFF"/>
            </a:solidFill>
            <a:ln w="9525">
              <a:noFill/>
              <a:round/>
              <a:headEnd/>
              <a:tailEnd/>
            </a:ln>
          </p:spPr>
          <p:txBody>
            <a:bodyPr/>
            <a:lstStyle/>
            <a:p>
              <a:endParaRPr lang="zh-CN" altLang="en-US"/>
            </a:p>
          </p:txBody>
        </p:sp>
      </p:grpSp>
      <p:grpSp>
        <p:nvGrpSpPr>
          <p:cNvPr id="11" name="组合 10"/>
          <p:cNvGrpSpPr>
            <a:grpSpLocks/>
          </p:cNvGrpSpPr>
          <p:nvPr/>
        </p:nvGrpSpPr>
        <p:grpSpPr bwMode="auto">
          <a:xfrm>
            <a:off x="1833563" y="1246188"/>
            <a:ext cx="2017712" cy="2014537"/>
            <a:chOff x="1204523" y="1700808"/>
            <a:chExt cx="2016749" cy="2015329"/>
          </a:xfrm>
        </p:grpSpPr>
        <p:sp>
          <p:nvSpPr>
            <p:cNvPr id="12" name="Oval 10"/>
            <p:cNvSpPr>
              <a:spLocks noChangeArrowheads="1"/>
            </p:cNvSpPr>
            <p:nvPr/>
          </p:nvSpPr>
          <p:spPr bwMode="auto">
            <a:xfrm>
              <a:off x="1204523" y="1700808"/>
              <a:ext cx="2016749" cy="2015329"/>
            </a:xfrm>
            <a:prstGeom prst="ellipse">
              <a:avLst/>
            </a:prstGeom>
            <a:solidFill>
              <a:schemeClr val="tx1">
                <a:lumMod val="65000"/>
                <a:lumOff val="35000"/>
              </a:schemeClr>
            </a:solidFill>
            <a:ln>
              <a:noFill/>
            </a:ln>
          </p:spPr>
          <p:txBody>
            <a:bodyPr/>
            <a:lstStyle/>
            <a:p>
              <a:pPr eaLnBrk="1" hangingPunct="1">
                <a:buFont typeface="Arial" panose="020B0604020202020204" pitchFamily="34" charset="0"/>
                <a:buNone/>
                <a:defRPr/>
              </a:pPr>
              <a:endParaRPr lang="zh-CN" altLang="en-US"/>
            </a:p>
          </p:txBody>
        </p:sp>
        <p:sp>
          <p:nvSpPr>
            <p:cNvPr id="23571" name="Freeform 11"/>
            <p:cNvSpPr>
              <a:spLocks noEditPoints="1"/>
            </p:cNvSpPr>
            <p:nvPr/>
          </p:nvSpPr>
          <p:spPr bwMode="auto">
            <a:xfrm>
              <a:off x="1453066" y="2193633"/>
              <a:ext cx="1560850" cy="1029678"/>
            </a:xfrm>
            <a:custGeom>
              <a:avLst/>
              <a:gdLst>
                <a:gd name="T0" fmla="*/ 1033727636 w 1747"/>
                <a:gd name="T1" fmla="*/ 300145783 h 1154"/>
                <a:gd name="T2" fmla="*/ 1005789583 w 1747"/>
                <a:gd name="T3" fmla="*/ 0 h 1154"/>
                <a:gd name="T4" fmla="*/ 511675578 w 1747"/>
                <a:gd name="T5" fmla="*/ 820823789 h 1154"/>
                <a:gd name="T6" fmla="*/ 47096214 w 1747"/>
                <a:gd name="T7" fmla="*/ 820823789 h 1154"/>
                <a:gd name="T8" fmla="*/ 1394535044 w 1747"/>
                <a:gd name="T9" fmla="*/ 918749379 h 1154"/>
                <a:gd name="T10" fmla="*/ 296148728 w 1747"/>
                <a:gd name="T11" fmla="*/ 765889487 h 1154"/>
                <a:gd name="T12" fmla="*/ 215525956 w 1747"/>
                <a:gd name="T13" fmla="*/ 687071829 h 1154"/>
                <a:gd name="T14" fmla="*/ 296148728 w 1747"/>
                <a:gd name="T15" fmla="*/ 660798979 h 1154"/>
                <a:gd name="T16" fmla="*/ 215525956 w 1747"/>
                <a:gd name="T17" fmla="*/ 581980430 h 1154"/>
                <a:gd name="T18" fmla="*/ 296148728 w 1747"/>
                <a:gd name="T19" fmla="*/ 550135362 h 1154"/>
                <a:gd name="T20" fmla="*/ 215525956 w 1747"/>
                <a:gd name="T21" fmla="*/ 471316813 h 1154"/>
                <a:gd name="T22" fmla="*/ 296148728 w 1747"/>
                <a:gd name="T23" fmla="*/ 445043963 h 1154"/>
                <a:gd name="T24" fmla="*/ 215525956 w 1747"/>
                <a:gd name="T25" fmla="*/ 366226306 h 1154"/>
                <a:gd name="T26" fmla="*/ 418280997 w 1747"/>
                <a:gd name="T27" fmla="*/ 765889487 h 1154"/>
                <a:gd name="T28" fmla="*/ 336859484 w 1747"/>
                <a:gd name="T29" fmla="*/ 687071829 h 1154"/>
                <a:gd name="T30" fmla="*/ 418280997 w 1747"/>
                <a:gd name="T31" fmla="*/ 660798979 h 1154"/>
                <a:gd name="T32" fmla="*/ 336859484 w 1747"/>
                <a:gd name="T33" fmla="*/ 581980430 h 1154"/>
                <a:gd name="T34" fmla="*/ 418280997 w 1747"/>
                <a:gd name="T35" fmla="*/ 550135362 h 1154"/>
                <a:gd name="T36" fmla="*/ 336859484 w 1747"/>
                <a:gd name="T37" fmla="*/ 471316813 h 1154"/>
                <a:gd name="T38" fmla="*/ 418280997 w 1747"/>
                <a:gd name="T39" fmla="*/ 445043963 h 1154"/>
                <a:gd name="T40" fmla="*/ 336859484 w 1747"/>
                <a:gd name="T41" fmla="*/ 366226306 h 1154"/>
                <a:gd name="T42" fmla="*/ 750350717 w 1747"/>
                <a:gd name="T43" fmla="*/ 746782446 h 1154"/>
                <a:gd name="T44" fmla="*/ 617841968 w 1747"/>
                <a:gd name="T45" fmla="*/ 617806800 h 1154"/>
                <a:gd name="T46" fmla="*/ 750350717 w 1747"/>
                <a:gd name="T47" fmla="*/ 575611416 h 1154"/>
                <a:gd name="T48" fmla="*/ 617841968 w 1747"/>
                <a:gd name="T49" fmla="*/ 446636663 h 1154"/>
                <a:gd name="T50" fmla="*/ 750350717 w 1747"/>
                <a:gd name="T51" fmla="*/ 394886867 h 1154"/>
                <a:gd name="T52" fmla="*/ 617841968 w 1747"/>
                <a:gd name="T53" fmla="*/ 265912113 h 1154"/>
                <a:gd name="T54" fmla="*/ 750350717 w 1747"/>
                <a:gd name="T55" fmla="*/ 223715837 h 1154"/>
                <a:gd name="T56" fmla="*/ 617841968 w 1747"/>
                <a:gd name="T57" fmla="*/ 94741083 h 1154"/>
                <a:gd name="T58" fmla="*/ 928359986 w 1747"/>
                <a:gd name="T59" fmla="*/ 746782446 h 1154"/>
                <a:gd name="T60" fmla="*/ 795851237 w 1747"/>
                <a:gd name="T61" fmla="*/ 617806800 h 1154"/>
                <a:gd name="T62" fmla="*/ 928359986 w 1747"/>
                <a:gd name="T63" fmla="*/ 575611416 h 1154"/>
                <a:gd name="T64" fmla="*/ 795851237 w 1747"/>
                <a:gd name="T65" fmla="*/ 446636663 h 1154"/>
                <a:gd name="T66" fmla="*/ 928359986 w 1747"/>
                <a:gd name="T67" fmla="*/ 394886867 h 1154"/>
                <a:gd name="T68" fmla="*/ 795851237 w 1747"/>
                <a:gd name="T69" fmla="*/ 265912113 h 1154"/>
                <a:gd name="T70" fmla="*/ 928359986 w 1747"/>
                <a:gd name="T71" fmla="*/ 223715837 h 1154"/>
                <a:gd name="T72" fmla="*/ 795851237 w 1747"/>
                <a:gd name="T73" fmla="*/ 94741083 h 1154"/>
                <a:gd name="T74" fmla="*/ 1167832973 w 1747"/>
                <a:gd name="T75" fmla="*/ 756335966 h 1154"/>
                <a:gd name="T76" fmla="*/ 1086412354 w 1747"/>
                <a:gd name="T77" fmla="*/ 676721513 h 1154"/>
                <a:gd name="T78" fmla="*/ 1167832973 w 1747"/>
                <a:gd name="T79" fmla="*/ 644876446 h 1154"/>
                <a:gd name="T80" fmla="*/ 1086412354 w 1747"/>
                <a:gd name="T81" fmla="*/ 566057896 h 1154"/>
                <a:gd name="T82" fmla="*/ 1167832973 w 1747"/>
                <a:gd name="T83" fmla="*/ 540580950 h 1154"/>
                <a:gd name="T84" fmla="*/ 1086412354 w 1747"/>
                <a:gd name="T85" fmla="*/ 460967389 h 1154"/>
                <a:gd name="T86" fmla="*/ 1289166501 w 1747"/>
                <a:gd name="T87" fmla="*/ 756335966 h 1154"/>
                <a:gd name="T88" fmla="*/ 1208543730 w 1747"/>
                <a:gd name="T89" fmla="*/ 676721513 h 1154"/>
                <a:gd name="T90" fmla="*/ 1289166501 w 1747"/>
                <a:gd name="T91" fmla="*/ 644876446 h 1154"/>
                <a:gd name="T92" fmla="*/ 1208543730 w 1747"/>
                <a:gd name="T93" fmla="*/ 566057896 h 1154"/>
                <a:gd name="T94" fmla="*/ 1289166501 w 1747"/>
                <a:gd name="T95" fmla="*/ 540580950 h 1154"/>
                <a:gd name="T96" fmla="*/ 1208543730 w 1747"/>
                <a:gd name="T97" fmla="*/ 460967389 h 1154"/>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Lst>
              <a:ahLst/>
              <a:cxnLst>
                <a:cxn ang="T98">
                  <a:pos x="T0" y="T1"/>
                </a:cxn>
                <a:cxn ang="T99">
                  <a:pos x="T2" y="T3"/>
                </a:cxn>
                <a:cxn ang="T100">
                  <a:pos x="T4" y="T5"/>
                </a:cxn>
                <a:cxn ang="T101">
                  <a:pos x="T6" y="T7"/>
                </a:cxn>
                <a:cxn ang="T102">
                  <a:pos x="T8" y="T9"/>
                </a:cxn>
                <a:cxn ang="T103">
                  <a:pos x="T10" y="T11"/>
                </a:cxn>
                <a:cxn ang="T104">
                  <a:pos x="T12" y="T13"/>
                </a:cxn>
                <a:cxn ang="T105">
                  <a:pos x="T14" y="T15"/>
                </a:cxn>
                <a:cxn ang="T106">
                  <a:pos x="T16" y="T17"/>
                </a:cxn>
                <a:cxn ang="T107">
                  <a:pos x="T18" y="T19"/>
                </a:cxn>
                <a:cxn ang="T108">
                  <a:pos x="T20" y="T21"/>
                </a:cxn>
                <a:cxn ang="T109">
                  <a:pos x="T22" y="T23"/>
                </a:cxn>
                <a:cxn ang="T110">
                  <a:pos x="T24" y="T25"/>
                </a:cxn>
                <a:cxn ang="T111">
                  <a:pos x="T26" y="T27"/>
                </a:cxn>
                <a:cxn ang="T112">
                  <a:pos x="T28" y="T29"/>
                </a:cxn>
                <a:cxn ang="T113">
                  <a:pos x="T30" y="T31"/>
                </a:cxn>
                <a:cxn ang="T114">
                  <a:pos x="T32" y="T33"/>
                </a:cxn>
                <a:cxn ang="T115">
                  <a:pos x="T34" y="T35"/>
                </a:cxn>
                <a:cxn ang="T116">
                  <a:pos x="T36" y="T37"/>
                </a:cxn>
                <a:cxn ang="T117">
                  <a:pos x="T38" y="T39"/>
                </a:cxn>
                <a:cxn ang="T118">
                  <a:pos x="T40" y="T41"/>
                </a:cxn>
                <a:cxn ang="T119">
                  <a:pos x="T42" y="T43"/>
                </a:cxn>
                <a:cxn ang="T120">
                  <a:pos x="T44" y="T45"/>
                </a:cxn>
                <a:cxn ang="T121">
                  <a:pos x="T46" y="T47"/>
                </a:cxn>
                <a:cxn ang="T122">
                  <a:pos x="T48" y="T49"/>
                </a:cxn>
                <a:cxn ang="T123">
                  <a:pos x="T50" y="T51"/>
                </a:cxn>
                <a:cxn ang="T124">
                  <a:pos x="T52" y="T53"/>
                </a:cxn>
                <a:cxn ang="T125">
                  <a:pos x="T54" y="T55"/>
                </a:cxn>
                <a:cxn ang="T126">
                  <a:pos x="T56" y="T57"/>
                </a:cxn>
                <a:cxn ang="T127">
                  <a:pos x="T58" y="T59"/>
                </a:cxn>
                <a:cxn ang="T128">
                  <a:pos x="T60" y="T61"/>
                </a:cxn>
                <a:cxn ang="T129">
                  <a:pos x="T62" y="T63"/>
                </a:cxn>
                <a:cxn ang="T130">
                  <a:pos x="T64" y="T65"/>
                </a:cxn>
                <a:cxn ang="T131">
                  <a:pos x="T66" y="T67"/>
                </a:cxn>
                <a:cxn ang="T132">
                  <a:pos x="T68" y="T69"/>
                </a:cxn>
                <a:cxn ang="T133">
                  <a:pos x="T70" y="T71"/>
                </a:cxn>
                <a:cxn ang="T134">
                  <a:pos x="T72" y="T73"/>
                </a:cxn>
                <a:cxn ang="T135">
                  <a:pos x="T74" y="T75"/>
                </a:cxn>
                <a:cxn ang="T136">
                  <a:pos x="T76" y="T77"/>
                </a:cxn>
                <a:cxn ang="T137">
                  <a:pos x="T78" y="T79"/>
                </a:cxn>
                <a:cxn ang="T138">
                  <a:pos x="T80" y="T81"/>
                </a:cxn>
                <a:cxn ang="T139">
                  <a:pos x="T82" y="T83"/>
                </a:cxn>
                <a:cxn ang="T140">
                  <a:pos x="T84" y="T85"/>
                </a:cxn>
                <a:cxn ang="T141">
                  <a:pos x="T86" y="T87"/>
                </a:cxn>
                <a:cxn ang="T142">
                  <a:pos x="T88" y="T89"/>
                </a:cxn>
                <a:cxn ang="T143">
                  <a:pos x="T90" y="T91"/>
                </a:cxn>
                <a:cxn ang="T144">
                  <a:pos x="T92" y="T93"/>
                </a:cxn>
                <a:cxn ang="T145">
                  <a:pos x="T94" y="T95"/>
                </a:cxn>
                <a:cxn ang="T146">
                  <a:pos x="T96" y="T97"/>
                </a:cxn>
              </a:cxnLst>
              <a:rect l="0" t="0" r="r" b="b"/>
              <a:pathLst>
                <a:path w="1747" h="1154">
                  <a:moveTo>
                    <a:pt x="1689" y="1031"/>
                  </a:moveTo>
                  <a:lnTo>
                    <a:pt x="1689" y="548"/>
                  </a:lnTo>
                  <a:lnTo>
                    <a:pt x="1295" y="377"/>
                  </a:lnTo>
                  <a:lnTo>
                    <a:pt x="1295" y="1031"/>
                  </a:lnTo>
                  <a:lnTo>
                    <a:pt x="1260" y="1031"/>
                  </a:lnTo>
                  <a:lnTo>
                    <a:pt x="1260" y="0"/>
                  </a:lnTo>
                  <a:lnTo>
                    <a:pt x="677" y="0"/>
                  </a:lnTo>
                  <a:lnTo>
                    <a:pt x="677" y="1031"/>
                  </a:lnTo>
                  <a:lnTo>
                    <a:pt x="641" y="1031"/>
                  </a:lnTo>
                  <a:lnTo>
                    <a:pt x="641" y="262"/>
                  </a:lnTo>
                  <a:lnTo>
                    <a:pt x="59" y="463"/>
                  </a:lnTo>
                  <a:lnTo>
                    <a:pt x="59" y="1031"/>
                  </a:lnTo>
                  <a:lnTo>
                    <a:pt x="0" y="1031"/>
                  </a:lnTo>
                  <a:lnTo>
                    <a:pt x="0" y="1154"/>
                  </a:lnTo>
                  <a:lnTo>
                    <a:pt x="1747" y="1154"/>
                  </a:lnTo>
                  <a:lnTo>
                    <a:pt x="1747" y="1031"/>
                  </a:lnTo>
                  <a:lnTo>
                    <a:pt x="1689" y="1031"/>
                  </a:lnTo>
                  <a:close/>
                  <a:moveTo>
                    <a:pt x="371" y="962"/>
                  </a:moveTo>
                  <a:lnTo>
                    <a:pt x="371" y="962"/>
                  </a:lnTo>
                  <a:lnTo>
                    <a:pt x="270" y="962"/>
                  </a:lnTo>
                  <a:lnTo>
                    <a:pt x="270" y="863"/>
                  </a:lnTo>
                  <a:lnTo>
                    <a:pt x="371" y="863"/>
                  </a:lnTo>
                  <a:lnTo>
                    <a:pt x="371" y="962"/>
                  </a:lnTo>
                  <a:close/>
                  <a:moveTo>
                    <a:pt x="371" y="830"/>
                  </a:moveTo>
                  <a:lnTo>
                    <a:pt x="371" y="830"/>
                  </a:lnTo>
                  <a:lnTo>
                    <a:pt x="270" y="830"/>
                  </a:lnTo>
                  <a:lnTo>
                    <a:pt x="270" y="731"/>
                  </a:lnTo>
                  <a:lnTo>
                    <a:pt x="371" y="731"/>
                  </a:lnTo>
                  <a:lnTo>
                    <a:pt x="371" y="830"/>
                  </a:lnTo>
                  <a:close/>
                  <a:moveTo>
                    <a:pt x="371" y="691"/>
                  </a:moveTo>
                  <a:lnTo>
                    <a:pt x="371" y="691"/>
                  </a:lnTo>
                  <a:lnTo>
                    <a:pt x="270" y="691"/>
                  </a:lnTo>
                  <a:lnTo>
                    <a:pt x="270" y="592"/>
                  </a:lnTo>
                  <a:lnTo>
                    <a:pt x="371" y="592"/>
                  </a:lnTo>
                  <a:lnTo>
                    <a:pt x="371" y="691"/>
                  </a:lnTo>
                  <a:close/>
                  <a:moveTo>
                    <a:pt x="371" y="559"/>
                  </a:moveTo>
                  <a:lnTo>
                    <a:pt x="371" y="559"/>
                  </a:lnTo>
                  <a:lnTo>
                    <a:pt x="270" y="559"/>
                  </a:lnTo>
                  <a:lnTo>
                    <a:pt x="270" y="460"/>
                  </a:lnTo>
                  <a:lnTo>
                    <a:pt x="371" y="460"/>
                  </a:lnTo>
                  <a:lnTo>
                    <a:pt x="371" y="559"/>
                  </a:lnTo>
                  <a:close/>
                  <a:moveTo>
                    <a:pt x="524" y="962"/>
                  </a:moveTo>
                  <a:lnTo>
                    <a:pt x="524" y="962"/>
                  </a:lnTo>
                  <a:lnTo>
                    <a:pt x="422" y="962"/>
                  </a:lnTo>
                  <a:lnTo>
                    <a:pt x="422" y="863"/>
                  </a:lnTo>
                  <a:lnTo>
                    <a:pt x="524" y="863"/>
                  </a:lnTo>
                  <a:lnTo>
                    <a:pt x="524" y="962"/>
                  </a:lnTo>
                  <a:close/>
                  <a:moveTo>
                    <a:pt x="524" y="830"/>
                  </a:moveTo>
                  <a:lnTo>
                    <a:pt x="524" y="830"/>
                  </a:lnTo>
                  <a:lnTo>
                    <a:pt x="422" y="830"/>
                  </a:lnTo>
                  <a:lnTo>
                    <a:pt x="422" y="731"/>
                  </a:lnTo>
                  <a:lnTo>
                    <a:pt x="524" y="731"/>
                  </a:lnTo>
                  <a:lnTo>
                    <a:pt x="524" y="830"/>
                  </a:lnTo>
                  <a:close/>
                  <a:moveTo>
                    <a:pt x="524" y="691"/>
                  </a:moveTo>
                  <a:lnTo>
                    <a:pt x="524" y="691"/>
                  </a:lnTo>
                  <a:lnTo>
                    <a:pt x="422" y="691"/>
                  </a:lnTo>
                  <a:lnTo>
                    <a:pt x="422" y="592"/>
                  </a:lnTo>
                  <a:lnTo>
                    <a:pt x="524" y="592"/>
                  </a:lnTo>
                  <a:lnTo>
                    <a:pt x="524" y="691"/>
                  </a:lnTo>
                  <a:close/>
                  <a:moveTo>
                    <a:pt x="524" y="559"/>
                  </a:moveTo>
                  <a:lnTo>
                    <a:pt x="524" y="559"/>
                  </a:lnTo>
                  <a:lnTo>
                    <a:pt x="422" y="559"/>
                  </a:lnTo>
                  <a:lnTo>
                    <a:pt x="422" y="460"/>
                  </a:lnTo>
                  <a:lnTo>
                    <a:pt x="524" y="460"/>
                  </a:lnTo>
                  <a:lnTo>
                    <a:pt x="524" y="559"/>
                  </a:lnTo>
                  <a:close/>
                  <a:moveTo>
                    <a:pt x="940" y="938"/>
                  </a:moveTo>
                  <a:lnTo>
                    <a:pt x="940" y="938"/>
                  </a:lnTo>
                  <a:lnTo>
                    <a:pt x="774" y="938"/>
                  </a:lnTo>
                  <a:lnTo>
                    <a:pt x="774" y="776"/>
                  </a:lnTo>
                  <a:lnTo>
                    <a:pt x="940" y="776"/>
                  </a:lnTo>
                  <a:lnTo>
                    <a:pt x="940" y="938"/>
                  </a:lnTo>
                  <a:close/>
                  <a:moveTo>
                    <a:pt x="940" y="723"/>
                  </a:moveTo>
                  <a:lnTo>
                    <a:pt x="940" y="723"/>
                  </a:lnTo>
                  <a:lnTo>
                    <a:pt x="774" y="723"/>
                  </a:lnTo>
                  <a:lnTo>
                    <a:pt x="774" y="561"/>
                  </a:lnTo>
                  <a:lnTo>
                    <a:pt x="940" y="561"/>
                  </a:lnTo>
                  <a:lnTo>
                    <a:pt x="940" y="723"/>
                  </a:lnTo>
                  <a:close/>
                  <a:moveTo>
                    <a:pt x="940" y="496"/>
                  </a:moveTo>
                  <a:lnTo>
                    <a:pt x="940" y="496"/>
                  </a:lnTo>
                  <a:lnTo>
                    <a:pt x="774" y="496"/>
                  </a:lnTo>
                  <a:lnTo>
                    <a:pt x="774" y="334"/>
                  </a:lnTo>
                  <a:lnTo>
                    <a:pt x="940" y="334"/>
                  </a:lnTo>
                  <a:lnTo>
                    <a:pt x="940" y="496"/>
                  </a:lnTo>
                  <a:close/>
                  <a:moveTo>
                    <a:pt x="940" y="281"/>
                  </a:moveTo>
                  <a:lnTo>
                    <a:pt x="940" y="281"/>
                  </a:lnTo>
                  <a:lnTo>
                    <a:pt x="774" y="281"/>
                  </a:lnTo>
                  <a:lnTo>
                    <a:pt x="774" y="119"/>
                  </a:lnTo>
                  <a:lnTo>
                    <a:pt x="940" y="119"/>
                  </a:lnTo>
                  <a:lnTo>
                    <a:pt x="940" y="281"/>
                  </a:lnTo>
                  <a:close/>
                  <a:moveTo>
                    <a:pt x="1163" y="938"/>
                  </a:moveTo>
                  <a:lnTo>
                    <a:pt x="1163" y="938"/>
                  </a:lnTo>
                  <a:lnTo>
                    <a:pt x="997" y="938"/>
                  </a:lnTo>
                  <a:lnTo>
                    <a:pt x="997" y="776"/>
                  </a:lnTo>
                  <a:lnTo>
                    <a:pt x="1163" y="776"/>
                  </a:lnTo>
                  <a:lnTo>
                    <a:pt x="1163" y="938"/>
                  </a:lnTo>
                  <a:close/>
                  <a:moveTo>
                    <a:pt x="1163" y="723"/>
                  </a:moveTo>
                  <a:lnTo>
                    <a:pt x="1163" y="723"/>
                  </a:lnTo>
                  <a:lnTo>
                    <a:pt x="997" y="723"/>
                  </a:lnTo>
                  <a:lnTo>
                    <a:pt x="997" y="561"/>
                  </a:lnTo>
                  <a:lnTo>
                    <a:pt x="1163" y="561"/>
                  </a:lnTo>
                  <a:lnTo>
                    <a:pt x="1163" y="723"/>
                  </a:lnTo>
                  <a:close/>
                  <a:moveTo>
                    <a:pt x="1163" y="496"/>
                  </a:moveTo>
                  <a:lnTo>
                    <a:pt x="1163" y="496"/>
                  </a:lnTo>
                  <a:lnTo>
                    <a:pt x="997" y="496"/>
                  </a:lnTo>
                  <a:lnTo>
                    <a:pt x="997" y="334"/>
                  </a:lnTo>
                  <a:lnTo>
                    <a:pt x="1163" y="334"/>
                  </a:lnTo>
                  <a:lnTo>
                    <a:pt x="1163" y="496"/>
                  </a:lnTo>
                  <a:close/>
                  <a:moveTo>
                    <a:pt x="1163" y="281"/>
                  </a:moveTo>
                  <a:lnTo>
                    <a:pt x="1163" y="281"/>
                  </a:lnTo>
                  <a:lnTo>
                    <a:pt x="997" y="281"/>
                  </a:lnTo>
                  <a:lnTo>
                    <a:pt x="997" y="119"/>
                  </a:lnTo>
                  <a:lnTo>
                    <a:pt x="1163" y="119"/>
                  </a:lnTo>
                  <a:lnTo>
                    <a:pt x="1163" y="281"/>
                  </a:lnTo>
                  <a:close/>
                  <a:moveTo>
                    <a:pt x="1463" y="950"/>
                  </a:moveTo>
                  <a:lnTo>
                    <a:pt x="1463" y="950"/>
                  </a:lnTo>
                  <a:lnTo>
                    <a:pt x="1361" y="950"/>
                  </a:lnTo>
                  <a:lnTo>
                    <a:pt x="1361" y="850"/>
                  </a:lnTo>
                  <a:lnTo>
                    <a:pt x="1463" y="850"/>
                  </a:lnTo>
                  <a:lnTo>
                    <a:pt x="1463" y="950"/>
                  </a:lnTo>
                  <a:close/>
                  <a:moveTo>
                    <a:pt x="1463" y="810"/>
                  </a:moveTo>
                  <a:lnTo>
                    <a:pt x="1463" y="810"/>
                  </a:lnTo>
                  <a:lnTo>
                    <a:pt x="1361" y="810"/>
                  </a:lnTo>
                  <a:lnTo>
                    <a:pt x="1361" y="711"/>
                  </a:lnTo>
                  <a:lnTo>
                    <a:pt x="1463" y="711"/>
                  </a:lnTo>
                  <a:lnTo>
                    <a:pt x="1463" y="810"/>
                  </a:lnTo>
                  <a:close/>
                  <a:moveTo>
                    <a:pt x="1463" y="679"/>
                  </a:moveTo>
                  <a:lnTo>
                    <a:pt x="1463" y="679"/>
                  </a:lnTo>
                  <a:lnTo>
                    <a:pt x="1361" y="679"/>
                  </a:lnTo>
                  <a:lnTo>
                    <a:pt x="1361" y="579"/>
                  </a:lnTo>
                  <a:lnTo>
                    <a:pt x="1463" y="579"/>
                  </a:lnTo>
                  <a:lnTo>
                    <a:pt x="1463" y="679"/>
                  </a:lnTo>
                  <a:close/>
                  <a:moveTo>
                    <a:pt x="1615" y="950"/>
                  </a:moveTo>
                  <a:lnTo>
                    <a:pt x="1615" y="950"/>
                  </a:lnTo>
                  <a:lnTo>
                    <a:pt x="1514" y="950"/>
                  </a:lnTo>
                  <a:lnTo>
                    <a:pt x="1514" y="850"/>
                  </a:lnTo>
                  <a:lnTo>
                    <a:pt x="1615" y="850"/>
                  </a:lnTo>
                  <a:lnTo>
                    <a:pt x="1615" y="950"/>
                  </a:lnTo>
                  <a:close/>
                  <a:moveTo>
                    <a:pt x="1615" y="810"/>
                  </a:moveTo>
                  <a:lnTo>
                    <a:pt x="1615" y="810"/>
                  </a:lnTo>
                  <a:lnTo>
                    <a:pt x="1514" y="810"/>
                  </a:lnTo>
                  <a:lnTo>
                    <a:pt x="1514" y="711"/>
                  </a:lnTo>
                  <a:lnTo>
                    <a:pt x="1615" y="711"/>
                  </a:lnTo>
                  <a:lnTo>
                    <a:pt x="1615" y="810"/>
                  </a:lnTo>
                  <a:close/>
                  <a:moveTo>
                    <a:pt x="1615" y="679"/>
                  </a:moveTo>
                  <a:lnTo>
                    <a:pt x="1615" y="679"/>
                  </a:lnTo>
                  <a:lnTo>
                    <a:pt x="1514" y="679"/>
                  </a:lnTo>
                  <a:lnTo>
                    <a:pt x="1514" y="579"/>
                  </a:lnTo>
                  <a:lnTo>
                    <a:pt x="1615" y="579"/>
                  </a:lnTo>
                  <a:lnTo>
                    <a:pt x="1615" y="679"/>
                  </a:lnTo>
                  <a:close/>
                </a:path>
              </a:pathLst>
            </a:custGeom>
            <a:solidFill>
              <a:srgbClr val="FFFFFF"/>
            </a:solidFill>
            <a:ln w="9525">
              <a:noFill/>
              <a:round/>
              <a:headEnd/>
              <a:tailEnd/>
            </a:ln>
          </p:spPr>
          <p:txBody>
            <a:bodyPr/>
            <a:lstStyle/>
            <a:p>
              <a:endParaRPr lang="zh-CN" altLang="en-US"/>
            </a:p>
          </p:txBody>
        </p:sp>
      </p:grpSp>
      <p:sp>
        <p:nvSpPr>
          <p:cNvPr id="14" name="Freeform 12"/>
          <p:cNvSpPr>
            <a:spLocks/>
          </p:cNvSpPr>
          <p:nvPr/>
        </p:nvSpPr>
        <p:spPr bwMode="auto">
          <a:xfrm>
            <a:off x="4217988" y="1931988"/>
            <a:ext cx="584200" cy="582612"/>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chemeClr val="tx1">
              <a:lumMod val="65000"/>
              <a:lumOff val="35000"/>
            </a:schemeClr>
          </a:solidFill>
          <a:ln>
            <a:noFill/>
          </a:ln>
        </p:spPr>
        <p:txBody>
          <a:bodyPr/>
          <a:lstStyle/>
          <a:p>
            <a:pPr eaLnBrk="1" hangingPunct="1">
              <a:buFont typeface="Arial" panose="020B0604020202020204" pitchFamily="34" charset="0"/>
              <a:buNone/>
              <a:defRPr/>
            </a:pPr>
            <a:endParaRPr lang="zh-CN" altLang="en-US"/>
          </a:p>
        </p:txBody>
      </p:sp>
      <p:sp>
        <p:nvSpPr>
          <p:cNvPr id="15" name="Freeform 13"/>
          <p:cNvSpPr>
            <a:spLocks/>
          </p:cNvSpPr>
          <p:nvPr/>
        </p:nvSpPr>
        <p:spPr bwMode="auto">
          <a:xfrm>
            <a:off x="7537450" y="1931988"/>
            <a:ext cx="584200" cy="582612"/>
          </a:xfrm>
          <a:custGeom>
            <a:avLst/>
            <a:gdLst>
              <a:gd name="T0" fmla="*/ 269 w 653"/>
              <a:gd name="T1" fmla="*/ 653 h 653"/>
              <a:gd name="T2" fmla="*/ 269 w 653"/>
              <a:gd name="T3" fmla="*/ 382 h 653"/>
              <a:gd name="T4" fmla="*/ 0 w 653"/>
              <a:gd name="T5" fmla="*/ 382 h 653"/>
              <a:gd name="T6" fmla="*/ 0 w 653"/>
              <a:gd name="T7" fmla="*/ 269 h 653"/>
              <a:gd name="T8" fmla="*/ 269 w 653"/>
              <a:gd name="T9" fmla="*/ 269 h 653"/>
              <a:gd name="T10" fmla="*/ 269 w 653"/>
              <a:gd name="T11" fmla="*/ 0 h 653"/>
              <a:gd name="T12" fmla="*/ 384 w 653"/>
              <a:gd name="T13" fmla="*/ 0 h 653"/>
              <a:gd name="T14" fmla="*/ 384 w 653"/>
              <a:gd name="T15" fmla="*/ 269 h 653"/>
              <a:gd name="T16" fmla="*/ 653 w 653"/>
              <a:gd name="T17" fmla="*/ 269 h 653"/>
              <a:gd name="T18" fmla="*/ 653 w 653"/>
              <a:gd name="T19" fmla="*/ 382 h 653"/>
              <a:gd name="T20" fmla="*/ 384 w 653"/>
              <a:gd name="T21" fmla="*/ 382 h 653"/>
              <a:gd name="T22" fmla="*/ 384 w 653"/>
              <a:gd name="T23" fmla="*/ 653 h 653"/>
              <a:gd name="T24" fmla="*/ 269 w 653"/>
              <a:gd name="T25" fmla="*/ 653 h 6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653" h="653">
                <a:moveTo>
                  <a:pt x="269" y="653"/>
                </a:moveTo>
                <a:lnTo>
                  <a:pt x="269" y="382"/>
                </a:lnTo>
                <a:lnTo>
                  <a:pt x="0" y="382"/>
                </a:lnTo>
                <a:lnTo>
                  <a:pt x="0" y="269"/>
                </a:lnTo>
                <a:lnTo>
                  <a:pt x="269" y="269"/>
                </a:lnTo>
                <a:lnTo>
                  <a:pt x="269" y="0"/>
                </a:lnTo>
                <a:lnTo>
                  <a:pt x="384" y="0"/>
                </a:lnTo>
                <a:lnTo>
                  <a:pt x="384" y="269"/>
                </a:lnTo>
                <a:lnTo>
                  <a:pt x="653" y="269"/>
                </a:lnTo>
                <a:lnTo>
                  <a:pt x="653" y="382"/>
                </a:lnTo>
                <a:lnTo>
                  <a:pt x="384" y="382"/>
                </a:lnTo>
                <a:lnTo>
                  <a:pt x="384" y="653"/>
                </a:lnTo>
                <a:lnTo>
                  <a:pt x="269" y="653"/>
                </a:lnTo>
                <a:close/>
              </a:path>
            </a:pathLst>
          </a:custGeom>
          <a:solidFill>
            <a:schemeClr val="tx1">
              <a:lumMod val="65000"/>
              <a:lumOff val="35000"/>
            </a:schemeClr>
          </a:solidFill>
          <a:ln>
            <a:noFill/>
          </a:ln>
        </p:spPr>
        <p:txBody>
          <a:bodyPr/>
          <a:lstStyle/>
          <a:p>
            <a:pPr eaLnBrk="1" hangingPunct="1">
              <a:buFont typeface="Arial" panose="020B0604020202020204" pitchFamily="34" charset="0"/>
              <a:buNone/>
              <a:defRPr/>
            </a:pPr>
            <a:endParaRPr lang="zh-CN" altLang="en-US"/>
          </a:p>
        </p:txBody>
      </p:sp>
      <p:sp>
        <p:nvSpPr>
          <p:cNvPr id="16" name="矩形 83"/>
          <p:cNvSpPr>
            <a:spLocks noChangeArrowheads="1"/>
          </p:cNvSpPr>
          <p:nvPr/>
        </p:nvSpPr>
        <p:spPr bwMode="auto">
          <a:xfrm>
            <a:off x="1552575" y="4349750"/>
            <a:ext cx="9056688" cy="1922463"/>
          </a:xfrm>
          <a:prstGeom prst="rect">
            <a:avLst/>
          </a:prstGeom>
          <a:solidFill>
            <a:srgbClr val="F2F2F2"/>
          </a:solidFill>
          <a:ln w="9525">
            <a:solidFill>
              <a:srgbClr val="55735B"/>
            </a:solidFill>
            <a:miter lim="800000"/>
            <a:headEnd/>
            <a:tailEnd/>
          </a:ln>
        </p:spPr>
        <p:txBody>
          <a:bodyPr/>
          <a:lstStyle/>
          <a:p>
            <a:pPr eaLnBrk="1" hangingPunct="1">
              <a:buFont typeface="Arial" pitchFamily="34" charset="0"/>
              <a:buNone/>
            </a:pPr>
            <a:endParaRPr lang="zh-CN" altLang="en-US"/>
          </a:p>
        </p:txBody>
      </p:sp>
      <p:sp>
        <p:nvSpPr>
          <p:cNvPr id="17" name="TextBox 84"/>
          <p:cNvSpPr txBox="1">
            <a:spLocks noChangeArrowheads="1"/>
          </p:cNvSpPr>
          <p:nvPr/>
        </p:nvSpPr>
        <p:spPr bwMode="auto">
          <a:xfrm>
            <a:off x="1792288" y="4518025"/>
            <a:ext cx="8504237" cy="1630363"/>
          </a:xfrm>
          <a:prstGeom prst="rect">
            <a:avLst/>
          </a:prstGeom>
          <a:noFill/>
          <a:ln w="9525">
            <a:noFill/>
            <a:miter lim="800000"/>
            <a:headEnd/>
            <a:tailEnd/>
          </a:ln>
        </p:spPr>
        <p:txBody>
          <a:bodyPr>
            <a:spAutoFit/>
          </a:bodyPr>
          <a:lstStyle/>
          <a:p>
            <a:pPr algn="just">
              <a:buFont typeface="Arial" pitchFamily="34" charset="0"/>
              <a:buNone/>
            </a:pPr>
            <a:r>
              <a:rPr lang="zh-CN" altLang="en-US" sz="160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这里输入产品形式的简介，这里输入产品形式的简介，这里输入产品形式的简介，这里输入产品形式的简介，这里输入产品形式的简介，里输入产品形式的简介。</a:t>
            </a:r>
          </a:p>
          <a:p>
            <a:pPr algn="just">
              <a:buFont typeface="Arial" pitchFamily="34" charset="0"/>
              <a:buNone/>
            </a:pPr>
            <a:r>
              <a:rPr lang="zh-CN" altLang="en-US" sz="1600">
                <a:solidFill>
                  <a:srgbClr val="595959"/>
                </a:solidFill>
                <a:latin typeface="微软雅黑" pitchFamily="34" charset="-122"/>
                <a:ea typeface="微软雅黑" pitchFamily="34" charset="-122"/>
                <a:sym typeface="微软雅黑" pitchFamily="34" charset="-122"/>
              </a:rPr>
              <a:t>这里输入产品形式的简介，这里输入产品形式的简介，这里输入产品形式的简介，这里输入产品形式的简介，这里输入产品形式的简介，里输入产品形式的简介。</a:t>
            </a:r>
          </a:p>
        </p:txBody>
      </p:sp>
      <p:sp>
        <p:nvSpPr>
          <p:cNvPr id="18" name="Freeform 12"/>
          <p:cNvSpPr>
            <a:spLocks/>
          </p:cNvSpPr>
          <p:nvPr/>
        </p:nvSpPr>
        <p:spPr bwMode="auto">
          <a:xfrm>
            <a:off x="1477963" y="4203700"/>
            <a:ext cx="528637" cy="530225"/>
          </a:xfrm>
          <a:custGeom>
            <a:avLst/>
            <a:gdLst>
              <a:gd name="T0" fmla="*/ 0 w 1446"/>
              <a:gd name="T1" fmla="*/ 0 h 1446"/>
              <a:gd name="T2" fmla="*/ 193262522 w 1446"/>
              <a:gd name="T3" fmla="*/ 0 h 1446"/>
              <a:gd name="T4" fmla="*/ 193262522 w 1446"/>
              <a:gd name="T5" fmla="*/ 61581270 h 1446"/>
              <a:gd name="T6" fmla="*/ 58540150 w 1446"/>
              <a:gd name="T7" fmla="*/ 61581270 h 1446"/>
              <a:gd name="T8" fmla="*/ 58540150 w 1446"/>
              <a:gd name="T9" fmla="*/ 194425000 h 1446"/>
              <a:gd name="T10" fmla="*/ 0 w 1446"/>
              <a:gd name="T11" fmla="*/ 194425000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w="9525">
            <a:noFill/>
            <a:round/>
            <a:headEnd/>
            <a:tailEnd/>
          </a:ln>
        </p:spPr>
        <p:txBody>
          <a:bodyPr/>
          <a:lstStyle/>
          <a:p>
            <a:endParaRPr lang="zh-CN" altLang="en-US"/>
          </a:p>
        </p:txBody>
      </p:sp>
      <p:sp>
        <p:nvSpPr>
          <p:cNvPr id="19" name="Freeform 12"/>
          <p:cNvSpPr>
            <a:spLocks/>
          </p:cNvSpPr>
          <p:nvPr/>
        </p:nvSpPr>
        <p:spPr bwMode="auto">
          <a:xfrm flipH="1" flipV="1">
            <a:off x="10177463" y="5876925"/>
            <a:ext cx="528637" cy="530225"/>
          </a:xfrm>
          <a:custGeom>
            <a:avLst/>
            <a:gdLst>
              <a:gd name="T0" fmla="*/ 0 w 1446"/>
              <a:gd name="T1" fmla="*/ 0 h 1446"/>
              <a:gd name="T2" fmla="*/ 193262522 w 1446"/>
              <a:gd name="T3" fmla="*/ 0 h 1446"/>
              <a:gd name="T4" fmla="*/ 193262522 w 1446"/>
              <a:gd name="T5" fmla="*/ 61581270 h 1446"/>
              <a:gd name="T6" fmla="*/ 58540150 w 1446"/>
              <a:gd name="T7" fmla="*/ 61581270 h 1446"/>
              <a:gd name="T8" fmla="*/ 58540150 w 1446"/>
              <a:gd name="T9" fmla="*/ 194425000 h 1446"/>
              <a:gd name="T10" fmla="*/ 0 w 1446"/>
              <a:gd name="T11" fmla="*/ 194425000 h 1446"/>
              <a:gd name="T12" fmla="*/ 0 w 1446"/>
              <a:gd name="T13" fmla="*/ 0 h 1446"/>
              <a:gd name="T14" fmla="*/ 0 60000 65536"/>
              <a:gd name="T15" fmla="*/ 0 60000 65536"/>
              <a:gd name="T16" fmla="*/ 0 60000 65536"/>
              <a:gd name="T17" fmla="*/ 0 60000 65536"/>
              <a:gd name="T18" fmla="*/ 0 60000 65536"/>
              <a:gd name="T19" fmla="*/ 0 60000 65536"/>
              <a:gd name="T20" fmla="*/ 0 60000 65536"/>
            </a:gdLst>
            <a:ahLst/>
            <a:cxnLst>
              <a:cxn ang="T14">
                <a:pos x="T0" y="T1"/>
              </a:cxn>
              <a:cxn ang="T15">
                <a:pos x="T2" y="T3"/>
              </a:cxn>
              <a:cxn ang="T16">
                <a:pos x="T4" y="T5"/>
              </a:cxn>
              <a:cxn ang="T17">
                <a:pos x="T6" y="T7"/>
              </a:cxn>
              <a:cxn ang="T18">
                <a:pos x="T8" y="T9"/>
              </a:cxn>
              <a:cxn ang="T19">
                <a:pos x="T10" y="T11"/>
              </a:cxn>
              <a:cxn ang="T20">
                <a:pos x="T12" y="T13"/>
              </a:cxn>
            </a:cxnLst>
            <a:rect l="0" t="0" r="r" b="b"/>
            <a:pathLst>
              <a:path w="1446" h="1446">
                <a:moveTo>
                  <a:pt x="0" y="0"/>
                </a:moveTo>
                <a:lnTo>
                  <a:pt x="1446" y="0"/>
                </a:lnTo>
                <a:lnTo>
                  <a:pt x="1446" y="458"/>
                </a:lnTo>
                <a:lnTo>
                  <a:pt x="438" y="458"/>
                </a:lnTo>
                <a:lnTo>
                  <a:pt x="438" y="1446"/>
                </a:lnTo>
                <a:lnTo>
                  <a:pt x="0" y="1446"/>
                </a:lnTo>
                <a:lnTo>
                  <a:pt x="0" y="0"/>
                </a:lnTo>
                <a:close/>
              </a:path>
            </a:pathLst>
          </a:custGeom>
          <a:solidFill>
            <a:srgbClr val="2C3637"/>
          </a:solidFill>
          <a:ln w="9525">
            <a:noFill/>
            <a:round/>
            <a:headEnd/>
            <a:tailEnd/>
          </a:ln>
        </p:spPr>
        <p:txBody>
          <a:bodyPr/>
          <a:lstStyle/>
          <a:p>
            <a:endParaRPr lang="zh-CN" altLang="en-US"/>
          </a:p>
        </p:txBody>
      </p:sp>
      <p:sp>
        <p:nvSpPr>
          <p:cNvPr id="20" name="TextBox 19"/>
          <p:cNvSpPr txBox="1">
            <a:spLocks noChangeArrowheads="1"/>
          </p:cNvSpPr>
          <p:nvPr/>
        </p:nvSpPr>
        <p:spPr bwMode="auto">
          <a:xfrm>
            <a:off x="1979613" y="3389313"/>
            <a:ext cx="1663700" cy="400050"/>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2000" b="1">
                <a:latin typeface="微软雅黑" pitchFamily="34" charset="-122"/>
                <a:ea typeface="微软雅黑" pitchFamily="34" charset="-122"/>
              </a:rPr>
              <a:t>线下门店</a:t>
            </a:r>
          </a:p>
        </p:txBody>
      </p:sp>
      <p:sp>
        <p:nvSpPr>
          <p:cNvPr id="21" name="TextBox 20"/>
          <p:cNvSpPr txBox="1">
            <a:spLocks noChangeArrowheads="1"/>
          </p:cNvSpPr>
          <p:nvPr/>
        </p:nvSpPr>
        <p:spPr bwMode="auto">
          <a:xfrm>
            <a:off x="5229225" y="3389313"/>
            <a:ext cx="1663700" cy="400050"/>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2000" b="1">
                <a:latin typeface="微软雅黑" pitchFamily="34" charset="-122"/>
                <a:ea typeface="微软雅黑" pitchFamily="34" charset="-122"/>
              </a:rPr>
              <a:t>手机</a:t>
            </a:r>
            <a:r>
              <a:rPr lang="en-US" altLang="zh-CN" sz="2000" b="1">
                <a:latin typeface="微软雅黑" pitchFamily="34" charset="-122"/>
                <a:ea typeface="微软雅黑" pitchFamily="34" charset="-122"/>
              </a:rPr>
              <a:t>APP</a:t>
            </a:r>
            <a:endParaRPr lang="zh-CN" altLang="en-US" sz="2000" b="1">
              <a:latin typeface="微软雅黑" pitchFamily="34" charset="-122"/>
              <a:ea typeface="微软雅黑" pitchFamily="34" charset="-122"/>
            </a:endParaRPr>
          </a:p>
        </p:txBody>
      </p:sp>
      <p:sp>
        <p:nvSpPr>
          <p:cNvPr id="22" name="TextBox 21"/>
          <p:cNvSpPr txBox="1">
            <a:spLocks noChangeArrowheads="1"/>
          </p:cNvSpPr>
          <p:nvPr/>
        </p:nvSpPr>
        <p:spPr bwMode="auto">
          <a:xfrm>
            <a:off x="8636000" y="3389313"/>
            <a:ext cx="1663700" cy="400050"/>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2000" b="1">
                <a:latin typeface="微软雅黑" pitchFamily="34" charset="-122"/>
                <a:ea typeface="微软雅黑" pitchFamily="34" charset="-122"/>
              </a:rPr>
              <a:t>电脑客户端</a:t>
            </a:r>
          </a:p>
        </p:txBody>
      </p:sp>
      <p:grpSp>
        <p:nvGrpSpPr>
          <p:cNvPr id="23566" name="组合 22"/>
          <p:cNvGrpSpPr>
            <a:grpSpLocks/>
          </p:cNvGrpSpPr>
          <p:nvPr/>
        </p:nvGrpSpPr>
        <p:grpSpPr bwMode="auto">
          <a:xfrm>
            <a:off x="0" y="274638"/>
            <a:ext cx="12192000" cy="609600"/>
            <a:chOff x="0" y="274638"/>
            <a:chExt cx="12192000" cy="609600"/>
          </a:xfrm>
        </p:grpSpPr>
        <p:sp>
          <p:nvSpPr>
            <p:cNvPr id="23567" name="圆角矩形 29"/>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3568" name="圆角矩形 30"/>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3569" name="文本框 31"/>
            <p:cNvSpPr>
              <a:spLocks noChangeArrowheads="1"/>
            </p:cNvSpPr>
            <p:nvPr/>
          </p:nvSpPr>
          <p:spPr bwMode="auto">
            <a:xfrm>
              <a:off x="358775" y="274638"/>
              <a:ext cx="2936875" cy="584200"/>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3200">
                  <a:solidFill>
                    <a:srgbClr val="595959"/>
                  </a:solidFill>
                  <a:latin typeface="Calibri" pitchFamily="34" charset="0"/>
                  <a:cs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16" fill="hold" nodeType="after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ppt_w</p:attrName>
                                        </p:attrNameLst>
                                      </p:cBhvr>
                                      <p:tavLst>
                                        <p:tav tm="0">
                                          <p:val>
                                            <p:fltVal val="0"/>
                                          </p:val>
                                        </p:tav>
                                        <p:tav tm="100000">
                                          <p:val>
                                            <p:strVal val="#ppt_w"/>
                                          </p:val>
                                        </p:tav>
                                      </p:tavLst>
                                    </p:anim>
                                    <p:anim calcmode="lin" valueType="num">
                                      <p:cBhvr>
                                        <p:cTn id="8" dur="500" fill="hold"/>
                                        <p:tgtEl>
                                          <p:spTgt spid="11"/>
                                        </p:tgtEl>
                                        <p:attrNameLst>
                                          <p:attrName>ppt_h</p:attrName>
                                        </p:attrNameLst>
                                      </p:cBhvr>
                                      <p:tavLst>
                                        <p:tav tm="0">
                                          <p:val>
                                            <p:fltVal val="0"/>
                                          </p:val>
                                        </p:tav>
                                        <p:tav tm="100000">
                                          <p:val>
                                            <p:strVal val="#ppt_h"/>
                                          </p:val>
                                        </p:tav>
                                      </p:tavLst>
                                    </p:anim>
                                    <p:animEffect transition="in" filter="fade">
                                      <p:cBhvr>
                                        <p:cTn id="9" dur="500"/>
                                        <p:tgtEl>
                                          <p:spTgt spid="11"/>
                                        </p:tgtEl>
                                      </p:cBhvr>
                                    </p:animEffect>
                                  </p:childTnLst>
                                </p:cTn>
                              </p:par>
                            </p:childTnLst>
                          </p:cTn>
                        </p:par>
                        <p:par>
                          <p:cTn id="10" fill="hold" nodeType="afterGroup">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20"/>
                                        </p:tgtEl>
                                        <p:attrNameLst>
                                          <p:attrName>style.visibility</p:attrName>
                                        </p:attrNameLst>
                                      </p:cBhvr>
                                      <p:to>
                                        <p:strVal val="visible"/>
                                      </p:to>
                                    </p:set>
                                    <p:animEffect transition="in" filter="fade">
                                      <p:cBhvr>
                                        <p:cTn id="13" dur="1000"/>
                                        <p:tgtEl>
                                          <p:spTgt spid="20"/>
                                        </p:tgtEl>
                                      </p:cBhvr>
                                    </p:animEffect>
                                    <p:anim calcmode="lin" valueType="num">
                                      <p:cBhvr>
                                        <p:cTn id="14" dur="1000" fill="hold"/>
                                        <p:tgtEl>
                                          <p:spTgt spid="20"/>
                                        </p:tgtEl>
                                        <p:attrNameLst>
                                          <p:attrName>ppt_x</p:attrName>
                                        </p:attrNameLst>
                                      </p:cBhvr>
                                      <p:tavLst>
                                        <p:tav tm="0">
                                          <p:val>
                                            <p:strVal val="#ppt_x"/>
                                          </p:val>
                                        </p:tav>
                                        <p:tav tm="100000">
                                          <p:val>
                                            <p:strVal val="#ppt_x"/>
                                          </p:val>
                                        </p:tav>
                                      </p:tavLst>
                                    </p:anim>
                                    <p:anim calcmode="lin" valueType="num">
                                      <p:cBhvr>
                                        <p:cTn id="15" dur="1000" fill="hold"/>
                                        <p:tgtEl>
                                          <p:spTgt spid="20"/>
                                        </p:tgtEl>
                                        <p:attrNameLst>
                                          <p:attrName>ppt_y</p:attrName>
                                        </p:attrNameLst>
                                      </p:cBhvr>
                                      <p:tavLst>
                                        <p:tav tm="0">
                                          <p:val>
                                            <p:strVal val="#ppt_y+.1"/>
                                          </p:val>
                                        </p:tav>
                                        <p:tav tm="100000">
                                          <p:val>
                                            <p:strVal val="#ppt_y"/>
                                          </p:val>
                                        </p:tav>
                                      </p:tavLst>
                                    </p:anim>
                                  </p:childTnLst>
                                </p:cTn>
                              </p:par>
                            </p:childTnLst>
                          </p:cTn>
                        </p:par>
                        <p:par>
                          <p:cTn id="16" fill="hold" nodeType="afterGroup">
                            <p:stCondLst>
                              <p:cond delay="1500"/>
                            </p:stCondLst>
                            <p:childTnLst>
                              <p:par>
                                <p:cTn id="17" presetID="31"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300" fill="hold"/>
                                        <p:tgtEl>
                                          <p:spTgt spid="14"/>
                                        </p:tgtEl>
                                        <p:attrNameLst>
                                          <p:attrName>ppt_w</p:attrName>
                                        </p:attrNameLst>
                                      </p:cBhvr>
                                      <p:tavLst>
                                        <p:tav tm="0">
                                          <p:val>
                                            <p:fltVal val="0"/>
                                          </p:val>
                                        </p:tav>
                                        <p:tav tm="100000">
                                          <p:val>
                                            <p:strVal val="#ppt_w"/>
                                          </p:val>
                                        </p:tav>
                                      </p:tavLst>
                                    </p:anim>
                                    <p:anim calcmode="lin" valueType="num">
                                      <p:cBhvr>
                                        <p:cTn id="20" dur="300" fill="hold"/>
                                        <p:tgtEl>
                                          <p:spTgt spid="14"/>
                                        </p:tgtEl>
                                        <p:attrNameLst>
                                          <p:attrName>ppt_h</p:attrName>
                                        </p:attrNameLst>
                                      </p:cBhvr>
                                      <p:tavLst>
                                        <p:tav tm="0">
                                          <p:val>
                                            <p:fltVal val="0"/>
                                          </p:val>
                                        </p:tav>
                                        <p:tav tm="100000">
                                          <p:val>
                                            <p:strVal val="#ppt_h"/>
                                          </p:val>
                                        </p:tav>
                                      </p:tavLst>
                                    </p:anim>
                                    <p:anim calcmode="lin" valueType="num">
                                      <p:cBhvr>
                                        <p:cTn id="21" dur="300" fill="hold"/>
                                        <p:tgtEl>
                                          <p:spTgt spid="14"/>
                                        </p:tgtEl>
                                        <p:attrNameLst>
                                          <p:attrName>style.rotation</p:attrName>
                                        </p:attrNameLst>
                                      </p:cBhvr>
                                      <p:tavLst>
                                        <p:tav tm="0">
                                          <p:val>
                                            <p:fltVal val="90"/>
                                          </p:val>
                                        </p:tav>
                                        <p:tav tm="100000">
                                          <p:val>
                                            <p:fltVal val="0"/>
                                          </p:val>
                                        </p:tav>
                                      </p:tavLst>
                                    </p:anim>
                                    <p:animEffect transition="in" filter="fade">
                                      <p:cBhvr>
                                        <p:cTn id="22" dur="300"/>
                                        <p:tgtEl>
                                          <p:spTgt spid="14"/>
                                        </p:tgtEl>
                                      </p:cBhvr>
                                    </p:animEffect>
                                  </p:childTnLst>
                                </p:cTn>
                              </p:par>
                            </p:childTnLst>
                          </p:cTn>
                        </p:par>
                        <p:par>
                          <p:cTn id="23" fill="hold" nodeType="afterGroup">
                            <p:stCondLst>
                              <p:cond delay="1800"/>
                            </p:stCondLst>
                            <p:childTnLst>
                              <p:par>
                                <p:cTn id="24" presetID="53" presetClass="entr" presetSubtype="16" fill="hold" nodeType="afterEffect">
                                  <p:stCondLst>
                                    <p:cond delay="0"/>
                                  </p:stCondLst>
                                  <p:childTnLst>
                                    <p:set>
                                      <p:cBhvr>
                                        <p:cTn id="25" dur="1" fill="hold">
                                          <p:stCondLst>
                                            <p:cond delay="0"/>
                                          </p:stCondLst>
                                        </p:cTn>
                                        <p:tgtEl>
                                          <p:spTgt spid="5"/>
                                        </p:tgtEl>
                                        <p:attrNameLst>
                                          <p:attrName>style.visibility</p:attrName>
                                        </p:attrNameLst>
                                      </p:cBhvr>
                                      <p:to>
                                        <p:strVal val="visible"/>
                                      </p:to>
                                    </p:set>
                                    <p:anim calcmode="lin" valueType="num">
                                      <p:cBhvr>
                                        <p:cTn id="26" dur="500" fill="hold"/>
                                        <p:tgtEl>
                                          <p:spTgt spid="5"/>
                                        </p:tgtEl>
                                        <p:attrNameLst>
                                          <p:attrName>ppt_w</p:attrName>
                                        </p:attrNameLst>
                                      </p:cBhvr>
                                      <p:tavLst>
                                        <p:tav tm="0">
                                          <p:val>
                                            <p:fltVal val="0"/>
                                          </p:val>
                                        </p:tav>
                                        <p:tav tm="100000">
                                          <p:val>
                                            <p:strVal val="#ppt_w"/>
                                          </p:val>
                                        </p:tav>
                                      </p:tavLst>
                                    </p:anim>
                                    <p:anim calcmode="lin" valueType="num">
                                      <p:cBhvr>
                                        <p:cTn id="27" dur="500" fill="hold"/>
                                        <p:tgtEl>
                                          <p:spTgt spid="5"/>
                                        </p:tgtEl>
                                        <p:attrNameLst>
                                          <p:attrName>ppt_h</p:attrName>
                                        </p:attrNameLst>
                                      </p:cBhvr>
                                      <p:tavLst>
                                        <p:tav tm="0">
                                          <p:val>
                                            <p:fltVal val="0"/>
                                          </p:val>
                                        </p:tav>
                                        <p:tav tm="100000">
                                          <p:val>
                                            <p:strVal val="#ppt_h"/>
                                          </p:val>
                                        </p:tav>
                                      </p:tavLst>
                                    </p:anim>
                                    <p:animEffect transition="in" filter="fade">
                                      <p:cBhvr>
                                        <p:cTn id="28" dur="500"/>
                                        <p:tgtEl>
                                          <p:spTgt spid="5"/>
                                        </p:tgtEl>
                                      </p:cBhvr>
                                    </p:animEffect>
                                  </p:childTnLst>
                                </p:cTn>
                              </p:par>
                              <p:par>
                                <p:cTn id="29" presetID="42" presetClass="entr" presetSubtype="0" fill="hold" grpId="0" nodeType="withEffect">
                                  <p:stCondLst>
                                    <p:cond delay="0"/>
                                  </p:stCondLst>
                                  <p:childTnLst>
                                    <p:set>
                                      <p:cBhvr>
                                        <p:cTn id="30" dur="1" fill="hold">
                                          <p:stCondLst>
                                            <p:cond delay="0"/>
                                          </p:stCondLst>
                                        </p:cTn>
                                        <p:tgtEl>
                                          <p:spTgt spid="21"/>
                                        </p:tgtEl>
                                        <p:attrNameLst>
                                          <p:attrName>style.visibility</p:attrName>
                                        </p:attrNameLst>
                                      </p:cBhvr>
                                      <p:to>
                                        <p:strVal val="visible"/>
                                      </p:to>
                                    </p:set>
                                    <p:animEffect transition="in" filter="fade">
                                      <p:cBhvr>
                                        <p:cTn id="31" dur="1000"/>
                                        <p:tgtEl>
                                          <p:spTgt spid="21"/>
                                        </p:tgtEl>
                                      </p:cBhvr>
                                    </p:animEffect>
                                    <p:anim calcmode="lin" valueType="num">
                                      <p:cBhvr>
                                        <p:cTn id="32" dur="1000" fill="hold"/>
                                        <p:tgtEl>
                                          <p:spTgt spid="21"/>
                                        </p:tgtEl>
                                        <p:attrNameLst>
                                          <p:attrName>ppt_x</p:attrName>
                                        </p:attrNameLst>
                                      </p:cBhvr>
                                      <p:tavLst>
                                        <p:tav tm="0">
                                          <p:val>
                                            <p:strVal val="#ppt_x"/>
                                          </p:val>
                                        </p:tav>
                                        <p:tav tm="100000">
                                          <p:val>
                                            <p:strVal val="#ppt_x"/>
                                          </p:val>
                                        </p:tav>
                                      </p:tavLst>
                                    </p:anim>
                                    <p:anim calcmode="lin" valueType="num">
                                      <p:cBhvr>
                                        <p:cTn id="33" dur="1000" fill="hold"/>
                                        <p:tgtEl>
                                          <p:spTgt spid="21"/>
                                        </p:tgtEl>
                                        <p:attrNameLst>
                                          <p:attrName>ppt_y</p:attrName>
                                        </p:attrNameLst>
                                      </p:cBhvr>
                                      <p:tavLst>
                                        <p:tav tm="0">
                                          <p:val>
                                            <p:strVal val="#ppt_y+.1"/>
                                          </p:val>
                                        </p:tav>
                                        <p:tav tm="100000">
                                          <p:val>
                                            <p:strVal val="#ppt_y"/>
                                          </p:val>
                                        </p:tav>
                                      </p:tavLst>
                                    </p:anim>
                                  </p:childTnLst>
                                </p:cTn>
                              </p:par>
                            </p:childTnLst>
                          </p:cTn>
                        </p:par>
                        <p:par>
                          <p:cTn id="34" fill="hold" nodeType="afterGroup">
                            <p:stCondLst>
                              <p:cond delay="2800"/>
                            </p:stCondLst>
                            <p:childTnLst>
                              <p:par>
                                <p:cTn id="35" presetID="31" presetClass="entr" presetSubtype="0" fill="hold" nodeType="afterEffect">
                                  <p:stCondLst>
                                    <p:cond delay="0"/>
                                  </p:stCondLst>
                                  <p:childTnLst>
                                    <p:set>
                                      <p:cBhvr>
                                        <p:cTn id="36" dur="1" fill="hold">
                                          <p:stCondLst>
                                            <p:cond delay="0"/>
                                          </p:stCondLst>
                                        </p:cTn>
                                        <p:tgtEl>
                                          <p:spTgt spid="15"/>
                                        </p:tgtEl>
                                        <p:attrNameLst>
                                          <p:attrName>style.visibility</p:attrName>
                                        </p:attrNameLst>
                                      </p:cBhvr>
                                      <p:to>
                                        <p:strVal val="visible"/>
                                      </p:to>
                                    </p:set>
                                    <p:anim calcmode="lin" valueType="num">
                                      <p:cBhvr>
                                        <p:cTn id="37" dur="300" fill="hold"/>
                                        <p:tgtEl>
                                          <p:spTgt spid="15"/>
                                        </p:tgtEl>
                                        <p:attrNameLst>
                                          <p:attrName>ppt_w</p:attrName>
                                        </p:attrNameLst>
                                      </p:cBhvr>
                                      <p:tavLst>
                                        <p:tav tm="0">
                                          <p:val>
                                            <p:fltVal val="0"/>
                                          </p:val>
                                        </p:tav>
                                        <p:tav tm="100000">
                                          <p:val>
                                            <p:strVal val="#ppt_w"/>
                                          </p:val>
                                        </p:tav>
                                      </p:tavLst>
                                    </p:anim>
                                    <p:anim calcmode="lin" valueType="num">
                                      <p:cBhvr>
                                        <p:cTn id="38" dur="300" fill="hold"/>
                                        <p:tgtEl>
                                          <p:spTgt spid="15"/>
                                        </p:tgtEl>
                                        <p:attrNameLst>
                                          <p:attrName>ppt_h</p:attrName>
                                        </p:attrNameLst>
                                      </p:cBhvr>
                                      <p:tavLst>
                                        <p:tav tm="0">
                                          <p:val>
                                            <p:fltVal val="0"/>
                                          </p:val>
                                        </p:tav>
                                        <p:tav tm="100000">
                                          <p:val>
                                            <p:strVal val="#ppt_h"/>
                                          </p:val>
                                        </p:tav>
                                      </p:tavLst>
                                    </p:anim>
                                    <p:anim calcmode="lin" valueType="num">
                                      <p:cBhvr>
                                        <p:cTn id="39" dur="300" fill="hold"/>
                                        <p:tgtEl>
                                          <p:spTgt spid="15"/>
                                        </p:tgtEl>
                                        <p:attrNameLst>
                                          <p:attrName>style.rotation</p:attrName>
                                        </p:attrNameLst>
                                      </p:cBhvr>
                                      <p:tavLst>
                                        <p:tav tm="0">
                                          <p:val>
                                            <p:fltVal val="90"/>
                                          </p:val>
                                        </p:tav>
                                        <p:tav tm="100000">
                                          <p:val>
                                            <p:fltVal val="0"/>
                                          </p:val>
                                        </p:tav>
                                      </p:tavLst>
                                    </p:anim>
                                    <p:animEffect transition="in" filter="fade">
                                      <p:cBhvr>
                                        <p:cTn id="40" dur="300"/>
                                        <p:tgtEl>
                                          <p:spTgt spid="15"/>
                                        </p:tgtEl>
                                      </p:cBhvr>
                                    </p:animEffect>
                                  </p:childTnLst>
                                </p:cTn>
                              </p:par>
                            </p:childTnLst>
                          </p:cTn>
                        </p:par>
                        <p:par>
                          <p:cTn id="41" fill="hold" nodeType="afterGroup">
                            <p:stCondLst>
                              <p:cond delay="3100"/>
                            </p:stCondLst>
                            <p:childTnLst>
                              <p:par>
                                <p:cTn id="42" presetID="53" presetClass="entr" presetSubtype="16" fill="hold" nodeType="afterEffect">
                                  <p:stCondLst>
                                    <p:cond delay="0"/>
                                  </p:stCondLst>
                                  <p:childTnLst>
                                    <p:set>
                                      <p:cBhvr>
                                        <p:cTn id="43" dur="1" fill="hold">
                                          <p:stCondLst>
                                            <p:cond delay="0"/>
                                          </p:stCondLst>
                                        </p:cTn>
                                        <p:tgtEl>
                                          <p:spTgt spid="8"/>
                                        </p:tgtEl>
                                        <p:attrNameLst>
                                          <p:attrName>style.visibility</p:attrName>
                                        </p:attrNameLst>
                                      </p:cBhvr>
                                      <p:to>
                                        <p:strVal val="visible"/>
                                      </p:to>
                                    </p:set>
                                    <p:anim calcmode="lin" valueType="num">
                                      <p:cBhvr>
                                        <p:cTn id="44" dur="500" fill="hold"/>
                                        <p:tgtEl>
                                          <p:spTgt spid="8"/>
                                        </p:tgtEl>
                                        <p:attrNameLst>
                                          <p:attrName>ppt_w</p:attrName>
                                        </p:attrNameLst>
                                      </p:cBhvr>
                                      <p:tavLst>
                                        <p:tav tm="0">
                                          <p:val>
                                            <p:fltVal val="0"/>
                                          </p:val>
                                        </p:tav>
                                        <p:tav tm="100000">
                                          <p:val>
                                            <p:strVal val="#ppt_w"/>
                                          </p:val>
                                        </p:tav>
                                      </p:tavLst>
                                    </p:anim>
                                    <p:anim calcmode="lin" valueType="num">
                                      <p:cBhvr>
                                        <p:cTn id="45" dur="500" fill="hold"/>
                                        <p:tgtEl>
                                          <p:spTgt spid="8"/>
                                        </p:tgtEl>
                                        <p:attrNameLst>
                                          <p:attrName>ppt_h</p:attrName>
                                        </p:attrNameLst>
                                      </p:cBhvr>
                                      <p:tavLst>
                                        <p:tav tm="0">
                                          <p:val>
                                            <p:fltVal val="0"/>
                                          </p:val>
                                        </p:tav>
                                        <p:tav tm="100000">
                                          <p:val>
                                            <p:strVal val="#ppt_h"/>
                                          </p:val>
                                        </p:tav>
                                      </p:tavLst>
                                    </p:anim>
                                    <p:animEffect transition="in" filter="fade">
                                      <p:cBhvr>
                                        <p:cTn id="46" dur="500"/>
                                        <p:tgtEl>
                                          <p:spTgt spid="8"/>
                                        </p:tgtEl>
                                      </p:cBhvr>
                                    </p:animEffect>
                                  </p:childTnLst>
                                </p:cTn>
                              </p:par>
                              <p:par>
                                <p:cTn id="47" presetID="42" presetClass="entr" presetSubtype="0" fill="hold" grpId="0" nodeType="withEffect">
                                  <p:stCondLst>
                                    <p:cond delay="400"/>
                                  </p:stCondLst>
                                  <p:childTnLst>
                                    <p:set>
                                      <p:cBhvr>
                                        <p:cTn id="48" dur="1" fill="hold">
                                          <p:stCondLst>
                                            <p:cond delay="0"/>
                                          </p:stCondLst>
                                        </p:cTn>
                                        <p:tgtEl>
                                          <p:spTgt spid="22"/>
                                        </p:tgtEl>
                                        <p:attrNameLst>
                                          <p:attrName>style.visibility</p:attrName>
                                        </p:attrNameLst>
                                      </p:cBhvr>
                                      <p:to>
                                        <p:strVal val="visible"/>
                                      </p:to>
                                    </p:set>
                                    <p:animEffect transition="in" filter="fade">
                                      <p:cBhvr>
                                        <p:cTn id="49" dur="1000"/>
                                        <p:tgtEl>
                                          <p:spTgt spid="22"/>
                                        </p:tgtEl>
                                      </p:cBhvr>
                                    </p:animEffect>
                                    <p:anim calcmode="lin" valueType="num">
                                      <p:cBhvr>
                                        <p:cTn id="50" dur="1000" fill="hold"/>
                                        <p:tgtEl>
                                          <p:spTgt spid="22"/>
                                        </p:tgtEl>
                                        <p:attrNameLst>
                                          <p:attrName>ppt_x</p:attrName>
                                        </p:attrNameLst>
                                      </p:cBhvr>
                                      <p:tavLst>
                                        <p:tav tm="0">
                                          <p:val>
                                            <p:strVal val="#ppt_x"/>
                                          </p:val>
                                        </p:tav>
                                        <p:tav tm="100000">
                                          <p:val>
                                            <p:strVal val="#ppt_x"/>
                                          </p:val>
                                        </p:tav>
                                      </p:tavLst>
                                    </p:anim>
                                    <p:anim calcmode="lin" valueType="num">
                                      <p:cBhvr>
                                        <p:cTn id="51" dur="1000" fill="hold"/>
                                        <p:tgtEl>
                                          <p:spTgt spid="22"/>
                                        </p:tgtEl>
                                        <p:attrNameLst>
                                          <p:attrName>ppt_y</p:attrName>
                                        </p:attrNameLst>
                                      </p:cBhvr>
                                      <p:tavLst>
                                        <p:tav tm="0">
                                          <p:val>
                                            <p:strVal val="#ppt_y+.1"/>
                                          </p:val>
                                        </p:tav>
                                        <p:tav tm="100000">
                                          <p:val>
                                            <p:strVal val="#ppt_y"/>
                                          </p:val>
                                        </p:tav>
                                      </p:tavLst>
                                    </p:anim>
                                  </p:childTnLst>
                                </p:cTn>
                              </p:par>
                            </p:childTnLst>
                          </p:cTn>
                        </p:par>
                        <p:par>
                          <p:cTn id="52" fill="hold" nodeType="afterGroup">
                            <p:stCondLst>
                              <p:cond delay="4500"/>
                            </p:stCondLst>
                            <p:childTnLst>
                              <p:par>
                                <p:cTn id="53" presetID="1" presetClass="entr" presetSubtype="0" fill="hold" grpId="0" nodeType="afterEffect">
                                  <p:stCondLst>
                                    <p:cond delay="0"/>
                                  </p:stCondLst>
                                  <p:childTnLst>
                                    <p:set>
                                      <p:cBhvr>
                                        <p:cTn id="54" dur="1" fill="hold">
                                          <p:stCondLst>
                                            <p:cond delay="0"/>
                                          </p:stCondLst>
                                        </p:cTn>
                                        <p:tgtEl>
                                          <p:spTgt spid="18"/>
                                        </p:tgtEl>
                                        <p:attrNameLst>
                                          <p:attrName>style.visibility</p:attrName>
                                        </p:attrNameLst>
                                      </p:cBhvr>
                                      <p:to>
                                        <p:strVal val="visible"/>
                                      </p:to>
                                    </p:set>
                                  </p:childTnLst>
                                </p:cTn>
                              </p:par>
                              <p:par>
                                <p:cTn id="55" presetID="35" presetClass="path" presetSubtype="0" accel="50000" decel="50000" fill="hold" grpId="1" nodeType="withEffect">
                                  <p:stCondLst>
                                    <p:cond delay="0"/>
                                  </p:stCondLst>
                                  <p:childTnLst>
                                    <p:animMotion origin="layout" path="M -3.56836E-6 -3.7037E-7 L 0.36686 0.15278 " pathEditMode="relative" rAng="0" ptsTypes="AA">
                                      <p:cBhvr>
                                        <p:cTn id="56" dur="500" spd="-99900" fill="hold"/>
                                        <p:tgtEl>
                                          <p:spTgt spid="18"/>
                                        </p:tgtEl>
                                        <p:attrNameLst>
                                          <p:attrName>ppt_x,ppt_y</p:attrName>
                                        </p:attrNameLst>
                                      </p:cBhvr>
                                      <p:rCtr x="183" y="76"/>
                                    </p:animMotion>
                                  </p:childTnLst>
                                </p:cTn>
                              </p:par>
                              <p:par>
                                <p:cTn id="57" presetID="1" presetClass="entr" presetSubtype="0" fill="hold" grpId="0" nodeType="withEffect">
                                  <p:stCondLst>
                                    <p:cond delay="0"/>
                                  </p:stCondLst>
                                  <p:childTnLst>
                                    <p:set>
                                      <p:cBhvr>
                                        <p:cTn id="58" dur="1" fill="hold">
                                          <p:stCondLst>
                                            <p:cond delay="0"/>
                                          </p:stCondLst>
                                        </p:cTn>
                                        <p:tgtEl>
                                          <p:spTgt spid="19"/>
                                        </p:tgtEl>
                                        <p:attrNameLst>
                                          <p:attrName>style.visibility</p:attrName>
                                        </p:attrNameLst>
                                      </p:cBhvr>
                                      <p:to>
                                        <p:strVal val="visible"/>
                                      </p:to>
                                    </p:set>
                                  </p:childTnLst>
                                </p:cTn>
                              </p:par>
                              <p:par>
                                <p:cTn id="59" presetID="35" presetClass="path" presetSubtype="0" accel="50000" decel="50000" fill="hold" grpId="1" nodeType="withEffect">
                                  <p:stCondLst>
                                    <p:cond delay="0"/>
                                  </p:stCondLst>
                                  <p:childTnLst>
                                    <p:animMotion origin="layout" path="M 7.85742E-7 -3.33333E-6 L -0.39495 -0.11018 " pathEditMode="relative" rAng="0" ptsTypes="AA">
                                      <p:cBhvr>
                                        <p:cTn id="60" dur="500" spd="-99900" fill="hold"/>
                                        <p:tgtEl>
                                          <p:spTgt spid="19"/>
                                        </p:tgtEl>
                                        <p:attrNameLst>
                                          <p:attrName>ppt_x,ppt_y</p:attrName>
                                        </p:attrNameLst>
                                      </p:cBhvr>
                                      <p:rCtr x="-197" y="-55"/>
                                    </p:animMotion>
                                  </p:childTnLst>
                                </p:cTn>
                              </p:par>
                              <p:par>
                                <p:cTn id="61" presetID="10" presetClass="entr" presetSubtype="0" fill="hold" grpId="0" nodeType="withEffect">
                                  <p:stCondLst>
                                    <p:cond delay="0"/>
                                  </p:stCondLst>
                                  <p:childTnLst>
                                    <p:set>
                                      <p:cBhvr>
                                        <p:cTn id="62" dur="1" fill="hold">
                                          <p:stCondLst>
                                            <p:cond delay="0"/>
                                          </p:stCondLst>
                                        </p:cTn>
                                        <p:tgtEl>
                                          <p:spTgt spid="16"/>
                                        </p:tgtEl>
                                        <p:attrNameLst>
                                          <p:attrName>style.visibility</p:attrName>
                                        </p:attrNameLst>
                                      </p:cBhvr>
                                      <p:to>
                                        <p:strVal val="visible"/>
                                      </p:to>
                                    </p:set>
                                    <p:anim calcmode="lin" valueType="num">
                                      <p:cBhvr>
                                        <p:cTn id="63" dur="500" fill="hold"/>
                                        <p:tgtEl>
                                          <p:spTgt spid="16"/>
                                        </p:tgtEl>
                                        <p:attrNameLst>
                                          <p:attrName>ppt_w</p:attrName>
                                        </p:attrNameLst>
                                      </p:cBhvr>
                                      <p:tavLst>
                                        <p:tav tm="0">
                                          <p:val>
                                            <p:fltVal val="0"/>
                                          </p:val>
                                        </p:tav>
                                        <p:tav tm="100000">
                                          <p:val>
                                            <p:strVal val="#ppt_w"/>
                                          </p:val>
                                        </p:tav>
                                      </p:tavLst>
                                    </p:anim>
                                    <p:anim calcmode="lin" valueType="num">
                                      <p:cBhvr>
                                        <p:cTn id="64" dur="500" fill="hold"/>
                                        <p:tgtEl>
                                          <p:spTgt spid="16"/>
                                        </p:tgtEl>
                                        <p:attrNameLst>
                                          <p:attrName>ppt_h</p:attrName>
                                        </p:attrNameLst>
                                      </p:cBhvr>
                                      <p:tavLst>
                                        <p:tav tm="0">
                                          <p:val>
                                            <p:fltVal val="0"/>
                                          </p:val>
                                        </p:tav>
                                        <p:tav tm="100000">
                                          <p:val>
                                            <p:strVal val="#ppt_h"/>
                                          </p:val>
                                        </p:tav>
                                      </p:tavLst>
                                    </p:anim>
                                    <p:animEffect transition="in" filter="fade">
                                      <p:cBhvr>
                                        <p:cTn id="65" dur="500"/>
                                        <p:tgtEl>
                                          <p:spTgt spid="16"/>
                                        </p:tgtEl>
                                      </p:cBhvr>
                                    </p:animEffect>
                                  </p:childTnLst>
                                </p:cTn>
                              </p:par>
                            </p:childTnLst>
                          </p:cTn>
                        </p:par>
                        <p:par>
                          <p:cTn id="66" fill="hold" nodeType="afterGroup">
                            <p:stCondLst>
                              <p:cond delay="5000"/>
                            </p:stCondLst>
                            <p:childTnLst>
                              <p:par>
                                <p:cTn id="67" presetID="22" presetClass="entr" presetSubtype="1" fill="hold" nodeType="afterEffect">
                                  <p:stCondLst>
                                    <p:cond delay="0"/>
                                  </p:stCondLst>
                                  <p:childTnLst>
                                    <p:set>
                                      <p:cBhvr>
                                        <p:cTn id="68" dur="1" fill="hold">
                                          <p:stCondLst>
                                            <p:cond delay="0"/>
                                          </p:stCondLst>
                                        </p:cTn>
                                        <p:tgtEl>
                                          <p:spTgt spid="17">
                                            <p:txEl>
                                              <p:pRg st="0" end="0"/>
                                            </p:txEl>
                                          </p:spTgt>
                                        </p:tgtEl>
                                        <p:attrNameLst>
                                          <p:attrName>style.visibility</p:attrName>
                                        </p:attrNameLst>
                                      </p:cBhvr>
                                      <p:to>
                                        <p:strVal val="visible"/>
                                      </p:to>
                                    </p:set>
                                    <p:animEffect transition="in" filter="wipe(up)">
                                      <p:cBhvr>
                                        <p:cTn id="69" dur="500"/>
                                        <p:tgtEl>
                                          <p:spTgt spid="17">
                                            <p:txEl>
                                              <p:pRg st="0" end="0"/>
                                            </p:txEl>
                                          </p:spTgt>
                                        </p:tgtEl>
                                      </p:cBhvr>
                                    </p:animEffect>
                                  </p:childTnLst>
                                </p:cTn>
                              </p:par>
                            </p:childTnLst>
                          </p:cTn>
                        </p:par>
                        <p:par>
                          <p:cTn id="70" fill="hold" nodeType="afterGroup">
                            <p:stCondLst>
                              <p:cond delay="5500"/>
                            </p:stCondLst>
                            <p:childTnLst>
                              <p:par>
                                <p:cTn id="71" presetID="22" presetClass="entr" presetSubtype="1" fill="hold" nodeType="afterEffect">
                                  <p:stCondLst>
                                    <p:cond delay="0"/>
                                  </p:stCondLst>
                                  <p:childTnLst>
                                    <p:set>
                                      <p:cBhvr>
                                        <p:cTn id="72" dur="1" fill="hold">
                                          <p:stCondLst>
                                            <p:cond delay="0"/>
                                          </p:stCondLst>
                                        </p:cTn>
                                        <p:tgtEl>
                                          <p:spTgt spid="17">
                                            <p:txEl>
                                              <p:pRg st="1" end="1"/>
                                            </p:txEl>
                                          </p:spTgt>
                                        </p:tgtEl>
                                        <p:attrNameLst>
                                          <p:attrName>style.visibility</p:attrName>
                                        </p:attrNameLst>
                                      </p:cBhvr>
                                      <p:to>
                                        <p:strVal val="visible"/>
                                      </p:to>
                                    </p:set>
                                    <p:animEffect transition="in" filter="wipe(up)">
                                      <p:cBhvr>
                                        <p:cTn id="73"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autoUpdateAnimBg="0"/>
      <p:bldP spid="18" grpId="0" animBg="1"/>
      <p:bldP spid="18" grpId="1" animBg="1"/>
      <p:bldP spid="19" grpId="0" animBg="1"/>
      <p:bldP spid="19" grpId="1" animBg="1"/>
      <p:bldP spid="20" grpId="0"/>
      <p:bldP spid="21" grpId="0"/>
      <p:bldP spid="22"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椭圆 4"/>
          <p:cNvSpPr/>
          <p:nvPr/>
        </p:nvSpPr>
        <p:spPr>
          <a:xfrm>
            <a:off x="2065338" y="3284538"/>
            <a:ext cx="2484437" cy="2486025"/>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sz="2000"/>
          </a:p>
        </p:txBody>
      </p:sp>
      <p:sp>
        <p:nvSpPr>
          <p:cNvPr id="6" name="椭圆 5"/>
          <p:cNvSpPr/>
          <p:nvPr/>
        </p:nvSpPr>
        <p:spPr>
          <a:xfrm>
            <a:off x="5018088" y="1412875"/>
            <a:ext cx="576262" cy="57626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en-US" altLang="zh-CN" dirty="0">
                <a:latin typeface="Impact MT Std" pitchFamily="34" charset="0"/>
                <a:ea typeface="微软雅黑" pitchFamily="34" charset="-122"/>
              </a:rPr>
              <a:t>1</a:t>
            </a:r>
            <a:endParaRPr lang="zh-CN" altLang="en-US" dirty="0">
              <a:latin typeface="Impact MT Std" pitchFamily="34" charset="0"/>
              <a:ea typeface="微软雅黑" pitchFamily="34" charset="-122"/>
            </a:endParaRPr>
          </a:p>
        </p:txBody>
      </p:sp>
      <p:cxnSp>
        <p:nvCxnSpPr>
          <p:cNvPr id="7" name="直接连接符 6"/>
          <p:cNvCxnSpPr/>
          <p:nvPr/>
        </p:nvCxnSpPr>
        <p:spPr>
          <a:xfrm>
            <a:off x="5594350" y="1717675"/>
            <a:ext cx="100806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8" name="TextBox 7"/>
          <p:cNvSpPr txBox="1">
            <a:spLocks noChangeArrowheads="1"/>
          </p:cNvSpPr>
          <p:nvPr/>
        </p:nvSpPr>
        <p:spPr bwMode="auto">
          <a:xfrm>
            <a:off x="2303463" y="4321175"/>
            <a:ext cx="2003425" cy="368300"/>
          </a:xfrm>
          <a:prstGeom prst="rect">
            <a:avLst/>
          </a:prstGeom>
          <a:noFill/>
          <a:ln w="9525">
            <a:noFill/>
            <a:miter lim="800000"/>
            <a:headEnd/>
            <a:tailEnd/>
          </a:ln>
        </p:spPr>
        <p:txBody>
          <a:bodyPr lIns="0" tIns="0" rIns="0" bIns="0">
            <a:spAutoFit/>
          </a:bodyPr>
          <a:lstStyle/>
          <a:p>
            <a:pPr algn="ctr" eaLnBrk="1" hangingPunct="1">
              <a:buFont typeface="Arial" pitchFamily="34" charset="0"/>
              <a:buNone/>
            </a:pPr>
            <a:r>
              <a:rPr lang="zh-CN" altLang="en-US" sz="2400" b="1">
                <a:solidFill>
                  <a:schemeClr val="bg1"/>
                </a:solidFill>
                <a:latin typeface="微软雅黑" pitchFamily="34" charset="-122"/>
                <a:ea typeface="微软雅黑" pitchFamily="34" charset="-122"/>
              </a:rPr>
              <a:t>市场推广方案</a:t>
            </a:r>
            <a:endParaRPr lang="en-US" altLang="zh-CN" sz="2400" b="1">
              <a:solidFill>
                <a:schemeClr val="bg1"/>
              </a:solidFill>
              <a:latin typeface="微软雅黑" pitchFamily="34" charset="-122"/>
              <a:ea typeface="微软雅黑" pitchFamily="34" charset="-122"/>
            </a:endParaRPr>
          </a:p>
        </p:txBody>
      </p:sp>
      <p:sp>
        <p:nvSpPr>
          <p:cNvPr id="9" name="椭圆 8"/>
          <p:cNvSpPr/>
          <p:nvPr/>
        </p:nvSpPr>
        <p:spPr>
          <a:xfrm>
            <a:off x="2065338" y="1268413"/>
            <a:ext cx="2484437" cy="2486025"/>
          </a:xfrm>
          <a:prstGeom prst="ellipse">
            <a:avLst/>
          </a:prstGeom>
          <a:solidFill>
            <a:schemeClr val="tx1">
              <a:lumMod val="65000"/>
              <a:lumOff val="35000"/>
            </a:schemeClr>
          </a:solid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p>
        </p:txBody>
      </p:sp>
      <p:sp>
        <p:nvSpPr>
          <p:cNvPr id="10" name="KSO_Shape"/>
          <p:cNvSpPr>
            <a:spLocks/>
          </p:cNvSpPr>
          <p:nvPr/>
        </p:nvSpPr>
        <p:spPr bwMode="auto">
          <a:xfrm>
            <a:off x="2470150" y="1976438"/>
            <a:ext cx="1647825" cy="1150937"/>
          </a:xfrm>
          <a:custGeom>
            <a:avLst/>
            <a:gdLst>
              <a:gd name="T0" fmla="*/ 1733867 w 2074863"/>
              <a:gd name="T1" fmla="*/ 579834 h 1449388"/>
              <a:gd name="T2" fmla="*/ 1791884 w 2074863"/>
              <a:gd name="T3" fmla="*/ 600246 h 1449388"/>
              <a:gd name="T4" fmla="*/ 1794804 w 2074863"/>
              <a:gd name="T5" fmla="*/ 538648 h 1449388"/>
              <a:gd name="T6" fmla="*/ 510830 w 2074863"/>
              <a:gd name="T7" fmla="*/ 162256 h 1449388"/>
              <a:gd name="T8" fmla="*/ 492893 w 2074863"/>
              <a:gd name="T9" fmla="*/ 222976 h 1449388"/>
              <a:gd name="T10" fmla="*/ 438718 w 2074863"/>
              <a:gd name="T11" fmla="*/ 188484 h 1449388"/>
              <a:gd name="T12" fmla="*/ 1598128 w 2074863"/>
              <a:gd name="T13" fmla="*/ 142089 h 1449388"/>
              <a:gd name="T14" fmla="*/ 1885296 w 2074863"/>
              <a:gd name="T15" fmla="*/ 549583 h 1449388"/>
              <a:gd name="T16" fmla="*/ 1586087 w 2074863"/>
              <a:gd name="T17" fmla="*/ 450078 h 1449388"/>
              <a:gd name="T18" fmla="*/ 486453 w 2074863"/>
              <a:gd name="T19" fmla="*/ 72185 h 1449388"/>
              <a:gd name="T20" fmla="*/ 151219 w 2074863"/>
              <a:gd name="T21" fmla="*/ 357281 h 1449388"/>
              <a:gd name="T22" fmla="*/ 295879 w 2074863"/>
              <a:gd name="T23" fmla="*/ 407592 h 1449388"/>
              <a:gd name="T24" fmla="*/ 486453 w 2074863"/>
              <a:gd name="T25" fmla="*/ 72185 h 1449388"/>
              <a:gd name="T26" fmla="*/ 681762 w 2074863"/>
              <a:gd name="T27" fmla="*/ 209994 h 1449388"/>
              <a:gd name="T28" fmla="*/ 910960 w 2074863"/>
              <a:gd name="T29" fmla="*/ 275617 h 1449388"/>
              <a:gd name="T30" fmla="*/ 1184248 w 2074863"/>
              <a:gd name="T31" fmla="*/ 351448 h 1449388"/>
              <a:gd name="T32" fmla="*/ 1396319 w 2074863"/>
              <a:gd name="T33" fmla="*/ 332855 h 1449388"/>
              <a:gd name="T34" fmla="*/ 1606205 w 2074863"/>
              <a:gd name="T35" fmla="*/ 562536 h 1449388"/>
              <a:gd name="T36" fmla="*/ 1640821 w 2074863"/>
              <a:gd name="T37" fmla="*/ 739718 h 1449388"/>
              <a:gd name="T38" fmla="*/ 1379558 w 2074863"/>
              <a:gd name="T39" fmla="*/ 843985 h 1449388"/>
              <a:gd name="T40" fmla="*/ 1124853 w 2074863"/>
              <a:gd name="T41" fmla="*/ 641283 h 1449388"/>
              <a:gd name="T42" fmla="*/ 720387 w 2074863"/>
              <a:gd name="T43" fmla="*/ 519516 h 1449388"/>
              <a:gd name="T44" fmla="*/ 653705 w 2074863"/>
              <a:gd name="T45" fmla="*/ 311345 h 1449388"/>
              <a:gd name="T46" fmla="*/ 325395 w 2074863"/>
              <a:gd name="T47" fmla="*/ 480871 h 1449388"/>
              <a:gd name="T48" fmla="*/ 435438 w 2074863"/>
              <a:gd name="T49" fmla="*/ 683574 h 1449388"/>
              <a:gd name="T50" fmla="*/ 530543 w 2074863"/>
              <a:gd name="T51" fmla="*/ 794768 h 1449388"/>
              <a:gd name="T52" fmla="*/ 611436 w 2074863"/>
              <a:gd name="T53" fmla="*/ 890286 h 1449388"/>
              <a:gd name="T54" fmla="*/ 688686 w 2074863"/>
              <a:gd name="T55" fmla="*/ 1001480 h 1449388"/>
              <a:gd name="T56" fmla="*/ 800188 w 2074863"/>
              <a:gd name="T57" fmla="*/ 1230068 h 1449388"/>
              <a:gd name="T58" fmla="*/ 913511 w 2074863"/>
              <a:gd name="T59" fmla="*/ 1255588 h 1449388"/>
              <a:gd name="T60" fmla="*/ 768486 w 2074863"/>
              <a:gd name="T61" fmla="*/ 1063458 h 1449388"/>
              <a:gd name="T62" fmla="*/ 798730 w 2074863"/>
              <a:gd name="T63" fmla="*/ 1022261 h 1449388"/>
              <a:gd name="T64" fmla="*/ 1047604 w 2074863"/>
              <a:gd name="T65" fmla="*/ 1245015 h 1449388"/>
              <a:gd name="T66" fmla="*/ 1112465 w 2074863"/>
              <a:gd name="T67" fmla="*/ 1184496 h 1449388"/>
              <a:gd name="T68" fmla="*/ 841727 w 2074863"/>
              <a:gd name="T69" fmla="*/ 896119 h 1449388"/>
              <a:gd name="T70" fmla="*/ 886182 w 2074863"/>
              <a:gd name="T71" fmla="*/ 868047 h 1449388"/>
              <a:gd name="T72" fmla="*/ 1205383 w 2074863"/>
              <a:gd name="T73" fmla="*/ 1138195 h 1449388"/>
              <a:gd name="T74" fmla="*/ 1202468 w 2074863"/>
              <a:gd name="T75" fmla="*/ 1026636 h 1449388"/>
              <a:gd name="T76" fmla="*/ 955779 w 2074863"/>
              <a:gd name="T77" fmla="*/ 749197 h 1449388"/>
              <a:gd name="T78" fmla="*/ 1006793 w 2074863"/>
              <a:gd name="T79" fmla="*/ 736437 h 1449388"/>
              <a:gd name="T80" fmla="*/ 1311053 w 2074863"/>
              <a:gd name="T81" fmla="*/ 1001480 h 1449388"/>
              <a:gd name="T82" fmla="*/ 1303037 w 2074863"/>
              <a:gd name="T83" fmla="*/ 890286 h 1449388"/>
              <a:gd name="T84" fmla="*/ 1310325 w 2074863"/>
              <a:gd name="T85" fmla="*/ 838516 h 1449388"/>
              <a:gd name="T86" fmla="*/ 1409802 w 2074863"/>
              <a:gd name="T87" fmla="*/ 919087 h 1449388"/>
              <a:gd name="T88" fmla="*/ 1378829 w 2074863"/>
              <a:gd name="T89" fmla="*/ 1028094 h 1449388"/>
              <a:gd name="T90" fmla="*/ 1306317 w 2074863"/>
              <a:gd name="T91" fmla="*/ 1123248 h 1449388"/>
              <a:gd name="T92" fmla="*/ 1210119 w 2074863"/>
              <a:gd name="T93" fmla="*/ 1205641 h 1449388"/>
              <a:gd name="T94" fmla="*/ 1113922 w 2074863"/>
              <a:gd name="T95" fmla="*/ 1290222 h 1449388"/>
              <a:gd name="T96" fmla="*/ 1016631 w 2074863"/>
              <a:gd name="T97" fmla="*/ 1300795 h 1449388"/>
              <a:gd name="T98" fmla="*/ 897478 w 2074863"/>
              <a:gd name="T99" fmla="*/ 1327044 h 1449388"/>
              <a:gd name="T100" fmla="*/ 625648 w 2074863"/>
              <a:gd name="T101" fmla="*/ 1160798 h 1449388"/>
              <a:gd name="T102" fmla="*/ 491918 w 2074863"/>
              <a:gd name="T103" fmla="*/ 1202360 h 1449388"/>
              <a:gd name="T104" fmla="*/ 458760 w 2074863"/>
              <a:gd name="T105" fmla="*/ 1134550 h 1449388"/>
              <a:gd name="T106" fmla="*/ 365477 w 2074863"/>
              <a:gd name="T107" fmla="*/ 1057260 h 1449388"/>
              <a:gd name="T108" fmla="*/ 317378 w 2074863"/>
              <a:gd name="T109" fmla="*/ 969763 h 1449388"/>
              <a:gd name="T110" fmla="*/ 233206 w 2074863"/>
              <a:gd name="T111" fmla="*/ 865131 h 1449388"/>
              <a:gd name="T112" fmla="*/ 268916 w 2074863"/>
              <a:gd name="T113" fmla="*/ 733520 h 1449388"/>
              <a:gd name="T114" fmla="*/ 186565 w 2074863"/>
              <a:gd name="T115" fmla="*/ 647845 h 1449388"/>
              <a:gd name="T116" fmla="*/ 1822 w 2074863"/>
              <a:gd name="T117" fmla="*/ 438580 h 1449388"/>
              <a:gd name="T118" fmla="*/ 272923 w 2074863"/>
              <a:gd name="T119" fmla="*/ 139996 h 1449388"/>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0" t="0" r="r" b="b"/>
            <a:pathLst>
              <a:path w="2074863" h="1449388">
                <a:moveTo>
                  <a:pt x="1923841" y="577723"/>
                </a:moveTo>
                <a:lnTo>
                  <a:pt x="1919867" y="578517"/>
                </a:lnTo>
                <a:lnTo>
                  <a:pt x="1915893" y="579312"/>
                </a:lnTo>
                <a:lnTo>
                  <a:pt x="1911919" y="580503"/>
                </a:lnTo>
                <a:lnTo>
                  <a:pt x="1907944" y="582488"/>
                </a:lnTo>
                <a:lnTo>
                  <a:pt x="1904765" y="584871"/>
                </a:lnTo>
                <a:lnTo>
                  <a:pt x="1901983" y="586857"/>
                </a:lnTo>
                <a:lnTo>
                  <a:pt x="1898804" y="589636"/>
                </a:lnTo>
                <a:lnTo>
                  <a:pt x="1896022" y="592813"/>
                </a:lnTo>
                <a:lnTo>
                  <a:pt x="1893240" y="595593"/>
                </a:lnTo>
                <a:lnTo>
                  <a:pt x="1891253" y="599167"/>
                </a:lnTo>
                <a:lnTo>
                  <a:pt x="1889663" y="602741"/>
                </a:lnTo>
                <a:lnTo>
                  <a:pt x="1888471" y="606712"/>
                </a:lnTo>
                <a:lnTo>
                  <a:pt x="1887278" y="610683"/>
                </a:lnTo>
                <a:lnTo>
                  <a:pt x="1886483" y="615051"/>
                </a:lnTo>
                <a:lnTo>
                  <a:pt x="1886483" y="619419"/>
                </a:lnTo>
                <a:lnTo>
                  <a:pt x="1886483" y="623390"/>
                </a:lnTo>
                <a:lnTo>
                  <a:pt x="1887278" y="627758"/>
                </a:lnTo>
                <a:lnTo>
                  <a:pt x="1888471" y="631729"/>
                </a:lnTo>
                <a:lnTo>
                  <a:pt x="1889663" y="635303"/>
                </a:lnTo>
                <a:lnTo>
                  <a:pt x="1891253" y="639274"/>
                </a:lnTo>
                <a:lnTo>
                  <a:pt x="1893240" y="642451"/>
                </a:lnTo>
                <a:lnTo>
                  <a:pt x="1896022" y="646025"/>
                </a:lnTo>
                <a:lnTo>
                  <a:pt x="1898804" y="648805"/>
                </a:lnTo>
                <a:lnTo>
                  <a:pt x="1901983" y="651188"/>
                </a:lnTo>
                <a:lnTo>
                  <a:pt x="1904765" y="653967"/>
                </a:lnTo>
                <a:lnTo>
                  <a:pt x="1907944" y="655953"/>
                </a:lnTo>
                <a:lnTo>
                  <a:pt x="1911919" y="657541"/>
                </a:lnTo>
                <a:lnTo>
                  <a:pt x="1915893" y="659130"/>
                </a:lnTo>
                <a:lnTo>
                  <a:pt x="1919867" y="660321"/>
                </a:lnTo>
                <a:lnTo>
                  <a:pt x="1923841" y="660718"/>
                </a:lnTo>
                <a:lnTo>
                  <a:pt x="1928213" y="661115"/>
                </a:lnTo>
                <a:lnTo>
                  <a:pt x="1932585" y="660718"/>
                </a:lnTo>
                <a:lnTo>
                  <a:pt x="1936956" y="660321"/>
                </a:lnTo>
                <a:lnTo>
                  <a:pt x="1940533" y="659130"/>
                </a:lnTo>
                <a:lnTo>
                  <a:pt x="1944508" y="657541"/>
                </a:lnTo>
                <a:lnTo>
                  <a:pt x="1948084" y="655953"/>
                </a:lnTo>
                <a:lnTo>
                  <a:pt x="1951661" y="653967"/>
                </a:lnTo>
                <a:lnTo>
                  <a:pt x="1954841" y="651188"/>
                </a:lnTo>
                <a:lnTo>
                  <a:pt x="1958020" y="648805"/>
                </a:lnTo>
                <a:lnTo>
                  <a:pt x="1960405" y="646025"/>
                </a:lnTo>
                <a:lnTo>
                  <a:pt x="1963187" y="642451"/>
                </a:lnTo>
                <a:lnTo>
                  <a:pt x="1965174" y="639274"/>
                </a:lnTo>
                <a:lnTo>
                  <a:pt x="1966763" y="635303"/>
                </a:lnTo>
                <a:lnTo>
                  <a:pt x="1967956" y="631729"/>
                </a:lnTo>
                <a:lnTo>
                  <a:pt x="1969148" y="627758"/>
                </a:lnTo>
                <a:lnTo>
                  <a:pt x="1969943" y="623390"/>
                </a:lnTo>
                <a:lnTo>
                  <a:pt x="1970340" y="619419"/>
                </a:lnTo>
                <a:lnTo>
                  <a:pt x="1969943" y="615051"/>
                </a:lnTo>
                <a:lnTo>
                  <a:pt x="1969148" y="610683"/>
                </a:lnTo>
                <a:lnTo>
                  <a:pt x="1967956" y="606712"/>
                </a:lnTo>
                <a:lnTo>
                  <a:pt x="1966763" y="602741"/>
                </a:lnTo>
                <a:lnTo>
                  <a:pt x="1965174" y="599167"/>
                </a:lnTo>
                <a:lnTo>
                  <a:pt x="1963187" y="595593"/>
                </a:lnTo>
                <a:lnTo>
                  <a:pt x="1960405" y="592813"/>
                </a:lnTo>
                <a:lnTo>
                  <a:pt x="1958020" y="589636"/>
                </a:lnTo>
                <a:lnTo>
                  <a:pt x="1954841" y="586857"/>
                </a:lnTo>
                <a:lnTo>
                  <a:pt x="1951661" y="584871"/>
                </a:lnTo>
                <a:lnTo>
                  <a:pt x="1948084" y="582488"/>
                </a:lnTo>
                <a:lnTo>
                  <a:pt x="1944508" y="580503"/>
                </a:lnTo>
                <a:lnTo>
                  <a:pt x="1940533" y="579312"/>
                </a:lnTo>
                <a:lnTo>
                  <a:pt x="1936956" y="578517"/>
                </a:lnTo>
                <a:lnTo>
                  <a:pt x="1932585" y="577723"/>
                </a:lnTo>
                <a:lnTo>
                  <a:pt x="1928213" y="577723"/>
                </a:lnTo>
                <a:lnTo>
                  <a:pt x="1923841" y="577723"/>
                </a:lnTo>
                <a:close/>
                <a:moveTo>
                  <a:pt x="519301" y="160338"/>
                </a:moveTo>
                <a:lnTo>
                  <a:pt x="523687" y="160338"/>
                </a:lnTo>
                <a:lnTo>
                  <a:pt x="528072" y="160729"/>
                </a:lnTo>
                <a:lnTo>
                  <a:pt x="532059" y="161512"/>
                </a:lnTo>
                <a:lnTo>
                  <a:pt x="536445" y="162687"/>
                </a:lnTo>
                <a:lnTo>
                  <a:pt x="540033" y="163861"/>
                </a:lnTo>
                <a:lnTo>
                  <a:pt x="544020" y="166210"/>
                </a:lnTo>
                <a:lnTo>
                  <a:pt x="547209" y="168558"/>
                </a:lnTo>
                <a:lnTo>
                  <a:pt x="550399" y="170907"/>
                </a:lnTo>
                <a:lnTo>
                  <a:pt x="553588" y="174038"/>
                </a:lnTo>
                <a:lnTo>
                  <a:pt x="556379" y="176778"/>
                </a:lnTo>
                <a:lnTo>
                  <a:pt x="558771" y="180693"/>
                </a:lnTo>
                <a:lnTo>
                  <a:pt x="560366" y="183824"/>
                </a:lnTo>
                <a:lnTo>
                  <a:pt x="562359" y="188130"/>
                </a:lnTo>
                <a:lnTo>
                  <a:pt x="563954" y="192436"/>
                </a:lnTo>
                <a:lnTo>
                  <a:pt x="564752" y="196350"/>
                </a:lnTo>
                <a:lnTo>
                  <a:pt x="565150" y="201048"/>
                </a:lnTo>
                <a:lnTo>
                  <a:pt x="565150" y="205353"/>
                </a:lnTo>
                <a:lnTo>
                  <a:pt x="564752" y="209268"/>
                </a:lnTo>
                <a:lnTo>
                  <a:pt x="563954" y="213574"/>
                </a:lnTo>
                <a:lnTo>
                  <a:pt x="562758" y="217488"/>
                </a:lnTo>
                <a:lnTo>
                  <a:pt x="560765" y="221402"/>
                </a:lnTo>
                <a:lnTo>
                  <a:pt x="558771" y="224925"/>
                </a:lnTo>
                <a:lnTo>
                  <a:pt x="556778" y="228448"/>
                </a:lnTo>
                <a:lnTo>
                  <a:pt x="553987" y="231188"/>
                </a:lnTo>
                <a:lnTo>
                  <a:pt x="551196" y="234711"/>
                </a:lnTo>
                <a:lnTo>
                  <a:pt x="547608" y="237060"/>
                </a:lnTo>
                <a:lnTo>
                  <a:pt x="544418" y="239800"/>
                </a:lnTo>
                <a:lnTo>
                  <a:pt x="540431" y="241366"/>
                </a:lnTo>
                <a:lnTo>
                  <a:pt x="536843" y="242932"/>
                </a:lnTo>
                <a:lnTo>
                  <a:pt x="532458" y="244497"/>
                </a:lnTo>
                <a:lnTo>
                  <a:pt x="528072" y="245672"/>
                </a:lnTo>
                <a:lnTo>
                  <a:pt x="523687" y="246063"/>
                </a:lnTo>
                <a:lnTo>
                  <a:pt x="518902" y="246063"/>
                </a:lnTo>
                <a:lnTo>
                  <a:pt x="514915" y="245672"/>
                </a:lnTo>
                <a:lnTo>
                  <a:pt x="510530" y="244497"/>
                </a:lnTo>
                <a:lnTo>
                  <a:pt x="506543" y="243323"/>
                </a:lnTo>
                <a:lnTo>
                  <a:pt x="502955" y="241757"/>
                </a:lnTo>
                <a:lnTo>
                  <a:pt x="498968" y="239800"/>
                </a:lnTo>
                <a:lnTo>
                  <a:pt x="495778" y="237451"/>
                </a:lnTo>
                <a:lnTo>
                  <a:pt x="492190" y="235103"/>
                </a:lnTo>
                <a:lnTo>
                  <a:pt x="489399" y="232363"/>
                </a:lnTo>
                <a:lnTo>
                  <a:pt x="486210" y="228840"/>
                </a:lnTo>
                <a:lnTo>
                  <a:pt x="484216" y="225708"/>
                </a:lnTo>
                <a:lnTo>
                  <a:pt x="482223" y="221794"/>
                </a:lnTo>
                <a:lnTo>
                  <a:pt x="480628" y="217879"/>
                </a:lnTo>
                <a:lnTo>
                  <a:pt x="479033" y="213965"/>
                </a:lnTo>
                <a:lnTo>
                  <a:pt x="478236" y="209268"/>
                </a:lnTo>
                <a:lnTo>
                  <a:pt x="477837" y="205353"/>
                </a:lnTo>
                <a:lnTo>
                  <a:pt x="477837" y="200656"/>
                </a:lnTo>
                <a:lnTo>
                  <a:pt x="478236" y="196350"/>
                </a:lnTo>
                <a:lnTo>
                  <a:pt x="479033" y="192436"/>
                </a:lnTo>
                <a:lnTo>
                  <a:pt x="480628" y="188522"/>
                </a:lnTo>
                <a:lnTo>
                  <a:pt x="481824" y="184607"/>
                </a:lnTo>
                <a:lnTo>
                  <a:pt x="483818" y="181084"/>
                </a:lnTo>
                <a:lnTo>
                  <a:pt x="486210" y="177561"/>
                </a:lnTo>
                <a:lnTo>
                  <a:pt x="489001" y="174430"/>
                </a:lnTo>
                <a:lnTo>
                  <a:pt x="491791" y="171298"/>
                </a:lnTo>
                <a:lnTo>
                  <a:pt x="494981" y="168558"/>
                </a:lnTo>
                <a:lnTo>
                  <a:pt x="498569" y="166601"/>
                </a:lnTo>
                <a:lnTo>
                  <a:pt x="502157" y="164252"/>
                </a:lnTo>
                <a:lnTo>
                  <a:pt x="506144" y="162687"/>
                </a:lnTo>
                <a:lnTo>
                  <a:pt x="510530" y="161512"/>
                </a:lnTo>
                <a:lnTo>
                  <a:pt x="514915" y="160729"/>
                </a:lnTo>
                <a:lnTo>
                  <a:pt x="519301" y="160338"/>
                </a:lnTo>
                <a:close/>
                <a:moveTo>
                  <a:pt x="1699693" y="111125"/>
                </a:moveTo>
                <a:lnTo>
                  <a:pt x="1718770" y="131377"/>
                </a:lnTo>
                <a:lnTo>
                  <a:pt x="1740628" y="154806"/>
                </a:lnTo>
                <a:lnTo>
                  <a:pt x="1768448" y="186178"/>
                </a:lnTo>
                <a:lnTo>
                  <a:pt x="1784345" y="204842"/>
                </a:lnTo>
                <a:lnTo>
                  <a:pt x="1801832" y="224697"/>
                </a:lnTo>
                <a:lnTo>
                  <a:pt x="1819318" y="246538"/>
                </a:lnTo>
                <a:lnTo>
                  <a:pt x="1838395" y="269173"/>
                </a:lnTo>
                <a:lnTo>
                  <a:pt x="1857471" y="293793"/>
                </a:lnTo>
                <a:lnTo>
                  <a:pt x="1877343" y="318811"/>
                </a:lnTo>
                <a:lnTo>
                  <a:pt x="1897611" y="345417"/>
                </a:lnTo>
                <a:lnTo>
                  <a:pt x="1917483" y="372420"/>
                </a:lnTo>
                <a:lnTo>
                  <a:pt x="1936956" y="400217"/>
                </a:lnTo>
                <a:lnTo>
                  <a:pt x="1954841" y="426823"/>
                </a:lnTo>
                <a:lnTo>
                  <a:pt x="1971930" y="453032"/>
                </a:lnTo>
                <a:lnTo>
                  <a:pt x="1987032" y="478050"/>
                </a:lnTo>
                <a:lnTo>
                  <a:pt x="2001339" y="501479"/>
                </a:lnTo>
                <a:lnTo>
                  <a:pt x="2014057" y="524511"/>
                </a:lnTo>
                <a:lnTo>
                  <a:pt x="2025980" y="545558"/>
                </a:lnTo>
                <a:lnTo>
                  <a:pt x="2036313" y="565016"/>
                </a:lnTo>
                <a:lnTo>
                  <a:pt x="2045454" y="582488"/>
                </a:lnTo>
                <a:lnTo>
                  <a:pt x="2053402" y="598770"/>
                </a:lnTo>
                <a:lnTo>
                  <a:pt x="2065325" y="623787"/>
                </a:lnTo>
                <a:lnTo>
                  <a:pt x="2072479" y="640069"/>
                </a:lnTo>
                <a:lnTo>
                  <a:pt x="2074863" y="646025"/>
                </a:lnTo>
                <a:lnTo>
                  <a:pt x="1870189" y="796925"/>
                </a:lnTo>
                <a:lnTo>
                  <a:pt x="1867407" y="789380"/>
                </a:lnTo>
                <a:lnTo>
                  <a:pt x="1859856" y="767142"/>
                </a:lnTo>
                <a:lnTo>
                  <a:pt x="1854689" y="751258"/>
                </a:lnTo>
                <a:lnTo>
                  <a:pt x="1847933" y="733388"/>
                </a:lnTo>
                <a:lnTo>
                  <a:pt x="1839985" y="712342"/>
                </a:lnTo>
                <a:lnTo>
                  <a:pt x="1830844" y="690104"/>
                </a:lnTo>
                <a:lnTo>
                  <a:pt x="1820908" y="666278"/>
                </a:lnTo>
                <a:lnTo>
                  <a:pt x="1809383" y="640466"/>
                </a:lnTo>
                <a:lnTo>
                  <a:pt x="1797063" y="614257"/>
                </a:lnTo>
                <a:lnTo>
                  <a:pt x="1783550" y="586857"/>
                </a:lnTo>
                <a:lnTo>
                  <a:pt x="1768845" y="559059"/>
                </a:lnTo>
                <a:lnTo>
                  <a:pt x="1753346" y="531262"/>
                </a:lnTo>
                <a:lnTo>
                  <a:pt x="1744602" y="517363"/>
                </a:lnTo>
                <a:lnTo>
                  <a:pt x="1736256" y="503862"/>
                </a:lnTo>
                <a:lnTo>
                  <a:pt x="1727513" y="490360"/>
                </a:lnTo>
                <a:lnTo>
                  <a:pt x="1718770" y="476859"/>
                </a:lnTo>
                <a:lnTo>
                  <a:pt x="1709232" y="463357"/>
                </a:lnTo>
                <a:lnTo>
                  <a:pt x="1700091" y="450650"/>
                </a:lnTo>
                <a:lnTo>
                  <a:pt x="1690552" y="438339"/>
                </a:lnTo>
                <a:lnTo>
                  <a:pt x="1681014" y="426029"/>
                </a:lnTo>
                <a:lnTo>
                  <a:pt x="1661938" y="403394"/>
                </a:lnTo>
                <a:lnTo>
                  <a:pt x="1643259" y="381951"/>
                </a:lnTo>
                <a:lnTo>
                  <a:pt x="1624977" y="362095"/>
                </a:lnTo>
                <a:lnTo>
                  <a:pt x="1606696" y="343431"/>
                </a:lnTo>
                <a:lnTo>
                  <a:pt x="1590004" y="327150"/>
                </a:lnTo>
                <a:lnTo>
                  <a:pt x="1573312" y="311663"/>
                </a:lnTo>
                <a:lnTo>
                  <a:pt x="1558210" y="298559"/>
                </a:lnTo>
                <a:lnTo>
                  <a:pt x="1544697" y="287042"/>
                </a:lnTo>
                <a:lnTo>
                  <a:pt x="1532377" y="276718"/>
                </a:lnTo>
                <a:lnTo>
                  <a:pt x="1522044" y="268776"/>
                </a:lnTo>
                <a:lnTo>
                  <a:pt x="1506942" y="257657"/>
                </a:lnTo>
                <a:lnTo>
                  <a:pt x="1501775" y="254083"/>
                </a:lnTo>
                <a:lnTo>
                  <a:pt x="1699693" y="111125"/>
                </a:lnTo>
                <a:close/>
                <a:moveTo>
                  <a:pt x="529828" y="78646"/>
                </a:moveTo>
                <a:lnTo>
                  <a:pt x="511572" y="88179"/>
                </a:lnTo>
                <a:lnTo>
                  <a:pt x="489347" y="100889"/>
                </a:lnTo>
                <a:lnTo>
                  <a:pt x="476647" y="108436"/>
                </a:lnTo>
                <a:lnTo>
                  <a:pt x="463153" y="116777"/>
                </a:lnTo>
                <a:lnTo>
                  <a:pt x="448865" y="126310"/>
                </a:lnTo>
                <a:lnTo>
                  <a:pt x="433784" y="136240"/>
                </a:lnTo>
                <a:lnTo>
                  <a:pt x="417512" y="147759"/>
                </a:lnTo>
                <a:lnTo>
                  <a:pt x="401637" y="159675"/>
                </a:lnTo>
                <a:lnTo>
                  <a:pt x="384175" y="172783"/>
                </a:lnTo>
                <a:lnTo>
                  <a:pt x="367109" y="186288"/>
                </a:lnTo>
                <a:lnTo>
                  <a:pt x="349250" y="200984"/>
                </a:lnTo>
                <a:lnTo>
                  <a:pt x="331787" y="216475"/>
                </a:lnTo>
                <a:lnTo>
                  <a:pt x="313531" y="233157"/>
                </a:lnTo>
                <a:lnTo>
                  <a:pt x="294878" y="250634"/>
                </a:lnTo>
                <a:lnTo>
                  <a:pt x="277019" y="268905"/>
                </a:lnTo>
                <a:lnTo>
                  <a:pt x="259159" y="287177"/>
                </a:lnTo>
                <a:lnTo>
                  <a:pt x="225028" y="322528"/>
                </a:lnTo>
                <a:lnTo>
                  <a:pt x="193278" y="356687"/>
                </a:lnTo>
                <a:lnTo>
                  <a:pt x="164703" y="389257"/>
                </a:lnTo>
                <a:lnTo>
                  <a:pt x="138906" y="419445"/>
                </a:lnTo>
                <a:lnTo>
                  <a:pt x="116284" y="446057"/>
                </a:lnTo>
                <a:lnTo>
                  <a:pt x="97234" y="469095"/>
                </a:lnTo>
                <a:lnTo>
                  <a:pt x="82550" y="488161"/>
                </a:lnTo>
                <a:lnTo>
                  <a:pt x="205184" y="612882"/>
                </a:lnTo>
                <a:lnTo>
                  <a:pt x="213915" y="597391"/>
                </a:lnTo>
                <a:lnTo>
                  <a:pt x="224631" y="581106"/>
                </a:lnTo>
                <a:lnTo>
                  <a:pt x="236934" y="562437"/>
                </a:lnTo>
                <a:lnTo>
                  <a:pt x="250428" y="542974"/>
                </a:lnTo>
                <a:lnTo>
                  <a:pt x="256381" y="531456"/>
                </a:lnTo>
                <a:lnTo>
                  <a:pt x="260350" y="524306"/>
                </a:lnTo>
                <a:lnTo>
                  <a:pt x="265112" y="515965"/>
                </a:lnTo>
                <a:lnTo>
                  <a:pt x="270669" y="507623"/>
                </a:lnTo>
                <a:lnTo>
                  <a:pt x="277019" y="498885"/>
                </a:lnTo>
                <a:lnTo>
                  <a:pt x="284162" y="488558"/>
                </a:lnTo>
                <a:lnTo>
                  <a:pt x="292100" y="478628"/>
                </a:lnTo>
                <a:lnTo>
                  <a:pt x="301228" y="467506"/>
                </a:lnTo>
                <a:lnTo>
                  <a:pt x="311547" y="456385"/>
                </a:lnTo>
                <a:lnTo>
                  <a:pt x="322262" y="444071"/>
                </a:lnTo>
                <a:lnTo>
                  <a:pt x="334565" y="431758"/>
                </a:lnTo>
                <a:lnTo>
                  <a:pt x="348059" y="418650"/>
                </a:lnTo>
                <a:lnTo>
                  <a:pt x="362347" y="405543"/>
                </a:lnTo>
                <a:lnTo>
                  <a:pt x="378619" y="391641"/>
                </a:lnTo>
                <a:lnTo>
                  <a:pt x="395684" y="377739"/>
                </a:lnTo>
                <a:lnTo>
                  <a:pt x="413147" y="362248"/>
                </a:lnTo>
                <a:lnTo>
                  <a:pt x="430609" y="347154"/>
                </a:lnTo>
                <a:lnTo>
                  <a:pt x="448469" y="332855"/>
                </a:lnTo>
                <a:lnTo>
                  <a:pt x="466328" y="318953"/>
                </a:lnTo>
                <a:lnTo>
                  <a:pt x="484188" y="305448"/>
                </a:lnTo>
                <a:lnTo>
                  <a:pt x="502047" y="292737"/>
                </a:lnTo>
                <a:lnTo>
                  <a:pt x="519510" y="280821"/>
                </a:lnTo>
                <a:lnTo>
                  <a:pt x="536972" y="268905"/>
                </a:lnTo>
                <a:lnTo>
                  <a:pt x="553641" y="257784"/>
                </a:lnTo>
                <a:lnTo>
                  <a:pt x="570310" y="247457"/>
                </a:lnTo>
                <a:lnTo>
                  <a:pt x="601663" y="228391"/>
                </a:lnTo>
                <a:lnTo>
                  <a:pt x="629841" y="212106"/>
                </a:lnTo>
                <a:lnTo>
                  <a:pt x="654050" y="198601"/>
                </a:lnTo>
                <a:lnTo>
                  <a:pt x="529828" y="78646"/>
                </a:lnTo>
                <a:close/>
                <a:moveTo>
                  <a:pt x="537766" y="0"/>
                </a:moveTo>
                <a:lnTo>
                  <a:pt x="542925" y="794"/>
                </a:lnTo>
                <a:lnTo>
                  <a:pt x="548085" y="2383"/>
                </a:lnTo>
                <a:lnTo>
                  <a:pt x="552450" y="4369"/>
                </a:lnTo>
                <a:lnTo>
                  <a:pt x="557213" y="6752"/>
                </a:lnTo>
                <a:lnTo>
                  <a:pt x="561181" y="10327"/>
                </a:lnTo>
                <a:lnTo>
                  <a:pt x="738981" y="181521"/>
                </a:lnTo>
                <a:lnTo>
                  <a:pt x="741760" y="185096"/>
                </a:lnTo>
                <a:lnTo>
                  <a:pt x="744538" y="188274"/>
                </a:lnTo>
                <a:lnTo>
                  <a:pt x="746522" y="192246"/>
                </a:lnTo>
                <a:lnTo>
                  <a:pt x="748110" y="195820"/>
                </a:lnTo>
                <a:lnTo>
                  <a:pt x="748903" y="200190"/>
                </a:lnTo>
                <a:lnTo>
                  <a:pt x="749697" y="204162"/>
                </a:lnTo>
                <a:lnTo>
                  <a:pt x="749697" y="208531"/>
                </a:lnTo>
                <a:lnTo>
                  <a:pt x="749300" y="213297"/>
                </a:lnTo>
                <a:lnTo>
                  <a:pt x="748506" y="217269"/>
                </a:lnTo>
                <a:lnTo>
                  <a:pt x="746919" y="221241"/>
                </a:lnTo>
                <a:lnTo>
                  <a:pt x="745331" y="224816"/>
                </a:lnTo>
                <a:lnTo>
                  <a:pt x="742553" y="228788"/>
                </a:lnTo>
                <a:lnTo>
                  <a:pt x="740172" y="231568"/>
                </a:lnTo>
                <a:lnTo>
                  <a:pt x="736600" y="234746"/>
                </a:lnTo>
                <a:lnTo>
                  <a:pt x="733425" y="237129"/>
                </a:lnTo>
                <a:lnTo>
                  <a:pt x="729456" y="239512"/>
                </a:lnTo>
                <a:lnTo>
                  <a:pt x="722710" y="242690"/>
                </a:lnTo>
                <a:lnTo>
                  <a:pt x="705247" y="251429"/>
                </a:lnTo>
                <a:lnTo>
                  <a:pt x="776685" y="295915"/>
                </a:lnTo>
                <a:lnTo>
                  <a:pt x="813594" y="318953"/>
                </a:lnTo>
                <a:lnTo>
                  <a:pt x="843756" y="338416"/>
                </a:lnTo>
                <a:lnTo>
                  <a:pt x="855266" y="332458"/>
                </a:lnTo>
                <a:lnTo>
                  <a:pt x="867569" y="326500"/>
                </a:lnTo>
                <a:lnTo>
                  <a:pt x="879872" y="321733"/>
                </a:lnTo>
                <a:lnTo>
                  <a:pt x="892175" y="317364"/>
                </a:lnTo>
                <a:lnTo>
                  <a:pt x="905669" y="312995"/>
                </a:lnTo>
                <a:lnTo>
                  <a:pt x="919163" y="309817"/>
                </a:lnTo>
                <a:lnTo>
                  <a:pt x="933847" y="307037"/>
                </a:lnTo>
                <a:lnTo>
                  <a:pt x="948135" y="304256"/>
                </a:lnTo>
                <a:lnTo>
                  <a:pt x="970756" y="301873"/>
                </a:lnTo>
                <a:lnTo>
                  <a:pt x="992188" y="300284"/>
                </a:lnTo>
                <a:lnTo>
                  <a:pt x="1013222" y="299093"/>
                </a:lnTo>
                <a:lnTo>
                  <a:pt x="1033066" y="298696"/>
                </a:lnTo>
                <a:lnTo>
                  <a:pt x="1052513" y="299490"/>
                </a:lnTo>
                <a:lnTo>
                  <a:pt x="1070769" y="301079"/>
                </a:lnTo>
                <a:lnTo>
                  <a:pt x="1088231" y="302668"/>
                </a:lnTo>
                <a:lnTo>
                  <a:pt x="1105297" y="305051"/>
                </a:lnTo>
                <a:lnTo>
                  <a:pt x="1121172" y="308228"/>
                </a:lnTo>
                <a:lnTo>
                  <a:pt x="1137047" y="311803"/>
                </a:lnTo>
                <a:lnTo>
                  <a:pt x="1151731" y="315775"/>
                </a:lnTo>
                <a:lnTo>
                  <a:pt x="1165622" y="320542"/>
                </a:lnTo>
                <a:lnTo>
                  <a:pt x="1179116" y="324911"/>
                </a:lnTo>
                <a:lnTo>
                  <a:pt x="1191816" y="329677"/>
                </a:lnTo>
                <a:lnTo>
                  <a:pt x="1203722" y="335238"/>
                </a:lnTo>
                <a:lnTo>
                  <a:pt x="1215231" y="340004"/>
                </a:lnTo>
                <a:lnTo>
                  <a:pt x="1226741" y="345565"/>
                </a:lnTo>
                <a:lnTo>
                  <a:pt x="1237060" y="351126"/>
                </a:lnTo>
                <a:lnTo>
                  <a:pt x="1256506" y="362645"/>
                </a:lnTo>
                <a:lnTo>
                  <a:pt x="1274366" y="372972"/>
                </a:lnTo>
                <a:lnTo>
                  <a:pt x="1289844" y="382902"/>
                </a:lnTo>
                <a:lnTo>
                  <a:pt x="1304131" y="391641"/>
                </a:lnTo>
                <a:lnTo>
                  <a:pt x="1310878" y="395613"/>
                </a:lnTo>
                <a:lnTo>
                  <a:pt x="1317228" y="398790"/>
                </a:lnTo>
                <a:lnTo>
                  <a:pt x="1323578" y="401968"/>
                </a:lnTo>
                <a:lnTo>
                  <a:pt x="1329135" y="403954"/>
                </a:lnTo>
                <a:lnTo>
                  <a:pt x="1334691" y="405543"/>
                </a:lnTo>
                <a:lnTo>
                  <a:pt x="1340247" y="406337"/>
                </a:lnTo>
                <a:lnTo>
                  <a:pt x="1345406" y="407132"/>
                </a:lnTo>
                <a:lnTo>
                  <a:pt x="1351360" y="407132"/>
                </a:lnTo>
                <a:lnTo>
                  <a:pt x="1358106" y="406734"/>
                </a:lnTo>
                <a:lnTo>
                  <a:pt x="1364853" y="406337"/>
                </a:lnTo>
                <a:lnTo>
                  <a:pt x="1379538" y="404351"/>
                </a:lnTo>
                <a:lnTo>
                  <a:pt x="1395810" y="401173"/>
                </a:lnTo>
                <a:lnTo>
                  <a:pt x="1412081" y="397201"/>
                </a:lnTo>
                <a:lnTo>
                  <a:pt x="1429544" y="392832"/>
                </a:lnTo>
                <a:lnTo>
                  <a:pt x="1446610" y="387669"/>
                </a:lnTo>
                <a:lnTo>
                  <a:pt x="1463675" y="382505"/>
                </a:lnTo>
                <a:lnTo>
                  <a:pt x="1494631" y="371781"/>
                </a:lnTo>
                <a:lnTo>
                  <a:pt x="1520825" y="362645"/>
                </a:lnTo>
                <a:lnTo>
                  <a:pt x="1545035" y="353112"/>
                </a:lnTo>
                <a:lnTo>
                  <a:pt x="1550988" y="357481"/>
                </a:lnTo>
                <a:lnTo>
                  <a:pt x="1557338" y="363439"/>
                </a:lnTo>
                <a:lnTo>
                  <a:pt x="1566069" y="371383"/>
                </a:lnTo>
                <a:lnTo>
                  <a:pt x="1577578" y="382108"/>
                </a:lnTo>
                <a:lnTo>
                  <a:pt x="1589881" y="395215"/>
                </a:lnTo>
                <a:lnTo>
                  <a:pt x="1604963" y="410309"/>
                </a:lnTo>
                <a:lnTo>
                  <a:pt x="1620838" y="428183"/>
                </a:lnTo>
                <a:lnTo>
                  <a:pt x="1638697" y="449235"/>
                </a:lnTo>
                <a:lnTo>
                  <a:pt x="1656953" y="472670"/>
                </a:lnTo>
                <a:lnTo>
                  <a:pt x="1666875" y="485380"/>
                </a:lnTo>
                <a:lnTo>
                  <a:pt x="1676400" y="498885"/>
                </a:lnTo>
                <a:lnTo>
                  <a:pt x="1686719" y="512787"/>
                </a:lnTo>
                <a:lnTo>
                  <a:pt x="1696641" y="527881"/>
                </a:lnTo>
                <a:lnTo>
                  <a:pt x="1707356" y="542974"/>
                </a:lnTo>
                <a:lnTo>
                  <a:pt x="1717675" y="559657"/>
                </a:lnTo>
                <a:lnTo>
                  <a:pt x="1727994" y="576339"/>
                </a:lnTo>
                <a:lnTo>
                  <a:pt x="1738710" y="594213"/>
                </a:lnTo>
                <a:lnTo>
                  <a:pt x="1749425" y="612882"/>
                </a:lnTo>
                <a:lnTo>
                  <a:pt x="1760141" y="632345"/>
                </a:lnTo>
                <a:lnTo>
                  <a:pt x="1770460" y="651808"/>
                </a:lnTo>
                <a:lnTo>
                  <a:pt x="1781175" y="672859"/>
                </a:lnTo>
                <a:lnTo>
                  <a:pt x="1802606" y="715360"/>
                </a:lnTo>
                <a:lnTo>
                  <a:pt x="1810544" y="731645"/>
                </a:lnTo>
                <a:lnTo>
                  <a:pt x="1813322" y="739192"/>
                </a:lnTo>
                <a:lnTo>
                  <a:pt x="1816100" y="745944"/>
                </a:lnTo>
                <a:lnTo>
                  <a:pt x="1817688" y="752300"/>
                </a:lnTo>
                <a:lnTo>
                  <a:pt x="1818878" y="758258"/>
                </a:lnTo>
                <a:lnTo>
                  <a:pt x="1819275" y="764216"/>
                </a:lnTo>
                <a:lnTo>
                  <a:pt x="1819275" y="769379"/>
                </a:lnTo>
                <a:lnTo>
                  <a:pt x="1818481" y="774543"/>
                </a:lnTo>
                <a:lnTo>
                  <a:pt x="1816497" y="778912"/>
                </a:lnTo>
                <a:lnTo>
                  <a:pt x="1814116" y="783679"/>
                </a:lnTo>
                <a:lnTo>
                  <a:pt x="1810544" y="788445"/>
                </a:lnTo>
                <a:lnTo>
                  <a:pt x="1805781" y="792417"/>
                </a:lnTo>
                <a:lnTo>
                  <a:pt x="1801019" y="796786"/>
                </a:lnTo>
                <a:lnTo>
                  <a:pt x="1794272" y="801155"/>
                </a:lnTo>
                <a:lnTo>
                  <a:pt x="1787128" y="805922"/>
                </a:lnTo>
                <a:lnTo>
                  <a:pt x="1778397" y="810688"/>
                </a:lnTo>
                <a:lnTo>
                  <a:pt x="1769269" y="815852"/>
                </a:lnTo>
                <a:lnTo>
                  <a:pt x="1747044" y="826179"/>
                </a:lnTo>
                <a:lnTo>
                  <a:pt x="1720056" y="838492"/>
                </a:lnTo>
                <a:lnTo>
                  <a:pt x="1687910" y="852394"/>
                </a:lnTo>
                <a:lnTo>
                  <a:pt x="1650206" y="868680"/>
                </a:lnTo>
                <a:lnTo>
                  <a:pt x="1607741" y="888142"/>
                </a:lnTo>
                <a:lnTo>
                  <a:pt x="1568450" y="905619"/>
                </a:lnTo>
                <a:lnTo>
                  <a:pt x="1553766" y="911975"/>
                </a:lnTo>
                <a:lnTo>
                  <a:pt x="1541463" y="916344"/>
                </a:lnTo>
                <a:lnTo>
                  <a:pt x="1531144" y="919521"/>
                </a:lnTo>
                <a:lnTo>
                  <a:pt x="1526778" y="920713"/>
                </a:lnTo>
                <a:lnTo>
                  <a:pt x="1522810" y="921507"/>
                </a:lnTo>
                <a:lnTo>
                  <a:pt x="1518841" y="921905"/>
                </a:lnTo>
                <a:lnTo>
                  <a:pt x="1514872" y="921905"/>
                </a:lnTo>
                <a:lnTo>
                  <a:pt x="1511697" y="921507"/>
                </a:lnTo>
                <a:lnTo>
                  <a:pt x="1508522" y="921110"/>
                </a:lnTo>
                <a:lnTo>
                  <a:pt x="1505347" y="920316"/>
                </a:lnTo>
                <a:lnTo>
                  <a:pt x="1502569" y="919521"/>
                </a:lnTo>
                <a:lnTo>
                  <a:pt x="1496219" y="916344"/>
                </a:lnTo>
                <a:lnTo>
                  <a:pt x="1489869" y="912769"/>
                </a:lnTo>
                <a:lnTo>
                  <a:pt x="1482328" y="907605"/>
                </a:lnTo>
                <a:lnTo>
                  <a:pt x="1472803" y="902045"/>
                </a:lnTo>
                <a:lnTo>
                  <a:pt x="1462485" y="895689"/>
                </a:lnTo>
                <a:lnTo>
                  <a:pt x="1449785" y="888540"/>
                </a:lnTo>
                <a:lnTo>
                  <a:pt x="1433910" y="880993"/>
                </a:lnTo>
                <a:lnTo>
                  <a:pt x="1425178" y="876624"/>
                </a:lnTo>
                <a:lnTo>
                  <a:pt x="1415653" y="870666"/>
                </a:lnTo>
                <a:lnTo>
                  <a:pt x="1404541" y="863516"/>
                </a:lnTo>
                <a:lnTo>
                  <a:pt x="1393428" y="854778"/>
                </a:lnTo>
                <a:lnTo>
                  <a:pt x="1381522" y="845642"/>
                </a:lnTo>
                <a:lnTo>
                  <a:pt x="1368822" y="834917"/>
                </a:lnTo>
                <a:lnTo>
                  <a:pt x="1355725" y="823796"/>
                </a:lnTo>
                <a:lnTo>
                  <a:pt x="1342231" y="811483"/>
                </a:lnTo>
                <a:lnTo>
                  <a:pt x="1314053" y="785267"/>
                </a:lnTo>
                <a:lnTo>
                  <a:pt x="1284288" y="757463"/>
                </a:lnTo>
                <a:lnTo>
                  <a:pt x="1254522" y="728468"/>
                </a:lnTo>
                <a:lnTo>
                  <a:pt x="1225153" y="698677"/>
                </a:lnTo>
                <a:lnTo>
                  <a:pt x="1167606" y="642275"/>
                </a:lnTo>
                <a:lnTo>
                  <a:pt x="1141016" y="616457"/>
                </a:lnTo>
                <a:lnTo>
                  <a:pt x="1116806" y="593816"/>
                </a:lnTo>
                <a:lnTo>
                  <a:pt x="1105694" y="583886"/>
                </a:lnTo>
                <a:lnTo>
                  <a:pt x="1094978" y="574751"/>
                </a:lnTo>
                <a:lnTo>
                  <a:pt x="1085453" y="567204"/>
                </a:lnTo>
                <a:lnTo>
                  <a:pt x="1077119" y="560451"/>
                </a:lnTo>
                <a:lnTo>
                  <a:pt x="1069181" y="554890"/>
                </a:lnTo>
                <a:lnTo>
                  <a:pt x="1062435" y="551316"/>
                </a:lnTo>
                <a:lnTo>
                  <a:pt x="1056878" y="548535"/>
                </a:lnTo>
                <a:lnTo>
                  <a:pt x="1054100" y="547741"/>
                </a:lnTo>
                <a:lnTo>
                  <a:pt x="1052116" y="547741"/>
                </a:lnTo>
                <a:lnTo>
                  <a:pt x="1042591" y="547741"/>
                </a:lnTo>
                <a:lnTo>
                  <a:pt x="1028700" y="548535"/>
                </a:lnTo>
                <a:lnTo>
                  <a:pt x="992585" y="550918"/>
                </a:lnTo>
                <a:lnTo>
                  <a:pt x="949325" y="553302"/>
                </a:lnTo>
                <a:lnTo>
                  <a:pt x="902494" y="556479"/>
                </a:lnTo>
                <a:lnTo>
                  <a:pt x="820341" y="562835"/>
                </a:lnTo>
                <a:lnTo>
                  <a:pt x="784622" y="566012"/>
                </a:lnTo>
                <a:lnTo>
                  <a:pt x="760810" y="542180"/>
                </a:lnTo>
                <a:lnTo>
                  <a:pt x="755650" y="532250"/>
                </a:lnTo>
                <a:lnTo>
                  <a:pt x="752078" y="521526"/>
                </a:lnTo>
                <a:lnTo>
                  <a:pt x="748506" y="511596"/>
                </a:lnTo>
                <a:lnTo>
                  <a:pt x="746522" y="500871"/>
                </a:lnTo>
                <a:lnTo>
                  <a:pt x="745331" y="490544"/>
                </a:lnTo>
                <a:lnTo>
                  <a:pt x="744935" y="480217"/>
                </a:lnTo>
                <a:lnTo>
                  <a:pt x="745728" y="470287"/>
                </a:lnTo>
                <a:lnTo>
                  <a:pt x="746919" y="459959"/>
                </a:lnTo>
                <a:lnTo>
                  <a:pt x="748903" y="450029"/>
                </a:lnTo>
                <a:lnTo>
                  <a:pt x="752078" y="440099"/>
                </a:lnTo>
                <a:lnTo>
                  <a:pt x="755650" y="430566"/>
                </a:lnTo>
                <a:lnTo>
                  <a:pt x="760016" y="420636"/>
                </a:lnTo>
                <a:lnTo>
                  <a:pt x="765175" y="411501"/>
                </a:lnTo>
                <a:lnTo>
                  <a:pt x="771128" y="402365"/>
                </a:lnTo>
                <a:lnTo>
                  <a:pt x="777875" y="393229"/>
                </a:lnTo>
                <a:lnTo>
                  <a:pt x="785019" y="384888"/>
                </a:lnTo>
                <a:lnTo>
                  <a:pt x="749697" y="362645"/>
                </a:lnTo>
                <a:lnTo>
                  <a:pt x="711994" y="339210"/>
                </a:lnTo>
                <a:lnTo>
                  <a:pt x="648494" y="300682"/>
                </a:lnTo>
                <a:lnTo>
                  <a:pt x="635000" y="307037"/>
                </a:lnTo>
                <a:lnTo>
                  <a:pt x="617538" y="316172"/>
                </a:lnTo>
                <a:lnTo>
                  <a:pt x="596503" y="327691"/>
                </a:lnTo>
                <a:lnTo>
                  <a:pt x="572294" y="341593"/>
                </a:lnTo>
                <a:lnTo>
                  <a:pt x="545306" y="357879"/>
                </a:lnTo>
                <a:lnTo>
                  <a:pt x="531019" y="367014"/>
                </a:lnTo>
                <a:lnTo>
                  <a:pt x="516335" y="377341"/>
                </a:lnTo>
                <a:lnTo>
                  <a:pt x="500856" y="387669"/>
                </a:lnTo>
                <a:lnTo>
                  <a:pt x="484585" y="399187"/>
                </a:lnTo>
                <a:lnTo>
                  <a:pt x="467915" y="411501"/>
                </a:lnTo>
                <a:lnTo>
                  <a:pt x="450850" y="424211"/>
                </a:lnTo>
                <a:lnTo>
                  <a:pt x="438150" y="434141"/>
                </a:lnTo>
                <a:lnTo>
                  <a:pt x="432990" y="439702"/>
                </a:lnTo>
                <a:lnTo>
                  <a:pt x="415131" y="456782"/>
                </a:lnTo>
                <a:lnTo>
                  <a:pt x="398859" y="473464"/>
                </a:lnTo>
                <a:lnTo>
                  <a:pt x="382984" y="490544"/>
                </a:lnTo>
                <a:lnTo>
                  <a:pt x="368300" y="506829"/>
                </a:lnTo>
                <a:lnTo>
                  <a:pt x="354409" y="523909"/>
                </a:lnTo>
                <a:lnTo>
                  <a:pt x="341312" y="539797"/>
                </a:lnTo>
                <a:lnTo>
                  <a:pt x="329009" y="555685"/>
                </a:lnTo>
                <a:lnTo>
                  <a:pt x="317500" y="570779"/>
                </a:lnTo>
                <a:lnTo>
                  <a:pt x="387350" y="732042"/>
                </a:lnTo>
                <a:lnTo>
                  <a:pt x="401240" y="724098"/>
                </a:lnTo>
                <a:lnTo>
                  <a:pt x="406400" y="721318"/>
                </a:lnTo>
                <a:lnTo>
                  <a:pt x="413147" y="720523"/>
                </a:lnTo>
                <a:lnTo>
                  <a:pt x="419497" y="719729"/>
                </a:lnTo>
                <a:lnTo>
                  <a:pt x="425053" y="719729"/>
                </a:lnTo>
                <a:lnTo>
                  <a:pt x="430609" y="720523"/>
                </a:lnTo>
                <a:lnTo>
                  <a:pt x="436165" y="721715"/>
                </a:lnTo>
                <a:lnTo>
                  <a:pt x="441325" y="722907"/>
                </a:lnTo>
                <a:lnTo>
                  <a:pt x="446484" y="724495"/>
                </a:lnTo>
                <a:lnTo>
                  <a:pt x="450850" y="726482"/>
                </a:lnTo>
                <a:lnTo>
                  <a:pt x="455215" y="729262"/>
                </a:lnTo>
                <a:lnTo>
                  <a:pt x="459581" y="731645"/>
                </a:lnTo>
                <a:lnTo>
                  <a:pt x="463550" y="734823"/>
                </a:lnTo>
                <a:lnTo>
                  <a:pt x="467519" y="738000"/>
                </a:lnTo>
                <a:lnTo>
                  <a:pt x="474265" y="744753"/>
                </a:lnTo>
                <a:lnTo>
                  <a:pt x="481013" y="752300"/>
                </a:lnTo>
                <a:lnTo>
                  <a:pt x="486966" y="759846"/>
                </a:lnTo>
                <a:lnTo>
                  <a:pt x="492125" y="768188"/>
                </a:lnTo>
                <a:lnTo>
                  <a:pt x="502047" y="783281"/>
                </a:lnTo>
                <a:lnTo>
                  <a:pt x="506413" y="790034"/>
                </a:lnTo>
                <a:lnTo>
                  <a:pt x="510778" y="795992"/>
                </a:lnTo>
                <a:lnTo>
                  <a:pt x="515541" y="800361"/>
                </a:lnTo>
                <a:lnTo>
                  <a:pt x="517525" y="802744"/>
                </a:lnTo>
                <a:lnTo>
                  <a:pt x="519510" y="803936"/>
                </a:lnTo>
                <a:lnTo>
                  <a:pt x="525860" y="807511"/>
                </a:lnTo>
                <a:lnTo>
                  <a:pt x="531416" y="811483"/>
                </a:lnTo>
                <a:lnTo>
                  <a:pt x="536972" y="815852"/>
                </a:lnTo>
                <a:lnTo>
                  <a:pt x="541735" y="819427"/>
                </a:lnTo>
                <a:lnTo>
                  <a:pt x="550466" y="827371"/>
                </a:lnTo>
                <a:lnTo>
                  <a:pt x="558006" y="834917"/>
                </a:lnTo>
                <a:lnTo>
                  <a:pt x="564356" y="843259"/>
                </a:lnTo>
                <a:lnTo>
                  <a:pt x="569516" y="850806"/>
                </a:lnTo>
                <a:lnTo>
                  <a:pt x="573881" y="858352"/>
                </a:lnTo>
                <a:lnTo>
                  <a:pt x="577850" y="865899"/>
                </a:lnTo>
                <a:lnTo>
                  <a:pt x="584597" y="879404"/>
                </a:lnTo>
                <a:lnTo>
                  <a:pt x="587375" y="885759"/>
                </a:lnTo>
                <a:lnTo>
                  <a:pt x="590550" y="891717"/>
                </a:lnTo>
                <a:lnTo>
                  <a:pt x="594122" y="896881"/>
                </a:lnTo>
                <a:lnTo>
                  <a:pt x="598091" y="901250"/>
                </a:lnTo>
                <a:lnTo>
                  <a:pt x="602456" y="905619"/>
                </a:lnTo>
                <a:lnTo>
                  <a:pt x="604838" y="907208"/>
                </a:lnTo>
                <a:lnTo>
                  <a:pt x="607616" y="908797"/>
                </a:lnTo>
                <a:lnTo>
                  <a:pt x="613569" y="912372"/>
                </a:lnTo>
                <a:lnTo>
                  <a:pt x="618728" y="915549"/>
                </a:lnTo>
                <a:lnTo>
                  <a:pt x="624285" y="919124"/>
                </a:lnTo>
                <a:lnTo>
                  <a:pt x="629047" y="922699"/>
                </a:lnTo>
                <a:lnTo>
                  <a:pt x="633413" y="926274"/>
                </a:lnTo>
                <a:lnTo>
                  <a:pt x="637778" y="929849"/>
                </a:lnTo>
                <a:lnTo>
                  <a:pt x="645319" y="938190"/>
                </a:lnTo>
                <a:lnTo>
                  <a:pt x="651669" y="946134"/>
                </a:lnTo>
                <a:lnTo>
                  <a:pt x="657622" y="954078"/>
                </a:lnTo>
                <a:lnTo>
                  <a:pt x="661988" y="962022"/>
                </a:lnTo>
                <a:lnTo>
                  <a:pt x="665956" y="969966"/>
                </a:lnTo>
                <a:lnTo>
                  <a:pt x="669528" y="977116"/>
                </a:lnTo>
                <a:lnTo>
                  <a:pt x="671910" y="983868"/>
                </a:lnTo>
                <a:lnTo>
                  <a:pt x="673894" y="990223"/>
                </a:lnTo>
                <a:lnTo>
                  <a:pt x="675085" y="995784"/>
                </a:lnTo>
                <a:lnTo>
                  <a:pt x="677069" y="1003331"/>
                </a:lnTo>
                <a:lnTo>
                  <a:pt x="677466" y="1006509"/>
                </a:lnTo>
                <a:lnTo>
                  <a:pt x="681038" y="1008892"/>
                </a:lnTo>
                <a:lnTo>
                  <a:pt x="691356" y="1016439"/>
                </a:lnTo>
                <a:lnTo>
                  <a:pt x="698103" y="1021999"/>
                </a:lnTo>
                <a:lnTo>
                  <a:pt x="705644" y="1028752"/>
                </a:lnTo>
                <a:lnTo>
                  <a:pt x="713185" y="1036299"/>
                </a:lnTo>
                <a:lnTo>
                  <a:pt x="721519" y="1045037"/>
                </a:lnTo>
                <a:lnTo>
                  <a:pt x="729456" y="1055364"/>
                </a:lnTo>
                <a:lnTo>
                  <a:pt x="733425" y="1060925"/>
                </a:lnTo>
                <a:lnTo>
                  <a:pt x="737394" y="1066486"/>
                </a:lnTo>
                <a:lnTo>
                  <a:pt x="740966" y="1072047"/>
                </a:lnTo>
                <a:lnTo>
                  <a:pt x="744538" y="1078005"/>
                </a:lnTo>
                <a:lnTo>
                  <a:pt x="747316" y="1084757"/>
                </a:lnTo>
                <a:lnTo>
                  <a:pt x="750094" y="1091112"/>
                </a:lnTo>
                <a:lnTo>
                  <a:pt x="753269" y="1097865"/>
                </a:lnTo>
                <a:lnTo>
                  <a:pt x="755253" y="1105014"/>
                </a:lnTo>
                <a:lnTo>
                  <a:pt x="757635" y="1112164"/>
                </a:lnTo>
                <a:lnTo>
                  <a:pt x="759222" y="1120108"/>
                </a:lnTo>
                <a:lnTo>
                  <a:pt x="760016" y="1128052"/>
                </a:lnTo>
                <a:lnTo>
                  <a:pt x="760810" y="1135599"/>
                </a:lnTo>
                <a:lnTo>
                  <a:pt x="760810" y="1143940"/>
                </a:lnTo>
                <a:lnTo>
                  <a:pt x="760413" y="1152281"/>
                </a:lnTo>
                <a:lnTo>
                  <a:pt x="760016" y="1157048"/>
                </a:lnTo>
                <a:lnTo>
                  <a:pt x="759222" y="1162211"/>
                </a:lnTo>
                <a:lnTo>
                  <a:pt x="756841" y="1171347"/>
                </a:lnTo>
                <a:lnTo>
                  <a:pt x="753666" y="1181277"/>
                </a:lnTo>
                <a:lnTo>
                  <a:pt x="749697" y="1190016"/>
                </a:lnTo>
                <a:lnTo>
                  <a:pt x="744935" y="1199151"/>
                </a:lnTo>
                <a:lnTo>
                  <a:pt x="739378" y="1207492"/>
                </a:lnTo>
                <a:lnTo>
                  <a:pt x="733028" y="1216628"/>
                </a:lnTo>
                <a:lnTo>
                  <a:pt x="726281" y="1224572"/>
                </a:lnTo>
                <a:lnTo>
                  <a:pt x="864394" y="1334200"/>
                </a:lnTo>
                <a:lnTo>
                  <a:pt x="871538" y="1340158"/>
                </a:lnTo>
                <a:lnTo>
                  <a:pt x="871935" y="1340555"/>
                </a:lnTo>
                <a:lnTo>
                  <a:pt x="872728" y="1340555"/>
                </a:lnTo>
                <a:lnTo>
                  <a:pt x="891381" y="1356046"/>
                </a:lnTo>
                <a:lnTo>
                  <a:pt x="908050" y="1369153"/>
                </a:lnTo>
                <a:lnTo>
                  <a:pt x="915194" y="1374317"/>
                </a:lnTo>
                <a:lnTo>
                  <a:pt x="921941" y="1379083"/>
                </a:lnTo>
                <a:lnTo>
                  <a:pt x="927894" y="1382658"/>
                </a:lnTo>
                <a:lnTo>
                  <a:pt x="933847" y="1386233"/>
                </a:lnTo>
                <a:lnTo>
                  <a:pt x="939006" y="1388219"/>
                </a:lnTo>
                <a:lnTo>
                  <a:pt x="944563" y="1389808"/>
                </a:lnTo>
                <a:lnTo>
                  <a:pt x="949722" y="1390205"/>
                </a:lnTo>
                <a:lnTo>
                  <a:pt x="954881" y="1390205"/>
                </a:lnTo>
                <a:lnTo>
                  <a:pt x="960041" y="1389411"/>
                </a:lnTo>
                <a:lnTo>
                  <a:pt x="965200" y="1387822"/>
                </a:lnTo>
                <a:lnTo>
                  <a:pt x="971153" y="1385041"/>
                </a:lnTo>
                <a:lnTo>
                  <a:pt x="977106" y="1381467"/>
                </a:lnTo>
                <a:lnTo>
                  <a:pt x="983456" y="1376700"/>
                </a:lnTo>
                <a:lnTo>
                  <a:pt x="990203" y="1371934"/>
                </a:lnTo>
                <a:lnTo>
                  <a:pt x="994966" y="1367962"/>
                </a:lnTo>
                <a:lnTo>
                  <a:pt x="998538" y="1364387"/>
                </a:lnTo>
                <a:lnTo>
                  <a:pt x="1002506" y="1360415"/>
                </a:lnTo>
                <a:lnTo>
                  <a:pt x="1005285" y="1356443"/>
                </a:lnTo>
                <a:lnTo>
                  <a:pt x="1008063" y="1353265"/>
                </a:lnTo>
                <a:lnTo>
                  <a:pt x="1009650" y="1349691"/>
                </a:lnTo>
                <a:lnTo>
                  <a:pt x="1010841" y="1346513"/>
                </a:lnTo>
                <a:lnTo>
                  <a:pt x="1011238" y="1343732"/>
                </a:lnTo>
                <a:lnTo>
                  <a:pt x="1011238" y="1341746"/>
                </a:lnTo>
                <a:lnTo>
                  <a:pt x="1010841" y="1339760"/>
                </a:lnTo>
                <a:lnTo>
                  <a:pt x="1009650" y="1336980"/>
                </a:lnTo>
                <a:lnTo>
                  <a:pt x="1008460" y="1334994"/>
                </a:lnTo>
                <a:lnTo>
                  <a:pt x="1007269" y="1334200"/>
                </a:lnTo>
                <a:lnTo>
                  <a:pt x="972344" y="1296466"/>
                </a:lnTo>
                <a:lnTo>
                  <a:pt x="846138" y="1173333"/>
                </a:lnTo>
                <a:lnTo>
                  <a:pt x="843756" y="1170950"/>
                </a:lnTo>
                <a:lnTo>
                  <a:pt x="841772" y="1168169"/>
                </a:lnTo>
                <a:lnTo>
                  <a:pt x="839788" y="1164992"/>
                </a:lnTo>
                <a:lnTo>
                  <a:pt x="838200" y="1162211"/>
                </a:lnTo>
                <a:lnTo>
                  <a:pt x="837010" y="1158637"/>
                </a:lnTo>
                <a:lnTo>
                  <a:pt x="836216" y="1155856"/>
                </a:lnTo>
                <a:lnTo>
                  <a:pt x="835819" y="1152281"/>
                </a:lnTo>
                <a:lnTo>
                  <a:pt x="835422" y="1149104"/>
                </a:lnTo>
                <a:lnTo>
                  <a:pt x="835819" y="1145529"/>
                </a:lnTo>
                <a:lnTo>
                  <a:pt x="836216" y="1142351"/>
                </a:lnTo>
                <a:lnTo>
                  <a:pt x="836613" y="1138777"/>
                </a:lnTo>
                <a:lnTo>
                  <a:pt x="837803" y="1135996"/>
                </a:lnTo>
                <a:lnTo>
                  <a:pt x="839391" y="1132421"/>
                </a:lnTo>
                <a:lnTo>
                  <a:pt x="840978" y="1129641"/>
                </a:lnTo>
                <a:lnTo>
                  <a:pt x="842963" y="1126861"/>
                </a:lnTo>
                <a:lnTo>
                  <a:pt x="845741" y="1124080"/>
                </a:lnTo>
                <a:lnTo>
                  <a:pt x="848122" y="1121697"/>
                </a:lnTo>
                <a:lnTo>
                  <a:pt x="850900" y="1119314"/>
                </a:lnTo>
                <a:lnTo>
                  <a:pt x="854075" y="1117725"/>
                </a:lnTo>
                <a:lnTo>
                  <a:pt x="856853" y="1116136"/>
                </a:lnTo>
                <a:lnTo>
                  <a:pt x="860028" y="1115342"/>
                </a:lnTo>
                <a:lnTo>
                  <a:pt x="863203" y="1114547"/>
                </a:lnTo>
                <a:lnTo>
                  <a:pt x="866775" y="1113753"/>
                </a:lnTo>
                <a:lnTo>
                  <a:pt x="869950" y="1113753"/>
                </a:lnTo>
                <a:lnTo>
                  <a:pt x="873522" y="1113753"/>
                </a:lnTo>
                <a:lnTo>
                  <a:pt x="876697" y="1114150"/>
                </a:lnTo>
                <a:lnTo>
                  <a:pt x="879872" y="1114944"/>
                </a:lnTo>
                <a:lnTo>
                  <a:pt x="883047" y="1116136"/>
                </a:lnTo>
                <a:lnTo>
                  <a:pt x="886222" y="1117328"/>
                </a:lnTo>
                <a:lnTo>
                  <a:pt x="889000" y="1118916"/>
                </a:lnTo>
                <a:lnTo>
                  <a:pt x="891778" y="1121300"/>
                </a:lnTo>
                <a:lnTo>
                  <a:pt x="894953" y="1123286"/>
                </a:lnTo>
                <a:lnTo>
                  <a:pt x="1063625" y="1287330"/>
                </a:lnTo>
                <a:lnTo>
                  <a:pt x="1063625" y="1286933"/>
                </a:lnTo>
                <a:lnTo>
                  <a:pt x="1071563" y="1294877"/>
                </a:lnTo>
                <a:lnTo>
                  <a:pt x="1073944" y="1298054"/>
                </a:lnTo>
                <a:lnTo>
                  <a:pt x="1092200" y="1315531"/>
                </a:lnTo>
                <a:lnTo>
                  <a:pt x="1110060" y="1332611"/>
                </a:lnTo>
                <a:lnTo>
                  <a:pt x="1117203" y="1339760"/>
                </a:lnTo>
                <a:lnTo>
                  <a:pt x="1123950" y="1345718"/>
                </a:lnTo>
                <a:lnTo>
                  <a:pt x="1130300" y="1350485"/>
                </a:lnTo>
                <a:lnTo>
                  <a:pt x="1135460" y="1354060"/>
                </a:lnTo>
                <a:lnTo>
                  <a:pt x="1141016" y="1356443"/>
                </a:lnTo>
                <a:lnTo>
                  <a:pt x="1145778" y="1358429"/>
                </a:lnTo>
                <a:lnTo>
                  <a:pt x="1150938" y="1359223"/>
                </a:lnTo>
                <a:lnTo>
                  <a:pt x="1155303" y="1358826"/>
                </a:lnTo>
                <a:lnTo>
                  <a:pt x="1160066" y="1357635"/>
                </a:lnTo>
                <a:lnTo>
                  <a:pt x="1164828" y="1354854"/>
                </a:lnTo>
                <a:lnTo>
                  <a:pt x="1169591" y="1351677"/>
                </a:lnTo>
                <a:lnTo>
                  <a:pt x="1175147" y="1347307"/>
                </a:lnTo>
                <a:lnTo>
                  <a:pt x="1181100" y="1341746"/>
                </a:lnTo>
                <a:lnTo>
                  <a:pt x="1187847" y="1335788"/>
                </a:lnTo>
                <a:lnTo>
                  <a:pt x="1193403" y="1330228"/>
                </a:lnTo>
                <a:lnTo>
                  <a:pt x="1198166" y="1324667"/>
                </a:lnTo>
                <a:lnTo>
                  <a:pt x="1201738" y="1319106"/>
                </a:lnTo>
                <a:lnTo>
                  <a:pt x="1205310" y="1313942"/>
                </a:lnTo>
                <a:lnTo>
                  <a:pt x="1207294" y="1309176"/>
                </a:lnTo>
                <a:lnTo>
                  <a:pt x="1209278" y="1304807"/>
                </a:lnTo>
                <a:lnTo>
                  <a:pt x="1210469" y="1300835"/>
                </a:lnTo>
                <a:lnTo>
                  <a:pt x="1211263" y="1297260"/>
                </a:lnTo>
                <a:lnTo>
                  <a:pt x="1211660" y="1293288"/>
                </a:lnTo>
                <a:lnTo>
                  <a:pt x="1211660" y="1290507"/>
                </a:lnTo>
                <a:lnTo>
                  <a:pt x="1211263" y="1287330"/>
                </a:lnTo>
                <a:lnTo>
                  <a:pt x="1210072" y="1284947"/>
                </a:lnTo>
                <a:lnTo>
                  <a:pt x="1208485" y="1280180"/>
                </a:lnTo>
                <a:lnTo>
                  <a:pt x="1206897" y="1277400"/>
                </a:lnTo>
                <a:lnTo>
                  <a:pt x="1161653" y="1233310"/>
                </a:lnTo>
                <a:lnTo>
                  <a:pt x="1159272" y="1230530"/>
                </a:lnTo>
                <a:lnTo>
                  <a:pt x="1156494" y="1227352"/>
                </a:lnTo>
                <a:lnTo>
                  <a:pt x="1154906" y="1224175"/>
                </a:lnTo>
                <a:lnTo>
                  <a:pt x="1153319" y="1220600"/>
                </a:lnTo>
                <a:lnTo>
                  <a:pt x="927894" y="1004920"/>
                </a:lnTo>
                <a:lnTo>
                  <a:pt x="925116" y="1002139"/>
                </a:lnTo>
                <a:lnTo>
                  <a:pt x="923131" y="999359"/>
                </a:lnTo>
                <a:lnTo>
                  <a:pt x="921544" y="996181"/>
                </a:lnTo>
                <a:lnTo>
                  <a:pt x="919560" y="993401"/>
                </a:lnTo>
                <a:lnTo>
                  <a:pt x="918369" y="989826"/>
                </a:lnTo>
                <a:lnTo>
                  <a:pt x="917575" y="986648"/>
                </a:lnTo>
                <a:lnTo>
                  <a:pt x="917178" y="983074"/>
                </a:lnTo>
                <a:lnTo>
                  <a:pt x="916781" y="979896"/>
                </a:lnTo>
                <a:lnTo>
                  <a:pt x="916781" y="976321"/>
                </a:lnTo>
                <a:lnTo>
                  <a:pt x="917178" y="973144"/>
                </a:lnTo>
                <a:lnTo>
                  <a:pt x="917972" y="969569"/>
                </a:lnTo>
                <a:lnTo>
                  <a:pt x="919163" y="966391"/>
                </a:lnTo>
                <a:lnTo>
                  <a:pt x="920750" y="962816"/>
                </a:lnTo>
                <a:lnTo>
                  <a:pt x="922338" y="960036"/>
                </a:lnTo>
                <a:lnTo>
                  <a:pt x="924322" y="956858"/>
                </a:lnTo>
                <a:lnTo>
                  <a:pt x="927100" y="954078"/>
                </a:lnTo>
                <a:lnTo>
                  <a:pt x="929481" y="952092"/>
                </a:lnTo>
                <a:lnTo>
                  <a:pt x="932260" y="949311"/>
                </a:lnTo>
                <a:lnTo>
                  <a:pt x="935435" y="947723"/>
                </a:lnTo>
                <a:lnTo>
                  <a:pt x="938213" y="946134"/>
                </a:lnTo>
                <a:lnTo>
                  <a:pt x="941785" y="944942"/>
                </a:lnTo>
                <a:lnTo>
                  <a:pt x="944960" y="944148"/>
                </a:lnTo>
                <a:lnTo>
                  <a:pt x="948531" y="943353"/>
                </a:lnTo>
                <a:lnTo>
                  <a:pt x="951706" y="942956"/>
                </a:lnTo>
                <a:lnTo>
                  <a:pt x="955278" y="942956"/>
                </a:lnTo>
                <a:lnTo>
                  <a:pt x="958453" y="943353"/>
                </a:lnTo>
                <a:lnTo>
                  <a:pt x="962025" y="944545"/>
                </a:lnTo>
                <a:lnTo>
                  <a:pt x="965200" y="945737"/>
                </a:lnTo>
                <a:lnTo>
                  <a:pt x="968772" y="946928"/>
                </a:lnTo>
                <a:lnTo>
                  <a:pt x="971550" y="948517"/>
                </a:lnTo>
                <a:lnTo>
                  <a:pt x="974725" y="950900"/>
                </a:lnTo>
                <a:lnTo>
                  <a:pt x="977503" y="953284"/>
                </a:lnTo>
                <a:lnTo>
                  <a:pt x="1214041" y="1179291"/>
                </a:lnTo>
                <a:lnTo>
                  <a:pt x="1216819" y="1182469"/>
                </a:lnTo>
                <a:lnTo>
                  <a:pt x="1235472" y="1199946"/>
                </a:lnTo>
                <a:lnTo>
                  <a:pt x="1254125" y="1217422"/>
                </a:lnTo>
                <a:lnTo>
                  <a:pt x="1262063" y="1224572"/>
                </a:lnTo>
                <a:lnTo>
                  <a:pt x="1268810" y="1230530"/>
                </a:lnTo>
                <a:lnTo>
                  <a:pt x="1275556" y="1235694"/>
                </a:lnTo>
                <a:lnTo>
                  <a:pt x="1281510" y="1239269"/>
                </a:lnTo>
                <a:lnTo>
                  <a:pt x="1287066" y="1242049"/>
                </a:lnTo>
                <a:lnTo>
                  <a:pt x="1292622" y="1244035"/>
                </a:lnTo>
                <a:lnTo>
                  <a:pt x="1297385" y="1244432"/>
                </a:lnTo>
                <a:lnTo>
                  <a:pt x="1299766" y="1244432"/>
                </a:lnTo>
                <a:lnTo>
                  <a:pt x="1302147" y="1244035"/>
                </a:lnTo>
                <a:lnTo>
                  <a:pt x="1307306" y="1242843"/>
                </a:lnTo>
                <a:lnTo>
                  <a:pt x="1312863" y="1240063"/>
                </a:lnTo>
                <a:lnTo>
                  <a:pt x="1317625" y="1236885"/>
                </a:lnTo>
                <a:lnTo>
                  <a:pt x="1323578" y="1232516"/>
                </a:lnTo>
                <a:lnTo>
                  <a:pt x="1329928" y="1226955"/>
                </a:lnTo>
                <a:lnTo>
                  <a:pt x="1336675" y="1220600"/>
                </a:lnTo>
                <a:lnTo>
                  <a:pt x="1343422" y="1213848"/>
                </a:lnTo>
                <a:lnTo>
                  <a:pt x="1348978" y="1207492"/>
                </a:lnTo>
                <a:lnTo>
                  <a:pt x="1352947" y="1201932"/>
                </a:lnTo>
                <a:lnTo>
                  <a:pt x="1356122" y="1196371"/>
                </a:lnTo>
                <a:lnTo>
                  <a:pt x="1358503" y="1191207"/>
                </a:lnTo>
                <a:lnTo>
                  <a:pt x="1360488" y="1186044"/>
                </a:lnTo>
                <a:lnTo>
                  <a:pt x="1361281" y="1182072"/>
                </a:lnTo>
                <a:lnTo>
                  <a:pt x="1361678" y="1178099"/>
                </a:lnTo>
                <a:lnTo>
                  <a:pt x="1361281" y="1174922"/>
                </a:lnTo>
                <a:lnTo>
                  <a:pt x="1360885" y="1171744"/>
                </a:lnTo>
                <a:lnTo>
                  <a:pt x="1359694" y="1168964"/>
                </a:lnTo>
                <a:lnTo>
                  <a:pt x="1359297" y="1166581"/>
                </a:lnTo>
                <a:lnTo>
                  <a:pt x="1357710" y="1164197"/>
                </a:lnTo>
                <a:lnTo>
                  <a:pt x="1356916" y="1163006"/>
                </a:lnTo>
                <a:lnTo>
                  <a:pt x="1309688" y="1118519"/>
                </a:lnTo>
                <a:lnTo>
                  <a:pt x="1307703" y="1116533"/>
                </a:lnTo>
                <a:lnTo>
                  <a:pt x="1306116" y="1114150"/>
                </a:lnTo>
                <a:lnTo>
                  <a:pt x="1302544" y="1108986"/>
                </a:lnTo>
                <a:lnTo>
                  <a:pt x="1299369" y="1105412"/>
                </a:lnTo>
                <a:lnTo>
                  <a:pt x="1279128" y="1084757"/>
                </a:lnTo>
                <a:lnTo>
                  <a:pt x="1278335" y="1084360"/>
                </a:lnTo>
                <a:lnTo>
                  <a:pt x="1048941" y="854778"/>
                </a:lnTo>
                <a:lnTo>
                  <a:pt x="1046163" y="851997"/>
                </a:lnTo>
                <a:lnTo>
                  <a:pt x="1044178" y="849217"/>
                </a:lnTo>
                <a:lnTo>
                  <a:pt x="1042591" y="846039"/>
                </a:lnTo>
                <a:lnTo>
                  <a:pt x="1041003" y="843259"/>
                </a:lnTo>
                <a:lnTo>
                  <a:pt x="1039813" y="839684"/>
                </a:lnTo>
                <a:lnTo>
                  <a:pt x="1039019" y="836506"/>
                </a:lnTo>
                <a:lnTo>
                  <a:pt x="1038622" y="832931"/>
                </a:lnTo>
                <a:lnTo>
                  <a:pt x="1038622" y="829754"/>
                </a:lnTo>
                <a:lnTo>
                  <a:pt x="1038622" y="826179"/>
                </a:lnTo>
                <a:lnTo>
                  <a:pt x="1039019" y="823001"/>
                </a:lnTo>
                <a:lnTo>
                  <a:pt x="1039813" y="819427"/>
                </a:lnTo>
                <a:lnTo>
                  <a:pt x="1041003" y="816249"/>
                </a:lnTo>
                <a:lnTo>
                  <a:pt x="1042591" y="813071"/>
                </a:lnTo>
                <a:lnTo>
                  <a:pt x="1044178" y="810291"/>
                </a:lnTo>
                <a:lnTo>
                  <a:pt x="1046163" y="807113"/>
                </a:lnTo>
                <a:lnTo>
                  <a:pt x="1048941" y="804730"/>
                </a:lnTo>
                <a:lnTo>
                  <a:pt x="1051719" y="802347"/>
                </a:lnTo>
                <a:lnTo>
                  <a:pt x="1054100" y="799964"/>
                </a:lnTo>
                <a:lnTo>
                  <a:pt x="1057672" y="798375"/>
                </a:lnTo>
                <a:lnTo>
                  <a:pt x="1060450" y="796786"/>
                </a:lnTo>
                <a:lnTo>
                  <a:pt x="1064022" y="795595"/>
                </a:lnTo>
                <a:lnTo>
                  <a:pt x="1067197" y="794800"/>
                </a:lnTo>
                <a:lnTo>
                  <a:pt x="1070769" y="794006"/>
                </a:lnTo>
                <a:lnTo>
                  <a:pt x="1073944" y="794006"/>
                </a:lnTo>
                <a:lnTo>
                  <a:pt x="1077516" y="794006"/>
                </a:lnTo>
                <a:lnTo>
                  <a:pt x="1080691" y="794800"/>
                </a:lnTo>
                <a:lnTo>
                  <a:pt x="1084263" y="795595"/>
                </a:lnTo>
                <a:lnTo>
                  <a:pt x="1087041" y="796786"/>
                </a:lnTo>
                <a:lnTo>
                  <a:pt x="1090613" y="798375"/>
                </a:lnTo>
                <a:lnTo>
                  <a:pt x="1093391" y="799964"/>
                </a:lnTo>
                <a:lnTo>
                  <a:pt x="1096566" y="802347"/>
                </a:lnTo>
                <a:lnTo>
                  <a:pt x="1098947" y="804730"/>
                </a:lnTo>
                <a:lnTo>
                  <a:pt x="1328738" y="1034313"/>
                </a:lnTo>
                <a:lnTo>
                  <a:pt x="1331119" y="1037093"/>
                </a:lnTo>
                <a:lnTo>
                  <a:pt x="1349375" y="1055364"/>
                </a:lnTo>
                <a:lnTo>
                  <a:pt x="1364456" y="1070061"/>
                </a:lnTo>
                <a:lnTo>
                  <a:pt x="1371600" y="1076813"/>
                </a:lnTo>
                <a:lnTo>
                  <a:pt x="1378347" y="1083168"/>
                </a:lnTo>
                <a:lnTo>
                  <a:pt x="1385094" y="1088729"/>
                </a:lnTo>
                <a:lnTo>
                  <a:pt x="1391444" y="1093496"/>
                </a:lnTo>
                <a:lnTo>
                  <a:pt x="1397397" y="1096673"/>
                </a:lnTo>
                <a:lnTo>
                  <a:pt x="1400175" y="1097865"/>
                </a:lnTo>
                <a:lnTo>
                  <a:pt x="1402953" y="1098659"/>
                </a:lnTo>
                <a:lnTo>
                  <a:pt x="1404541" y="1099056"/>
                </a:lnTo>
                <a:lnTo>
                  <a:pt x="1407716" y="1099851"/>
                </a:lnTo>
                <a:lnTo>
                  <a:pt x="1410891" y="1099056"/>
                </a:lnTo>
                <a:lnTo>
                  <a:pt x="1415653" y="1098262"/>
                </a:lnTo>
                <a:lnTo>
                  <a:pt x="1421210" y="1095879"/>
                </a:lnTo>
                <a:lnTo>
                  <a:pt x="1424385" y="1093893"/>
                </a:lnTo>
                <a:lnTo>
                  <a:pt x="1427956" y="1091112"/>
                </a:lnTo>
                <a:lnTo>
                  <a:pt x="1431528" y="1088729"/>
                </a:lnTo>
                <a:lnTo>
                  <a:pt x="1435894" y="1084757"/>
                </a:lnTo>
                <a:lnTo>
                  <a:pt x="1440260" y="1081182"/>
                </a:lnTo>
                <a:lnTo>
                  <a:pt x="1445419" y="1076019"/>
                </a:lnTo>
                <a:lnTo>
                  <a:pt x="1452166" y="1068869"/>
                </a:lnTo>
                <a:lnTo>
                  <a:pt x="1457325" y="1062514"/>
                </a:lnTo>
                <a:lnTo>
                  <a:pt x="1461294" y="1056159"/>
                </a:lnTo>
                <a:lnTo>
                  <a:pt x="1464866" y="1050201"/>
                </a:lnTo>
                <a:lnTo>
                  <a:pt x="1466850" y="1044640"/>
                </a:lnTo>
                <a:lnTo>
                  <a:pt x="1468835" y="1039873"/>
                </a:lnTo>
                <a:lnTo>
                  <a:pt x="1469628" y="1035504"/>
                </a:lnTo>
                <a:lnTo>
                  <a:pt x="1470025" y="1031135"/>
                </a:lnTo>
                <a:lnTo>
                  <a:pt x="1469628" y="1027560"/>
                </a:lnTo>
                <a:lnTo>
                  <a:pt x="1469231" y="1024383"/>
                </a:lnTo>
                <a:lnTo>
                  <a:pt x="1468041" y="1021602"/>
                </a:lnTo>
                <a:lnTo>
                  <a:pt x="1467247" y="1019616"/>
                </a:lnTo>
                <a:lnTo>
                  <a:pt x="1465660" y="1016041"/>
                </a:lnTo>
                <a:lnTo>
                  <a:pt x="1464866" y="1015247"/>
                </a:lnTo>
                <a:lnTo>
                  <a:pt x="1419225" y="969966"/>
                </a:lnTo>
                <a:lnTo>
                  <a:pt x="1416844" y="967583"/>
                </a:lnTo>
                <a:lnTo>
                  <a:pt x="1414860" y="964802"/>
                </a:lnTo>
                <a:lnTo>
                  <a:pt x="1412478" y="961625"/>
                </a:lnTo>
                <a:lnTo>
                  <a:pt x="1411288" y="958447"/>
                </a:lnTo>
                <a:lnTo>
                  <a:pt x="1410097" y="955270"/>
                </a:lnTo>
                <a:lnTo>
                  <a:pt x="1409303" y="952092"/>
                </a:lnTo>
                <a:lnTo>
                  <a:pt x="1408906" y="948517"/>
                </a:lnTo>
                <a:lnTo>
                  <a:pt x="1408510" y="945339"/>
                </a:lnTo>
                <a:lnTo>
                  <a:pt x="1408906" y="941765"/>
                </a:lnTo>
                <a:lnTo>
                  <a:pt x="1409303" y="938587"/>
                </a:lnTo>
                <a:lnTo>
                  <a:pt x="1410097" y="935012"/>
                </a:lnTo>
                <a:lnTo>
                  <a:pt x="1410891" y="931835"/>
                </a:lnTo>
                <a:lnTo>
                  <a:pt x="1412478" y="928657"/>
                </a:lnTo>
                <a:lnTo>
                  <a:pt x="1414463" y="925479"/>
                </a:lnTo>
                <a:lnTo>
                  <a:pt x="1416447" y="922302"/>
                </a:lnTo>
                <a:lnTo>
                  <a:pt x="1418828" y="919919"/>
                </a:lnTo>
                <a:lnTo>
                  <a:pt x="1421606" y="917535"/>
                </a:lnTo>
                <a:lnTo>
                  <a:pt x="1424385" y="915152"/>
                </a:lnTo>
                <a:lnTo>
                  <a:pt x="1427163" y="913563"/>
                </a:lnTo>
                <a:lnTo>
                  <a:pt x="1430338" y="911975"/>
                </a:lnTo>
                <a:lnTo>
                  <a:pt x="1433513" y="910783"/>
                </a:lnTo>
                <a:lnTo>
                  <a:pt x="1437085" y="909989"/>
                </a:lnTo>
                <a:lnTo>
                  <a:pt x="1440260" y="909194"/>
                </a:lnTo>
                <a:lnTo>
                  <a:pt x="1443831" y="909194"/>
                </a:lnTo>
                <a:lnTo>
                  <a:pt x="1447006" y="909194"/>
                </a:lnTo>
                <a:lnTo>
                  <a:pt x="1450578" y="909989"/>
                </a:lnTo>
                <a:lnTo>
                  <a:pt x="1453753" y="910783"/>
                </a:lnTo>
                <a:lnTo>
                  <a:pt x="1457325" y="911975"/>
                </a:lnTo>
                <a:lnTo>
                  <a:pt x="1460103" y="913166"/>
                </a:lnTo>
                <a:lnTo>
                  <a:pt x="1463278" y="914755"/>
                </a:lnTo>
                <a:lnTo>
                  <a:pt x="1466056" y="917138"/>
                </a:lnTo>
                <a:lnTo>
                  <a:pt x="1469231" y="919521"/>
                </a:lnTo>
                <a:lnTo>
                  <a:pt x="1516460" y="966391"/>
                </a:lnTo>
                <a:lnTo>
                  <a:pt x="1520825" y="971952"/>
                </a:lnTo>
                <a:lnTo>
                  <a:pt x="1525191" y="978307"/>
                </a:lnTo>
                <a:lnTo>
                  <a:pt x="1528763" y="985060"/>
                </a:lnTo>
                <a:lnTo>
                  <a:pt x="1532731" y="993004"/>
                </a:lnTo>
                <a:lnTo>
                  <a:pt x="1535510" y="1001345"/>
                </a:lnTo>
                <a:lnTo>
                  <a:pt x="1538288" y="1010481"/>
                </a:lnTo>
                <a:lnTo>
                  <a:pt x="1539875" y="1020411"/>
                </a:lnTo>
                <a:lnTo>
                  <a:pt x="1540272" y="1025574"/>
                </a:lnTo>
                <a:lnTo>
                  <a:pt x="1540272" y="1030738"/>
                </a:lnTo>
                <a:lnTo>
                  <a:pt x="1540272" y="1035901"/>
                </a:lnTo>
                <a:lnTo>
                  <a:pt x="1539875" y="1041462"/>
                </a:lnTo>
                <a:lnTo>
                  <a:pt x="1539478" y="1047023"/>
                </a:lnTo>
                <a:lnTo>
                  <a:pt x="1538685" y="1052981"/>
                </a:lnTo>
                <a:lnTo>
                  <a:pt x="1537494" y="1058145"/>
                </a:lnTo>
                <a:lnTo>
                  <a:pt x="1535510" y="1064103"/>
                </a:lnTo>
                <a:lnTo>
                  <a:pt x="1533525" y="1070061"/>
                </a:lnTo>
                <a:lnTo>
                  <a:pt x="1531144" y="1076416"/>
                </a:lnTo>
                <a:lnTo>
                  <a:pt x="1527969" y="1082374"/>
                </a:lnTo>
                <a:lnTo>
                  <a:pt x="1525191" y="1088729"/>
                </a:lnTo>
                <a:lnTo>
                  <a:pt x="1521222" y="1094687"/>
                </a:lnTo>
                <a:lnTo>
                  <a:pt x="1517253" y="1101042"/>
                </a:lnTo>
                <a:lnTo>
                  <a:pt x="1512491" y="1107398"/>
                </a:lnTo>
                <a:lnTo>
                  <a:pt x="1507331" y="1113753"/>
                </a:lnTo>
                <a:lnTo>
                  <a:pt x="1501775" y="1120108"/>
                </a:lnTo>
                <a:lnTo>
                  <a:pt x="1495822" y="1126066"/>
                </a:lnTo>
                <a:lnTo>
                  <a:pt x="1485900" y="1135599"/>
                </a:lnTo>
                <a:lnTo>
                  <a:pt x="1479550" y="1141160"/>
                </a:lnTo>
                <a:lnTo>
                  <a:pt x="1472010" y="1147118"/>
                </a:lnTo>
                <a:lnTo>
                  <a:pt x="1463675" y="1152679"/>
                </a:lnTo>
                <a:lnTo>
                  <a:pt x="1453753" y="1158239"/>
                </a:lnTo>
                <a:lnTo>
                  <a:pt x="1448991" y="1161020"/>
                </a:lnTo>
                <a:lnTo>
                  <a:pt x="1443435" y="1163403"/>
                </a:lnTo>
                <a:lnTo>
                  <a:pt x="1437878" y="1165389"/>
                </a:lnTo>
                <a:lnTo>
                  <a:pt x="1432322" y="1166978"/>
                </a:lnTo>
                <a:lnTo>
                  <a:pt x="1432719" y="1172539"/>
                </a:lnTo>
                <a:lnTo>
                  <a:pt x="1432719" y="1178497"/>
                </a:lnTo>
                <a:lnTo>
                  <a:pt x="1432719" y="1184852"/>
                </a:lnTo>
                <a:lnTo>
                  <a:pt x="1432322" y="1190810"/>
                </a:lnTo>
                <a:lnTo>
                  <a:pt x="1431131" y="1197165"/>
                </a:lnTo>
                <a:lnTo>
                  <a:pt x="1429941" y="1203520"/>
                </a:lnTo>
                <a:lnTo>
                  <a:pt x="1427956" y="1210273"/>
                </a:lnTo>
                <a:lnTo>
                  <a:pt x="1425575" y="1217025"/>
                </a:lnTo>
                <a:lnTo>
                  <a:pt x="1422797" y="1223778"/>
                </a:lnTo>
                <a:lnTo>
                  <a:pt x="1419225" y="1230530"/>
                </a:lnTo>
                <a:lnTo>
                  <a:pt x="1415653" y="1237283"/>
                </a:lnTo>
                <a:lnTo>
                  <a:pt x="1410891" y="1244432"/>
                </a:lnTo>
                <a:lnTo>
                  <a:pt x="1405731" y="1251185"/>
                </a:lnTo>
                <a:lnTo>
                  <a:pt x="1399778" y="1258334"/>
                </a:lnTo>
                <a:lnTo>
                  <a:pt x="1393428" y="1265484"/>
                </a:lnTo>
                <a:lnTo>
                  <a:pt x="1386285" y="1272633"/>
                </a:lnTo>
                <a:lnTo>
                  <a:pt x="1379935" y="1278194"/>
                </a:lnTo>
                <a:lnTo>
                  <a:pt x="1374378" y="1283755"/>
                </a:lnTo>
                <a:lnTo>
                  <a:pt x="1368028" y="1288124"/>
                </a:lnTo>
                <a:lnTo>
                  <a:pt x="1362075" y="1292891"/>
                </a:lnTo>
                <a:lnTo>
                  <a:pt x="1356519" y="1296863"/>
                </a:lnTo>
                <a:lnTo>
                  <a:pt x="1350566" y="1300040"/>
                </a:lnTo>
                <a:lnTo>
                  <a:pt x="1345010" y="1303615"/>
                </a:lnTo>
                <a:lnTo>
                  <a:pt x="1339453" y="1305998"/>
                </a:lnTo>
                <a:lnTo>
                  <a:pt x="1334294" y="1308382"/>
                </a:lnTo>
                <a:lnTo>
                  <a:pt x="1328738" y="1310765"/>
                </a:lnTo>
                <a:lnTo>
                  <a:pt x="1323181" y="1312354"/>
                </a:lnTo>
                <a:lnTo>
                  <a:pt x="1318022" y="1313545"/>
                </a:lnTo>
                <a:lnTo>
                  <a:pt x="1312863" y="1314737"/>
                </a:lnTo>
                <a:lnTo>
                  <a:pt x="1307703" y="1315134"/>
                </a:lnTo>
                <a:lnTo>
                  <a:pt x="1302544" y="1315531"/>
                </a:lnTo>
                <a:lnTo>
                  <a:pt x="1297781" y="1315928"/>
                </a:lnTo>
                <a:lnTo>
                  <a:pt x="1293019" y="1315531"/>
                </a:lnTo>
                <a:lnTo>
                  <a:pt x="1288256" y="1315134"/>
                </a:lnTo>
                <a:lnTo>
                  <a:pt x="1279128" y="1313545"/>
                </a:lnTo>
                <a:lnTo>
                  <a:pt x="1276747" y="1322284"/>
                </a:lnTo>
                <a:lnTo>
                  <a:pt x="1273969" y="1331022"/>
                </a:lnTo>
                <a:lnTo>
                  <a:pt x="1270000" y="1339760"/>
                </a:lnTo>
                <a:lnTo>
                  <a:pt x="1265635" y="1348499"/>
                </a:lnTo>
                <a:lnTo>
                  <a:pt x="1260078" y="1358032"/>
                </a:lnTo>
                <a:lnTo>
                  <a:pt x="1253331" y="1366770"/>
                </a:lnTo>
                <a:lnTo>
                  <a:pt x="1245394" y="1375906"/>
                </a:lnTo>
                <a:lnTo>
                  <a:pt x="1236266" y="1385439"/>
                </a:lnTo>
                <a:lnTo>
                  <a:pt x="1230313" y="1391397"/>
                </a:lnTo>
                <a:lnTo>
                  <a:pt x="1224756" y="1396163"/>
                </a:lnTo>
                <a:lnTo>
                  <a:pt x="1219200" y="1401327"/>
                </a:lnTo>
                <a:lnTo>
                  <a:pt x="1213247" y="1405696"/>
                </a:lnTo>
                <a:lnTo>
                  <a:pt x="1207691" y="1409271"/>
                </a:lnTo>
                <a:lnTo>
                  <a:pt x="1202135" y="1413243"/>
                </a:lnTo>
                <a:lnTo>
                  <a:pt x="1196578" y="1416023"/>
                </a:lnTo>
                <a:lnTo>
                  <a:pt x="1191419" y="1419201"/>
                </a:lnTo>
                <a:lnTo>
                  <a:pt x="1185863" y="1421584"/>
                </a:lnTo>
                <a:lnTo>
                  <a:pt x="1180703" y="1423173"/>
                </a:lnTo>
                <a:lnTo>
                  <a:pt x="1175544" y="1425159"/>
                </a:lnTo>
                <a:lnTo>
                  <a:pt x="1170781" y="1426748"/>
                </a:lnTo>
                <a:lnTo>
                  <a:pt x="1165622" y="1427542"/>
                </a:lnTo>
                <a:lnTo>
                  <a:pt x="1160463" y="1428336"/>
                </a:lnTo>
                <a:lnTo>
                  <a:pt x="1155700" y="1428734"/>
                </a:lnTo>
                <a:lnTo>
                  <a:pt x="1150938" y="1428734"/>
                </a:lnTo>
                <a:lnTo>
                  <a:pt x="1144588" y="1428734"/>
                </a:lnTo>
                <a:lnTo>
                  <a:pt x="1137841" y="1427939"/>
                </a:lnTo>
                <a:lnTo>
                  <a:pt x="1131491" y="1426748"/>
                </a:lnTo>
                <a:lnTo>
                  <a:pt x="1125538" y="1425159"/>
                </a:lnTo>
                <a:lnTo>
                  <a:pt x="1119188" y="1422776"/>
                </a:lnTo>
                <a:lnTo>
                  <a:pt x="1113235" y="1420392"/>
                </a:lnTo>
                <a:lnTo>
                  <a:pt x="1107281" y="1417215"/>
                </a:lnTo>
                <a:lnTo>
                  <a:pt x="1101725" y="1414037"/>
                </a:lnTo>
                <a:lnTo>
                  <a:pt x="1096566" y="1410462"/>
                </a:lnTo>
                <a:lnTo>
                  <a:pt x="1090613" y="1406888"/>
                </a:lnTo>
                <a:lnTo>
                  <a:pt x="1079897" y="1398943"/>
                </a:lnTo>
                <a:lnTo>
                  <a:pt x="1069975" y="1390205"/>
                </a:lnTo>
                <a:lnTo>
                  <a:pt x="1059656" y="1381069"/>
                </a:lnTo>
                <a:lnTo>
                  <a:pt x="1056878" y="1385836"/>
                </a:lnTo>
                <a:lnTo>
                  <a:pt x="1053703" y="1390205"/>
                </a:lnTo>
                <a:lnTo>
                  <a:pt x="1050131" y="1394971"/>
                </a:lnTo>
                <a:lnTo>
                  <a:pt x="1046163" y="1399738"/>
                </a:lnTo>
                <a:lnTo>
                  <a:pt x="1042194" y="1404107"/>
                </a:lnTo>
                <a:lnTo>
                  <a:pt x="1037431" y="1408874"/>
                </a:lnTo>
                <a:lnTo>
                  <a:pt x="1032669" y="1413640"/>
                </a:lnTo>
                <a:lnTo>
                  <a:pt x="1027113" y="1417612"/>
                </a:lnTo>
                <a:lnTo>
                  <a:pt x="1016794" y="1425953"/>
                </a:lnTo>
                <a:lnTo>
                  <a:pt x="1006475" y="1432706"/>
                </a:lnTo>
                <a:lnTo>
                  <a:pt x="996553" y="1437869"/>
                </a:lnTo>
                <a:lnTo>
                  <a:pt x="986631" y="1442238"/>
                </a:lnTo>
                <a:lnTo>
                  <a:pt x="977503" y="1445813"/>
                </a:lnTo>
                <a:lnTo>
                  <a:pt x="968772" y="1447799"/>
                </a:lnTo>
                <a:lnTo>
                  <a:pt x="959644" y="1448991"/>
                </a:lnTo>
                <a:lnTo>
                  <a:pt x="950913" y="1449388"/>
                </a:lnTo>
                <a:lnTo>
                  <a:pt x="944166" y="1449388"/>
                </a:lnTo>
                <a:lnTo>
                  <a:pt x="937419" y="1448594"/>
                </a:lnTo>
                <a:lnTo>
                  <a:pt x="930672" y="1447402"/>
                </a:lnTo>
                <a:lnTo>
                  <a:pt x="923925" y="1445416"/>
                </a:lnTo>
                <a:lnTo>
                  <a:pt x="917575" y="1443033"/>
                </a:lnTo>
                <a:lnTo>
                  <a:pt x="911225" y="1440650"/>
                </a:lnTo>
                <a:lnTo>
                  <a:pt x="905272" y="1437472"/>
                </a:lnTo>
                <a:lnTo>
                  <a:pt x="898922" y="1434294"/>
                </a:lnTo>
                <a:lnTo>
                  <a:pt x="893366" y="1430720"/>
                </a:lnTo>
                <a:lnTo>
                  <a:pt x="887810" y="1427145"/>
                </a:lnTo>
                <a:lnTo>
                  <a:pt x="876300" y="1419201"/>
                </a:lnTo>
                <a:lnTo>
                  <a:pt x="865188" y="1410462"/>
                </a:lnTo>
                <a:lnTo>
                  <a:pt x="854472" y="1402121"/>
                </a:lnTo>
                <a:lnTo>
                  <a:pt x="837803" y="1388616"/>
                </a:lnTo>
                <a:lnTo>
                  <a:pt x="835422" y="1386630"/>
                </a:lnTo>
                <a:lnTo>
                  <a:pt x="681435" y="1264689"/>
                </a:lnTo>
                <a:lnTo>
                  <a:pt x="673497" y="1270647"/>
                </a:lnTo>
                <a:lnTo>
                  <a:pt x="665560" y="1275414"/>
                </a:lnTo>
                <a:lnTo>
                  <a:pt x="649685" y="1285741"/>
                </a:lnTo>
                <a:lnTo>
                  <a:pt x="633016" y="1294480"/>
                </a:lnTo>
                <a:lnTo>
                  <a:pt x="617538" y="1302026"/>
                </a:lnTo>
                <a:lnTo>
                  <a:pt x="602456" y="1308382"/>
                </a:lnTo>
                <a:lnTo>
                  <a:pt x="588963" y="1313148"/>
                </a:lnTo>
                <a:lnTo>
                  <a:pt x="576660" y="1317120"/>
                </a:lnTo>
                <a:lnTo>
                  <a:pt x="571103" y="1318312"/>
                </a:lnTo>
                <a:lnTo>
                  <a:pt x="565944" y="1319106"/>
                </a:lnTo>
                <a:lnTo>
                  <a:pt x="561975" y="1319503"/>
                </a:lnTo>
                <a:lnTo>
                  <a:pt x="557610" y="1319503"/>
                </a:lnTo>
                <a:lnTo>
                  <a:pt x="553641" y="1319106"/>
                </a:lnTo>
                <a:lnTo>
                  <a:pt x="550069" y="1318312"/>
                </a:lnTo>
                <a:lnTo>
                  <a:pt x="546497" y="1317517"/>
                </a:lnTo>
                <a:lnTo>
                  <a:pt x="543719" y="1315531"/>
                </a:lnTo>
                <a:lnTo>
                  <a:pt x="540941" y="1313942"/>
                </a:lnTo>
                <a:lnTo>
                  <a:pt x="538163" y="1312354"/>
                </a:lnTo>
                <a:lnTo>
                  <a:pt x="535781" y="1309970"/>
                </a:lnTo>
                <a:lnTo>
                  <a:pt x="533003" y="1307587"/>
                </a:lnTo>
                <a:lnTo>
                  <a:pt x="529431" y="1302026"/>
                </a:lnTo>
                <a:lnTo>
                  <a:pt x="525860" y="1296466"/>
                </a:lnTo>
                <a:lnTo>
                  <a:pt x="523478" y="1290507"/>
                </a:lnTo>
                <a:lnTo>
                  <a:pt x="521891" y="1284152"/>
                </a:lnTo>
                <a:lnTo>
                  <a:pt x="519906" y="1278194"/>
                </a:lnTo>
                <a:lnTo>
                  <a:pt x="518716" y="1272236"/>
                </a:lnTo>
                <a:lnTo>
                  <a:pt x="518319" y="1267073"/>
                </a:lnTo>
                <a:lnTo>
                  <a:pt x="517525" y="1259526"/>
                </a:lnTo>
                <a:lnTo>
                  <a:pt x="517525" y="1256745"/>
                </a:lnTo>
                <a:lnTo>
                  <a:pt x="517525" y="1255554"/>
                </a:lnTo>
                <a:lnTo>
                  <a:pt x="516731" y="1252376"/>
                </a:lnTo>
                <a:lnTo>
                  <a:pt x="515541" y="1248007"/>
                </a:lnTo>
                <a:lnTo>
                  <a:pt x="514350" y="1245624"/>
                </a:lnTo>
                <a:lnTo>
                  <a:pt x="512366" y="1243638"/>
                </a:lnTo>
                <a:lnTo>
                  <a:pt x="509985" y="1240857"/>
                </a:lnTo>
                <a:lnTo>
                  <a:pt x="507603" y="1239269"/>
                </a:lnTo>
                <a:lnTo>
                  <a:pt x="504031" y="1237283"/>
                </a:lnTo>
                <a:lnTo>
                  <a:pt x="499666" y="1236091"/>
                </a:lnTo>
                <a:lnTo>
                  <a:pt x="495300" y="1235296"/>
                </a:lnTo>
                <a:lnTo>
                  <a:pt x="489744" y="1234502"/>
                </a:lnTo>
                <a:lnTo>
                  <a:pt x="483394" y="1234502"/>
                </a:lnTo>
                <a:lnTo>
                  <a:pt x="475853" y="1235694"/>
                </a:lnTo>
                <a:lnTo>
                  <a:pt x="471884" y="1236091"/>
                </a:lnTo>
                <a:lnTo>
                  <a:pt x="467915" y="1235694"/>
                </a:lnTo>
                <a:lnTo>
                  <a:pt x="463947" y="1234105"/>
                </a:lnTo>
                <a:lnTo>
                  <a:pt x="459978" y="1232119"/>
                </a:lnTo>
                <a:lnTo>
                  <a:pt x="455612" y="1229736"/>
                </a:lnTo>
                <a:lnTo>
                  <a:pt x="451247" y="1226558"/>
                </a:lnTo>
                <a:lnTo>
                  <a:pt x="447278" y="1222983"/>
                </a:lnTo>
                <a:lnTo>
                  <a:pt x="442912" y="1219011"/>
                </a:lnTo>
                <a:lnTo>
                  <a:pt x="439340" y="1214245"/>
                </a:lnTo>
                <a:lnTo>
                  <a:pt x="434975" y="1209876"/>
                </a:lnTo>
                <a:lnTo>
                  <a:pt x="427037" y="1199151"/>
                </a:lnTo>
                <a:lnTo>
                  <a:pt x="419100" y="1187235"/>
                </a:lnTo>
                <a:lnTo>
                  <a:pt x="411559" y="1175716"/>
                </a:lnTo>
                <a:lnTo>
                  <a:pt x="404415" y="1163800"/>
                </a:lnTo>
                <a:lnTo>
                  <a:pt x="398065" y="1151884"/>
                </a:lnTo>
                <a:lnTo>
                  <a:pt x="388144" y="1130833"/>
                </a:lnTo>
                <a:lnTo>
                  <a:pt x="381000" y="1116136"/>
                </a:lnTo>
                <a:lnTo>
                  <a:pt x="379015" y="1110575"/>
                </a:lnTo>
                <a:lnTo>
                  <a:pt x="379015" y="1108589"/>
                </a:lnTo>
                <a:lnTo>
                  <a:pt x="379015" y="1102631"/>
                </a:lnTo>
                <a:lnTo>
                  <a:pt x="379015" y="1099056"/>
                </a:lnTo>
                <a:lnTo>
                  <a:pt x="378619" y="1094687"/>
                </a:lnTo>
                <a:lnTo>
                  <a:pt x="377428" y="1089921"/>
                </a:lnTo>
                <a:lnTo>
                  <a:pt x="375840" y="1085154"/>
                </a:lnTo>
                <a:lnTo>
                  <a:pt x="374253" y="1080388"/>
                </a:lnTo>
                <a:lnTo>
                  <a:pt x="371872" y="1075622"/>
                </a:lnTo>
                <a:lnTo>
                  <a:pt x="368300" y="1070855"/>
                </a:lnTo>
                <a:lnTo>
                  <a:pt x="363934" y="1066883"/>
                </a:lnTo>
                <a:lnTo>
                  <a:pt x="361553" y="1064500"/>
                </a:lnTo>
                <a:lnTo>
                  <a:pt x="359172" y="1062514"/>
                </a:lnTo>
                <a:lnTo>
                  <a:pt x="355997" y="1060925"/>
                </a:lnTo>
                <a:lnTo>
                  <a:pt x="352822" y="1059336"/>
                </a:lnTo>
                <a:lnTo>
                  <a:pt x="349250" y="1057747"/>
                </a:lnTo>
                <a:lnTo>
                  <a:pt x="345678" y="1056556"/>
                </a:lnTo>
                <a:lnTo>
                  <a:pt x="341312" y="1055761"/>
                </a:lnTo>
                <a:lnTo>
                  <a:pt x="336947" y="1054967"/>
                </a:lnTo>
                <a:lnTo>
                  <a:pt x="332581" y="1054173"/>
                </a:lnTo>
                <a:lnTo>
                  <a:pt x="328215" y="1052981"/>
                </a:lnTo>
                <a:lnTo>
                  <a:pt x="323453" y="1050598"/>
                </a:lnTo>
                <a:lnTo>
                  <a:pt x="319484" y="1048612"/>
                </a:lnTo>
                <a:lnTo>
                  <a:pt x="315119" y="1046229"/>
                </a:lnTo>
                <a:lnTo>
                  <a:pt x="311150" y="1043051"/>
                </a:lnTo>
                <a:lnTo>
                  <a:pt x="307181" y="1039476"/>
                </a:lnTo>
                <a:lnTo>
                  <a:pt x="303212" y="1035504"/>
                </a:lnTo>
                <a:lnTo>
                  <a:pt x="299640" y="1031532"/>
                </a:lnTo>
                <a:lnTo>
                  <a:pt x="295672" y="1027163"/>
                </a:lnTo>
                <a:lnTo>
                  <a:pt x="288528" y="1017233"/>
                </a:lnTo>
                <a:lnTo>
                  <a:pt x="281781" y="1006906"/>
                </a:lnTo>
                <a:lnTo>
                  <a:pt x="275431" y="994990"/>
                </a:lnTo>
                <a:lnTo>
                  <a:pt x="269081" y="982676"/>
                </a:lnTo>
                <a:lnTo>
                  <a:pt x="263922" y="969569"/>
                </a:lnTo>
                <a:lnTo>
                  <a:pt x="258762" y="956064"/>
                </a:lnTo>
                <a:lnTo>
                  <a:pt x="254000" y="942559"/>
                </a:lnTo>
                <a:lnTo>
                  <a:pt x="250031" y="928657"/>
                </a:lnTo>
                <a:lnTo>
                  <a:pt x="246062" y="914755"/>
                </a:lnTo>
                <a:lnTo>
                  <a:pt x="242887" y="901250"/>
                </a:lnTo>
                <a:lnTo>
                  <a:pt x="239712" y="888142"/>
                </a:lnTo>
                <a:lnTo>
                  <a:pt x="239315" y="884568"/>
                </a:lnTo>
                <a:lnTo>
                  <a:pt x="238919" y="880993"/>
                </a:lnTo>
                <a:lnTo>
                  <a:pt x="239315" y="877418"/>
                </a:lnTo>
                <a:lnTo>
                  <a:pt x="239712" y="873843"/>
                </a:lnTo>
                <a:lnTo>
                  <a:pt x="240109" y="870268"/>
                </a:lnTo>
                <a:lnTo>
                  <a:pt x="240903" y="866296"/>
                </a:lnTo>
                <a:lnTo>
                  <a:pt x="244078" y="859147"/>
                </a:lnTo>
                <a:lnTo>
                  <a:pt x="247253" y="851600"/>
                </a:lnTo>
                <a:lnTo>
                  <a:pt x="252015" y="844053"/>
                </a:lnTo>
                <a:lnTo>
                  <a:pt x="257572" y="836506"/>
                </a:lnTo>
                <a:lnTo>
                  <a:pt x="263525" y="828959"/>
                </a:lnTo>
                <a:lnTo>
                  <a:pt x="270272" y="821015"/>
                </a:lnTo>
                <a:lnTo>
                  <a:pt x="277415" y="813469"/>
                </a:lnTo>
                <a:lnTo>
                  <a:pt x="284956" y="806319"/>
                </a:lnTo>
                <a:lnTo>
                  <a:pt x="292894" y="799169"/>
                </a:lnTo>
                <a:lnTo>
                  <a:pt x="301228" y="792020"/>
                </a:lnTo>
                <a:lnTo>
                  <a:pt x="309562" y="784870"/>
                </a:lnTo>
                <a:lnTo>
                  <a:pt x="327422" y="771762"/>
                </a:lnTo>
                <a:lnTo>
                  <a:pt x="271065" y="641480"/>
                </a:lnTo>
                <a:lnTo>
                  <a:pt x="259953" y="660546"/>
                </a:lnTo>
                <a:lnTo>
                  <a:pt x="252015" y="674448"/>
                </a:lnTo>
                <a:lnTo>
                  <a:pt x="245665" y="687159"/>
                </a:lnTo>
                <a:lnTo>
                  <a:pt x="243681" y="690733"/>
                </a:lnTo>
                <a:lnTo>
                  <a:pt x="240903" y="694308"/>
                </a:lnTo>
                <a:lnTo>
                  <a:pt x="238125" y="697486"/>
                </a:lnTo>
                <a:lnTo>
                  <a:pt x="234950" y="700266"/>
                </a:lnTo>
                <a:lnTo>
                  <a:pt x="231378" y="702649"/>
                </a:lnTo>
                <a:lnTo>
                  <a:pt x="227409" y="704635"/>
                </a:lnTo>
                <a:lnTo>
                  <a:pt x="223837" y="705827"/>
                </a:lnTo>
                <a:lnTo>
                  <a:pt x="219472" y="707019"/>
                </a:lnTo>
                <a:lnTo>
                  <a:pt x="213519" y="707416"/>
                </a:lnTo>
                <a:lnTo>
                  <a:pt x="209947" y="707416"/>
                </a:lnTo>
                <a:lnTo>
                  <a:pt x="206375" y="707019"/>
                </a:lnTo>
                <a:lnTo>
                  <a:pt x="203200" y="705827"/>
                </a:lnTo>
                <a:lnTo>
                  <a:pt x="199628" y="704635"/>
                </a:lnTo>
                <a:lnTo>
                  <a:pt x="196850" y="703047"/>
                </a:lnTo>
                <a:lnTo>
                  <a:pt x="193675" y="701458"/>
                </a:lnTo>
                <a:lnTo>
                  <a:pt x="190897" y="699075"/>
                </a:lnTo>
                <a:lnTo>
                  <a:pt x="188119" y="696691"/>
                </a:lnTo>
                <a:lnTo>
                  <a:pt x="9922" y="515568"/>
                </a:lnTo>
                <a:lnTo>
                  <a:pt x="7937" y="513184"/>
                </a:lnTo>
                <a:lnTo>
                  <a:pt x="5953" y="510801"/>
                </a:lnTo>
                <a:lnTo>
                  <a:pt x="3969" y="508021"/>
                </a:lnTo>
                <a:lnTo>
                  <a:pt x="2778" y="505240"/>
                </a:lnTo>
                <a:lnTo>
                  <a:pt x="1587" y="502063"/>
                </a:lnTo>
                <a:lnTo>
                  <a:pt x="794" y="499282"/>
                </a:lnTo>
                <a:lnTo>
                  <a:pt x="397" y="496105"/>
                </a:lnTo>
                <a:lnTo>
                  <a:pt x="0" y="493324"/>
                </a:lnTo>
                <a:lnTo>
                  <a:pt x="0" y="490147"/>
                </a:lnTo>
                <a:lnTo>
                  <a:pt x="0" y="486969"/>
                </a:lnTo>
                <a:lnTo>
                  <a:pt x="397" y="484189"/>
                </a:lnTo>
                <a:lnTo>
                  <a:pt x="1190" y="481011"/>
                </a:lnTo>
                <a:lnTo>
                  <a:pt x="1984" y="477833"/>
                </a:lnTo>
                <a:lnTo>
                  <a:pt x="3175" y="475053"/>
                </a:lnTo>
                <a:lnTo>
                  <a:pt x="4762" y="472273"/>
                </a:lnTo>
                <a:lnTo>
                  <a:pt x="7144" y="469889"/>
                </a:lnTo>
                <a:lnTo>
                  <a:pt x="12700" y="461548"/>
                </a:lnTo>
                <a:lnTo>
                  <a:pt x="26987" y="444071"/>
                </a:lnTo>
                <a:lnTo>
                  <a:pt x="48419" y="417062"/>
                </a:lnTo>
                <a:lnTo>
                  <a:pt x="76597" y="382902"/>
                </a:lnTo>
                <a:lnTo>
                  <a:pt x="92869" y="363439"/>
                </a:lnTo>
                <a:lnTo>
                  <a:pt x="111125" y="342785"/>
                </a:lnTo>
                <a:lnTo>
                  <a:pt x="130572" y="320939"/>
                </a:lnTo>
                <a:lnTo>
                  <a:pt x="151209" y="297901"/>
                </a:lnTo>
                <a:lnTo>
                  <a:pt x="173037" y="274069"/>
                </a:lnTo>
                <a:lnTo>
                  <a:pt x="196453" y="249840"/>
                </a:lnTo>
                <a:lnTo>
                  <a:pt x="220265" y="224816"/>
                </a:lnTo>
                <a:lnTo>
                  <a:pt x="245269" y="200190"/>
                </a:lnTo>
                <a:lnTo>
                  <a:pt x="258365" y="187479"/>
                </a:lnTo>
                <a:lnTo>
                  <a:pt x="271462" y="175166"/>
                </a:lnTo>
                <a:lnTo>
                  <a:pt x="284162" y="163647"/>
                </a:lnTo>
                <a:lnTo>
                  <a:pt x="297259" y="152525"/>
                </a:lnTo>
                <a:lnTo>
                  <a:pt x="321865" y="131474"/>
                </a:lnTo>
                <a:lnTo>
                  <a:pt x="346472" y="112011"/>
                </a:lnTo>
                <a:lnTo>
                  <a:pt x="369887" y="94137"/>
                </a:lnTo>
                <a:lnTo>
                  <a:pt x="392906" y="78646"/>
                </a:lnTo>
                <a:lnTo>
                  <a:pt x="413940" y="64347"/>
                </a:lnTo>
                <a:lnTo>
                  <a:pt x="434181" y="51239"/>
                </a:lnTo>
                <a:lnTo>
                  <a:pt x="452040" y="40117"/>
                </a:lnTo>
                <a:lnTo>
                  <a:pt x="469106" y="30584"/>
                </a:lnTo>
                <a:lnTo>
                  <a:pt x="483791" y="22640"/>
                </a:lnTo>
                <a:lnTo>
                  <a:pt x="496491" y="15888"/>
                </a:lnTo>
                <a:lnTo>
                  <a:pt x="514747" y="6752"/>
                </a:lnTo>
                <a:lnTo>
                  <a:pt x="522685" y="3178"/>
                </a:lnTo>
                <a:lnTo>
                  <a:pt x="527447" y="1192"/>
                </a:lnTo>
                <a:lnTo>
                  <a:pt x="532606" y="397"/>
                </a:lnTo>
                <a:lnTo>
                  <a:pt x="537766" y="0"/>
                </a:lnTo>
                <a:close/>
              </a:path>
            </a:pathLst>
          </a:custGeom>
          <a:solidFill>
            <a:schemeClr val="bg1"/>
          </a:solidFill>
          <a:ln>
            <a:noFill/>
          </a:ln>
          <a:extLst/>
        </p:spPr>
        <p:txBody>
          <a:bodyPr anchor="ctr">
            <a:scene3d>
              <a:camera prst="orthographicFront"/>
              <a:lightRig rig="threePt" dir="t"/>
            </a:scene3d>
            <a:sp3d>
              <a:contourClr>
                <a:srgbClr val="FFFFFF"/>
              </a:contourClr>
            </a:sp3d>
          </a:bodyPr>
          <a:lstStyle/>
          <a:p>
            <a:pPr algn="ctr" eaLnBrk="1" hangingPunct="1">
              <a:buFont typeface="Arial" panose="020B0604020202020204" pitchFamily="34" charset="0"/>
              <a:buNone/>
              <a:defRPr/>
            </a:pPr>
            <a:endParaRPr lang="zh-CN" altLang="en-US">
              <a:solidFill>
                <a:srgbClr val="FFFFFF"/>
              </a:solidFill>
            </a:endParaRPr>
          </a:p>
        </p:txBody>
      </p:sp>
      <p:sp>
        <p:nvSpPr>
          <p:cNvPr id="11" name="标题 11"/>
          <p:cNvSpPr txBox="1">
            <a:spLocks/>
          </p:cNvSpPr>
          <p:nvPr/>
        </p:nvSpPr>
        <p:spPr>
          <a:xfrm>
            <a:off x="6624638" y="1497013"/>
            <a:ext cx="3865562" cy="796925"/>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buFont typeface="Arial" panose="020B0604020202020204" pitchFamily="34" charset="0"/>
              <a:buNone/>
              <a:defRPr/>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buFont typeface="Arial" panose="020B0604020202020204" pitchFamily="34" charset="0"/>
              <a:buNone/>
              <a:defRPr/>
            </a:pP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2" name="椭圆 11"/>
          <p:cNvSpPr/>
          <p:nvPr/>
        </p:nvSpPr>
        <p:spPr>
          <a:xfrm>
            <a:off x="5018088" y="2133600"/>
            <a:ext cx="576262" cy="576263"/>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en-US" altLang="zh-CN" dirty="0">
                <a:latin typeface="Impact MT Std" pitchFamily="34" charset="0"/>
                <a:ea typeface="微软雅黑" pitchFamily="34" charset="-122"/>
              </a:rPr>
              <a:t>2</a:t>
            </a:r>
            <a:endParaRPr lang="zh-CN" altLang="en-US" dirty="0">
              <a:latin typeface="Impact MT Std" pitchFamily="34" charset="0"/>
              <a:ea typeface="微软雅黑" pitchFamily="34" charset="-122"/>
            </a:endParaRPr>
          </a:p>
        </p:txBody>
      </p:sp>
      <p:cxnSp>
        <p:nvCxnSpPr>
          <p:cNvPr id="13" name="直接连接符 12"/>
          <p:cNvCxnSpPr/>
          <p:nvPr/>
        </p:nvCxnSpPr>
        <p:spPr>
          <a:xfrm>
            <a:off x="5594350" y="2438400"/>
            <a:ext cx="100806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4" name="标题 11"/>
          <p:cNvSpPr txBox="1">
            <a:spLocks/>
          </p:cNvSpPr>
          <p:nvPr/>
        </p:nvSpPr>
        <p:spPr>
          <a:xfrm>
            <a:off x="6624638" y="2217738"/>
            <a:ext cx="3865562" cy="795337"/>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buFont typeface="Arial" panose="020B0604020202020204" pitchFamily="34" charset="0"/>
              <a:buNone/>
              <a:defRPr/>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buFont typeface="Arial" panose="020B0604020202020204" pitchFamily="34" charset="0"/>
              <a:buNone/>
              <a:defRPr/>
            </a:pP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5" name="椭圆 14"/>
          <p:cNvSpPr/>
          <p:nvPr/>
        </p:nvSpPr>
        <p:spPr>
          <a:xfrm>
            <a:off x="5018088" y="2870200"/>
            <a:ext cx="576262" cy="576263"/>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en-US" altLang="zh-CN" dirty="0">
                <a:latin typeface="Impact MT Std" pitchFamily="34" charset="0"/>
                <a:ea typeface="微软雅黑" pitchFamily="34" charset="-122"/>
              </a:rPr>
              <a:t>3</a:t>
            </a:r>
            <a:endParaRPr lang="zh-CN" altLang="en-US" dirty="0">
              <a:latin typeface="Impact MT Std" pitchFamily="34" charset="0"/>
              <a:ea typeface="微软雅黑" pitchFamily="34" charset="-122"/>
            </a:endParaRPr>
          </a:p>
        </p:txBody>
      </p:sp>
      <p:cxnSp>
        <p:nvCxnSpPr>
          <p:cNvPr id="16" name="直接连接符 15"/>
          <p:cNvCxnSpPr/>
          <p:nvPr/>
        </p:nvCxnSpPr>
        <p:spPr>
          <a:xfrm>
            <a:off x="5594350" y="3175000"/>
            <a:ext cx="100806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17" name="标题 11"/>
          <p:cNvSpPr txBox="1">
            <a:spLocks/>
          </p:cNvSpPr>
          <p:nvPr/>
        </p:nvSpPr>
        <p:spPr>
          <a:xfrm>
            <a:off x="6624638" y="2954338"/>
            <a:ext cx="3865562" cy="796925"/>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buFont typeface="Arial" panose="020B0604020202020204" pitchFamily="34" charset="0"/>
              <a:buNone/>
              <a:defRPr/>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buFont typeface="Arial" panose="020B0604020202020204" pitchFamily="34" charset="0"/>
              <a:buNone/>
              <a:defRPr/>
            </a:pP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18" name="椭圆 17"/>
          <p:cNvSpPr/>
          <p:nvPr/>
        </p:nvSpPr>
        <p:spPr>
          <a:xfrm>
            <a:off x="5018088" y="3589338"/>
            <a:ext cx="576262" cy="57785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en-US" altLang="zh-CN" dirty="0">
                <a:latin typeface="Impact MT Std" pitchFamily="34" charset="0"/>
                <a:ea typeface="微软雅黑" pitchFamily="34" charset="-122"/>
              </a:rPr>
              <a:t>4</a:t>
            </a:r>
            <a:endParaRPr lang="zh-CN" altLang="en-US" dirty="0">
              <a:latin typeface="Impact MT Std" pitchFamily="34" charset="0"/>
              <a:ea typeface="微软雅黑" pitchFamily="34" charset="-122"/>
            </a:endParaRPr>
          </a:p>
        </p:txBody>
      </p:sp>
      <p:cxnSp>
        <p:nvCxnSpPr>
          <p:cNvPr id="19" name="直接连接符 18"/>
          <p:cNvCxnSpPr/>
          <p:nvPr/>
        </p:nvCxnSpPr>
        <p:spPr>
          <a:xfrm>
            <a:off x="5594350" y="3894138"/>
            <a:ext cx="100806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0" name="标题 11"/>
          <p:cNvSpPr txBox="1">
            <a:spLocks/>
          </p:cNvSpPr>
          <p:nvPr/>
        </p:nvSpPr>
        <p:spPr>
          <a:xfrm>
            <a:off x="6624638" y="3673475"/>
            <a:ext cx="3865562" cy="796925"/>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buFont typeface="Arial" panose="020B0604020202020204" pitchFamily="34" charset="0"/>
              <a:buNone/>
              <a:defRPr/>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buFont typeface="Arial" panose="020B0604020202020204" pitchFamily="34" charset="0"/>
              <a:buNone/>
              <a:defRPr/>
            </a:pP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1" name="椭圆 20"/>
          <p:cNvSpPr/>
          <p:nvPr/>
        </p:nvSpPr>
        <p:spPr>
          <a:xfrm>
            <a:off x="5018088" y="4310063"/>
            <a:ext cx="576262" cy="576262"/>
          </a:xfrm>
          <a:prstGeom prst="ellipse">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en-US" altLang="zh-CN" dirty="0">
                <a:latin typeface="Impact MT Std" pitchFamily="34" charset="0"/>
                <a:ea typeface="微软雅黑" pitchFamily="34" charset="-122"/>
              </a:rPr>
              <a:t>5</a:t>
            </a:r>
            <a:endParaRPr lang="zh-CN" altLang="en-US" dirty="0">
              <a:latin typeface="Impact MT Std" pitchFamily="34" charset="0"/>
              <a:ea typeface="微软雅黑" pitchFamily="34" charset="-122"/>
            </a:endParaRPr>
          </a:p>
        </p:txBody>
      </p:sp>
      <p:cxnSp>
        <p:nvCxnSpPr>
          <p:cNvPr id="22" name="直接连接符 21"/>
          <p:cNvCxnSpPr/>
          <p:nvPr/>
        </p:nvCxnSpPr>
        <p:spPr>
          <a:xfrm>
            <a:off x="5594350" y="4614863"/>
            <a:ext cx="100806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3" name="标题 11"/>
          <p:cNvSpPr txBox="1">
            <a:spLocks/>
          </p:cNvSpPr>
          <p:nvPr/>
        </p:nvSpPr>
        <p:spPr>
          <a:xfrm>
            <a:off x="6624638" y="4394200"/>
            <a:ext cx="3865562" cy="796925"/>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buFont typeface="Arial" panose="020B0604020202020204" pitchFamily="34" charset="0"/>
              <a:buNone/>
              <a:defRPr/>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buFont typeface="Arial" panose="020B0604020202020204" pitchFamily="34" charset="0"/>
              <a:buNone/>
              <a:defRPr/>
            </a:pP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sp>
        <p:nvSpPr>
          <p:cNvPr id="24" name="椭圆 23"/>
          <p:cNvSpPr/>
          <p:nvPr/>
        </p:nvSpPr>
        <p:spPr>
          <a:xfrm>
            <a:off x="5018088" y="5029200"/>
            <a:ext cx="576262" cy="577850"/>
          </a:xfrm>
          <a:prstGeom prst="ellips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r>
              <a:rPr lang="en-US" altLang="zh-CN" dirty="0">
                <a:latin typeface="Impact MT Std" pitchFamily="34" charset="0"/>
                <a:ea typeface="微软雅黑" pitchFamily="34" charset="-122"/>
              </a:rPr>
              <a:t>6</a:t>
            </a:r>
            <a:endParaRPr lang="zh-CN" altLang="en-US" dirty="0">
              <a:latin typeface="Impact MT Std" pitchFamily="34" charset="0"/>
              <a:ea typeface="微软雅黑" pitchFamily="34" charset="-122"/>
            </a:endParaRPr>
          </a:p>
        </p:txBody>
      </p:sp>
      <p:cxnSp>
        <p:nvCxnSpPr>
          <p:cNvPr id="25" name="直接连接符 24"/>
          <p:cNvCxnSpPr/>
          <p:nvPr/>
        </p:nvCxnSpPr>
        <p:spPr>
          <a:xfrm>
            <a:off x="5594350" y="5335588"/>
            <a:ext cx="1008063" cy="0"/>
          </a:xfrm>
          <a:prstGeom prst="line">
            <a:avLst/>
          </a:prstGeom>
          <a:ln w="6350">
            <a:solidFill>
              <a:schemeClr val="bg1">
                <a:lumMod val="50000"/>
              </a:schemeClr>
            </a:solidFill>
            <a:prstDash val="dash"/>
            <a:tailEnd type="oval" w="sm" len="sm"/>
          </a:ln>
        </p:spPr>
        <p:style>
          <a:lnRef idx="1">
            <a:schemeClr val="accent1"/>
          </a:lnRef>
          <a:fillRef idx="0">
            <a:schemeClr val="accent1"/>
          </a:fillRef>
          <a:effectRef idx="0">
            <a:schemeClr val="accent1"/>
          </a:effectRef>
          <a:fontRef idx="minor">
            <a:schemeClr val="tx1"/>
          </a:fontRef>
        </p:style>
      </p:cxnSp>
      <p:sp>
        <p:nvSpPr>
          <p:cNvPr id="26" name="标题 11"/>
          <p:cNvSpPr txBox="1">
            <a:spLocks/>
          </p:cNvSpPr>
          <p:nvPr/>
        </p:nvSpPr>
        <p:spPr>
          <a:xfrm>
            <a:off x="6624638" y="5114925"/>
            <a:ext cx="3865562" cy="795338"/>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buFont typeface="Arial" panose="020B0604020202020204" pitchFamily="34" charset="0"/>
              <a:buNone/>
              <a:defRPr/>
            </a:pP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请在此处输入详细的文字介绍信息和简介，</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r>
              <a:rPr lang="zh-CN" altLang="en-US" sz="1400" dirty="0">
                <a:solidFill>
                  <a:schemeClr val="bg1">
                    <a:lumMod val="50000"/>
                  </a:schemeClr>
                </a:solidFill>
                <a:latin typeface="微软雅黑" panose="020B0503020204020204" pitchFamily="34" charset="-122"/>
                <a:ea typeface="微软雅黑" panose="020B0503020204020204" pitchFamily="34" charset="-122"/>
              </a:rPr>
              <a:t>表达图表的</a:t>
            </a:r>
            <a:r>
              <a:rPr lang="zh-CN" altLang="en-US" sz="1400" dirty="0" smtClean="0">
                <a:solidFill>
                  <a:schemeClr val="bg1">
                    <a:lumMod val="50000"/>
                  </a:schemeClr>
                </a:solidFill>
                <a:latin typeface="微软雅黑" panose="020B0503020204020204" pitchFamily="34" charset="-122"/>
                <a:ea typeface="微软雅黑" panose="020B0503020204020204" pitchFamily="34" charset="-122"/>
              </a:rPr>
              <a:t>含义</a:t>
            </a:r>
            <a:r>
              <a:rPr lang="en-US" altLang="zh-CN" sz="1400" dirty="0" smtClean="0">
                <a:solidFill>
                  <a:schemeClr val="bg1">
                    <a:lumMod val="50000"/>
                  </a:schemeClr>
                </a:solidFill>
                <a:latin typeface="微软雅黑" panose="020B0503020204020204" pitchFamily="34" charset="-122"/>
                <a:ea typeface="微软雅黑" panose="020B0503020204020204" pitchFamily="34" charset="-122"/>
              </a:rPr>
              <a:t>.</a:t>
            </a: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a:p>
            <a:pPr algn="l">
              <a:buFont typeface="Arial" panose="020B0604020202020204" pitchFamily="34" charset="0"/>
              <a:buNone/>
              <a:defRPr/>
            </a:pPr>
            <a:endParaRPr lang="zh-CN" altLang="en-US" sz="1400" dirty="0">
              <a:solidFill>
                <a:schemeClr val="bg1">
                  <a:lumMod val="50000"/>
                </a:schemeClr>
              </a:solidFill>
              <a:latin typeface="微软雅黑" panose="020B0503020204020204" pitchFamily="34" charset="-122"/>
              <a:ea typeface="微软雅黑" panose="020B0503020204020204" pitchFamily="34" charset="-122"/>
            </a:endParaRPr>
          </a:p>
        </p:txBody>
      </p:sp>
      <p:grpSp>
        <p:nvGrpSpPr>
          <p:cNvPr id="24600" name="组合 26"/>
          <p:cNvGrpSpPr>
            <a:grpSpLocks/>
          </p:cNvGrpSpPr>
          <p:nvPr/>
        </p:nvGrpSpPr>
        <p:grpSpPr bwMode="auto">
          <a:xfrm>
            <a:off x="0" y="274638"/>
            <a:ext cx="12192000" cy="609600"/>
            <a:chOff x="0" y="274638"/>
            <a:chExt cx="12192000" cy="609600"/>
          </a:xfrm>
        </p:grpSpPr>
        <p:sp>
          <p:nvSpPr>
            <p:cNvPr id="24601" name="圆角矩形 29"/>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4602" name="圆角矩形 30"/>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4603" name="文本框 31"/>
            <p:cNvSpPr>
              <a:spLocks noChangeArrowheads="1"/>
            </p:cNvSpPr>
            <p:nvPr/>
          </p:nvSpPr>
          <p:spPr bwMode="auto">
            <a:xfrm>
              <a:off x="358775" y="274638"/>
              <a:ext cx="2936875" cy="584200"/>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3200">
                  <a:solidFill>
                    <a:srgbClr val="595959"/>
                  </a:solidFill>
                  <a:latin typeface="Calibri" pitchFamily="34" charset="0"/>
                  <a:cs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3" presetClass="entr" presetSubtype="528" fill="hold" nodeType="with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ppt_w</p:attrName>
                                        </p:attrNameLst>
                                      </p:cBhvr>
                                      <p:tavLst>
                                        <p:tav tm="0">
                                          <p:val>
                                            <p:fltVal val="0"/>
                                          </p:val>
                                        </p:tav>
                                        <p:tav tm="100000">
                                          <p:val>
                                            <p:strVal val="#ppt_w"/>
                                          </p:val>
                                        </p:tav>
                                      </p:tavLst>
                                    </p:anim>
                                    <p:anim calcmode="lin" valueType="num">
                                      <p:cBhvr>
                                        <p:cTn id="8" dur="500" fill="hold"/>
                                        <p:tgtEl>
                                          <p:spTgt spid="10"/>
                                        </p:tgtEl>
                                        <p:attrNameLst>
                                          <p:attrName>ppt_h</p:attrName>
                                        </p:attrNameLst>
                                      </p:cBhvr>
                                      <p:tavLst>
                                        <p:tav tm="0">
                                          <p:val>
                                            <p:fltVal val="0"/>
                                          </p:val>
                                        </p:tav>
                                        <p:tav tm="100000">
                                          <p:val>
                                            <p:strVal val="#ppt_h"/>
                                          </p:val>
                                        </p:tav>
                                      </p:tavLst>
                                    </p:anim>
                                    <p:animEffect transition="in" filter="fade">
                                      <p:cBhvr>
                                        <p:cTn id="9" dur="500"/>
                                        <p:tgtEl>
                                          <p:spTgt spid="10"/>
                                        </p:tgtEl>
                                      </p:cBhvr>
                                    </p:animEffect>
                                    <p:anim calcmode="lin" valueType="num">
                                      <p:cBhvr>
                                        <p:cTn id="10" dur="500" fill="hold"/>
                                        <p:tgtEl>
                                          <p:spTgt spid="10"/>
                                        </p:tgtEl>
                                        <p:attrNameLst>
                                          <p:attrName>ppt_x</p:attrName>
                                        </p:attrNameLst>
                                      </p:cBhvr>
                                      <p:tavLst>
                                        <p:tav tm="0">
                                          <p:val>
                                            <p:fltVal val="0.5"/>
                                          </p:val>
                                        </p:tav>
                                        <p:tav tm="100000">
                                          <p:val>
                                            <p:strVal val="#ppt_x"/>
                                          </p:val>
                                        </p:tav>
                                      </p:tavLst>
                                    </p:anim>
                                    <p:anim calcmode="lin" valueType="num">
                                      <p:cBhvr>
                                        <p:cTn id="11" dur="500" fill="hold"/>
                                        <p:tgtEl>
                                          <p:spTgt spid="10"/>
                                        </p:tgtEl>
                                        <p:attrNameLst>
                                          <p:attrName>ppt_y</p:attrName>
                                        </p:attrNameLst>
                                      </p:cBhvr>
                                      <p:tavLst>
                                        <p:tav tm="0">
                                          <p:val>
                                            <p:fltVal val="0.5"/>
                                          </p:val>
                                        </p:tav>
                                        <p:tav tm="100000">
                                          <p:val>
                                            <p:strVal val="#ppt_y"/>
                                          </p:val>
                                        </p:tav>
                                      </p:tavLst>
                                    </p:anim>
                                  </p:childTnLst>
                                </p:cTn>
                              </p:par>
                              <p:par>
                                <p:cTn id="12" presetID="53" presetClass="entr" presetSubtype="528" fill="hold" grpId="0" nodeType="withEffect">
                                  <p:stCondLst>
                                    <p:cond delay="0"/>
                                  </p:stCondLst>
                                  <p:childTnLst>
                                    <p:set>
                                      <p:cBhvr>
                                        <p:cTn id="13" dur="1" fill="hold">
                                          <p:stCondLst>
                                            <p:cond delay="0"/>
                                          </p:stCondLst>
                                        </p:cTn>
                                        <p:tgtEl>
                                          <p:spTgt spid="9"/>
                                        </p:tgtEl>
                                        <p:attrNameLst>
                                          <p:attrName>style.visibility</p:attrName>
                                        </p:attrNameLst>
                                      </p:cBhvr>
                                      <p:to>
                                        <p:strVal val="visible"/>
                                      </p:to>
                                    </p:set>
                                    <p:anim calcmode="lin" valueType="num">
                                      <p:cBhvr>
                                        <p:cTn id="14" dur="500" fill="hold"/>
                                        <p:tgtEl>
                                          <p:spTgt spid="9"/>
                                        </p:tgtEl>
                                        <p:attrNameLst>
                                          <p:attrName>ppt_w</p:attrName>
                                        </p:attrNameLst>
                                      </p:cBhvr>
                                      <p:tavLst>
                                        <p:tav tm="0">
                                          <p:val>
                                            <p:fltVal val="0"/>
                                          </p:val>
                                        </p:tav>
                                        <p:tav tm="100000">
                                          <p:val>
                                            <p:strVal val="#ppt_w"/>
                                          </p:val>
                                        </p:tav>
                                      </p:tavLst>
                                    </p:anim>
                                    <p:anim calcmode="lin" valueType="num">
                                      <p:cBhvr>
                                        <p:cTn id="15" dur="500" fill="hold"/>
                                        <p:tgtEl>
                                          <p:spTgt spid="9"/>
                                        </p:tgtEl>
                                        <p:attrNameLst>
                                          <p:attrName>ppt_h</p:attrName>
                                        </p:attrNameLst>
                                      </p:cBhvr>
                                      <p:tavLst>
                                        <p:tav tm="0">
                                          <p:val>
                                            <p:fltVal val="0"/>
                                          </p:val>
                                        </p:tav>
                                        <p:tav tm="100000">
                                          <p:val>
                                            <p:strVal val="#ppt_h"/>
                                          </p:val>
                                        </p:tav>
                                      </p:tavLst>
                                    </p:anim>
                                    <p:animEffect transition="in" filter="fade">
                                      <p:cBhvr>
                                        <p:cTn id="16" dur="500"/>
                                        <p:tgtEl>
                                          <p:spTgt spid="9"/>
                                        </p:tgtEl>
                                      </p:cBhvr>
                                    </p:animEffect>
                                    <p:anim calcmode="lin" valueType="num">
                                      <p:cBhvr>
                                        <p:cTn id="17" dur="500" fill="hold"/>
                                        <p:tgtEl>
                                          <p:spTgt spid="9"/>
                                        </p:tgtEl>
                                        <p:attrNameLst>
                                          <p:attrName>ppt_x</p:attrName>
                                        </p:attrNameLst>
                                      </p:cBhvr>
                                      <p:tavLst>
                                        <p:tav tm="0">
                                          <p:val>
                                            <p:fltVal val="0.5"/>
                                          </p:val>
                                        </p:tav>
                                        <p:tav tm="100000">
                                          <p:val>
                                            <p:strVal val="#ppt_x"/>
                                          </p:val>
                                        </p:tav>
                                      </p:tavLst>
                                    </p:anim>
                                    <p:anim calcmode="lin" valueType="num">
                                      <p:cBhvr>
                                        <p:cTn id="18" dur="500" fill="hold"/>
                                        <p:tgtEl>
                                          <p:spTgt spid="9"/>
                                        </p:tgtEl>
                                        <p:attrNameLst>
                                          <p:attrName>ppt_y</p:attrName>
                                        </p:attrNameLst>
                                      </p:cBhvr>
                                      <p:tavLst>
                                        <p:tav tm="0">
                                          <p:val>
                                            <p:fltVal val="0.5"/>
                                          </p:val>
                                        </p:tav>
                                        <p:tav tm="100000">
                                          <p:val>
                                            <p:strVal val="#ppt_y"/>
                                          </p:val>
                                        </p:tav>
                                      </p:tavLst>
                                    </p:anim>
                                  </p:childTnLst>
                                </p:cTn>
                              </p:par>
                              <p:par>
                                <p:cTn id="19" presetID="53" presetClass="entr" presetSubtype="528" fill="hold" grpId="0" nodeType="withEffect">
                                  <p:stCondLst>
                                    <p:cond delay="250"/>
                                  </p:stCondLst>
                                  <p:childTnLst>
                                    <p:set>
                                      <p:cBhvr>
                                        <p:cTn id="20" dur="1" fill="hold">
                                          <p:stCondLst>
                                            <p:cond delay="0"/>
                                          </p:stCondLst>
                                        </p:cTn>
                                        <p:tgtEl>
                                          <p:spTgt spid="8"/>
                                        </p:tgtEl>
                                        <p:attrNameLst>
                                          <p:attrName>style.visibility</p:attrName>
                                        </p:attrNameLst>
                                      </p:cBhvr>
                                      <p:to>
                                        <p:strVal val="visible"/>
                                      </p:to>
                                    </p:set>
                                    <p:anim calcmode="lin" valueType="num">
                                      <p:cBhvr>
                                        <p:cTn id="21" dur="500" fill="hold"/>
                                        <p:tgtEl>
                                          <p:spTgt spid="8"/>
                                        </p:tgtEl>
                                        <p:attrNameLst>
                                          <p:attrName>ppt_w</p:attrName>
                                        </p:attrNameLst>
                                      </p:cBhvr>
                                      <p:tavLst>
                                        <p:tav tm="0">
                                          <p:val>
                                            <p:fltVal val="0"/>
                                          </p:val>
                                        </p:tav>
                                        <p:tav tm="100000">
                                          <p:val>
                                            <p:strVal val="#ppt_w"/>
                                          </p:val>
                                        </p:tav>
                                      </p:tavLst>
                                    </p:anim>
                                    <p:anim calcmode="lin" valueType="num">
                                      <p:cBhvr>
                                        <p:cTn id="22" dur="500" fill="hold"/>
                                        <p:tgtEl>
                                          <p:spTgt spid="8"/>
                                        </p:tgtEl>
                                        <p:attrNameLst>
                                          <p:attrName>ppt_h</p:attrName>
                                        </p:attrNameLst>
                                      </p:cBhvr>
                                      <p:tavLst>
                                        <p:tav tm="0">
                                          <p:val>
                                            <p:fltVal val="0"/>
                                          </p:val>
                                        </p:tav>
                                        <p:tav tm="100000">
                                          <p:val>
                                            <p:strVal val="#ppt_h"/>
                                          </p:val>
                                        </p:tav>
                                      </p:tavLst>
                                    </p:anim>
                                    <p:animEffect transition="in" filter="fade">
                                      <p:cBhvr>
                                        <p:cTn id="23" dur="500"/>
                                        <p:tgtEl>
                                          <p:spTgt spid="8"/>
                                        </p:tgtEl>
                                      </p:cBhvr>
                                    </p:animEffect>
                                    <p:anim calcmode="lin" valueType="num">
                                      <p:cBhvr>
                                        <p:cTn id="24" dur="500" fill="hold"/>
                                        <p:tgtEl>
                                          <p:spTgt spid="8"/>
                                        </p:tgtEl>
                                        <p:attrNameLst>
                                          <p:attrName>ppt_x</p:attrName>
                                        </p:attrNameLst>
                                      </p:cBhvr>
                                      <p:tavLst>
                                        <p:tav tm="0">
                                          <p:val>
                                            <p:fltVal val="0.5"/>
                                          </p:val>
                                        </p:tav>
                                        <p:tav tm="100000">
                                          <p:val>
                                            <p:strVal val="#ppt_x"/>
                                          </p:val>
                                        </p:tav>
                                      </p:tavLst>
                                    </p:anim>
                                    <p:anim calcmode="lin" valueType="num">
                                      <p:cBhvr>
                                        <p:cTn id="25" dur="500" fill="hold"/>
                                        <p:tgtEl>
                                          <p:spTgt spid="8"/>
                                        </p:tgtEl>
                                        <p:attrNameLst>
                                          <p:attrName>ppt_y</p:attrName>
                                        </p:attrNameLst>
                                      </p:cBhvr>
                                      <p:tavLst>
                                        <p:tav tm="0">
                                          <p:val>
                                            <p:fltVal val="0.5"/>
                                          </p:val>
                                        </p:tav>
                                        <p:tav tm="100000">
                                          <p:val>
                                            <p:strVal val="#ppt_y"/>
                                          </p:val>
                                        </p:tav>
                                      </p:tavLst>
                                    </p:anim>
                                  </p:childTnLst>
                                </p:cTn>
                              </p:par>
                              <p:par>
                                <p:cTn id="26" presetID="53" presetClass="entr" presetSubtype="528" fill="hold" grpId="0" nodeType="withEffect">
                                  <p:stCondLst>
                                    <p:cond delay="250"/>
                                  </p:stCondLst>
                                  <p:childTnLst>
                                    <p:set>
                                      <p:cBhvr>
                                        <p:cTn id="27" dur="1" fill="hold">
                                          <p:stCondLst>
                                            <p:cond delay="0"/>
                                          </p:stCondLst>
                                        </p:cTn>
                                        <p:tgtEl>
                                          <p:spTgt spid="5"/>
                                        </p:tgtEl>
                                        <p:attrNameLst>
                                          <p:attrName>style.visibility</p:attrName>
                                        </p:attrNameLst>
                                      </p:cBhvr>
                                      <p:to>
                                        <p:strVal val="visible"/>
                                      </p:to>
                                    </p:set>
                                    <p:anim calcmode="lin" valueType="num">
                                      <p:cBhvr>
                                        <p:cTn id="28" dur="500" fill="hold"/>
                                        <p:tgtEl>
                                          <p:spTgt spid="5"/>
                                        </p:tgtEl>
                                        <p:attrNameLst>
                                          <p:attrName>ppt_w</p:attrName>
                                        </p:attrNameLst>
                                      </p:cBhvr>
                                      <p:tavLst>
                                        <p:tav tm="0">
                                          <p:val>
                                            <p:fltVal val="0"/>
                                          </p:val>
                                        </p:tav>
                                        <p:tav tm="100000">
                                          <p:val>
                                            <p:strVal val="#ppt_w"/>
                                          </p:val>
                                        </p:tav>
                                      </p:tavLst>
                                    </p:anim>
                                    <p:anim calcmode="lin" valueType="num">
                                      <p:cBhvr>
                                        <p:cTn id="29" dur="500" fill="hold"/>
                                        <p:tgtEl>
                                          <p:spTgt spid="5"/>
                                        </p:tgtEl>
                                        <p:attrNameLst>
                                          <p:attrName>ppt_h</p:attrName>
                                        </p:attrNameLst>
                                      </p:cBhvr>
                                      <p:tavLst>
                                        <p:tav tm="0">
                                          <p:val>
                                            <p:fltVal val="0"/>
                                          </p:val>
                                        </p:tav>
                                        <p:tav tm="100000">
                                          <p:val>
                                            <p:strVal val="#ppt_h"/>
                                          </p:val>
                                        </p:tav>
                                      </p:tavLst>
                                    </p:anim>
                                    <p:animEffect transition="in" filter="fade">
                                      <p:cBhvr>
                                        <p:cTn id="30" dur="500"/>
                                        <p:tgtEl>
                                          <p:spTgt spid="5"/>
                                        </p:tgtEl>
                                      </p:cBhvr>
                                    </p:animEffect>
                                    <p:anim calcmode="lin" valueType="num">
                                      <p:cBhvr>
                                        <p:cTn id="31" dur="500" fill="hold"/>
                                        <p:tgtEl>
                                          <p:spTgt spid="5"/>
                                        </p:tgtEl>
                                        <p:attrNameLst>
                                          <p:attrName>ppt_x</p:attrName>
                                        </p:attrNameLst>
                                      </p:cBhvr>
                                      <p:tavLst>
                                        <p:tav tm="0">
                                          <p:val>
                                            <p:fltVal val="0.5"/>
                                          </p:val>
                                        </p:tav>
                                        <p:tav tm="100000">
                                          <p:val>
                                            <p:strVal val="#ppt_x"/>
                                          </p:val>
                                        </p:tav>
                                      </p:tavLst>
                                    </p:anim>
                                    <p:anim calcmode="lin" valueType="num">
                                      <p:cBhvr>
                                        <p:cTn id="32" dur="500" fill="hold"/>
                                        <p:tgtEl>
                                          <p:spTgt spid="5"/>
                                        </p:tgtEl>
                                        <p:attrNameLst>
                                          <p:attrName>ppt_y</p:attrName>
                                        </p:attrNameLst>
                                      </p:cBhvr>
                                      <p:tavLst>
                                        <p:tav tm="0">
                                          <p:val>
                                            <p:fltVal val="0.5"/>
                                          </p:val>
                                        </p:tav>
                                        <p:tav tm="100000">
                                          <p:val>
                                            <p:strVal val="#ppt_y"/>
                                          </p:val>
                                        </p:tav>
                                      </p:tavLst>
                                    </p:anim>
                                  </p:childTnLst>
                                </p:cTn>
                              </p:par>
                            </p:childTnLst>
                          </p:cTn>
                        </p:par>
                        <p:par>
                          <p:cTn id="33" fill="hold" nodeType="afterGroup">
                            <p:stCondLst>
                              <p:cond delay="750"/>
                            </p:stCondLst>
                            <p:childTnLst>
                              <p:par>
                                <p:cTn id="34" presetID="10" presetClass="entr" presetSubtype="0"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fade">
                                      <p:cBhvr>
                                        <p:cTn id="36" dur="500"/>
                                        <p:tgtEl>
                                          <p:spTgt spid="6"/>
                                        </p:tgtEl>
                                      </p:cBhvr>
                                    </p:animEffect>
                                  </p:childTnLst>
                                </p:cTn>
                              </p:par>
                            </p:childTnLst>
                          </p:cTn>
                        </p:par>
                        <p:par>
                          <p:cTn id="37" fill="hold" nodeType="afterGroup">
                            <p:stCondLst>
                              <p:cond delay="1250"/>
                            </p:stCondLst>
                            <p:childTnLst>
                              <p:par>
                                <p:cTn id="38" presetID="22" presetClass="entr" presetSubtype="8" fill="hold" nodeType="afterEffect">
                                  <p:stCondLst>
                                    <p:cond delay="0"/>
                                  </p:stCondLst>
                                  <p:childTnLst>
                                    <p:set>
                                      <p:cBhvr>
                                        <p:cTn id="39" dur="1" fill="hold">
                                          <p:stCondLst>
                                            <p:cond delay="0"/>
                                          </p:stCondLst>
                                        </p:cTn>
                                        <p:tgtEl>
                                          <p:spTgt spid="7"/>
                                        </p:tgtEl>
                                        <p:attrNameLst>
                                          <p:attrName>style.visibility</p:attrName>
                                        </p:attrNameLst>
                                      </p:cBhvr>
                                      <p:to>
                                        <p:strVal val="visible"/>
                                      </p:to>
                                    </p:set>
                                    <p:animEffect transition="in" filter="wipe(left)">
                                      <p:cBhvr>
                                        <p:cTn id="40" dur="500"/>
                                        <p:tgtEl>
                                          <p:spTgt spid="7"/>
                                        </p:tgtEl>
                                      </p:cBhvr>
                                    </p:animEffect>
                                  </p:childTnLst>
                                </p:cTn>
                              </p:par>
                            </p:childTnLst>
                          </p:cTn>
                        </p:par>
                        <p:par>
                          <p:cTn id="41" fill="hold" nodeType="afterGroup">
                            <p:stCondLst>
                              <p:cond delay="1750"/>
                            </p:stCondLst>
                            <p:childTnLst>
                              <p:par>
                                <p:cTn id="42" presetID="53" presetClass="entr" presetSubtype="16" fill="hold" grpId="0" nodeType="afterEffect">
                                  <p:stCondLst>
                                    <p:cond delay="0"/>
                                  </p:stCondLst>
                                  <p:childTnLst>
                                    <p:set>
                                      <p:cBhvr>
                                        <p:cTn id="43" dur="1" fill="hold">
                                          <p:stCondLst>
                                            <p:cond delay="0"/>
                                          </p:stCondLst>
                                        </p:cTn>
                                        <p:tgtEl>
                                          <p:spTgt spid="11"/>
                                        </p:tgtEl>
                                        <p:attrNameLst>
                                          <p:attrName>style.visibility</p:attrName>
                                        </p:attrNameLst>
                                      </p:cBhvr>
                                      <p:to>
                                        <p:strVal val="visible"/>
                                      </p:to>
                                    </p:set>
                                    <p:anim calcmode="lin" valueType="num">
                                      <p:cBhvr>
                                        <p:cTn id="44" dur="500" fill="hold"/>
                                        <p:tgtEl>
                                          <p:spTgt spid="11"/>
                                        </p:tgtEl>
                                        <p:attrNameLst>
                                          <p:attrName>ppt_w</p:attrName>
                                        </p:attrNameLst>
                                      </p:cBhvr>
                                      <p:tavLst>
                                        <p:tav tm="0">
                                          <p:val>
                                            <p:fltVal val="0"/>
                                          </p:val>
                                        </p:tav>
                                        <p:tav tm="100000">
                                          <p:val>
                                            <p:strVal val="#ppt_w"/>
                                          </p:val>
                                        </p:tav>
                                      </p:tavLst>
                                    </p:anim>
                                    <p:anim calcmode="lin" valueType="num">
                                      <p:cBhvr>
                                        <p:cTn id="45" dur="500" fill="hold"/>
                                        <p:tgtEl>
                                          <p:spTgt spid="11"/>
                                        </p:tgtEl>
                                        <p:attrNameLst>
                                          <p:attrName>ppt_h</p:attrName>
                                        </p:attrNameLst>
                                      </p:cBhvr>
                                      <p:tavLst>
                                        <p:tav tm="0">
                                          <p:val>
                                            <p:fltVal val="0"/>
                                          </p:val>
                                        </p:tav>
                                        <p:tav tm="100000">
                                          <p:val>
                                            <p:strVal val="#ppt_h"/>
                                          </p:val>
                                        </p:tav>
                                      </p:tavLst>
                                    </p:anim>
                                    <p:animEffect transition="in" filter="fade">
                                      <p:cBhvr>
                                        <p:cTn id="46" dur="500"/>
                                        <p:tgtEl>
                                          <p:spTgt spid="11"/>
                                        </p:tgtEl>
                                      </p:cBhvr>
                                    </p:animEffect>
                                  </p:childTnLst>
                                </p:cTn>
                              </p:par>
                            </p:childTnLst>
                          </p:cTn>
                        </p:par>
                        <p:par>
                          <p:cTn id="47" fill="hold" nodeType="afterGroup">
                            <p:stCondLst>
                              <p:cond delay="2250"/>
                            </p:stCondLst>
                            <p:childTnLst>
                              <p:par>
                                <p:cTn id="48" presetID="10" presetClass="entr" presetSubtype="0" fill="hold" grpId="0" nodeType="afterEffect">
                                  <p:stCondLst>
                                    <p:cond delay="0"/>
                                  </p:stCondLst>
                                  <p:childTnLst>
                                    <p:set>
                                      <p:cBhvr>
                                        <p:cTn id="49" dur="1" fill="hold">
                                          <p:stCondLst>
                                            <p:cond delay="0"/>
                                          </p:stCondLst>
                                        </p:cTn>
                                        <p:tgtEl>
                                          <p:spTgt spid="12"/>
                                        </p:tgtEl>
                                        <p:attrNameLst>
                                          <p:attrName>style.visibility</p:attrName>
                                        </p:attrNameLst>
                                      </p:cBhvr>
                                      <p:to>
                                        <p:strVal val="visible"/>
                                      </p:to>
                                    </p:set>
                                    <p:animEffect transition="in" filter="fade">
                                      <p:cBhvr>
                                        <p:cTn id="50" dur="500"/>
                                        <p:tgtEl>
                                          <p:spTgt spid="12"/>
                                        </p:tgtEl>
                                      </p:cBhvr>
                                    </p:animEffect>
                                  </p:childTnLst>
                                </p:cTn>
                              </p:par>
                            </p:childTnLst>
                          </p:cTn>
                        </p:par>
                        <p:par>
                          <p:cTn id="51" fill="hold" nodeType="afterGroup">
                            <p:stCondLst>
                              <p:cond delay="2750"/>
                            </p:stCondLst>
                            <p:childTnLst>
                              <p:par>
                                <p:cTn id="52" presetID="22" presetClass="entr" presetSubtype="8" fill="hold"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wipe(left)">
                                      <p:cBhvr>
                                        <p:cTn id="54" dur="500"/>
                                        <p:tgtEl>
                                          <p:spTgt spid="13"/>
                                        </p:tgtEl>
                                      </p:cBhvr>
                                    </p:animEffect>
                                  </p:childTnLst>
                                </p:cTn>
                              </p:par>
                            </p:childTnLst>
                          </p:cTn>
                        </p:par>
                        <p:par>
                          <p:cTn id="55" fill="hold" nodeType="afterGroup">
                            <p:stCondLst>
                              <p:cond delay="3250"/>
                            </p:stCondLst>
                            <p:childTnLst>
                              <p:par>
                                <p:cTn id="56" presetID="53" presetClass="entr" presetSubtype="16" fill="hold" grpId="0" nodeType="afterEffect">
                                  <p:stCondLst>
                                    <p:cond delay="0"/>
                                  </p:stCondLst>
                                  <p:childTnLst>
                                    <p:set>
                                      <p:cBhvr>
                                        <p:cTn id="57" dur="1" fill="hold">
                                          <p:stCondLst>
                                            <p:cond delay="0"/>
                                          </p:stCondLst>
                                        </p:cTn>
                                        <p:tgtEl>
                                          <p:spTgt spid="14"/>
                                        </p:tgtEl>
                                        <p:attrNameLst>
                                          <p:attrName>style.visibility</p:attrName>
                                        </p:attrNameLst>
                                      </p:cBhvr>
                                      <p:to>
                                        <p:strVal val="visible"/>
                                      </p:to>
                                    </p:set>
                                    <p:anim calcmode="lin" valueType="num">
                                      <p:cBhvr>
                                        <p:cTn id="58" dur="500" fill="hold"/>
                                        <p:tgtEl>
                                          <p:spTgt spid="14"/>
                                        </p:tgtEl>
                                        <p:attrNameLst>
                                          <p:attrName>ppt_w</p:attrName>
                                        </p:attrNameLst>
                                      </p:cBhvr>
                                      <p:tavLst>
                                        <p:tav tm="0">
                                          <p:val>
                                            <p:fltVal val="0"/>
                                          </p:val>
                                        </p:tav>
                                        <p:tav tm="100000">
                                          <p:val>
                                            <p:strVal val="#ppt_w"/>
                                          </p:val>
                                        </p:tav>
                                      </p:tavLst>
                                    </p:anim>
                                    <p:anim calcmode="lin" valueType="num">
                                      <p:cBhvr>
                                        <p:cTn id="59" dur="500" fill="hold"/>
                                        <p:tgtEl>
                                          <p:spTgt spid="14"/>
                                        </p:tgtEl>
                                        <p:attrNameLst>
                                          <p:attrName>ppt_h</p:attrName>
                                        </p:attrNameLst>
                                      </p:cBhvr>
                                      <p:tavLst>
                                        <p:tav tm="0">
                                          <p:val>
                                            <p:fltVal val="0"/>
                                          </p:val>
                                        </p:tav>
                                        <p:tav tm="100000">
                                          <p:val>
                                            <p:strVal val="#ppt_h"/>
                                          </p:val>
                                        </p:tav>
                                      </p:tavLst>
                                    </p:anim>
                                    <p:animEffect transition="in" filter="fade">
                                      <p:cBhvr>
                                        <p:cTn id="60" dur="500"/>
                                        <p:tgtEl>
                                          <p:spTgt spid="14"/>
                                        </p:tgtEl>
                                      </p:cBhvr>
                                    </p:animEffect>
                                  </p:childTnLst>
                                </p:cTn>
                              </p:par>
                            </p:childTnLst>
                          </p:cTn>
                        </p:par>
                        <p:par>
                          <p:cTn id="61" fill="hold" nodeType="afterGroup">
                            <p:stCondLst>
                              <p:cond delay="3750"/>
                            </p:stCondLst>
                            <p:childTnLst>
                              <p:par>
                                <p:cTn id="62" presetID="10" presetClass="entr" presetSubtype="0" fill="hold" grpId="0" nodeType="afterEffect">
                                  <p:stCondLst>
                                    <p:cond delay="0"/>
                                  </p:stCondLst>
                                  <p:childTnLst>
                                    <p:set>
                                      <p:cBhvr>
                                        <p:cTn id="63" dur="1" fill="hold">
                                          <p:stCondLst>
                                            <p:cond delay="0"/>
                                          </p:stCondLst>
                                        </p:cTn>
                                        <p:tgtEl>
                                          <p:spTgt spid="15"/>
                                        </p:tgtEl>
                                        <p:attrNameLst>
                                          <p:attrName>style.visibility</p:attrName>
                                        </p:attrNameLst>
                                      </p:cBhvr>
                                      <p:to>
                                        <p:strVal val="visible"/>
                                      </p:to>
                                    </p:set>
                                    <p:animEffect transition="in" filter="fade">
                                      <p:cBhvr>
                                        <p:cTn id="64" dur="500"/>
                                        <p:tgtEl>
                                          <p:spTgt spid="15"/>
                                        </p:tgtEl>
                                      </p:cBhvr>
                                    </p:animEffect>
                                  </p:childTnLst>
                                </p:cTn>
                              </p:par>
                            </p:childTnLst>
                          </p:cTn>
                        </p:par>
                        <p:par>
                          <p:cTn id="65" fill="hold" nodeType="afterGroup">
                            <p:stCondLst>
                              <p:cond delay="4250"/>
                            </p:stCondLst>
                            <p:childTnLst>
                              <p:par>
                                <p:cTn id="66" presetID="22" presetClass="entr" presetSubtype="8" fill="hold" nodeType="afterEffect">
                                  <p:stCondLst>
                                    <p:cond delay="0"/>
                                  </p:stCondLst>
                                  <p:childTnLst>
                                    <p:set>
                                      <p:cBhvr>
                                        <p:cTn id="67" dur="1" fill="hold">
                                          <p:stCondLst>
                                            <p:cond delay="0"/>
                                          </p:stCondLst>
                                        </p:cTn>
                                        <p:tgtEl>
                                          <p:spTgt spid="16"/>
                                        </p:tgtEl>
                                        <p:attrNameLst>
                                          <p:attrName>style.visibility</p:attrName>
                                        </p:attrNameLst>
                                      </p:cBhvr>
                                      <p:to>
                                        <p:strVal val="visible"/>
                                      </p:to>
                                    </p:set>
                                    <p:animEffect transition="in" filter="wipe(left)">
                                      <p:cBhvr>
                                        <p:cTn id="68" dur="500"/>
                                        <p:tgtEl>
                                          <p:spTgt spid="16"/>
                                        </p:tgtEl>
                                      </p:cBhvr>
                                    </p:animEffect>
                                  </p:childTnLst>
                                </p:cTn>
                              </p:par>
                            </p:childTnLst>
                          </p:cTn>
                        </p:par>
                        <p:par>
                          <p:cTn id="69" fill="hold" nodeType="afterGroup">
                            <p:stCondLst>
                              <p:cond delay="4750"/>
                            </p:stCondLst>
                            <p:childTnLst>
                              <p:par>
                                <p:cTn id="70" presetID="53" presetClass="entr" presetSubtype="16" fill="hold" grpId="0" nodeType="afterEffect">
                                  <p:stCondLst>
                                    <p:cond delay="0"/>
                                  </p:stCondLst>
                                  <p:childTnLst>
                                    <p:set>
                                      <p:cBhvr>
                                        <p:cTn id="71" dur="1" fill="hold">
                                          <p:stCondLst>
                                            <p:cond delay="0"/>
                                          </p:stCondLst>
                                        </p:cTn>
                                        <p:tgtEl>
                                          <p:spTgt spid="17"/>
                                        </p:tgtEl>
                                        <p:attrNameLst>
                                          <p:attrName>style.visibility</p:attrName>
                                        </p:attrNameLst>
                                      </p:cBhvr>
                                      <p:to>
                                        <p:strVal val="visible"/>
                                      </p:to>
                                    </p:set>
                                    <p:anim calcmode="lin" valueType="num">
                                      <p:cBhvr>
                                        <p:cTn id="72" dur="500" fill="hold"/>
                                        <p:tgtEl>
                                          <p:spTgt spid="17"/>
                                        </p:tgtEl>
                                        <p:attrNameLst>
                                          <p:attrName>ppt_w</p:attrName>
                                        </p:attrNameLst>
                                      </p:cBhvr>
                                      <p:tavLst>
                                        <p:tav tm="0">
                                          <p:val>
                                            <p:fltVal val="0"/>
                                          </p:val>
                                        </p:tav>
                                        <p:tav tm="100000">
                                          <p:val>
                                            <p:strVal val="#ppt_w"/>
                                          </p:val>
                                        </p:tav>
                                      </p:tavLst>
                                    </p:anim>
                                    <p:anim calcmode="lin" valueType="num">
                                      <p:cBhvr>
                                        <p:cTn id="73" dur="500" fill="hold"/>
                                        <p:tgtEl>
                                          <p:spTgt spid="17"/>
                                        </p:tgtEl>
                                        <p:attrNameLst>
                                          <p:attrName>ppt_h</p:attrName>
                                        </p:attrNameLst>
                                      </p:cBhvr>
                                      <p:tavLst>
                                        <p:tav tm="0">
                                          <p:val>
                                            <p:fltVal val="0"/>
                                          </p:val>
                                        </p:tav>
                                        <p:tav tm="100000">
                                          <p:val>
                                            <p:strVal val="#ppt_h"/>
                                          </p:val>
                                        </p:tav>
                                      </p:tavLst>
                                    </p:anim>
                                    <p:animEffect transition="in" filter="fade">
                                      <p:cBhvr>
                                        <p:cTn id="74" dur="500"/>
                                        <p:tgtEl>
                                          <p:spTgt spid="17"/>
                                        </p:tgtEl>
                                      </p:cBhvr>
                                    </p:animEffect>
                                  </p:childTnLst>
                                </p:cTn>
                              </p:par>
                            </p:childTnLst>
                          </p:cTn>
                        </p:par>
                        <p:par>
                          <p:cTn id="75" fill="hold" nodeType="afterGroup">
                            <p:stCondLst>
                              <p:cond delay="5250"/>
                            </p:stCondLst>
                            <p:childTnLst>
                              <p:par>
                                <p:cTn id="76" presetID="10" presetClass="entr" presetSubtype="0" fill="hold" grpId="0" nodeType="afterEffect">
                                  <p:stCondLst>
                                    <p:cond delay="0"/>
                                  </p:stCondLst>
                                  <p:childTnLst>
                                    <p:set>
                                      <p:cBhvr>
                                        <p:cTn id="77" dur="1" fill="hold">
                                          <p:stCondLst>
                                            <p:cond delay="0"/>
                                          </p:stCondLst>
                                        </p:cTn>
                                        <p:tgtEl>
                                          <p:spTgt spid="18"/>
                                        </p:tgtEl>
                                        <p:attrNameLst>
                                          <p:attrName>style.visibility</p:attrName>
                                        </p:attrNameLst>
                                      </p:cBhvr>
                                      <p:to>
                                        <p:strVal val="visible"/>
                                      </p:to>
                                    </p:set>
                                    <p:animEffect transition="in" filter="fade">
                                      <p:cBhvr>
                                        <p:cTn id="78" dur="500"/>
                                        <p:tgtEl>
                                          <p:spTgt spid="18"/>
                                        </p:tgtEl>
                                      </p:cBhvr>
                                    </p:animEffect>
                                  </p:childTnLst>
                                </p:cTn>
                              </p:par>
                            </p:childTnLst>
                          </p:cTn>
                        </p:par>
                        <p:par>
                          <p:cTn id="79" fill="hold" nodeType="afterGroup">
                            <p:stCondLst>
                              <p:cond delay="5750"/>
                            </p:stCondLst>
                            <p:childTnLst>
                              <p:par>
                                <p:cTn id="80" presetID="22" presetClass="entr" presetSubtype="8" fill="hold" nodeType="afterEffect">
                                  <p:stCondLst>
                                    <p:cond delay="0"/>
                                  </p:stCondLst>
                                  <p:childTnLst>
                                    <p:set>
                                      <p:cBhvr>
                                        <p:cTn id="81" dur="1" fill="hold">
                                          <p:stCondLst>
                                            <p:cond delay="0"/>
                                          </p:stCondLst>
                                        </p:cTn>
                                        <p:tgtEl>
                                          <p:spTgt spid="19"/>
                                        </p:tgtEl>
                                        <p:attrNameLst>
                                          <p:attrName>style.visibility</p:attrName>
                                        </p:attrNameLst>
                                      </p:cBhvr>
                                      <p:to>
                                        <p:strVal val="visible"/>
                                      </p:to>
                                    </p:set>
                                    <p:animEffect transition="in" filter="wipe(left)">
                                      <p:cBhvr>
                                        <p:cTn id="82" dur="500"/>
                                        <p:tgtEl>
                                          <p:spTgt spid="19"/>
                                        </p:tgtEl>
                                      </p:cBhvr>
                                    </p:animEffect>
                                  </p:childTnLst>
                                </p:cTn>
                              </p:par>
                            </p:childTnLst>
                          </p:cTn>
                        </p:par>
                        <p:par>
                          <p:cTn id="83" fill="hold" nodeType="afterGroup">
                            <p:stCondLst>
                              <p:cond delay="6250"/>
                            </p:stCondLst>
                            <p:childTnLst>
                              <p:par>
                                <p:cTn id="84" presetID="53" presetClass="entr" presetSubtype="16" fill="hold" grpId="0" nodeType="afterEffect">
                                  <p:stCondLst>
                                    <p:cond delay="0"/>
                                  </p:stCondLst>
                                  <p:childTnLst>
                                    <p:set>
                                      <p:cBhvr>
                                        <p:cTn id="85" dur="1" fill="hold">
                                          <p:stCondLst>
                                            <p:cond delay="0"/>
                                          </p:stCondLst>
                                        </p:cTn>
                                        <p:tgtEl>
                                          <p:spTgt spid="20"/>
                                        </p:tgtEl>
                                        <p:attrNameLst>
                                          <p:attrName>style.visibility</p:attrName>
                                        </p:attrNameLst>
                                      </p:cBhvr>
                                      <p:to>
                                        <p:strVal val="visible"/>
                                      </p:to>
                                    </p:set>
                                    <p:anim calcmode="lin" valueType="num">
                                      <p:cBhvr>
                                        <p:cTn id="86" dur="500" fill="hold"/>
                                        <p:tgtEl>
                                          <p:spTgt spid="20"/>
                                        </p:tgtEl>
                                        <p:attrNameLst>
                                          <p:attrName>ppt_w</p:attrName>
                                        </p:attrNameLst>
                                      </p:cBhvr>
                                      <p:tavLst>
                                        <p:tav tm="0">
                                          <p:val>
                                            <p:fltVal val="0"/>
                                          </p:val>
                                        </p:tav>
                                        <p:tav tm="100000">
                                          <p:val>
                                            <p:strVal val="#ppt_w"/>
                                          </p:val>
                                        </p:tav>
                                      </p:tavLst>
                                    </p:anim>
                                    <p:anim calcmode="lin" valueType="num">
                                      <p:cBhvr>
                                        <p:cTn id="87" dur="500" fill="hold"/>
                                        <p:tgtEl>
                                          <p:spTgt spid="20"/>
                                        </p:tgtEl>
                                        <p:attrNameLst>
                                          <p:attrName>ppt_h</p:attrName>
                                        </p:attrNameLst>
                                      </p:cBhvr>
                                      <p:tavLst>
                                        <p:tav tm="0">
                                          <p:val>
                                            <p:fltVal val="0"/>
                                          </p:val>
                                        </p:tav>
                                        <p:tav tm="100000">
                                          <p:val>
                                            <p:strVal val="#ppt_h"/>
                                          </p:val>
                                        </p:tav>
                                      </p:tavLst>
                                    </p:anim>
                                    <p:animEffect transition="in" filter="fade">
                                      <p:cBhvr>
                                        <p:cTn id="88" dur="500"/>
                                        <p:tgtEl>
                                          <p:spTgt spid="20"/>
                                        </p:tgtEl>
                                      </p:cBhvr>
                                    </p:animEffect>
                                  </p:childTnLst>
                                </p:cTn>
                              </p:par>
                            </p:childTnLst>
                          </p:cTn>
                        </p:par>
                        <p:par>
                          <p:cTn id="89" fill="hold" nodeType="afterGroup">
                            <p:stCondLst>
                              <p:cond delay="6750"/>
                            </p:stCondLst>
                            <p:childTnLst>
                              <p:par>
                                <p:cTn id="90" presetID="10" presetClass="entr" presetSubtype="0" fill="hold" grpId="0" nodeType="afterEffect">
                                  <p:stCondLst>
                                    <p:cond delay="0"/>
                                  </p:stCondLst>
                                  <p:childTnLst>
                                    <p:set>
                                      <p:cBhvr>
                                        <p:cTn id="91" dur="1" fill="hold">
                                          <p:stCondLst>
                                            <p:cond delay="0"/>
                                          </p:stCondLst>
                                        </p:cTn>
                                        <p:tgtEl>
                                          <p:spTgt spid="21"/>
                                        </p:tgtEl>
                                        <p:attrNameLst>
                                          <p:attrName>style.visibility</p:attrName>
                                        </p:attrNameLst>
                                      </p:cBhvr>
                                      <p:to>
                                        <p:strVal val="visible"/>
                                      </p:to>
                                    </p:set>
                                    <p:animEffect transition="in" filter="fade">
                                      <p:cBhvr>
                                        <p:cTn id="92" dur="500"/>
                                        <p:tgtEl>
                                          <p:spTgt spid="21"/>
                                        </p:tgtEl>
                                      </p:cBhvr>
                                    </p:animEffect>
                                  </p:childTnLst>
                                </p:cTn>
                              </p:par>
                            </p:childTnLst>
                          </p:cTn>
                        </p:par>
                        <p:par>
                          <p:cTn id="93" fill="hold" nodeType="afterGroup">
                            <p:stCondLst>
                              <p:cond delay="7250"/>
                            </p:stCondLst>
                            <p:childTnLst>
                              <p:par>
                                <p:cTn id="94" presetID="22" presetClass="entr" presetSubtype="8" fill="hold" nodeType="afterEffect">
                                  <p:stCondLst>
                                    <p:cond delay="0"/>
                                  </p:stCondLst>
                                  <p:childTnLst>
                                    <p:set>
                                      <p:cBhvr>
                                        <p:cTn id="95" dur="1" fill="hold">
                                          <p:stCondLst>
                                            <p:cond delay="0"/>
                                          </p:stCondLst>
                                        </p:cTn>
                                        <p:tgtEl>
                                          <p:spTgt spid="22"/>
                                        </p:tgtEl>
                                        <p:attrNameLst>
                                          <p:attrName>style.visibility</p:attrName>
                                        </p:attrNameLst>
                                      </p:cBhvr>
                                      <p:to>
                                        <p:strVal val="visible"/>
                                      </p:to>
                                    </p:set>
                                    <p:animEffect transition="in" filter="wipe(left)">
                                      <p:cBhvr>
                                        <p:cTn id="96" dur="500"/>
                                        <p:tgtEl>
                                          <p:spTgt spid="22"/>
                                        </p:tgtEl>
                                      </p:cBhvr>
                                    </p:animEffect>
                                  </p:childTnLst>
                                </p:cTn>
                              </p:par>
                            </p:childTnLst>
                          </p:cTn>
                        </p:par>
                        <p:par>
                          <p:cTn id="97" fill="hold" nodeType="afterGroup">
                            <p:stCondLst>
                              <p:cond delay="7750"/>
                            </p:stCondLst>
                            <p:childTnLst>
                              <p:par>
                                <p:cTn id="98" presetID="53" presetClass="entr" presetSubtype="16" fill="hold" grpId="0" nodeType="afterEffect">
                                  <p:stCondLst>
                                    <p:cond delay="0"/>
                                  </p:stCondLst>
                                  <p:childTnLst>
                                    <p:set>
                                      <p:cBhvr>
                                        <p:cTn id="99" dur="1" fill="hold">
                                          <p:stCondLst>
                                            <p:cond delay="0"/>
                                          </p:stCondLst>
                                        </p:cTn>
                                        <p:tgtEl>
                                          <p:spTgt spid="23"/>
                                        </p:tgtEl>
                                        <p:attrNameLst>
                                          <p:attrName>style.visibility</p:attrName>
                                        </p:attrNameLst>
                                      </p:cBhvr>
                                      <p:to>
                                        <p:strVal val="visible"/>
                                      </p:to>
                                    </p:set>
                                    <p:anim calcmode="lin" valueType="num">
                                      <p:cBhvr>
                                        <p:cTn id="100" dur="500" fill="hold"/>
                                        <p:tgtEl>
                                          <p:spTgt spid="23"/>
                                        </p:tgtEl>
                                        <p:attrNameLst>
                                          <p:attrName>ppt_w</p:attrName>
                                        </p:attrNameLst>
                                      </p:cBhvr>
                                      <p:tavLst>
                                        <p:tav tm="0">
                                          <p:val>
                                            <p:fltVal val="0"/>
                                          </p:val>
                                        </p:tav>
                                        <p:tav tm="100000">
                                          <p:val>
                                            <p:strVal val="#ppt_w"/>
                                          </p:val>
                                        </p:tav>
                                      </p:tavLst>
                                    </p:anim>
                                    <p:anim calcmode="lin" valueType="num">
                                      <p:cBhvr>
                                        <p:cTn id="101" dur="500" fill="hold"/>
                                        <p:tgtEl>
                                          <p:spTgt spid="23"/>
                                        </p:tgtEl>
                                        <p:attrNameLst>
                                          <p:attrName>ppt_h</p:attrName>
                                        </p:attrNameLst>
                                      </p:cBhvr>
                                      <p:tavLst>
                                        <p:tav tm="0">
                                          <p:val>
                                            <p:fltVal val="0"/>
                                          </p:val>
                                        </p:tav>
                                        <p:tav tm="100000">
                                          <p:val>
                                            <p:strVal val="#ppt_h"/>
                                          </p:val>
                                        </p:tav>
                                      </p:tavLst>
                                    </p:anim>
                                    <p:animEffect transition="in" filter="fade">
                                      <p:cBhvr>
                                        <p:cTn id="102" dur="500"/>
                                        <p:tgtEl>
                                          <p:spTgt spid="23"/>
                                        </p:tgtEl>
                                      </p:cBhvr>
                                    </p:animEffect>
                                  </p:childTnLst>
                                </p:cTn>
                              </p:par>
                            </p:childTnLst>
                          </p:cTn>
                        </p:par>
                        <p:par>
                          <p:cTn id="103" fill="hold" nodeType="afterGroup">
                            <p:stCondLst>
                              <p:cond delay="8250"/>
                            </p:stCondLst>
                            <p:childTnLst>
                              <p:par>
                                <p:cTn id="104" presetID="10" presetClass="entr" presetSubtype="0" fill="hold" grpId="0" nodeType="afterEffect">
                                  <p:stCondLst>
                                    <p:cond delay="0"/>
                                  </p:stCondLst>
                                  <p:childTnLst>
                                    <p:set>
                                      <p:cBhvr>
                                        <p:cTn id="105" dur="1" fill="hold">
                                          <p:stCondLst>
                                            <p:cond delay="0"/>
                                          </p:stCondLst>
                                        </p:cTn>
                                        <p:tgtEl>
                                          <p:spTgt spid="24"/>
                                        </p:tgtEl>
                                        <p:attrNameLst>
                                          <p:attrName>style.visibility</p:attrName>
                                        </p:attrNameLst>
                                      </p:cBhvr>
                                      <p:to>
                                        <p:strVal val="visible"/>
                                      </p:to>
                                    </p:set>
                                    <p:animEffect transition="in" filter="fade">
                                      <p:cBhvr>
                                        <p:cTn id="106" dur="500"/>
                                        <p:tgtEl>
                                          <p:spTgt spid="24"/>
                                        </p:tgtEl>
                                      </p:cBhvr>
                                    </p:animEffect>
                                  </p:childTnLst>
                                </p:cTn>
                              </p:par>
                            </p:childTnLst>
                          </p:cTn>
                        </p:par>
                        <p:par>
                          <p:cTn id="107" fill="hold" nodeType="afterGroup">
                            <p:stCondLst>
                              <p:cond delay="8750"/>
                            </p:stCondLst>
                            <p:childTnLst>
                              <p:par>
                                <p:cTn id="108" presetID="22" presetClass="entr" presetSubtype="8" fill="hold" nodeType="afterEffect">
                                  <p:stCondLst>
                                    <p:cond delay="0"/>
                                  </p:stCondLst>
                                  <p:childTnLst>
                                    <p:set>
                                      <p:cBhvr>
                                        <p:cTn id="109" dur="1" fill="hold">
                                          <p:stCondLst>
                                            <p:cond delay="0"/>
                                          </p:stCondLst>
                                        </p:cTn>
                                        <p:tgtEl>
                                          <p:spTgt spid="25"/>
                                        </p:tgtEl>
                                        <p:attrNameLst>
                                          <p:attrName>style.visibility</p:attrName>
                                        </p:attrNameLst>
                                      </p:cBhvr>
                                      <p:to>
                                        <p:strVal val="visible"/>
                                      </p:to>
                                    </p:set>
                                    <p:animEffect transition="in" filter="wipe(left)">
                                      <p:cBhvr>
                                        <p:cTn id="110" dur="500"/>
                                        <p:tgtEl>
                                          <p:spTgt spid="25"/>
                                        </p:tgtEl>
                                      </p:cBhvr>
                                    </p:animEffect>
                                  </p:childTnLst>
                                </p:cTn>
                              </p:par>
                            </p:childTnLst>
                          </p:cTn>
                        </p:par>
                        <p:par>
                          <p:cTn id="111" fill="hold" nodeType="afterGroup">
                            <p:stCondLst>
                              <p:cond delay="9250"/>
                            </p:stCondLst>
                            <p:childTnLst>
                              <p:par>
                                <p:cTn id="112" presetID="53" presetClass="entr" presetSubtype="16" fill="hold" grpId="0" nodeType="afterEffect">
                                  <p:stCondLst>
                                    <p:cond delay="0"/>
                                  </p:stCondLst>
                                  <p:childTnLst>
                                    <p:set>
                                      <p:cBhvr>
                                        <p:cTn id="113" dur="1" fill="hold">
                                          <p:stCondLst>
                                            <p:cond delay="0"/>
                                          </p:stCondLst>
                                        </p:cTn>
                                        <p:tgtEl>
                                          <p:spTgt spid="26"/>
                                        </p:tgtEl>
                                        <p:attrNameLst>
                                          <p:attrName>style.visibility</p:attrName>
                                        </p:attrNameLst>
                                      </p:cBhvr>
                                      <p:to>
                                        <p:strVal val="visible"/>
                                      </p:to>
                                    </p:set>
                                    <p:anim calcmode="lin" valueType="num">
                                      <p:cBhvr>
                                        <p:cTn id="114" dur="500" fill="hold"/>
                                        <p:tgtEl>
                                          <p:spTgt spid="26"/>
                                        </p:tgtEl>
                                        <p:attrNameLst>
                                          <p:attrName>ppt_w</p:attrName>
                                        </p:attrNameLst>
                                      </p:cBhvr>
                                      <p:tavLst>
                                        <p:tav tm="0">
                                          <p:val>
                                            <p:fltVal val="0"/>
                                          </p:val>
                                        </p:tav>
                                        <p:tav tm="100000">
                                          <p:val>
                                            <p:strVal val="#ppt_w"/>
                                          </p:val>
                                        </p:tav>
                                      </p:tavLst>
                                    </p:anim>
                                    <p:anim calcmode="lin" valueType="num">
                                      <p:cBhvr>
                                        <p:cTn id="115" dur="500" fill="hold"/>
                                        <p:tgtEl>
                                          <p:spTgt spid="26"/>
                                        </p:tgtEl>
                                        <p:attrNameLst>
                                          <p:attrName>ppt_h</p:attrName>
                                        </p:attrNameLst>
                                      </p:cBhvr>
                                      <p:tavLst>
                                        <p:tav tm="0">
                                          <p:val>
                                            <p:fltVal val="0"/>
                                          </p:val>
                                        </p:tav>
                                        <p:tav tm="100000">
                                          <p:val>
                                            <p:strVal val="#ppt_h"/>
                                          </p:val>
                                        </p:tav>
                                      </p:tavLst>
                                    </p:anim>
                                    <p:animEffect transition="in" filter="fade">
                                      <p:cBhvr>
                                        <p:cTn id="116"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8" grpId="0"/>
      <p:bldP spid="9" grpId="0" animBg="1"/>
      <p:bldP spid="11" grpId="0"/>
      <p:bldP spid="12" grpId="0" animBg="1"/>
      <p:bldP spid="14" grpId="0"/>
      <p:bldP spid="15" grpId="0" animBg="1"/>
      <p:bldP spid="17" grpId="0"/>
      <p:bldP spid="18" grpId="0" animBg="1"/>
      <p:bldP spid="20" grpId="0"/>
      <p:bldP spid="21" grpId="0" animBg="1"/>
      <p:bldP spid="23" grpId="0"/>
      <p:bldP spid="24" grpId="0" animBg="1"/>
      <p:bldP spid="26"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组合 4"/>
          <p:cNvGrpSpPr>
            <a:grpSpLocks/>
          </p:cNvGrpSpPr>
          <p:nvPr/>
        </p:nvGrpSpPr>
        <p:grpSpPr bwMode="auto">
          <a:xfrm>
            <a:off x="3241675" y="2678113"/>
            <a:ext cx="831850" cy="830262"/>
            <a:chOff x="3241675" y="2678113"/>
            <a:chExt cx="831850" cy="830262"/>
          </a:xfrm>
        </p:grpSpPr>
        <p:sp>
          <p:nvSpPr>
            <p:cNvPr id="6" name="Oval 7"/>
            <p:cNvSpPr>
              <a:spLocks noChangeArrowheads="1"/>
            </p:cNvSpPr>
            <p:nvPr/>
          </p:nvSpPr>
          <p:spPr bwMode="auto">
            <a:xfrm>
              <a:off x="3241675" y="2678113"/>
              <a:ext cx="831850" cy="830262"/>
            </a:xfrm>
            <a:prstGeom prst="ellipse">
              <a:avLst/>
            </a:prstGeom>
            <a:solidFill>
              <a:schemeClr val="tx1">
                <a:lumMod val="65000"/>
                <a:lumOff val="35000"/>
              </a:schemeClr>
            </a:solidFill>
            <a:ln>
              <a:noFill/>
            </a:ln>
          </p:spPr>
          <p:txBody>
            <a:bodyPr/>
            <a:lstStyle/>
            <a:p>
              <a:pPr eaLnBrk="1" hangingPunct="1">
                <a:buFont typeface="Arial" panose="020B0604020202020204" pitchFamily="34" charset="0"/>
                <a:buNone/>
                <a:defRPr/>
              </a:pPr>
              <a:endParaRPr lang="zh-CN" altLang="en-US">
                <a:latin typeface="微软雅黑" panose="020B0503020204020204" pitchFamily="34" charset="-122"/>
                <a:ea typeface="微软雅黑" panose="020B0503020204020204" pitchFamily="34" charset="-122"/>
              </a:endParaRPr>
            </a:p>
          </p:txBody>
        </p:sp>
        <p:sp>
          <p:nvSpPr>
            <p:cNvPr id="25632" name="Freeform 10"/>
            <p:cNvSpPr>
              <a:spLocks noEditPoints="1"/>
            </p:cNvSpPr>
            <p:nvPr/>
          </p:nvSpPr>
          <p:spPr bwMode="auto">
            <a:xfrm>
              <a:off x="3376613" y="2879725"/>
              <a:ext cx="396875" cy="361950"/>
            </a:xfrm>
            <a:custGeom>
              <a:avLst/>
              <a:gdLst>
                <a:gd name="T0" fmla="*/ 265950043 w 580"/>
                <a:gd name="T1" fmla="*/ 97274748 h 528"/>
                <a:gd name="T2" fmla="*/ 271568561 w 580"/>
                <a:gd name="T3" fmla="*/ 97274748 h 528"/>
                <a:gd name="T4" fmla="*/ 136720700 w 580"/>
                <a:gd name="T5" fmla="*/ 0 h 528"/>
                <a:gd name="T6" fmla="*/ 0 w 580"/>
                <a:gd name="T7" fmla="*/ 114662058 h 528"/>
                <a:gd name="T8" fmla="*/ 53376950 w 580"/>
                <a:gd name="T9" fmla="*/ 205827529 h 528"/>
                <a:gd name="T10" fmla="*/ 54781751 w 580"/>
                <a:gd name="T11" fmla="*/ 206767365 h 528"/>
                <a:gd name="T12" fmla="*/ 41671875 w 580"/>
                <a:gd name="T13" fmla="*/ 248120838 h 528"/>
                <a:gd name="T14" fmla="*/ 90835108 w 580"/>
                <a:gd name="T15" fmla="*/ 223214839 h 528"/>
                <a:gd name="T16" fmla="*/ 93175986 w 580"/>
                <a:gd name="T17" fmla="*/ 223684414 h 528"/>
                <a:gd name="T18" fmla="*/ 136720700 w 580"/>
                <a:gd name="T19" fmla="*/ 229324116 h 528"/>
                <a:gd name="T20" fmla="*/ 145616859 w 580"/>
                <a:gd name="T21" fmla="*/ 229324116 h 528"/>
                <a:gd name="T22" fmla="*/ 141403141 w 580"/>
                <a:gd name="T23" fmla="*/ 202068185 h 528"/>
                <a:gd name="T24" fmla="*/ 265950043 w 580"/>
                <a:gd name="T25" fmla="*/ 97274748 h 528"/>
                <a:gd name="T26" fmla="*/ 184011094 w 580"/>
                <a:gd name="T27" fmla="*/ 56861111 h 528"/>
                <a:gd name="T28" fmla="*/ 184011094 w 580"/>
                <a:gd name="T29" fmla="*/ 56861111 h 528"/>
                <a:gd name="T30" fmla="*/ 203208211 w 580"/>
                <a:gd name="T31" fmla="*/ 75188257 h 528"/>
                <a:gd name="T32" fmla="*/ 184011094 w 580"/>
                <a:gd name="T33" fmla="*/ 93984979 h 528"/>
                <a:gd name="T34" fmla="*/ 164813976 w 580"/>
                <a:gd name="T35" fmla="*/ 75188257 h 528"/>
                <a:gd name="T36" fmla="*/ 184011094 w 580"/>
                <a:gd name="T37" fmla="*/ 56861111 h 528"/>
                <a:gd name="T38" fmla="*/ 88962268 w 580"/>
                <a:gd name="T39" fmla="*/ 93984979 h 528"/>
                <a:gd name="T40" fmla="*/ 88962268 w 580"/>
                <a:gd name="T41" fmla="*/ 93984979 h 528"/>
                <a:gd name="T42" fmla="*/ 69765151 w 580"/>
                <a:gd name="T43" fmla="*/ 75188257 h 528"/>
                <a:gd name="T44" fmla="*/ 88962268 w 580"/>
                <a:gd name="T45" fmla="*/ 56861111 h 528"/>
                <a:gd name="T46" fmla="*/ 108159386 w 580"/>
                <a:gd name="T47" fmla="*/ 75188257 h 528"/>
                <a:gd name="T48" fmla="*/ 88962268 w 580"/>
                <a:gd name="T49" fmla="*/ 93984979 h 528"/>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0" t="0" r="r" b="b"/>
              <a:pathLst>
                <a:path w="580" h="528">
                  <a:moveTo>
                    <a:pt x="568" y="207"/>
                  </a:moveTo>
                  <a:cubicBezTo>
                    <a:pt x="572" y="207"/>
                    <a:pt x="576" y="207"/>
                    <a:pt x="580" y="207"/>
                  </a:cubicBezTo>
                  <a:cubicBezTo>
                    <a:pt x="559" y="90"/>
                    <a:pt x="438" y="0"/>
                    <a:pt x="292" y="0"/>
                  </a:cubicBezTo>
                  <a:cubicBezTo>
                    <a:pt x="130" y="0"/>
                    <a:pt x="0" y="110"/>
                    <a:pt x="0" y="244"/>
                  </a:cubicBezTo>
                  <a:cubicBezTo>
                    <a:pt x="0" y="323"/>
                    <a:pt x="45" y="394"/>
                    <a:pt x="114" y="438"/>
                  </a:cubicBezTo>
                  <a:cubicBezTo>
                    <a:pt x="115" y="439"/>
                    <a:pt x="117" y="440"/>
                    <a:pt x="117" y="440"/>
                  </a:cubicBezTo>
                  <a:lnTo>
                    <a:pt x="89" y="528"/>
                  </a:lnTo>
                  <a:lnTo>
                    <a:pt x="194" y="475"/>
                  </a:lnTo>
                  <a:cubicBezTo>
                    <a:pt x="194" y="475"/>
                    <a:pt x="198" y="476"/>
                    <a:pt x="199" y="476"/>
                  </a:cubicBezTo>
                  <a:cubicBezTo>
                    <a:pt x="228" y="484"/>
                    <a:pt x="259" y="488"/>
                    <a:pt x="292" y="488"/>
                  </a:cubicBezTo>
                  <a:cubicBezTo>
                    <a:pt x="298" y="488"/>
                    <a:pt x="305" y="488"/>
                    <a:pt x="311" y="488"/>
                  </a:cubicBezTo>
                  <a:cubicBezTo>
                    <a:pt x="305" y="469"/>
                    <a:pt x="302" y="450"/>
                    <a:pt x="302" y="430"/>
                  </a:cubicBezTo>
                  <a:cubicBezTo>
                    <a:pt x="302" y="307"/>
                    <a:pt x="421" y="207"/>
                    <a:pt x="568" y="207"/>
                  </a:cubicBezTo>
                  <a:close/>
                  <a:moveTo>
                    <a:pt x="393" y="121"/>
                  </a:moveTo>
                  <a:lnTo>
                    <a:pt x="393" y="121"/>
                  </a:lnTo>
                  <a:cubicBezTo>
                    <a:pt x="416" y="121"/>
                    <a:pt x="434" y="138"/>
                    <a:pt x="434" y="160"/>
                  </a:cubicBezTo>
                  <a:cubicBezTo>
                    <a:pt x="434" y="182"/>
                    <a:pt x="416" y="200"/>
                    <a:pt x="393" y="200"/>
                  </a:cubicBezTo>
                  <a:cubicBezTo>
                    <a:pt x="370" y="200"/>
                    <a:pt x="352" y="182"/>
                    <a:pt x="352" y="160"/>
                  </a:cubicBezTo>
                  <a:cubicBezTo>
                    <a:pt x="352" y="138"/>
                    <a:pt x="370" y="121"/>
                    <a:pt x="393" y="121"/>
                  </a:cubicBezTo>
                  <a:close/>
                  <a:moveTo>
                    <a:pt x="190" y="200"/>
                  </a:moveTo>
                  <a:lnTo>
                    <a:pt x="190" y="200"/>
                  </a:lnTo>
                  <a:cubicBezTo>
                    <a:pt x="167" y="200"/>
                    <a:pt x="149" y="182"/>
                    <a:pt x="149" y="160"/>
                  </a:cubicBezTo>
                  <a:cubicBezTo>
                    <a:pt x="149" y="138"/>
                    <a:pt x="167" y="121"/>
                    <a:pt x="190" y="121"/>
                  </a:cubicBezTo>
                  <a:cubicBezTo>
                    <a:pt x="213" y="121"/>
                    <a:pt x="231" y="138"/>
                    <a:pt x="231" y="160"/>
                  </a:cubicBezTo>
                  <a:cubicBezTo>
                    <a:pt x="231" y="182"/>
                    <a:pt x="213" y="200"/>
                    <a:pt x="190" y="200"/>
                  </a:cubicBezTo>
                  <a:close/>
                </a:path>
              </a:pathLst>
            </a:custGeom>
            <a:solidFill>
              <a:srgbClr val="FFFFFF"/>
            </a:solidFill>
            <a:ln w="9525">
              <a:noFill/>
              <a:round/>
              <a:headEnd/>
              <a:tailEnd/>
            </a:ln>
          </p:spPr>
          <p:txBody>
            <a:bodyPr/>
            <a:lstStyle/>
            <a:p>
              <a:endParaRPr lang="zh-CN" altLang="en-US"/>
            </a:p>
          </p:txBody>
        </p:sp>
        <p:sp>
          <p:nvSpPr>
            <p:cNvPr id="25633" name="Freeform 11"/>
            <p:cNvSpPr>
              <a:spLocks noEditPoints="1"/>
            </p:cNvSpPr>
            <p:nvPr/>
          </p:nvSpPr>
          <p:spPr bwMode="auto">
            <a:xfrm>
              <a:off x="3598863" y="3033713"/>
              <a:ext cx="336550" cy="306387"/>
            </a:xfrm>
            <a:custGeom>
              <a:avLst/>
              <a:gdLst>
                <a:gd name="T0" fmla="*/ 0 w 493"/>
                <a:gd name="T1" fmla="*/ 97216046 h 446"/>
                <a:gd name="T2" fmla="*/ 115106927 w 493"/>
                <a:gd name="T3" fmla="*/ 194432091 h 446"/>
                <a:gd name="T4" fmla="*/ 151457057 w 493"/>
                <a:gd name="T5" fmla="*/ 189712632 h 446"/>
                <a:gd name="T6" fmla="*/ 153320711 w 493"/>
                <a:gd name="T7" fmla="*/ 189241373 h 446"/>
                <a:gd name="T8" fmla="*/ 194796915 w 493"/>
                <a:gd name="T9" fmla="*/ 210477565 h 446"/>
                <a:gd name="T10" fmla="*/ 183612259 w 493"/>
                <a:gd name="T11" fmla="*/ 175083683 h 446"/>
                <a:gd name="T12" fmla="*/ 185010341 w 493"/>
                <a:gd name="T13" fmla="*/ 174611737 h 446"/>
                <a:gd name="T14" fmla="*/ 229748281 w 493"/>
                <a:gd name="T15" fmla="*/ 97216046 h 446"/>
                <a:gd name="T16" fmla="*/ 115106927 w 493"/>
                <a:gd name="T17" fmla="*/ 0 h 446"/>
                <a:gd name="T18" fmla="*/ 0 w 493"/>
                <a:gd name="T19" fmla="*/ 97216046 h 446"/>
                <a:gd name="T20" fmla="*/ 138874320 w 493"/>
                <a:gd name="T21" fmla="*/ 63709261 h 446"/>
                <a:gd name="T22" fmla="*/ 138874320 w 493"/>
                <a:gd name="T23" fmla="*/ 63709261 h 446"/>
                <a:gd name="T24" fmla="*/ 155185048 w 493"/>
                <a:gd name="T25" fmla="*/ 48136420 h 446"/>
                <a:gd name="T26" fmla="*/ 171029522 w 493"/>
                <a:gd name="T27" fmla="*/ 63709261 h 446"/>
                <a:gd name="T28" fmla="*/ 155185048 w 493"/>
                <a:gd name="T29" fmla="*/ 79754734 h 446"/>
                <a:gd name="T30" fmla="*/ 138874320 w 493"/>
                <a:gd name="T31" fmla="*/ 63709261 h 446"/>
                <a:gd name="T32" fmla="*/ 59184331 w 493"/>
                <a:gd name="T33" fmla="*/ 63709261 h 446"/>
                <a:gd name="T34" fmla="*/ 59184331 w 493"/>
                <a:gd name="T35" fmla="*/ 63709261 h 446"/>
                <a:gd name="T36" fmla="*/ 75029488 w 493"/>
                <a:gd name="T37" fmla="*/ 48136420 h 446"/>
                <a:gd name="T38" fmla="*/ 91340216 w 493"/>
                <a:gd name="T39" fmla="*/ 63709261 h 446"/>
                <a:gd name="T40" fmla="*/ 75029488 w 493"/>
                <a:gd name="T41" fmla="*/ 79754734 h 446"/>
                <a:gd name="T42" fmla="*/ 59184331 w 493"/>
                <a:gd name="T43" fmla="*/ 63709261 h 44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0" t="0" r="r" b="b"/>
              <a:pathLst>
                <a:path w="493" h="446">
                  <a:moveTo>
                    <a:pt x="0" y="206"/>
                  </a:moveTo>
                  <a:cubicBezTo>
                    <a:pt x="0" y="320"/>
                    <a:pt x="111" y="412"/>
                    <a:pt x="247" y="412"/>
                  </a:cubicBezTo>
                  <a:cubicBezTo>
                    <a:pt x="274" y="412"/>
                    <a:pt x="300" y="409"/>
                    <a:pt x="325" y="402"/>
                  </a:cubicBezTo>
                  <a:cubicBezTo>
                    <a:pt x="326" y="401"/>
                    <a:pt x="329" y="401"/>
                    <a:pt x="329" y="401"/>
                  </a:cubicBezTo>
                  <a:lnTo>
                    <a:pt x="418" y="446"/>
                  </a:lnTo>
                  <a:lnTo>
                    <a:pt x="394" y="371"/>
                  </a:lnTo>
                  <a:cubicBezTo>
                    <a:pt x="394" y="371"/>
                    <a:pt x="396" y="370"/>
                    <a:pt x="397" y="370"/>
                  </a:cubicBezTo>
                  <a:cubicBezTo>
                    <a:pt x="455" y="332"/>
                    <a:pt x="493" y="273"/>
                    <a:pt x="493" y="206"/>
                  </a:cubicBezTo>
                  <a:cubicBezTo>
                    <a:pt x="493" y="92"/>
                    <a:pt x="383" y="0"/>
                    <a:pt x="247" y="0"/>
                  </a:cubicBezTo>
                  <a:cubicBezTo>
                    <a:pt x="111" y="0"/>
                    <a:pt x="0" y="92"/>
                    <a:pt x="0" y="206"/>
                  </a:cubicBezTo>
                  <a:close/>
                  <a:moveTo>
                    <a:pt x="298" y="135"/>
                  </a:moveTo>
                  <a:lnTo>
                    <a:pt x="298" y="135"/>
                  </a:lnTo>
                  <a:cubicBezTo>
                    <a:pt x="298" y="117"/>
                    <a:pt x="314" y="102"/>
                    <a:pt x="333" y="102"/>
                  </a:cubicBezTo>
                  <a:cubicBezTo>
                    <a:pt x="352" y="102"/>
                    <a:pt x="367" y="117"/>
                    <a:pt x="367" y="135"/>
                  </a:cubicBezTo>
                  <a:cubicBezTo>
                    <a:pt x="367" y="154"/>
                    <a:pt x="352" y="169"/>
                    <a:pt x="333" y="169"/>
                  </a:cubicBezTo>
                  <a:cubicBezTo>
                    <a:pt x="314" y="169"/>
                    <a:pt x="298" y="154"/>
                    <a:pt x="298" y="135"/>
                  </a:cubicBezTo>
                  <a:close/>
                  <a:moveTo>
                    <a:pt x="127" y="135"/>
                  </a:moveTo>
                  <a:lnTo>
                    <a:pt x="127" y="135"/>
                  </a:lnTo>
                  <a:cubicBezTo>
                    <a:pt x="127" y="117"/>
                    <a:pt x="142" y="102"/>
                    <a:pt x="161" y="102"/>
                  </a:cubicBezTo>
                  <a:cubicBezTo>
                    <a:pt x="180" y="102"/>
                    <a:pt x="196" y="117"/>
                    <a:pt x="196" y="135"/>
                  </a:cubicBezTo>
                  <a:cubicBezTo>
                    <a:pt x="196" y="154"/>
                    <a:pt x="180" y="169"/>
                    <a:pt x="161" y="169"/>
                  </a:cubicBezTo>
                  <a:cubicBezTo>
                    <a:pt x="142" y="169"/>
                    <a:pt x="127" y="154"/>
                    <a:pt x="127" y="135"/>
                  </a:cubicBezTo>
                  <a:close/>
                </a:path>
              </a:pathLst>
            </a:custGeom>
            <a:solidFill>
              <a:srgbClr val="FFFFFF"/>
            </a:solidFill>
            <a:ln w="9525">
              <a:noFill/>
              <a:round/>
              <a:headEnd/>
              <a:tailEnd/>
            </a:ln>
          </p:spPr>
          <p:txBody>
            <a:bodyPr/>
            <a:lstStyle/>
            <a:p>
              <a:endParaRPr lang="zh-CN" altLang="en-US"/>
            </a:p>
          </p:txBody>
        </p:sp>
      </p:grpSp>
      <p:grpSp>
        <p:nvGrpSpPr>
          <p:cNvPr id="9" name="组合 8"/>
          <p:cNvGrpSpPr>
            <a:grpSpLocks/>
          </p:cNvGrpSpPr>
          <p:nvPr/>
        </p:nvGrpSpPr>
        <p:grpSpPr bwMode="auto">
          <a:xfrm>
            <a:off x="2725738" y="1484313"/>
            <a:ext cx="831850" cy="831850"/>
            <a:chOff x="2725738" y="1484313"/>
            <a:chExt cx="831850" cy="831850"/>
          </a:xfrm>
        </p:grpSpPr>
        <p:sp>
          <p:nvSpPr>
            <p:cNvPr id="10" name="Oval 6"/>
            <p:cNvSpPr>
              <a:spLocks noChangeArrowheads="1"/>
            </p:cNvSpPr>
            <p:nvPr/>
          </p:nvSpPr>
          <p:spPr bwMode="auto">
            <a:xfrm>
              <a:off x="2725738" y="1484313"/>
              <a:ext cx="831850" cy="831850"/>
            </a:xfrm>
            <a:prstGeom prst="ellipse">
              <a:avLst/>
            </a:prstGeom>
            <a:solidFill>
              <a:schemeClr val="tx1">
                <a:lumMod val="65000"/>
                <a:lumOff val="35000"/>
              </a:schemeClr>
            </a:solidFill>
            <a:ln>
              <a:noFill/>
            </a:ln>
          </p:spPr>
          <p:txBody>
            <a:bodyPr/>
            <a:lstStyle/>
            <a:p>
              <a:pPr eaLnBrk="1" hangingPunct="1">
                <a:buFont typeface="Arial" panose="020B0604020202020204" pitchFamily="34" charset="0"/>
                <a:buNone/>
                <a:defRPr/>
              </a:pPr>
              <a:endParaRPr lang="zh-CN" altLang="en-US">
                <a:latin typeface="微软雅黑" panose="020B0503020204020204" pitchFamily="34" charset="-122"/>
                <a:ea typeface="微软雅黑" panose="020B0503020204020204" pitchFamily="34" charset="-122"/>
              </a:endParaRPr>
            </a:p>
          </p:txBody>
        </p:sp>
        <p:sp>
          <p:nvSpPr>
            <p:cNvPr id="25629" name="Freeform 12"/>
            <p:cNvSpPr>
              <a:spLocks/>
            </p:cNvSpPr>
            <p:nvPr/>
          </p:nvSpPr>
          <p:spPr bwMode="auto">
            <a:xfrm>
              <a:off x="2851150" y="1598613"/>
              <a:ext cx="573087" cy="544512"/>
            </a:xfrm>
            <a:custGeom>
              <a:avLst/>
              <a:gdLst>
                <a:gd name="T0" fmla="*/ 114661958 w 836"/>
                <a:gd name="T1" fmla="*/ 251915223 h 795"/>
                <a:gd name="T2" fmla="*/ 239661419 w 836"/>
                <a:gd name="T3" fmla="*/ 176387642 h 795"/>
                <a:gd name="T4" fmla="*/ 87876311 w 836"/>
                <a:gd name="T5" fmla="*/ 155746870 h 795"/>
                <a:gd name="T6" fmla="*/ 290883469 w 836"/>
                <a:gd name="T7" fmla="*/ 153401017 h 795"/>
                <a:gd name="T8" fmla="*/ 290883469 w 836"/>
                <a:gd name="T9" fmla="*/ 167943939 h 795"/>
                <a:gd name="T10" fmla="*/ 175751936 w 836"/>
                <a:gd name="T11" fmla="*/ 250039225 h 795"/>
                <a:gd name="T12" fmla="*/ 298402151 w 836"/>
                <a:gd name="T13" fmla="*/ 259890441 h 795"/>
                <a:gd name="T14" fmla="*/ 294642810 w 836"/>
                <a:gd name="T15" fmla="*/ 238311327 h 795"/>
                <a:gd name="T16" fmla="*/ 392857308 w 836"/>
                <a:gd name="T17" fmla="*/ 142611460 h 795"/>
                <a:gd name="T18" fmla="*/ 257048714 w 836"/>
                <a:gd name="T19" fmla="*/ 122908345 h 795"/>
                <a:gd name="T20" fmla="*/ 196428997 w 836"/>
                <a:gd name="T21" fmla="*/ 0 h 795"/>
                <a:gd name="T22" fmla="*/ 135808594 w 836"/>
                <a:gd name="T23" fmla="*/ 122908345 h 795"/>
                <a:gd name="T24" fmla="*/ 0 w 836"/>
                <a:gd name="T25" fmla="*/ 142611460 h 795"/>
                <a:gd name="T26" fmla="*/ 98214498 w 836"/>
                <a:gd name="T27" fmla="*/ 238311327 h 795"/>
                <a:gd name="T28" fmla="*/ 74717931 w 836"/>
                <a:gd name="T29" fmla="*/ 372947570 h 795"/>
                <a:gd name="T30" fmla="*/ 196428997 w 836"/>
                <a:gd name="T31" fmla="*/ 309617057 h 795"/>
                <a:gd name="T32" fmla="*/ 317669116 w 836"/>
                <a:gd name="T33" fmla="*/ 372947570 h 795"/>
                <a:gd name="T34" fmla="*/ 298872411 w 836"/>
                <a:gd name="T35" fmla="*/ 262236294 h 795"/>
                <a:gd name="T36" fmla="*/ 114661958 w 836"/>
                <a:gd name="T37" fmla="*/ 270210827 h 795"/>
                <a:gd name="T38" fmla="*/ 114661958 w 836"/>
                <a:gd name="T39" fmla="*/ 251915223 h 795"/>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836" h="795">
                  <a:moveTo>
                    <a:pt x="244" y="537"/>
                  </a:moveTo>
                  <a:cubicBezTo>
                    <a:pt x="263" y="515"/>
                    <a:pt x="510" y="376"/>
                    <a:pt x="510" y="376"/>
                  </a:cubicBezTo>
                  <a:lnTo>
                    <a:pt x="187" y="332"/>
                  </a:lnTo>
                  <a:lnTo>
                    <a:pt x="619" y="327"/>
                  </a:lnTo>
                  <a:cubicBezTo>
                    <a:pt x="619" y="327"/>
                    <a:pt x="634" y="340"/>
                    <a:pt x="619" y="358"/>
                  </a:cubicBezTo>
                  <a:cubicBezTo>
                    <a:pt x="603" y="376"/>
                    <a:pt x="374" y="533"/>
                    <a:pt x="374" y="533"/>
                  </a:cubicBezTo>
                  <a:lnTo>
                    <a:pt x="635" y="554"/>
                  </a:lnTo>
                  <a:lnTo>
                    <a:pt x="627" y="508"/>
                  </a:lnTo>
                  <a:lnTo>
                    <a:pt x="836" y="304"/>
                  </a:lnTo>
                  <a:lnTo>
                    <a:pt x="547" y="262"/>
                  </a:lnTo>
                  <a:lnTo>
                    <a:pt x="418" y="0"/>
                  </a:lnTo>
                  <a:lnTo>
                    <a:pt x="289" y="262"/>
                  </a:lnTo>
                  <a:lnTo>
                    <a:pt x="0" y="304"/>
                  </a:lnTo>
                  <a:lnTo>
                    <a:pt x="209" y="508"/>
                  </a:lnTo>
                  <a:lnTo>
                    <a:pt x="159" y="795"/>
                  </a:lnTo>
                  <a:lnTo>
                    <a:pt x="418" y="660"/>
                  </a:lnTo>
                  <a:lnTo>
                    <a:pt x="676" y="795"/>
                  </a:lnTo>
                  <a:lnTo>
                    <a:pt x="636" y="559"/>
                  </a:lnTo>
                  <a:lnTo>
                    <a:pt x="244" y="576"/>
                  </a:lnTo>
                  <a:cubicBezTo>
                    <a:pt x="244" y="576"/>
                    <a:pt x="225" y="559"/>
                    <a:pt x="244" y="537"/>
                  </a:cubicBezTo>
                  <a:close/>
                </a:path>
              </a:pathLst>
            </a:custGeom>
            <a:solidFill>
              <a:srgbClr val="FFFFFF"/>
            </a:solidFill>
            <a:ln w="9525">
              <a:noFill/>
              <a:round/>
              <a:headEnd/>
              <a:tailEnd/>
            </a:ln>
          </p:spPr>
          <p:txBody>
            <a:bodyPr/>
            <a:lstStyle/>
            <a:p>
              <a:endParaRPr lang="zh-CN" altLang="en-US"/>
            </a:p>
          </p:txBody>
        </p:sp>
        <p:sp>
          <p:nvSpPr>
            <p:cNvPr id="25630" name="Freeform 13"/>
            <p:cNvSpPr>
              <a:spLocks/>
            </p:cNvSpPr>
            <p:nvPr/>
          </p:nvSpPr>
          <p:spPr bwMode="auto">
            <a:xfrm>
              <a:off x="3286125" y="1978025"/>
              <a:ext cx="30162" cy="3175"/>
            </a:xfrm>
            <a:custGeom>
              <a:avLst/>
              <a:gdLst>
                <a:gd name="T0" fmla="*/ 0 w 43"/>
                <a:gd name="T1" fmla="*/ 0 h 5"/>
                <a:gd name="T2" fmla="*/ 491711 w 43"/>
                <a:gd name="T3" fmla="*/ 2016125 h 5"/>
                <a:gd name="T4" fmla="*/ 21156889 w 43"/>
                <a:gd name="T5" fmla="*/ 1209675 h 5"/>
                <a:gd name="T6" fmla="*/ 0 w 43"/>
                <a:gd name="T7" fmla="*/ 0 h 5"/>
                <a:gd name="T8" fmla="*/ 0 60000 65536"/>
                <a:gd name="T9" fmla="*/ 0 60000 65536"/>
                <a:gd name="T10" fmla="*/ 0 60000 65536"/>
                <a:gd name="T11" fmla="*/ 0 60000 65536"/>
              </a:gdLst>
              <a:ahLst/>
              <a:cxnLst>
                <a:cxn ang="T8">
                  <a:pos x="T0" y="T1"/>
                </a:cxn>
                <a:cxn ang="T9">
                  <a:pos x="T2" y="T3"/>
                </a:cxn>
                <a:cxn ang="T10">
                  <a:pos x="T4" y="T5"/>
                </a:cxn>
                <a:cxn ang="T11">
                  <a:pos x="T6" y="T7"/>
                </a:cxn>
              </a:cxnLst>
              <a:rect l="0" t="0" r="r" b="b"/>
              <a:pathLst>
                <a:path w="43" h="5">
                  <a:moveTo>
                    <a:pt x="0" y="0"/>
                  </a:moveTo>
                  <a:lnTo>
                    <a:pt x="1" y="5"/>
                  </a:lnTo>
                  <a:lnTo>
                    <a:pt x="43" y="3"/>
                  </a:lnTo>
                  <a:lnTo>
                    <a:pt x="0" y="0"/>
                  </a:lnTo>
                  <a:close/>
                </a:path>
              </a:pathLst>
            </a:custGeom>
            <a:solidFill>
              <a:srgbClr val="FFFFFF"/>
            </a:solidFill>
            <a:ln w="9525">
              <a:noFill/>
              <a:round/>
              <a:headEnd/>
              <a:tailEnd/>
            </a:ln>
          </p:spPr>
          <p:txBody>
            <a:bodyPr/>
            <a:lstStyle/>
            <a:p>
              <a:endParaRPr lang="zh-CN" altLang="en-US"/>
            </a:p>
          </p:txBody>
        </p:sp>
      </p:grpSp>
      <p:grpSp>
        <p:nvGrpSpPr>
          <p:cNvPr id="13" name="组合 12"/>
          <p:cNvGrpSpPr>
            <a:grpSpLocks/>
          </p:cNvGrpSpPr>
          <p:nvPr/>
        </p:nvGrpSpPr>
        <p:grpSpPr bwMode="auto">
          <a:xfrm>
            <a:off x="3241675" y="4133850"/>
            <a:ext cx="831850" cy="831850"/>
            <a:chOff x="3241675" y="4133850"/>
            <a:chExt cx="831850" cy="831850"/>
          </a:xfrm>
        </p:grpSpPr>
        <p:sp>
          <p:nvSpPr>
            <p:cNvPr id="14" name="Oval 9"/>
            <p:cNvSpPr>
              <a:spLocks noChangeArrowheads="1"/>
            </p:cNvSpPr>
            <p:nvPr/>
          </p:nvSpPr>
          <p:spPr bwMode="auto">
            <a:xfrm>
              <a:off x="3241675" y="4133850"/>
              <a:ext cx="831850" cy="831850"/>
            </a:xfrm>
            <a:prstGeom prst="ellipse">
              <a:avLst/>
            </a:prstGeom>
            <a:solidFill>
              <a:schemeClr val="tx1">
                <a:lumMod val="65000"/>
                <a:lumOff val="35000"/>
              </a:schemeClr>
            </a:solidFill>
            <a:ln>
              <a:noFill/>
            </a:ln>
          </p:spPr>
          <p:txBody>
            <a:bodyPr/>
            <a:lstStyle/>
            <a:p>
              <a:pPr eaLnBrk="1" hangingPunct="1">
                <a:buFont typeface="Arial" panose="020B0604020202020204" pitchFamily="34" charset="0"/>
                <a:buNone/>
                <a:defRPr/>
              </a:pPr>
              <a:endParaRPr lang="zh-CN" altLang="en-US">
                <a:latin typeface="微软雅黑" panose="020B0503020204020204" pitchFamily="34" charset="-122"/>
                <a:ea typeface="微软雅黑" panose="020B0503020204020204" pitchFamily="34" charset="-122"/>
              </a:endParaRPr>
            </a:p>
          </p:txBody>
        </p:sp>
        <p:sp>
          <p:nvSpPr>
            <p:cNvPr id="25624" name="Freeform 14"/>
            <p:cNvSpPr>
              <a:spLocks noEditPoints="1"/>
            </p:cNvSpPr>
            <p:nvPr/>
          </p:nvSpPr>
          <p:spPr bwMode="auto">
            <a:xfrm>
              <a:off x="3379788" y="4394200"/>
              <a:ext cx="482600" cy="384175"/>
            </a:xfrm>
            <a:custGeom>
              <a:avLst/>
              <a:gdLst>
                <a:gd name="T0" fmla="*/ 272557262 w 704"/>
                <a:gd name="T1" fmla="*/ 110673901 h 561"/>
                <a:gd name="T2" fmla="*/ 265037888 w 704"/>
                <a:gd name="T3" fmla="*/ 100356645 h 561"/>
                <a:gd name="T4" fmla="*/ 262218379 w 704"/>
                <a:gd name="T5" fmla="*/ 60964669 h 561"/>
                <a:gd name="T6" fmla="*/ 192199563 w 704"/>
                <a:gd name="T7" fmla="*/ 63777844 h 561"/>
                <a:gd name="T8" fmla="*/ 180921530 w 704"/>
                <a:gd name="T9" fmla="*/ 46426967 h 561"/>
                <a:gd name="T10" fmla="*/ 124060419 w 704"/>
                <a:gd name="T11" fmla="*/ 17351562 h 561"/>
                <a:gd name="T12" fmla="*/ 30075440 w 704"/>
                <a:gd name="T13" fmla="*/ 95198017 h 561"/>
                <a:gd name="T14" fmla="*/ 3759344 w 704"/>
                <a:gd name="T15" fmla="*/ 166479257 h 561"/>
                <a:gd name="T16" fmla="*/ 141447729 w 704"/>
                <a:gd name="T17" fmla="*/ 258395009 h 561"/>
                <a:gd name="T18" fmla="*/ 306391361 w 704"/>
                <a:gd name="T19" fmla="*/ 185706497 h 561"/>
                <a:gd name="T20" fmla="*/ 272557262 w 704"/>
                <a:gd name="T21" fmla="*/ 110673901 h 561"/>
                <a:gd name="T22" fmla="*/ 145677334 w 704"/>
                <a:gd name="T23" fmla="*/ 239167770 h 561"/>
                <a:gd name="T24" fmla="*/ 145677334 w 704"/>
                <a:gd name="T25" fmla="*/ 239167770 h 561"/>
                <a:gd name="T26" fmla="*/ 38533965 w 704"/>
                <a:gd name="T27" fmla="*/ 172576067 h 561"/>
                <a:gd name="T28" fmla="*/ 145677334 w 704"/>
                <a:gd name="T29" fmla="*/ 98480967 h 561"/>
                <a:gd name="T30" fmla="*/ 253290279 w 704"/>
                <a:gd name="T31" fmla="*/ 159444951 h 561"/>
                <a:gd name="T32" fmla="*/ 145677334 w 704"/>
                <a:gd name="T33" fmla="*/ 239167770 h 561"/>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704" h="561">
                  <a:moveTo>
                    <a:pt x="580" y="236"/>
                  </a:moveTo>
                  <a:cubicBezTo>
                    <a:pt x="550" y="230"/>
                    <a:pt x="564" y="214"/>
                    <a:pt x="564" y="214"/>
                  </a:cubicBezTo>
                  <a:cubicBezTo>
                    <a:pt x="564" y="214"/>
                    <a:pt x="594" y="165"/>
                    <a:pt x="558" y="130"/>
                  </a:cubicBezTo>
                  <a:cubicBezTo>
                    <a:pt x="515" y="86"/>
                    <a:pt x="409" y="136"/>
                    <a:pt x="409" y="136"/>
                  </a:cubicBezTo>
                  <a:cubicBezTo>
                    <a:pt x="368" y="148"/>
                    <a:pt x="379" y="130"/>
                    <a:pt x="385" y="99"/>
                  </a:cubicBezTo>
                  <a:cubicBezTo>
                    <a:pt x="385" y="62"/>
                    <a:pt x="372" y="0"/>
                    <a:pt x="264" y="37"/>
                  </a:cubicBezTo>
                  <a:cubicBezTo>
                    <a:pt x="157" y="74"/>
                    <a:pt x="64" y="203"/>
                    <a:pt x="64" y="203"/>
                  </a:cubicBezTo>
                  <a:cubicBezTo>
                    <a:pt x="0" y="289"/>
                    <a:pt x="8" y="355"/>
                    <a:pt x="8" y="355"/>
                  </a:cubicBezTo>
                  <a:cubicBezTo>
                    <a:pt x="24" y="501"/>
                    <a:pt x="180" y="542"/>
                    <a:pt x="301" y="551"/>
                  </a:cubicBezTo>
                  <a:cubicBezTo>
                    <a:pt x="428" y="561"/>
                    <a:pt x="600" y="507"/>
                    <a:pt x="652" y="396"/>
                  </a:cubicBezTo>
                  <a:cubicBezTo>
                    <a:pt x="704" y="286"/>
                    <a:pt x="610" y="242"/>
                    <a:pt x="580" y="236"/>
                  </a:cubicBezTo>
                  <a:close/>
                  <a:moveTo>
                    <a:pt x="310" y="510"/>
                  </a:moveTo>
                  <a:lnTo>
                    <a:pt x="310" y="510"/>
                  </a:lnTo>
                  <a:cubicBezTo>
                    <a:pt x="184" y="516"/>
                    <a:pt x="82" y="452"/>
                    <a:pt x="82" y="368"/>
                  </a:cubicBezTo>
                  <a:cubicBezTo>
                    <a:pt x="82" y="283"/>
                    <a:pt x="184" y="216"/>
                    <a:pt x="310" y="210"/>
                  </a:cubicBezTo>
                  <a:cubicBezTo>
                    <a:pt x="437" y="204"/>
                    <a:pt x="539" y="256"/>
                    <a:pt x="539" y="340"/>
                  </a:cubicBezTo>
                  <a:cubicBezTo>
                    <a:pt x="539" y="425"/>
                    <a:pt x="437" y="504"/>
                    <a:pt x="310" y="510"/>
                  </a:cubicBezTo>
                  <a:close/>
                </a:path>
              </a:pathLst>
            </a:custGeom>
            <a:solidFill>
              <a:srgbClr val="FFFFFF"/>
            </a:solidFill>
            <a:ln w="9525">
              <a:noFill/>
              <a:round/>
              <a:headEnd/>
              <a:tailEnd/>
            </a:ln>
          </p:spPr>
          <p:txBody>
            <a:bodyPr/>
            <a:lstStyle/>
            <a:p>
              <a:endParaRPr lang="zh-CN" altLang="en-US"/>
            </a:p>
          </p:txBody>
        </p:sp>
        <p:sp>
          <p:nvSpPr>
            <p:cNvPr id="25625" name="Freeform 15"/>
            <p:cNvSpPr>
              <a:spLocks noEditPoints="1"/>
            </p:cNvSpPr>
            <p:nvPr/>
          </p:nvSpPr>
          <p:spPr bwMode="auto">
            <a:xfrm>
              <a:off x="3487738" y="4565650"/>
              <a:ext cx="190500" cy="169862"/>
            </a:xfrm>
            <a:custGeom>
              <a:avLst/>
              <a:gdLst>
                <a:gd name="T0" fmla="*/ 60066644 w 277"/>
                <a:gd name="T1" fmla="*/ 7151466 h 246"/>
                <a:gd name="T2" fmla="*/ 7094578 w 277"/>
                <a:gd name="T3" fmla="*/ 70563851 h 246"/>
                <a:gd name="T4" fmla="*/ 23175666 w 277"/>
                <a:gd name="T5" fmla="*/ 97741081 h 246"/>
                <a:gd name="T6" fmla="*/ 113038711 w 277"/>
                <a:gd name="T7" fmla="*/ 81530308 h 246"/>
                <a:gd name="T8" fmla="*/ 60066644 w 277"/>
                <a:gd name="T9" fmla="*/ 7151466 h 246"/>
                <a:gd name="T10" fmla="*/ 44931866 w 277"/>
                <a:gd name="T11" fmla="*/ 86774624 h 246"/>
                <a:gd name="T12" fmla="*/ 44931866 w 277"/>
                <a:gd name="T13" fmla="*/ 86774624 h 246"/>
                <a:gd name="T14" fmla="*/ 24594444 w 277"/>
                <a:gd name="T15" fmla="*/ 71994559 h 246"/>
                <a:gd name="T16" fmla="*/ 43985556 w 277"/>
                <a:gd name="T17" fmla="*/ 51493044 h 246"/>
                <a:gd name="T18" fmla="*/ 65269289 w 277"/>
                <a:gd name="T19" fmla="*/ 67226684 h 246"/>
                <a:gd name="T20" fmla="*/ 44931866 w 277"/>
                <a:gd name="T21" fmla="*/ 86774624 h 246"/>
                <a:gd name="T22" fmla="*/ 80404067 w 277"/>
                <a:gd name="T23" fmla="*/ 56260918 h 246"/>
                <a:gd name="T24" fmla="*/ 80404067 w 277"/>
                <a:gd name="T25" fmla="*/ 56260918 h 246"/>
                <a:gd name="T26" fmla="*/ 69998778 w 277"/>
                <a:gd name="T27" fmla="*/ 55307343 h 246"/>
                <a:gd name="T28" fmla="*/ 72363866 w 277"/>
                <a:gd name="T29" fmla="*/ 43864445 h 246"/>
                <a:gd name="T30" fmla="*/ 83714778 w 277"/>
                <a:gd name="T31" fmla="*/ 44818020 h 246"/>
                <a:gd name="T32" fmla="*/ 80404067 w 277"/>
                <a:gd name="T33" fmla="*/ 56260918 h 24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Lst>
              <a:ahLst/>
              <a:cxnLst>
                <a:cxn ang="T34">
                  <a:pos x="T0" y="T1"/>
                </a:cxn>
                <a:cxn ang="T35">
                  <a:pos x="T2" y="T3"/>
                </a:cxn>
                <a:cxn ang="T36">
                  <a:pos x="T4" y="T5"/>
                </a:cxn>
                <a:cxn ang="T37">
                  <a:pos x="T6" y="T7"/>
                </a:cxn>
                <a:cxn ang="T38">
                  <a:pos x="T8" y="T9"/>
                </a:cxn>
                <a:cxn ang="T39">
                  <a:pos x="T10" y="T11"/>
                </a:cxn>
                <a:cxn ang="T40">
                  <a:pos x="T12" y="T13"/>
                </a:cxn>
                <a:cxn ang="T41">
                  <a:pos x="T14" y="T15"/>
                </a:cxn>
                <a:cxn ang="T42">
                  <a:pos x="T16" y="T17"/>
                </a:cxn>
                <a:cxn ang="T43">
                  <a:pos x="T18" y="T19"/>
                </a:cxn>
                <a:cxn ang="T44">
                  <a:pos x="T20" y="T21"/>
                </a:cxn>
                <a:cxn ang="T45">
                  <a:pos x="T22" y="T23"/>
                </a:cxn>
                <a:cxn ang="T46">
                  <a:pos x="T24" y="T25"/>
                </a:cxn>
                <a:cxn ang="T47">
                  <a:pos x="T26" y="T27"/>
                </a:cxn>
                <a:cxn ang="T48">
                  <a:pos x="T28" y="T29"/>
                </a:cxn>
                <a:cxn ang="T49">
                  <a:pos x="T30" y="T31"/>
                </a:cxn>
                <a:cxn ang="T50">
                  <a:pos x="T32" y="T33"/>
                </a:cxn>
              </a:cxnLst>
              <a:rect l="0" t="0" r="r" b="b"/>
              <a:pathLst>
                <a:path w="277" h="246">
                  <a:moveTo>
                    <a:pt x="127" y="15"/>
                  </a:moveTo>
                  <a:cubicBezTo>
                    <a:pt x="0" y="29"/>
                    <a:pt x="15" y="148"/>
                    <a:pt x="15" y="148"/>
                  </a:cubicBezTo>
                  <a:cubicBezTo>
                    <a:pt x="15" y="148"/>
                    <a:pt x="13" y="186"/>
                    <a:pt x="49" y="205"/>
                  </a:cubicBezTo>
                  <a:cubicBezTo>
                    <a:pt x="123" y="246"/>
                    <a:pt x="200" y="221"/>
                    <a:pt x="239" y="171"/>
                  </a:cubicBezTo>
                  <a:cubicBezTo>
                    <a:pt x="277" y="121"/>
                    <a:pt x="255" y="0"/>
                    <a:pt x="127" y="15"/>
                  </a:cubicBezTo>
                  <a:close/>
                  <a:moveTo>
                    <a:pt x="95" y="182"/>
                  </a:moveTo>
                  <a:lnTo>
                    <a:pt x="95" y="182"/>
                  </a:lnTo>
                  <a:cubicBezTo>
                    <a:pt x="71" y="184"/>
                    <a:pt x="52" y="171"/>
                    <a:pt x="52" y="151"/>
                  </a:cubicBezTo>
                  <a:cubicBezTo>
                    <a:pt x="52" y="131"/>
                    <a:pt x="69" y="110"/>
                    <a:pt x="93" y="108"/>
                  </a:cubicBezTo>
                  <a:cubicBezTo>
                    <a:pt x="120" y="105"/>
                    <a:pt x="138" y="121"/>
                    <a:pt x="138" y="141"/>
                  </a:cubicBezTo>
                  <a:cubicBezTo>
                    <a:pt x="138" y="161"/>
                    <a:pt x="119" y="179"/>
                    <a:pt x="95" y="182"/>
                  </a:cubicBezTo>
                  <a:close/>
                  <a:moveTo>
                    <a:pt x="170" y="118"/>
                  </a:moveTo>
                  <a:lnTo>
                    <a:pt x="170" y="118"/>
                  </a:lnTo>
                  <a:cubicBezTo>
                    <a:pt x="162" y="124"/>
                    <a:pt x="152" y="123"/>
                    <a:pt x="148" y="116"/>
                  </a:cubicBezTo>
                  <a:cubicBezTo>
                    <a:pt x="143" y="109"/>
                    <a:pt x="145" y="98"/>
                    <a:pt x="153" y="92"/>
                  </a:cubicBezTo>
                  <a:cubicBezTo>
                    <a:pt x="163" y="85"/>
                    <a:pt x="173" y="87"/>
                    <a:pt x="177" y="94"/>
                  </a:cubicBezTo>
                  <a:cubicBezTo>
                    <a:pt x="181" y="101"/>
                    <a:pt x="178" y="112"/>
                    <a:pt x="170" y="118"/>
                  </a:cubicBezTo>
                  <a:close/>
                </a:path>
              </a:pathLst>
            </a:custGeom>
            <a:solidFill>
              <a:srgbClr val="FFFFFF"/>
            </a:solidFill>
            <a:ln w="9525">
              <a:noFill/>
              <a:round/>
              <a:headEnd/>
              <a:tailEnd/>
            </a:ln>
          </p:spPr>
          <p:txBody>
            <a:bodyPr/>
            <a:lstStyle/>
            <a:p>
              <a:endParaRPr lang="zh-CN" altLang="en-US"/>
            </a:p>
          </p:txBody>
        </p:sp>
        <p:sp>
          <p:nvSpPr>
            <p:cNvPr id="25626" name="Freeform 16"/>
            <p:cNvSpPr>
              <a:spLocks/>
            </p:cNvSpPr>
            <p:nvPr/>
          </p:nvSpPr>
          <p:spPr bwMode="auto">
            <a:xfrm>
              <a:off x="3727450" y="4325938"/>
              <a:ext cx="177800" cy="200025"/>
            </a:xfrm>
            <a:custGeom>
              <a:avLst/>
              <a:gdLst>
                <a:gd name="T0" fmla="*/ 120643822 w 259"/>
                <a:gd name="T1" fmla="*/ 125367887 h 293"/>
                <a:gd name="T2" fmla="*/ 121114751 w 259"/>
                <a:gd name="T3" fmla="*/ 122105364 h 293"/>
                <a:gd name="T4" fmla="*/ 122057297 w 259"/>
                <a:gd name="T5" fmla="*/ 106259697 h 293"/>
                <a:gd name="T6" fmla="*/ 15080735 w 259"/>
                <a:gd name="T7" fmla="*/ 0 h 293"/>
                <a:gd name="T8" fmla="*/ 0 w 259"/>
                <a:gd name="T9" fmla="*/ 14447540 h 293"/>
                <a:gd name="T10" fmla="*/ 15080735 w 259"/>
                <a:gd name="T11" fmla="*/ 29361349 h 293"/>
                <a:gd name="T12" fmla="*/ 92367443 w 259"/>
                <a:gd name="T13" fmla="*/ 106259697 h 293"/>
                <a:gd name="T14" fmla="*/ 91424897 w 259"/>
                <a:gd name="T15" fmla="*/ 120240967 h 293"/>
                <a:gd name="T16" fmla="*/ 91424897 w 259"/>
                <a:gd name="T17" fmla="*/ 120240967 h 293"/>
                <a:gd name="T18" fmla="*/ 91424897 w 259"/>
                <a:gd name="T19" fmla="*/ 121639094 h 293"/>
                <a:gd name="T20" fmla="*/ 106034016 w 259"/>
                <a:gd name="T21" fmla="*/ 136552903 h 293"/>
                <a:gd name="T22" fmla="*/ 120643822 w 259"/>
                <a:gd name="T23" fmla="*/ 125367887 h 293"/>
                <a:gd name="T24" fmla="*/ 120643822 w 259"/>
                <a:gd name="T25" fmla="*/ 125367887 h 293"/>
                <a:gd name="T26" fmla="*/ 120643822 w 259"/>
                <a:gd name="T27" fmla="*/ 125367887 h 293"/>
                <a:gd name="T28" fmla="*/ 0 60000 65536"/>
                <a:gd name="T29" fmla="*/ 0 60000 65536"/>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Lst>
              <a:ahLst/>
              <a:cxnLst>
                <a:cxn ang="T28">
                  <a:pos x="T0" y="T1"/>
                </a:cxn>
                <a:cxn ang="T29">
                  <a:pos x="T2" y="T3"/>
                </a:cxn>
                <a:cxn ang="T30">
                  <a:pos x="T4" y="T5"/>
                </a:cxn>
                <a:cxn ang="T31">
                  <a:pos x="T6" y="T7"/>
                </a:cxn>
                <a:cxn ang="T32">
                  <a:pos x="T8" y="T9"/>
                </a:cxn>
                <a:cxn ang="T33">
                  <a:pos x="T10" y="T11"/>
                </a:cxn>
                <a:cxn ang="T34">
                  <a:pos x="T12" y="T13"/>
                </a:cxn>
                <a:cxn ang="T35">
                  <a:pos x="T14" y="T15"/>
                </a:cxn>
                <a:cxn ang="T36">
                  <a:pos x="T16" y="T17"/>
                </a:cxn>
                <a:cxn ang="T37">
                  <a:pos x="T18" y="T19"/>
                </a:cxn>
                <a:cxn ang="T38">
                  <a:pos x="T20" y="T21"/>
                </a:cxn>
                <a:cxn ang="T39">
                  <a:pos x="T22" y="T23"/>
                </a:cxn>
                <a:cxn ang="T40">
                  <a:pos x="T24" y="T25"/>
                </a:cxn>
                <a:cxn ang="T41">
                  <a:pos x="T26" y="T27"/>
                </a:cxn>
              </a:cxnLst>
              <a:rect l="0" t="0" r="r" b="b"/>
              <a:pathLst>
                <a:path w="259" h="293">
                  <a:moveTo>
                    <a:pt x="256" y="269"/>
                  </a:moveTo>
                  <a:cubicBezTo>
                    <a:pt x="256" y="267"/>
                    <a:pt x="257" y="264"/>
                    <a:pt x="257" y="262"/>
                  </a:cubicBezTo>
                  <a:cubicBezTo>
                    <a:pt x="258" y="250"/>
                    <a:pt x="259" y="239"/>
                    <a:pt x="259" y="228"/>
                  </a:cubicBezTo>
                  <a:cubicBezTo>
                    <a:pt x="259" y="102"/>
                    <a:pt x="157" y="0"/>
                    <a:pt x="32" y="0"/>
                  </a:cubicBezTo>
                  <a:cubicBezTo>
                    <a:pt x="14" y="0"/>
                    <a:pt x="0" y="14"/>
                    <a:pt x="0" y="31"/>
                  </a:cubicBezTo>
                  <a:cubicBezTo>
                    <a:pt x="0" y="49"/>
                    <a:pt x="14" y="63"/>
                    <a:pt x="32" y="63"/>
                  </a:cubicBezTo>
                  <a:cubicBezTo>
                    <a:pt x="123" y="63"/>
                    <a:pt x="196" y="137"/>
                    <a:pt x="196" y="228"/>
                  </a:cubicBezTo>
                  <a:cubicBezTo>
                    <a:pt x="196" y="238"/>
                    <a:pt x="196" y="248"/>
                    <a:pt x="194" y="258"/>
                  </a:cubicBezTo>
                  <a:cubicBezTo>
                    <a:pt x="194" y="259"/>
                    <a:pt x="194" y="260"/>
                    <a:pt x="194" y="261"/>
                  </a:cubicBezTo>
                  <a:cubicBezTo>
                    <a:pt x="194" y="279"/>
                    <a:pt x="208" y="293"/>
                    <a:pt x="225" y="293"/>
                  </a:cubicBezTo>
                  <a:cubicBezTo>
                    <a:pt x="240" y="293"/>
                    <a:pt x="252" y="283"/>
                    <a:pt x="256" y="269"/>
                  </a:cubicBezTo>
                  <a:cubicBezTo>
                    <a:pt x="256" y="269"/>
                    <a:pt x="256" y="269"/>
                    <a:pt x="256" y="269"/>
                  </a:cubicBezTo>
                  <a:close/>
                </a:path>
              </a:pathLst>
            </a:custGeom>
            <a:solidFill>
              <a:srgbClr val="FFFFFF"/>
            </a:solidFill>
            <a:ln w="9525">
              <a:noFill/>
              <a:round/>
              <a:headEnd/>
              <a:tailEnd/>
            </a:ln>
          </p:spPr>
          <p:txBody>
            <a:bodyPr/>
            <a:lstStyle/>
            <a:p>
              <a:endParaRPr lang="zh-CN" altLang="en-US"/>
            </a:p>
          </p:txBody>
        </p:sp>
        <p:sp>
          <p:nvSpPr>
            <p:cNvPr id="25627" name="Freeform 17"/>
            <p:cNvSpPr>
              <a:spLocks/>
            </p:cNvSpPr>
            <p:nvPr/>
          </p:nvSpPr>
          <p:spPr bwMode="auto">
            <a:xfrm>
              <a:off x="3732213" y="4395788"/>
              <a:ext cx="103187" cy="112712"/>
            </a:xfrm>
            <a:custGeom>
              <a:avLst/>
              <a:gdLst>
                <a:gd name="T0" fmla="*/ 69588770 w 152"/>
                <a:gd name="T1" fmla="*/ 64710433 h 164"/>
                <a:gd name="T2" fmla="*/ 70049717 w 152"/>
                <a:gd name="T3" fmla="*/ 59514685 h 164"/>
                <a:gd name="T4" fmla="*/ 11981912 w 152"/>
                <a:gd name="T5" fmla="*/ 0 h 164"/>
                <a:gd name="T6" fmla="*/ 0 w 152"/>
                <a:gd name="T7" fmla="*/ 12280797 h 164"/>
                <a:gd name="T8" fmla="*/ 11981912 w 152"/>
                <a:gd name="T9" fmla="*/ 24561594 h 164"/>
                <a:gd name="T10" fmla="*/ 45624268 w 152"/>
                <a:gd name="T11" fmla="*/ 59514685 h 164"/>
                <a:gd name="T12" fmla="*/ 45624268 w 152"/>
                <a:gd name="T13" fmla="*/ 63765439 h 164"/>
                <a:gd name="T14" fmla="*/ 45624268 w 152"/>
                <a:gd name="T15" fmla="*/ 63765439 h 164"/>
                <a:gd name="T16" fmla="*/ 45624268 w 152"/>
                <a:gd name="T17" fmla="*/ 65182587 h 164"/>
                <a:gd name="T18" fmla="*/ 57606858 w 152"/>
                <a:gd name="T19" fmla="*/ 77463384 h 164"/>
                <a:gd name="T20" fmla="*/ 69588770 w 152"/>
                <a:gd name="T21" fmla="*/ 67071887 h 164"/>
                <a:gd name="T22" fmla="*/ 69588770 w 152"/>
                <a:gd name="T23" fmla="*/ 67071887 h 164"/>
                <a:gd name="T24" fmla="*/ 69588770 w 152"/>
                <a:gd name="T25" fmla="*/ 66127581 h 164"/>
                <a:gd name="T26" fmla="*/ 69588770 w 152"/>
                <a:gd name="T27" fmla="*/ 65182587 h 164"/>
                <a:gd name="T28" fmla="*/ 69588770 w 152"/>
                <a:gd name="T29" fmla="*/ 64710433 h 164"/>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0" t="0" r="r" b="b"/>
              <a:pathLst>
                <a:path w="152" h="164">
                  <a:moveTo>
                    <a:pt x="151" y="137"/>
                  </a:moveTo>
                  <a:cubicBezTo>
                    <a:pt x="152" y="133"/>
                    <a:pt x="152" y="130"/>
                    <a:pt x="152" y="126"/>
                  </a:cubicBezTo>
                  <a:cubicBezTo>
                    <a:pt x="152" y="56"/>
                    <a:pt x="95" y="0"/>
                    <a:pt x="26" y="0"/>
                  </a:cubicBezTo>
                  <a:cubicBezTo>
                    <a:pt x="11" y="0"/>
                    <a:pt x="0" y="11"/>
                    <a:pt x="0" y="26"/>
                  </a:cubicBezTo>
                  <a:cubicBezTo>
                    <a:pt x="0" y="40"/>
                    <a:pt x="11" y="52"/>
                    <a:pt x="26" y="52"/>
                  </a:cubicBezTo>
                  <a:cubicBezTo>
                    <a:pt x="66" y="52"/>
                    <a:pt x="99" y="85"/>
                    <a:pt x="99" y="126"/>
                  </a:cubicBezTo>
                  <a:cubicBezTo>
                    <a:pt x="99" y="129"/>
                    <a:pt x="99" y="132"/>
                    <a:pt x="99" y="135"/>
                  </a:cubicBezTo>
                  <a:cubicBezTo>
                    <a:pt x="99" y="136"/>
                    <a:pt x="99" y="137"/>
                    <a:pt x="99" y="138"/>
                  </a:cubicBezTo>
                  <a:cubicBezTo>
                    <a:pt x="99" y="153"/>
                    <a:pt x="111" y="164"/>
                    <a:pt x="125" y="164"/>
                  </a:cubicBezTo>
                  <a:cubicBezTo>
                    <a:pt x="138" y="164"/>
                    <a:pt x="149" y="154"/>
                    <a:pt x="151" y="142"/>
                  </a:cubicBezTo>
                  <a:cubicBezTo>
                    <a:pt x="151" y="141"/>
                    <a:pt x="151" y="140"/>
                    <a:pt x="151" y="140"/>
                  </a:cubicBezTo>
                  <a:cubicBezTo>
                    <a:pt x="151" y="139"/>
                    <a:pt x="151" y="139"/>
                    <a:pt x="151" y="138"/>
                  </a:cubicBezTo>
                  <a:cubicBezTo>
                    <a:pt x="151" y="138"/>
                    <a:pt x="151" y="138"/>
                    <a:pt x="151" y="137"/>
                  </a:cubicBezTo>
                  <a:close/>
                </a:path>
              </a:pathLst>
            </a:custGeom>
            <a:solidFill>
              <a:srgbClr val="FFFFFF"/>
            </a:solidFill>
            <a:ln w="9525">
              <a:noFill/>
              <a:round/>
              <a:headEnd/>
              <a:tailEnd/>
            </a:ln>
          </p:spPr>
          <p:txBody>
            <a:bodyPr/>
            <a:lstStyle/>
            <a:p>
              <a:endParaRPr lang="zh-CN" altLang="en-US"/>
            </a:p>
          </p:txBody>
        </p:sp>
      </p:grpSp>
      <p:grpSp>
        <p:nvGrpSpPr>
          <p:cNvPr id="19" name="组合 18"/>
          <p:cNvGrpSpPr>
            <a:grpSpLocks/>
          </p:cNvGrpSpPr>
          <p:nvPr/>
        </p:nvGrpSpPr>
        <p:grpSpPr bwMode="auto">
          <a:xfrm>
            <a:off x="2725738" y="5327650"/>
            <a:ext cx="831850" cy="830263"/>
            <a:chOff x="2725738" y="5327650"/>
            <a:chExt cx="831850" cy="830262"/>
          </a:xfrm>
        </p:grpSpPr>
        <p:sp>
          <p:nvSpPr>
            <p:cNvPr id="20" name="Oval 8"/>
            <p:cNvSpPr>
              <a:spLocks noChangeArrowheads="1"/>
            </p:cNvSpPr>
            <p:nvPr/>
          </p:nvSpPr>
          <p:spPr bwMode="auto">
            <a:xfrm>
              <a:off x="2725738" y="5327650"/>
              <a:ext cx="831850" cy="830262"/>
            </a:xfrm>
            <a:prstGeom prst="ellipse">
              <a:avLst/>
            </a:prstGeom>
            <a:solidFill>
              <a:schemeClr val="tx1">
                <a:lumMod val="65000"/>
                <a:lumOff val="35000"/>
              </a:schemeClr>
            </a:solidFill>
            <a:ln>
              <a:noFill/>
            </a:ln>
          </p:spPr>
          <p:txBody>
            <a:bodyPr/>
            <a:lstStyle/>
            <a:p>
              <a:pPr eaLnBrk="1" hangingPunct="1">
                <a:buFont typeface="Arial" panose="020B0604020202020204" pitchFamily="34" charset="0"/>
                <a:buNone/>
                <a:defRPr/>
              </a:pPr>
              <a:endParaRPr lang="zh-CN" altLang="en-US">
                <a:latin typeface="微软雅黑" panose="020B0503020204020204" pitchFamily="34" charset="-122"/>
                <a:ea typeface="微软雅黑" panose="020B0503020204020204" pitchFamily="34" charset="-122"/>
              </a:endParaRPr>
            </a:p>
          </p:txBody>
        </p:sp>
        <p:sp>
          <p:nvSpPr>
            <p:cNvPr id="25622" name="Freeform 18"/>
            <p:cNvSpPr>
              <a:spLocks noEditPoints="1"/>
            </p:cNvSpPr>
            <p:nvPr/>
          </p:nvSpPr>
          <p:spPr bwMode="auto">
            <a:xfrm>
              <a:off x="2870200" y="5516563"/>
              <a:ext cx="538162" cy="471487"/>
            </a:xfrm>
            <a:custGeom>
              <a:avLst/>
              <a:gdLst>
                <a:gd name="T0" fmla="*/ 195984889 w 785"/>
                <a:gd name="T1" fmla="*/ 0 h 690"/>
                <a:gd name="T2" fmla="*/ 195984889 w 785"/>
                <a:gd name="T3" fmla="*/ 276882449 h 690"/>
                <a:gd name="T4" fmla="*/ 303612490 w 785"/>
                <a:gd name="T5" fmla="*/ 322173900 h 690"/>
                <a:gd name="T6" fmla="*/ 294212137 w 785"/>
                <a:gd name="T7" fmla="*/ 252136215 h 690"/>
                <a:gd name="T8" fmla="*/ 14099844 w 785"/>
                <a:gd name="T9" fmla="*/ 147079345 h 690"/>
                <a:gd name="T10" fmla="*/ 0 w 785"/>
                <a:gd name="T11" fmla="*/ 184900119 h 690"/>
                <a:gd name="T12" fmla="*/ 57338590 w 785"/>
                <a:gd name="T13" fmla="*/ 280151426 h 690"/>
                <a:gd name="T14" fmla="*/ 100577336 w 785"/>
                <a:gd name="T15" fmla="*/ 286221308 h 690"/>
                <a:gd name="T16" fmla="*/ 166845988 w 785"/>
                <a:gd name="T17" fmla="*/ 284353810 h 690"/>
                <a:gd name="T18" fmla="*/ 88827580 w 785"/>
                <a:gd name="T19" fmla="*/ 186767617 h 690"/>
                <a:gd name="T20" fmla="*/ 120786862 w 785"/>
                <a:gd name="T21" fmla="*/ 102255281 h 690"/>
                <a:gd name="T22" fmla="*/ 145696564 w 785"/>
                <a:gd name="T23" fmla="*/ 112527547 h 690"/>
                <a:gd name="T24" fmla="*/ 146166170 w 785"/>
                <a:gd name="T25" fmla="*/ 134005488 h 690"/>
                <a:gd name="T26" fmla="*/ 148985865 w 785"/>
                <a:gd name="T27" fmla="*/ 149414230 h 690"/>
                <a:gd name="T28" fmla="*/ 150396055 w 785"/>
                <a:gd name="T29" fmla="*/ 173227057 h 690"/>
                <a:gd name="T30" fmla="*/ 134886706 w 785"/>
                <a:gd name="T31" fmla="*/ 185366822 h 690"/>
                <a:gd name="T32" fmla="*/ 88827580 w 785"/>
                <a:gd name="T33" fmla="*/ 186767617 h 690"/>
                <a:gd name="T34" fmla="*/ 118436773 w 785"/>
                <a:gd name="T35" fmla="*/ 137741169 h 690"/>
                <a:gd name="T36" fmla="*/ 135826604 w 785"/>
                <a:gd name="T37" fmla="*/ 132604694 h 690"/>
                <a:gd name="T38" fmla="*/ 135826604 w 785"/>
                <a:gd name="T39" fmla="*/ 117663339 h 690"/>
                <a:gd name="T40" fmla="*/ 117027269 w 785"/>
                <a:gd name="T41" fmla="*/ 112060160 h 690"/>
                <a:gd name="T42" fmla="*/ 100107730 w 785"/>
                <a:gd name="T43" fmla="*/ 137741169 h 690"/>
                <a:gd name="T44" fmla="*/ 121257154 w 785"/>
                <a:gd name="T45" fmla="*/ 176962054 h 690"/>
                <a:gd name="T46" fmla="*/ 135356312 w 785"/>
                <a:gd name="T47" fmla="*/ 174160465 h 690"/>
                <a:gd name="T48" fmla="*/ 141466679 w 785"/>
                <a:gd name="T49" fmla="*/ 162487403 h 690"/>
                <a:gd name="T50" fmla="*/ 132066326 w 785"/>
                <a:gd name="T51" fmla="*/ 149414230 h 690"/>
                <a:gd name="T52" fmla="*/ 100107730 w 785"/>
                <a:gd name="T53" fmla="*/ 148013436 h 690"/>
                <a:gd name="T54" fmla="*/ 174835465 w 785"/>
                <a:gd name="T55" fmla="*/ 186767617 h 690"/>
                <a:gd name="T56" fmla="*/ 206794747 w 785"/>
                <a:gd name="T57" fmla="*/ 102255281 h 690"/>
                <a:gd name="T58" fmla="*/ 231703764 w 785"/>
                <a:gd name="T59" fmla="*/ 112527547 h 690"/>
                <a:gd name="T60" fmla="*/ 232174056 w 785"/>
                <a:gd name="T61" fmla="*/ 134005488 h 690"/>
                <a:gd name="T62" fmla="*/ 234993750 w 785"/>
                <a:gd name="T63" fmla="*/ 149414230 h 690"/>
                <a:gd name="T64" fmla="*/ 236403940 w 785"/>
                <a:gd name="T65" fmla="*/ 173227057 h 690"/>
                <a:gd name="T66" fmla="*/ 220894592 w 785"/>
                <a:gd name="T67" fmla="*/ 185366822 h 690"/>
                <a:gd name="T68" fmla="*/ 174835465 w 785"/>
                <a:gd name="T69" fmla="*/ 186767617 h 690"/>
                <a:gd name="T70" fmla="*/ 204444659 w 785"/>
                <a:gd name="T71" fmla="*/ 137741169 h 690"/>
                <a:gd name="T72" fmla="*/ 221834490 w 785"/>
                <a:gd name="T73" fmla="*/ 132604694 h 690"/>
                <a:gd name="T74" fmla="*/ 221834490 w 785"/>
                <a:gd name="T75" fmla="*/ 117663339 h 690"/>
                <a:gd name="T76" fmla="*/ 203034469 w 785"/>
                <a:gd name="T77" fmla="*/ 112060160 h 690"/>
                <a:gd name="T78" fmla="*/ 186114930 w 785"/>
                <a:gd name="T79" fmla="*/ 137741169 h 690"/>
                <a:gd name="T80" fmla="*/ 207264353 w 785"/>
                <a:gd name="T81" fmla="*/ 176962054 h 690"/>
                <a:gd name="T82" fmla="*/ 221364198 w 785"/>
                <a:gd name="T83" fmla="*/ 174160465 h 690"/>
                <a:gd name="T84" fmla="*/ 227473879 w 785"/>
                <a:gd name="T85" fmla="*/ 162487403 h 690"/>
                <a:gd name="T86" fmla="*/ 218074211 w 785"/>
                <a:gd name="T87" fmla="*/ 149414230 h 690"/>
                <a:gd name="T88" fmla="*/ 186114930 w 785"/>
                <a:gd name="T89" fmla="*/ 148013436 h 690"/>
                <a:gd name="T90" fmla="*/ 257553364 w 785"/>
                <a:gd name="T91" fmla="*/ 159686497 h 690"/>
                <a:gd name="T92" fmla="*/ 271653209 w 785"/>
                <a:gd name="T93" fmla="*/ 169024673 h 690"/>
                <a:gd name="T94" fmla="*/ 293272239 w 785"/>
                <a:gd name="T95" fmla="*/ 178362849 h 690"/>
                <a:gd name="T96" fmla="*/ 312072260 w 785"/>
                <a:gd name="T97" fmla="*/ 171358875 h 690"/>
                <a:gd name="T98" fmla="*/ 312072260 w 785"/>
                <a:gd name="T99" fmla="*/ 156884908 h 690"/>
                <a:gd name="T100" fmla="*/ 289042354 w 785"/>
                <a:gd name="T101" fmla="*/ 148013436 h 690"/>
                <a:gd name="T102" fmla="*/ 263663045 w 785"/>
                <a:gd name="T103" fmla="*/ 134472876 h 690"/>
                <a:gd name="T104" fmla="*/ 264133337 w 785"/>
                <a:gd name="T105" fmla="*/ 112060160 h 690"/>
                <a:gd name="T106" fmla="*/ 290452544 w 785"/>
                <a:gd name="T107" fmla="*/ 100854486 h 690"/>
                <a:gd name="T108" fmla="*/ 318651547 w 785"/>
                <a:gd name="T109" fmla="*/ 112527547 h 690"/>
                <a:gd name="T110" fmla="*/ 312072260 w 785"/>
                <a:gd name="T111" fmla="*/ 127002198 h 690"/>
                <a:gd name="T112" fmla="*/ 290922836 w 785"/>
                <a:gd name="T113" fmla="*/ 110660049 h 690"/>
                <a:gd name="T114" fmla="*/ 271653209 w 785"/>
                <a:gd name="T115" fmla="*/ 123266518 h 690"/>
                <a:gd name="T116" fmla="*/ 291862734 w 785"/>
                <a:gd name="T117" fmla="*/ 136807078 h 690"/>
                <a:gd name="T118" fmla="*/ 321941534 w 785"/>
                <a:gd name="T119" fmla="*/ 150815025 h 690"/>
                <a:gd name="T120" fmla="*/ 321471928 w 785"/>
                <a:gd name="T121" fmla="*/ 175561259 h 690"/>
                <a:gd name="T122" fmla="*/ 293742531 w 785"/>
                <a:gd name="T123" fmla="*/ 188168412 h 690"/>
                <a:gd name="T124" fmla="*/ 262253541 w 785"/>
                <a:gd name="T125" fmla="*/ 175094556 h 690"/>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785" h="690">
                  <a:moveTo>
                    <a:pt x="785" y="297"/>
                  </a:moveTo>
                  <a:cubicBezTo>
                    <a:pt x="785" y="133"/>
                    <a:pt x="620" y="0"/>
                    <a:pt x="417" y="0"/>
                  </a:cubicBezTo>
                  <a:cubicBezTo>
                    <a:pt x="213" y="0"/>
                    <a:pt x="49" y="133"/>
                    <a:pt x="49" y="297"/>
                  </a:cubicBezTo>
                  <a:cubicBezTo>
                    <a:pt x="49" y="460"/>
                    <a:pt x="213" y="593"/>
                    <a:pt x="417" y="593"/>
                  </a:cubicBezTo>
                  <a:cubicBezTo>
                    <a:pt x="436" y="593"/>
                    <a:pt x="455" y="592"/>
                    <a:pt x="473" y="589"/>
                  </a:cubicBezTo>
                  <a:cubicBezTo>
                    <a:pt x="507" y="646"/>
                    <a:pt x="571" y="685"/>
                    <a:pt x="646" y="690"/>
                  </a:cubicBezTo>
                  <a:cubicBezTo>
                    <a:pt x="626" y="664"/>
                    <a:pt x="615" y="632"/>
                    <a:pt x="615" y="598"/>
                  </a:cubicBezTo>
                  <a:cubicBezTo>
                    <a:pt x="615" y="577"/>
                    <a:pt x="619" y="559"/>
                    <a:pt x="626" y="540"/>
                  </a:cubicBezTo>
                  <a:cubicBezTo>
                    <a:pt x="722" y="487"/>
                    <a:pt x="785" y="398"/>
                    <a:pt x="785" y="297"/>
                  </a:cubicBezTo>
                  <a:close/>
                  <a:moveTo>
                    <a:pt x="30" y="315"/>
                  </a:moveTo>
                  <a:cubicBezTo>
                    <a:pt x="30" y="307"/>
                    <a:pt x="31" y="300"/>
                    <a:pt x="32" y="293"/>
                  </a:cubicBezTo>
                  <a:cubicBezTo>
                    <a:pt x="11" y="324"/>
                    <a:pt x="0" y="359"/>
                    <a:pt x="0" y="396"/>
                  </a:cubicBezTo>
                  <a:cubicBezTo>
                    <a:pt x="0" y="473"/>
                    <a:pt x="48" y="541"/>
                    <a:pt x="121" y="581"/>
                  </a:cubicBezTo>
                  <a:cubicBezTo>
                    <a:pt x="122" y="587"/>
                    <a:pt x="122" y="593"/>
                    <a:pt x="122" y="600"/>
                  </a:cubicBezTo>
                  <a:cubicBezTo>
                    <a:pt x="122" y="625"/>
                    <a:pt x="114" y="649"/>
                    <a:pt x="99" y="669"/>
                  </a:cubicBezTo>
                  <a:cubicBezTo>
                    <a:pt x="146" y="666"/>
                    <a:pt x="187" y="645"/>
                    <a:pt x="214" y="613"/>
                  </a:cubicBezTo>
                  <a:cubicBezTo>
                    <a:pt x="234" y="617"/>
                    <a:pt x="255" y="619"/>
                    <a:pt x="276" y="619"/>
                  </a:cubicBezTo>
                  <a:cubicBezTo>
                    <a:pt x="303" y="619"/>
                    <a:pt x="330" y="616"/>
                    <a:pt x="355" y="609"/>
                  </a:cubicBezTo>
                  <a:cubicBezTo>
                    <a:pt x="172" y="592"/>
                    <a:pt x="30" y="467"/>
                    <a:pt x="30" y="315"/>
                  </a:cubicBezTo>
                  <a:close/>
                  <a:moveTo>
                    <a:pt x="189" y="400"/>
                  </a:moveTo>
                  <a:lnTo>
                    <a:pt x="189" y="219"/>
                  </a:lnTo>
                  <a:lnTo>
                    <a:pt x="257" y="219"/>
                  </a:lnTo>
                  <a:cubicBezTo>
                    <a:pt x="271" y="219"/>
                    <a:pt x="282" y="221"/>
                    <a:pt x="290" y="224"/>
                  </a:cubicBezTo>
                  <a:cubicBezTo>
                    <a:pt x="299" y="228"/>
                    <a:pt x="305" y="234"/>
                    <a:pt x="310" y="241"/>
                  </a:cubicBezTo>
                  <a:cubicBezTo>
                    <a:pt x="315" y="249"/>
                    <a:pt x="317" y="257"/>
                    <a:pt x="317" y="265"/>
                  </a:cubicBezTo>
                  <a:cubicBezTo>
                    <a:pt x="317" y="273"/>
                    <a:pt x="315" y="280"/>
                    <a:pt x="311" y="287"/>
                  </a:cubicBezTo>
                  <a:cubicBezTo>
                    <a:pt x="306" y="294"/>
                    <a:pt x="300" y="300"/>
                    <a:pt x="292" y="304"/>
                  </a:cubicBezTo>
                  <a:cubicBezTo>
                    <a:pt x="303" y="307"/>
                    <a:pt x="311" y="312"/>
                    <a:pt x="317" y="320"/>
                  </a:cubicBezTo>
                  <a:cubicBezTo>
                    <a:pt x="323" y="328"/>
                    <a:pt x="326" y="337"/>
                    <a:pt x="326" y="348"/>
                  </a:cubicBezTo>
                  <a:cubicBezTo>
                    <a:pt x="326" y="356"/>
                    <a:pt x="324" y="364"/>
                    <a:pt x="320" y="371"/>
                  </a:cubicBezTo>
                  <a:cubicBezTo>
                    <a:pt x="317" y="379"/>
                    <a:pt x="312" y="384"/>
                    <a:pt x="307" y="388"/>
                  </a:cubicBezTo>
                  <a:cubicBezTo>
                    <a:pt x="302" y="392"/>
                    <a:pt x="295" y="395"/>
                    <a:pt x="287" y="397"/>
                  </a:cubicBezTo>
                  <a:cubicBezTo>
                    <a:pt x="279" y="399"/>
                    <a:pt x="270" y="400"/>
                    <a:pt x="258" y="400"/>
                  </a:cubicBezTo>
                  <a:lnTo>
                    <a:pt x="189" y="400"/>
                  </a:lnTo>
                  <a:close/>
                  <a:moveTo>
                    <a:pt x="213" y="295"/>
                  </a:moveTo>
                  <a:lnTo>
                    <a:pt x="252" y="295"/>
                  </a:lnTo>
                  <a:cubicBezTo>
                    <a:pt x="263" y="295"/>
                    <a:pt x="270" y="294"/>
                    <a:pt x="275" y="293"/>
                  </a:cubicBezTo>
                  <a:cubicBezTo>
                    <a:pt x="281" y="291"/>
                    <a:pt x="286" y="288"/>
                    <a:pt x="289" y="284"/>
                  </a:cubicBezTo>
                  <a:cubicBezTo>
                    <a:pt x="292" y="280"/>
                    <a:pt x="293" y="274"/>
                    <a:pt x="293" y="268"/>
                  </a:cubicBezTo>
                  <a:cubicBezTo>
                    <a:pt x="293" y="262"/>
                    <a:pt x="292" y="257"/>
                    <a:pt x="289" y="252"/>
                  </a:cubicBezTo>
                  <a:cubicBezTo>
                    <a:pt x="286" y="248"/>
                    <a:pt x="282" y="245"/>
                    <a:pt x="277" y="243"/>
                  </a:cubicBezTo>
                  <a:cubicBezTo>
                    <a:pt x="271" y="241"/>
                    <a:pt x="262" y="240"/>
                    <a:pt x="249" y="240"/>
                  </a:cubicBezTo>
                  <a:lnTo>
                    <a:pt x="213" y="240"/>
                  </a:lnTo>
                  <a:lnTo>
                    <a:pt x="213" y="295"/>
                  </a:lnTo>
                  <a:close/>
                  <a:moveTo>
                    <a:pt x="213" y="379"/>
                  </a:moveTo>
                  <a:lnTo>
                    <a:pt x="258" y="379"/>
                  </a:lnTo>
                  <a:cubicBezTo>
                    <a:pt x="266" y="379"/>
                    <a:pt x="271" y="379"/>
                    <a:pt x="274" y="378"/>
                  </a:cubicBezTo>
                  <a:cubicBezTo>
                    <a:pt x="280" y="377"/>
                    <a:pt x="284" y="375"/>
                    <a:pt x="288" y="373"/>
                  </a:cubicBezTo>
                  <a:cubicBezTo>
                    <a:pt x="292" y="371"/>
                    <a:pt x="295" y="367"/>
                    <a:pt x="297" y="363"/>
                  </a:cubicBezTo>
                  <a:cubicBezTo>
                    <a:pt x="300" y="359"/>
                    <a:pt x="301" y="353"/>
                    <a:pt x="301" y="348"/>
                  </a:cubicBezTo>
                  <a:cubicBezTo>
                    <a:pt x="301" y="341"/>
                    <a:pt x="299" y="335"/>
                    <a:pt x="296" y="330"/>
                  </a:cubicBezTo>
                  <a:cubicBezTo>
                    <a:pt x="292" y="325"/>
                    <a:pt x="287" y="322"/>
                    <a:pt x="281" y="320"/>
                  </a:cubicBezTo>
                  <a:cubicBezTo>
                    <a:pt x="275" y="318"/>
                    <a:pt x="266" y="317"/>
                    <a:pt x="255" y="317"/>
                  </a:cubicBezTo>
                  <a:lnTo>
                    <a:pt x="213" y="317"/>
                  </a:lnTo>
                  <a:lnTo>
                    <a:pt x="213" y="379"/>
                  </a:lnTo>
                  <a:close/>
                  <a:moveTo>
                    <a:pt x="372" y="400"/>
                  </a:moveTo>
                  <a:lnTo>
                    <a:pt x="372" y="219"/>
                  </a:lnTo>
                  <a:lnTo>
                    <a:pt x="440" y="219"/>
                  </a:lnTo>
                  <a:cubicBezTo>
                    <a:pt x="454" y="219"/>
                    <a:pt x="465" y="221"/>
                    <a:pt x="473" y="224"/>
                  </a:cubicBezTo>
                  <a:cubicBezTo>
                    <a:pt x="482" y="228"/>
                    <a:pt x="488" y="234"/>
                    <a:pt x="493" y="241"/>
                  </a:cubicBezTo>
                  <a:cubicBezTo>
                    <a:pt x="498" y="249"/>
                    <a:pt x="500" y="257"/>
                    <a:pt x="500" y="265"/>
                  </a:cubicBezTo>
                  <a:cubicBezTo>
                    <a:pt x="500" y="273"/>
                    <a:pt x="498" y="280"/>
                    <a:pt x="494" y="287"/>
                  </a:cubicBezTo>
                  <a:cubicBezTo>
                    <a:pt x="489" y="294"/>
                    <a:pt x="483" y="300"/>
                    <a:pt x="475" y="304"/>
                  </a:cubicBezTo>
                  <a:cubicBezTo>
                    <a:pt x="486" y="307"/>
                    <a:pt x="494" y="312"/>
                    <a:pt x="500" y="320"/>
                  </a:cubicBezTo>
                  <a:cubicBezTo>
                    <a:pt x="506" y="328"/>
                    <a:pt x="509" y="337"/>
                    <a:pt x="509" y="348"/>
                  </a:cubicBezTo>
                  <a:cubicBezTo>
                    <a:pt x="509" y="356"/>
                    <a:pt x="507" y="364"/>
                    <a:pt x="503" y="371"/>
                  </a:cubicBezTo>
                  <a:cubicBezTo>
                    <a:pt x="500" y="379"/>
                    <a:pt x="495" y="384"/>
                    <a:pt x="490" y="388"/>
                  </a:cubicBezTo>
                  <a:cubicBezTo>
                    <a:pt x="485" y="392"/>
                    <a:pt x="478" y="395"/>
                    <a:pt x="470" y="397"/>
                  </a:cubicBezTo>
                  <a:cubicBezTo>
                    <a:pt x="462" y="399"/>
                    <a:pt x="453" y="400"/>
                    <a:pt x="441" y="400"/>
                  </a:cubicBezTo>
                  <a:lnTo>
                    <a:pt x="372" y="400"/>
                  </a:lnTo>
                  <a:close/>
                  <a:moveTo>
                    <a:pt x="396" y="295"/>
                  </a:moveTo>
                  <a:lnTo>
                    <a:pt x="435" y="295"/>
                  </a:lnTo>
                  <a:cubicBezTo>
                    <a:pt x="446" y="295"/>
                    <a:pt x="453" y="294"/>
                    <a:pt x="458" y="293"/>
                  </a:cubicBezTo>
                  <a:cubicBezTo>
                    <a:pt x="464" y="291"/>
                    <a:pt x="469" y="288"/>
                    <a:pt x="472" y="284"/>
                  </a:cubicBezTo>
                  <a:cubicBezTo>
                    <a:pt x="475" y="280"/>
                    <a:pt x="476" y="274"/>
                    <a:pt x="476" y="268"/>
                  </a:cubicBezTo>
                  <a:cubicBezTo>
                    <a:pt x="476" y="262"/>
                    <a:pt x="475" y="257"/>
                    <a:pt x="472" y="252"/>
                  </a:cubicBezTo>
                  <a:cubicBezTo>
                    <a:pt x="469" y="248"/>
                    <a:pt x="465" y="245"/>
                    <a:pt x="460" y="243"/>
                  </a:cubicBezTo>
                  <a:cubicBezTo>
                    <a:pt x="454" y="241"/>
                    <a:pt x="445" y="240"/>
                    <a:pt x="432" y="240"/>
                  </a:cubicBezTo>
                  <a:lnTo>
                    <a:pt x="396" y="240"/>
                  </a:lnTo>
                  <a:lnTo>
                    <a:pt x="396" y="295"/>
                  </a:lnTo>
                  <a:close/>
                  <a:moveTo>
                    <a:pt x="396" y="379"/>
                  </a:moveTo>
                  <a:lnTo>
                    <a:pt x="441" y="379"/>
                  </a:lnTo>
                  <a:cubicBezTo>
                    <a:pt x="449" y="379"/>
                    <a:pt x="454" y="379"/>
                    <a:pt x="457" y="378"/>
                  </a:cubicBezTo>
                  <a:cubicBezTo>
                    <a:pt x="463" y="377"/>
                    <a:pt x="467" y="375"/>
                    <a:pt x="471" y="373"/>
                  </a:cubicBezTo>
                  <a:cubicBezTo>
                    <a:pt x="475" y="371"/>
                    <a:pt x="478" y="367"/>
                    <a:pt x="480" y="363"/>
                  </a:cubicBezTo>
                  <a:cubicBezTo>
                    <a:pt x="483" y="359"/>
                    <a:pt x="484" y="353"/>
                    <a:pt x="484" y="348"/>
                  </a:cubicBezTo>
                  <a:cubicBezTo>
                    <a:pt x="484" y="341"/>
                    <a:pt x="482" y="335"/>
                    <a:pt x="479" y="330"/>
                  </a:cubicBezTo>
                  <a:cubicBezTo>
                    <a:pt x="475" y="325"/>
                    <a:pt x="470" y="322"/>
                    <a:pt x="464" y="320"/>
                  </a:cubicBezTo>
                  <a:cubicBezTo>
                    <a:pt x="458" y="318"/>
                    <a:pt x="449" y="317"/>
                    <a:pt x="438" y="317"/>
                  </a:cubicBezTo>
                  <a:lnTo>
                    <a:pt x="396" y="317"/>
                  </a:lnTo>
                  <a:lnTo>
                    <a:pt x="396" y="379"/>
                  </a:lnTo>
                  <a:close/>
                  <a:moveTo>
                    <a:pt x="548" y="342"/>
                  </a:moveTo>
                  <a:lnTo>
                    <a:pt x="570" y="340"/>
                  </a:lnTo>
                  <a:cubicBezTo>
                    <a:pt x="571" y="349"/>
                    <a:pt x="574" y="357"/>
                    <a:pt x="578" y="362"/>
                  </a:cubicBezTo>
                  <a:cubicBezTo>
                    <a:pt x="582" y="368"/>
                    <a:pt x="588" y="373"/>
                    <a:pt x="596" y="376"/>
                  </a:cubicBezTo>
                  <a:cubicBezTo>
                    <a:pt x="604" y="380"/>
                    <a:pt x="614" y="382"/>
                    <a:pt x="624" y="382"/>
                  </a:cubicBezTo>
                  <a:cubicBezTo>
                    <a:pt x="633" y="382"/>
                    <a:pt x="641" y="380"/>
                    <a:pt x="648" y="378"/>
                  </a:cubicBezTo>
                  <a:cubicBezTo>
                    <a:pt x="655" y="375"/>
                    <a:pt x="660" y="371"/>
                    <a:pt x="664" y="367"/>
                  </a:cubicBezTo>
                  <a:cubicBezTo>
                    <a:pt x="667" y="362"/>
                    <a:pt x="669" y="357"/>
                    <a:pt x="669" y="351"/>
                  </a:cubicBezTo>
                  <a:cubicBezTo>
                    <a:pt x="669" y="345"/>
                    <a:pt x="667" y="340"/>
                    <a:pt x="664" y="336"/>
                  </a:cubicBezTo>
                  <a:cubicBezTo>
                    <a:pt x="661" y="332"/>
                    <a:pt x="655" y="328"/>
                    <a:pt x="648" y="325"/>
                  </a:cubicBezTo>
                  <a:cubicBezTo>
                    <a:pt x="643" y="324"/>
                    <a:pt x="632" y="321"/>
                    <a:pt x="615" y="317"/>
                  </a:cubicBezTo>
                  <a:cubicBezTo>
                    <a:pt x="599" y="313"/>
                    <a:pt x="587" y="309"/>
                    <a:pt x="580" y="305"/>
                  </a:cubicBezTo>
                  <a:cubicBezTo>
                    <a:pt x="572" y="301"/>
                    <a:pt x="565" y="295"/>
                    <a:pt x="561" y="288"/>
                  </a:cubicBezTo>
                  <a:cubicBezTo>
                    <a:pt x="557" y="282"/>
                    <a:pt x="555" y="274"/>
                    <a:pt x="555" y="266"/>
                  </a:cubicBezTo>
                  <a:cubicBezTo>
                    <a:pt x="555" y="257"/>
                    <a:pt x="557" y="248"/>
                    <a:pt x="562" y="240"/>
                  </a:cubicBezTo>
                  <a:cubicBezTo>
                    <a:pt x="568" y="232"/>
                    <a:pt x="575" y="226"/>
                    <a:pt x="585" y="222"/>
                  </a:cubicBezTo>
                  <a:cubicBezTo>
                    <a:pt x="595" y="218"/>
                    <a:pt x="606" y="216"/>
                    <a:pt x="618" y="216"/>
                  </a:cubicBezTo>
                  <a:cubicBezTo>
                    <a:pt x="632" y="216"/>
                    <a:pt x="644" y="218"/>
                    <a:pt x="654" y="222"/>
                  </a:cubicBezTo>
                  <a:cubicBezTo>
                    <a:pt x="664" y="227"/>
                    <a:pt x="672" y="233"/>
                    <a:pt x="678" y="241"/>
                  </a:cubicBezTo>
                  <a:cubicBezTo>
                    <a:pt x="683" y="250"/>
                    <a:pt x="686" y="259"/>
                    <a:pt x="687" y="270"/>
                  </a:cubicBezTo>
                  <a:lnTo>
                    <a:pt x="664" y="272"/>
                  </a:lnTo>
                  <a:cubicBezTo>
                    <a:pt x="662" y="260"/>
                    <a:pt x="658" y="252"/>
                    <a:pt x="651" y="246"/>
                  </a:cubicBezTo>
                  <a:cubicBezTo>
                    <a:pt x="644" y="240"/>
                    <a:pt x="633" y="237"/>
                    <a:pt x="619" y="237"/>
                  </a:cubicBezTo>
                  <a:cubicBezTo>
                    <a:pt x="605" y="237"/>
                    <a:pt x="594" y="240"/>
                    <a:pt x="588" y="245"/>
                  </a:cubicBezTo>
                  <a:cubicBezTo>
                    <a:pt x="581" y="250"/>
                    <a:pt x="578" y="257"/>
                    <a:pt x="578" y="264"/>
                  </a:cubicBezTo>
                  <a:cubicBezTo>
                    <a:pt x="578" y="271"/>
                    <a:pt x="580" y="276"/>
                    <a:pt x="585" y="280"/>
                  </a:cubicBezTo>
                  <a:cubicBezTo>
                    <a:pt x="589" y="284"/>
                    <a:pt x="601" y="289"/>
                    <a:pt x="621" y="293"/>
                  </a:cubicBezTo>
                  <a:cubicBezTo>
                    <a:pt x="640" y="298"/>
                    <a:pt x="654" y="301"/>
                    <a:pt x="661" y="305"/>
                  </a:cubicBezTo>
                  <a:cubicBezTo>
                    <a:pt x="672" y="310"/>
                    <a:pt x="679" y="316"/>
                    <a:pt x="685" y="323"/>
                  </a:cubicBezTo>
                  <a:cubicBezTo>
                    <a:pt x="690" y="331"/>
                    <a:pt x="692" y="339"/>
                    <a:pt x="692" y="349"/>
                  </a:cubicBezTo>
                  <a:cubicBezTo>
                    <a:pt x="692" y="359"/>
                    <a:pt x="689" y="368"/>
                    <a:pt x="684" y="376"/>
                  </a:cubicBezTo>
                  <a:cubicBezTo>
                    <a:pt x="678" y="385"/>
                    <a:pt x="670" y="391"/>
                    <a:pt x="660" y="396"/>
                  </a:cubicBezTo>
                  <a:cubicBezTo>
                    <a:pt x="650" y="401"/>
                    <a:pt x="638" y="403"/>
                    <a:pt x="625" y="403"/>
                  </a:cubicBezTo>
                  <a:cubicBezTo>
                    <a:pt x="609" y="403"/>
                    <a:pt x="595" y="401"/>
                    <a:pt x="584" y="396"/>
                  </a:cubicBezTo>
                  <a:cubicBezTo>
                    <a:pt x="573" y="391"/>
                    <a:pt x="564" y="384"/>
                    <a:pt x="558" y="375"/>
                  </a:cubicBezTo>
                  <a:cubicBezTo>
                    <a:pt x="551" y="365"/>
                    <a:pt x="548" y="354"/>
                    <a:pt x="548" y="342"/>
                  </a:cubicBezTo>
                  <a:close/>
                </a:path>
              </a:pathLst>
            </a:custGeom>
            <a:solidFill>
              <a:srgbClr val="FFFFFF"/>
            </a:solidFill>
            <a:ln w="9525">
              <a:noFill/>
              <a:round/>
              <a:headEnd/>
              <a:tailEnd/>
            </a:ln>
          </p:spPr>
          <p:txBody>
            <a:bodyPr/>
            <a:lstStyle/>
            <a:p>
              <a:endParaRPr lang="zh-CN" altLang="en-US"/>
            </a:p>
          </p:txBody>
        </p:sp>
      </p:grpSp>
      <p:grpSp>
        <p:nvGrpSpPr>
          <p:cNvPr id="22" name="组合 21"/>
          <p:cNvGrpSpPr>
            <a:grpSpLocks/>
          </p:cNvGrpSpPr>
          <p:nvPr/>
        </p:nvGrpSpPr>
        <p:grpSpPr bwMode="auto">
          <a:xfrm>
            <a:off x="877888" y="2946400"/>
            <a:ext cx="1939925" cy="1939925"/>
            <a:chOff x="877888" y="2946400"/>
            <a:chExt cx="1939925" cy="1939925"/>
          </a:xfrm>
        </p:grpSpPr>
        <p:sp>
          <p:nvSpPr>
            <p:cNvPr id="23" name="Oval 5"/>
            <p:cNvSpPr>
              <a:spLocks noChangeArrowheads="1"/>
            </p:cNvSpPr>
            <p:nvPr/>
          </p:nvSpPr>
          <p:spPr bwMode="auto">
            <a:xfrm>
              <a:off x="877888" y="2946400"/>
              <a:ext cx="1939925" cy="1939925"/>
            </a:xfrm>
            <a:prstGeom prst="ellipse">
              <a:avLst/>
            </a:prstGeom>
            <a:solidFill>
              <a:schemeClr val="tx1">
                <a:lumMod val="65000"/>
                <a:lumOff val="35000"/>
              </a:schemeClr>
            </a:solidFill>
            <a:ln>
              <a:noFill/>
            </a:ln>
          </p:spPr>
          <p:txBody>
            <a:bodyPr/>
            <a:lstStyle/>
            <a:p>
              <a:pPr eaLnBrk="1" hangingPunct="1">
                <a:buFont typeface="Arial" panose="020B0604020202020204" pitchFamily="34" charset="0"/>
                <a:buNone/>
                <a:defRPr/>
              </a:pPr>
              <a:endParaRPr lang="zh-CN" altLang="en-US">
                <a:latin typeface="微软雅黑" panose="020B0503020204020204" pitchFamily="34" charset="-122"/>
                <a:ea typeface="微软雅黑" panose="020B0503020204020204" pitchFamily="34" charset="-122"/>
              </a:endParaRPr>
            </a:p>
          </p:txBody>
        </p:sp>
        <p:sp>
          <p:nvSpPr>
            <p:cNvPr id="25620" name="TextBox 23"/>
            <p:cNvSpPr txBox="1">
              <a:spLocks noChangeArrowheads="1"/>
            </p:cNvSpPr>
            <p:nvPr/>
          </p:nvSpPr>
          <p:spPr bwMode="auto">
            <a:xfrm>
              <a:off x="1078684" y="3193087"/>
              <a:ext cx="1538332" cy="1446550"/>
            </a:xfrm>
            <a:prstGeom prst="rect">
              <a:avLst/>
            </a:prstGeom>
            <a:noFill/>
            <a:ln w="9525">
              <a:noFill/>
              <a:miter lim="800000"/>
              <a:headEnd/>
              <a:tailEnd/>
            </a:ln>
          </p:spPr>
          <p:txBody>
            <a:bodyPr>
              <a:spAutoFit/>
            </a:bodyPr>
            <a:lstStyle/>
            <a:p>
              <a:pPr algn="ctr" eaLnBrk="1" hangingPunct="1">
                <a:buFont typeface="Arial" pitchFamily="34" charset="0"/>
                <a:buNone/>
              </a:pPr>
              <a:r>
                <a:rPr lang="zh-CN" altLang="en-US" sz="4400" b="1">
                  <a:solidFill>
                    <a:schemeClr val="bg1"/>
                  </a:solidFill>
                  <a:latin typeface="微软雅黑" pitchFamily="34" charset="-122"/>
                  <a:ea typeface="微软雅黑" pitchFamily="34" charset="-122"/>
                </a:rPr>
                <a:t>网络营销</a:t>
              </a:r>
            </a:p>
          </p:txBody>
        </p:sp>
      </p:grpSp>
      <p:sp>
        <p:nvSpPr>
          <p:cNvPr id="25" name="TextBox 24"/>
          <p:cNvSpPr txBox="1">
            <a:spLocks noChangeArrowheads="1"/>
          </p:cNvSpPr>
          <p:nvPr/>
        </p:nvSpPr>
        <p:spPr bwMode="auto">
          <a:xfrm>
            <a:off x="3578225" y="1258888"/>
            <a:ext cx="1997075" cy="369887"/>
          </a:xfrm>
          <a:prstGeom prst="rect">
            <a:avLst/>
          </a:prstGeom>
          <a:noFill/>
          <a:ln w="9525">
            <a:noFill/>
            <a:miter lim="800000"/>
            <a:headEnd/>
            <a:tailEnd/>
          </a:ln>
        </p:spPr>
        <p:txBody>
          <a:bodyPr>
            <a:spAutoFit/>
          </a:bodyPr>
          <a:lstStyle/>
          <a:p>
            <a:pPr eaLnBrk="1" hangingPunct="1">
              <a:buFont typeface="Arial" pitchFamily="34" charset="0"/>
              <a:buNone/>
            </a:pPr>
            <a:r>
              <a:rPr lang="en-US" altLang="zh-CN" b="1">
                <a:solidFill>
                  <a:srgbClr val="2C3637"/>
                </a:solidFill>
                <a:latin typeface="微软雅黑" pitchFamily="34" charset="-122"/>
                <a:ea typeface="微软雅黑" pitchFamily="34" charset="-122"/>
              </a:rPr>
              <a:t>QQ</a:t>
            </a:r>
            <a:r>
              <a:rPr lang="zh-CN" altLang="en-US" b="1">
                <a:solidFill>
                  <a:srgbClr val="2C3637"/>
                </a:solidFill>
                <a:latin typeface="微软雅黑" pitchFamily="34" charset="-122"/>
                <a:ea typeface="微软雅黑" pitchFamily="34" charset="-122"/>
              </a:rPr>
              <a:t>空间</a:t>
            </a:r>
          </a:p>
        </p:txBody>
      </p:sp>
      <p:sp>
        <p:nvSpPr>
          <p:cNvPr id="26" name="TextBox 25"/>
          <p:cNvSpPr txBox="1">
            <a:spLocks noChangeArrowheads="1"/>
          </p:cNvSpPr>
          <p:nvPr/>
        </p:nvSpPr>
        <p:spPr bwMode="auto">
          <a:xfrm>
            <a:off x="3640138" y="1617663"/>
            <a:ext cx="7351712" cy="584200"/>
          </a:xfrm>
          <a:prstGeom prst="rect">
            <a:avLst/>
          </a:prstGeom>
          <a:noFill/>
          <a:ln w="9525">
            <a:noFill/>
            <a:miter lim="800000"/>
            <a:headEnd/>
            <a:tailEnd/>
          </a:ln>
        </p:spPr>
        <p:txBody>
          <a:bodyPr>
            <a:spAutoFit/>
          </a:bodyPr>
          <a:lstStyle/>
          <a:p>
            <a:pPr eaLnBrk="1" hangingPunct="1">
              <a:buFont typeface="Arial" pitchFamily="34" charset="0"/>
              <a:buNone/>
            </a:pPr>
            <a:r>
              <a:rPr lang="zh-CN" altLang="en-US" sz="1600">
                <a:solidFill>
                  <a:srgbClr val="2C3637"/>
                </a:solidFill>
                <a:latin typeface="微软雅黑" pitchFamily="34" charset="-122"/>
                <a:ea typeface="微软雅黑" pitchFamily="34" charset="-122"/>
              </a:rPr>
              <a:t>利用</a:t>
            </a:r>
            <a:r>
              <a:rPr lang="en-US" altLang="zh-CN" sz="1600">
                <a:solidFill>
                  <a:srgbClr val="2C3637"/>
                </a:solidFill>
                <a:latin typeface="微软雅黑" pitchFamily="34" charset="-122"/>
                <a:ea typeface="微软雅黑" pitchFamily="34" charset="-122"/>
              </a:rPr>
              <a:t>QQ</a:t>
            </a:r>
            <a:r>
              <a:rPr lang="zh-CN" altLang="en-US" sz="1600">
                <a:solidFill>
                  <a:srgbClr val="2C3637"/>
                </a:solidFill>
                <a:latin typeface="微软雅黑" pitchFamily="34" charset="-122"/>
                <a:ea typeface="微软雅黑" pitchFamily="34" charset="-122"/>
              </a:rPr>
              <a:t>空间来进行朋友圈间的传播，达到广告目的。利用</a:t>
            </a:r>
            <a:r>
              <a:rPr lang="en-US" altLang="zh-CN" sz="1600">
                <a:solidFill>
                  <a:srgbClr val="2C3637"/>
                </a:solidFill>
                <a:latin typeface="微软雅黑" pitchFamily="34" charset="-122"/>
                <a:ea typeface="微软雅黑" pitchFamily="34" charset="-122"/>
              </a:rPr>
              <a:t>QQ</a:t>
            </a:r>
            <a:r>
              <a:rPr lang="zh-CN" altLang="en-US" sz="1600">
                <a:solidFill>
                  <a:srgbClr val="2C3637"/>
                </a:solidFill>
                <a:latin typeface="微软雅黑" pitchFamily="34" charset="-122"/>
                <a:ea typeface="微软雅黑" pitchFamily="34" charset="-122"/>
              </a:rPr>
              <a:t>空间来进行朋友圈间的传播，达到广告目的。利用</a:t>
            </a:r>
            <a:r>
              <a:rPr lang="en-US" altLang="zh-CN" sz="1600">
                <a:solidFill>
                  <a:srgbClr val="2C3637"/>
                </a:solidFill>
                <a:latin typeface="微软雅黑" pitchFamily="34" charset="-122"/>
                <a:ea typeface="微软雅黑" pitchFamily="34" charset="-122"/>
              </a:rPr>
              <a:t>QQ</a:t>
            </a:r>
            <a:r>
              <a:rPr lang="zh-CN" altLang="en-US" sz="1600">
                <a:solidFill>
                  <a:srgbClr val="2C3637"/>
                </a:solidFill>
                <a:latin typeface="微软雅黑" pitchFamily="34" charset="-122"/>
                <a:ea typeface="微软雅黑" pitchFamily="34" charset="-122"/>
              </a:rPr>
              <a:t>空间来进行朋友圈间的传播，达到广告目的。</a:t>
            </a:r>
          </a:p>
        </p:txBody>
      </p:sp>
      <p:sp>
        <p:nvSpPr>
          <p:cNvPr id="27" name="TextBox 26"/>
          <p:cNvSpPr txBox="1">
            <a:spLocks noChangeArrowheads="1"/>
          </p:cNvSpPr>
          <p:nvPr/>
        </p:nvSpPr>
        <p:spPr bwMode="auto">
          <a:xfrm>
            <a:off x="3578225" y="5364163"/>
            <a:ext cx="1997075" cy="368300"/>
          </a:xfrm>
          <a:prstGeom prst="rect">
            <a:avLst/>
          </a:prstGeom>
          <a:noFill/>
          <a:ln w="9525">
            <a:noFill/>
            <a:miter lim="800000"/>
            <a:headEnd/>
            <a:tailEnd/>
          </a:ln>
        </p:spPr>
        <p:txBody>
          <a:bodyPr>
            <a:spAutoFit/>
          </a:bodyPr>
          <a:lstStyle/>
          <a:p>
            <a:pPr eaLnBrk="1" hangingPunct="1">
              <a:buFont typeface="Arial" pitchFamily="34" charset="0"/>
              <a:buNone/>
            </a:pPr>
            <a:r>
              <a:rPr lang="zh-CN" altLang="en-US" b="1">
                <a:solidFill>
                  <a:srgbClr val="2C3637"/>
                </a:solidFill>
                <a:latin typeface="微软雅黑" pitchFamily="34" charset="-122"/>
                <a:ea typeface="微软雅黑" pitchFamily="34" charset="-122"/>
              </a:rPr>
              <a:t>本地论坛社区</a:t>
            </a:r>
          </a:p>
        </p:txBody>
      </p:sp>
      <p:sp>
        <p:nvSpPr>
          <p:cNvPr id="28" name="TextBox 27"/>
          <p:cNvSpPr txBox="1">
            <a:spLocks noChangeArrowheads="1"/>
          </p:cNvSpPr>
          <p:nvPr/>
        </p:nvSpPr>
        <p:spPr bwMode="auto">
          <a:xfrm>
            <a:off x="3640138" y="5670550"/>
            <a:ext cx="7351712" cy="585788"/>
          </a:xfrm>
          <a:prstGeom prst="rect">
            <a:avLst/>
          </a:prstGeom>
          <a:noFill/>
          <a:ln w="9525">
            <a:noFill/>
            <a:miter lim="800000"/>
            <a:headEnd/>
            <a:tailEnd/>
          </a:ln>
        </p:spPr>
        <p:txBody>
          <a:bodyPr>
            <a:spAutoFit/>
          </a:bodyPr>
          <a:lstStyle/>
          <a:p>
            <a:pPr eaLnBrk="1" hangingPunct="1">
              <a:buFont typeface="Arial" pitchFamily="34" charset="0"/>
              <a:buNone/>
            </a:pPr>
            <a:r>
              <a:rPr lang="zh-CN" altLang="en-US" sz="1600">
                <a:solidFill>
                  <a:srgbClr val="2C3637"/>
                </a:solidFill>
                <a:latin typeface="微软雅黑" pitchFamily="34" charset="-122"/>
                <a:ea typeface="微软雅黑" pitchFamily="34" charset="-122"/>
              </a:rPr>
              <a:t>利用</a:t>
            </a:r>
            <a:r>
              <a:rPr lang="en-US" altLang="zh-CN" sz="1600">
                <a:solidFill>
                  <a:srgbClr val="2C3637"/>
                </a:solidFill>
                <a:latin typeface="微软雅黑" pitchFamily="34" charset="-122"/>
                <a:ea typeface="微软雅黑" pitchFamily="34" charset="-122"/>
              </a:rPr>
              <a:t>QQ</a:t>
            </a:r>
            <a:r>
              <a:rPr lang="zh-CN" altLang="en-US" sz="1600">
                <a:solidFill>
                  <a:srgbClr val="2C3637"/>
                </a:solidFill>
                <a:latin typeface="微软雅黑" pitchFamily="34" charset="-122"/>
                <a:ea typeface="微软雅黑" pitchFamily="34" charset="-122"/>
              </a:rPr>
              <a:t>空间来进行朋友圈间的传播，达到广告目的。利用</a:t>
            </a:r>
            <a:r>
              <a:rPr lang="en-US" altLang="zh-CN" sz="1600">
                <a:solidFill>
                  <a:srgbClr val="2C3637"/>
                </a:solidFill>
                <a:latin typeface="微软雅黑" pitchFamily="34" charset="-122"/>
                <a:ea typeface="微软雅黑" pitchFamily="34" charset="-122"/>
              </a:rPr>
              <a:t>QQ</a:t>
            </a:r>
            <a:r>
              <a:rPr lang="zh-CN" altLang="en-US" sz="1600">
                <a:solidFill>
                  <a:srgbClr val="2C3637"/>
                </a:solidFill>
                <a:latin typeface="微软雅黑" pitchFamily="34" charset="-122"/>
                <a:ea typeface="微软雅黑" pitchFamily="34" charset="-122"/>
              </a:rPr>
              <a:t>空间来进行朋友圈间的传播，达到广告目的。利用</a:t>
            </a:r>
            <a:r>
              <a:rPr lang="en-US" altLang="zh-CN" sz="1600">
                <a:solidFill>
                  <a:srgbClr val="2C3637"/>
                </a:solidFill>
                <a:latin typeface="微软雅黑" pitchFamily="34" charset="-122"/>
                <a:ea typeface="微软雅黑" pitchFamily="34" charset="-122"/>
              </a:rPr>
              <a:t>QQ</a:t>
            </a:r>
            <a:r>
              <a:rPr lang="zh-CN" altLang="en-US" sz="1600">
                <a:solidFill>
                  <a:srgbClr val="2C3637"/>
                </a:solidFill>
                <a:latin typeface="微软雅黑" pitchFamily="34" charset="-122"/>
                <a:ea typeface="微软雅黑" pitchFamily="34" charset="-122"/>
              </a:rPr>
              <a:t>空间来进行朋友圈间的传播，达到广告目的。</a:t>
            </a:r>
          </a:p>
        </p:txBody>
      </p:sp>
      <p:sp>
        <p:nvSpPr>
          <p:cNvPr id="29" name="TextBox 28"/>
          <p:cNvSpPr txBox="1">
            <a:spLocks noChangeArrowheads="1"/>
          </p:cNvSpPr>
          <p:nvPr/>
        </p:nvSpPr>
        <p:spPr bwMode="auto">
          <a:xfrm>
            <a:off x="4083050" y="3933825"/>
            <a:ext cx="1997075" cy="368300"/>
          </a:xfrm>
          <a:prstGeom prst="rect">
            <a:avLst/>
          </a:prstGeom>
          <a:noFill/>
          <a:ln w="9525">
            <a:noFill/>
            <a:miter lim="800000"/>
            <a:headEnd/>
            <a:tailEnd/>
          </a:ln>
        </p:spPr>
        <p:txBody>
          <a:bodyPr>
            <a:spAutoFit/>
          </a:bodyPr>
          <a:lstStyle/>
          <a:p>
            <a:pPr eaLnBrk="1" hangingPunct="1">
              <a:buFont typeface="Arial" pitchFamily="34" charset="0"/>
              <a:buNone/>
            </a:pPr>
            <a:r>
              <a:rPr lang="zh-CN" altLang="en-US" b="1">
                <a:solidFill>
                  <a:srgbClr val="2C3637"/>
                </a:solidFill>
                <a:latin typeface="微软雅黑" pitchFamily="34" charset="-122"/>
                <a:ea typeface="微软雅黑" pitchFamily="34" charset="-122"/>
              </a:rPr>
              <a:t>微博营销</a:t>
            </a:r>
          </a:p>
        </p:txBody>
      </p:sp>
      <p:sp>
        <p:nvSpPr>
          <p:cNvPr id="30" name="TextBox 29"/>
          <p:cNvSpPr txBox="1">
            <a:spLocks noChangeArrowheads="1"/>
          </p:cNvSpPr>
          <p:nvPr/>
        </p:nvSpPr>
        <p:spPr bwMode="auto">
          <a:xfrm>
            <a:off x="4144963" y="4240213"/>
            <a:ext cx="7351712" cy="831850"/>
          </a:xfrm>
          <a:prstGeom prst="rect">
            <a:avLst/>
          </a:prstGeom>
          <a:noFill/>
          <a:ln w="9525">
            <a:noFill/>
            <a:miter lim="800000"/>
            <a:headEnd/>
            <a:tailEnd/>
          </a:ln>
        </p:spPr>
        <p:txBody>
          <a:bodyPr>
            <a:spAutoFit/>
          </a:bodyPr>
          <a:lstStyle/>
          <a:p>
            <a:pPr eaLnBrk="1" hangingPunct="1">
              <a:buFont typeface="Arial" pitchFamily="34" charset="0"/>
              <a:buNone/>
            </a:pPr>
            <a:r>
              <a:rPr lang="zh-CN" altLang="en-US" sz="1600">
                <a:solidFill>
                  <a:srgbClr val="2C3637"/>
                </a:solidFill>
                <a:latin typeface="微软雅黑" pitchFamily="34" charset="-122"/>
                <a:ea typeface="微软雅黑" pitchFamily="34" charset="-122"/>
              </a:rPr>
              <a:t>利用新浪微博来进行传播利用新浪微博来进行传播利用新浪微博来进行传播，利用新浪微博来进行传播利用新浪微博来进行传播利用新浪微博来进行传播，利用新浪微博来进行传播利用新浪微博来进行传播利用新浪微博来进行传播。</a:t>
            </a:r>
          </a:p>
        </p:txBody>
      </p:sp>
      <p:sp>
        <p:nvSpPr>
          <p:cNvPr id="31" name="TextBox 30"/>
          <p:cNvSpPr txBox="1">
            <a:spLocks noChangeArrowheads="1"/>
          </p:cNvSpPr>
          <p:nvPr/>
        </p:nvSpPr>
        <p:spPr bwMode="auto">
          <a:xfrm>
            <a:off x="4083050" y="2500313"/>
            <a:ext cx="1997075" cy="368300"/>
          </a:xfrm>
          <a:prstGeom prst="rect">
            <a:avLst/>
          </a:prstGeom>
          <a:noFill/>
          <a:ln w="9525">
            <a:noFill/>
            <a:miter lim="800000"/>
            <a:headEnd/>
            <a:tailEnd/>
          </a:ln>
        </p:spPr>
        <p:txBody>
          <a:bodyPr>
            <a:spAutoFit/>
          </a:bodyPr>
          <a:lstStyle/>
          <a:p>
            <a:pPr eaLnBrk="1" hangingPunct="1">
              <a:buFont typeface="Arial" pitchFamily="34" charset="0"/>
              <a:buNone/>
            </a:pPr>
            <a:r>
              <a:rPr lang="zh-CN" altLang="en-US" b="1">
                <a:solidFill>
                  <a:srgbClr val="2C3637"/>
                </a:solidFill>
                <a:latin typeface="微软雅黑" pitchFamily="34" charset="-122"/>
                <a:ea typeface="微软雅黑" pitchFamily="34" charset="-122"/>
              </a:rPr>
              <a:t>微信营销</a:t>
            </a:r>
          </a:p>
        </p:txBody>
      </p:sp>
      <p:sp>
        <p:nvSpPr>
          <p:cNvPr id="32" name="TextBox 31"/>
          <p:cNvSpPr txBox="1">
            <a:spLocks noChangeArrowheads="1"/>
          </p:cNvSpPr>
          <p:nvPr/>
        </p:nvSpPr>
        <p:spPr bwMode="auto">
          <a:xfrm>
            <a:off x="4144963" y="2806700"/>
            <a:ext cx="7351712" cy="585788"/>
          </a:xfrm>
          <a:prstGeom prst="rect">
            <a:avLst/>
          </a:prstGeom>
          <a:noFill/>
          <a:ln w="9525">
            <a:noFill/>
            <a:miter lim="800000"/>
            <a:headEnd/>
            <a:tailEnd/>
          </a:ln>
        </p:spPr>
        <p:txBody>
          <a:bodyPr>
            <a:spAutoFit/>
          </a:bodyPr>
          <a:lstStyle/>
          <a:p>
            <a:pPr eaLnBrk="1" hangingPunct="1">
              <a:buFont typeface="Arial" pitchFamily="34" charset="0"/>
              <a:buNone/>
            </a:pPr>
            <a:r>
              <a:rPr lang="zh-CN" altLang="en-US" sz="1600">
                <a:solidFill>
                  <a:srgbClr val="2C3637"/>
                </a:solidFill>
                <a:latin typeface="微软雅黑" pitchFamily="34" charset="-122"/>
                <a:ea typeface="微软雅黑" pitchFamily="34" charset="-122"/>
              </a:rPr>
              <a:t>利用微信朋友圈间的传播，达到广告目的。利用微信朋友圈间的传播，达到广告目的，利用微信朋友圈间的传播，达到广告目。</a:t>
            </a:r>
          </a:p>
        </p:txBody>
      </p:sp>
      <p:grpSp>
        <p:nvGrpSpPr>
          <p:cNvPr id="25615" name="组合 32"/>
          <p:cNvGrpSpPr>
            <a:grpSpLocks/>
          </p:cNvGrpSpPr>
          <p:nvPr/>
        </p:nvGrpSpPr>
        <p:grpSpPr bwMode="auto">
          <a:xfrm>
            <a:off x="0" y="274638"/>
            <a:ext cx="12192000" cy="609600"/>
            <a:chOff x="0" y="274638"/>
            <a:chExt cx="12192000" cy="609600"/>
          </a:xfrm>
        </p:grpSpPr>
        <p:sp>
          <p:nvSpPr>
            <p:cNvPr id="25616" name="圆角矩形 29"/>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5617" name="圆角矩形 30"/>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5618" name="文本框 31"/>
            <p:cNvSpPr>
              <a:spLocks noChangeArrowheads="1"/>
            </p:cNvSpPr>
            <p:nvPr/>
          </p:nvSpPr>
          <p:spPr bwMode="auto">
            <a:xfrm>
              <a:off x="358775" y="274638"/>
              <a:ext cx="2936875" cy="584200"/>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3200">
                  <a:solidFill>
                    <a:srgbClr val="595959"/>
                  </a:solidFill>
                  <a:latin typeface="Calibri" pitchFamily="34" charset="0"/>
                  <a:cs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52" presetClass="entr" presetSubtype="0" fill="hold" nodeType="afterEffect">
                                  <p:stCondLst>
                                    <p:cond delay="0"/>
                                  </p:stCondLst>
                                  <p:childTnLst>
                                    <p:set>
                                      <p:cBhvr>
                                        <p:cTn id="6" dur="1" fill="hold">
                                          <p:stCondLst>
                                            <p:cond delay="0"/>
                                          </p:stCondLst>
                                        </p:cTn>
                                        <p:tgtEl>
                                          <p:spTgt spid="22"/>
                                        </p:tgtEl>
                                        <p:attrNameLst>
                                          <p:attrName>style.visibility</p:attrName>
                                        </p:attrNameLst>
                                      </p:cBhvr>
                                      <p:to>
                                        <p:strVal val="visible"/>
                                      </p:to>
                                    </p:set>
                                    <p:animScale>
                                      <p:cBhvr>
                                        <p:cTn id="7"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2"/>
                                        </p:tgtEl>
                                        <p:attrNameLst>
                                          <p:attrName>ppt_x</p:attrName>
                                          <p:attrName>ppt_y</p:attrName>
                                        </p:attrNameLst>
                                      </p:cBhvr>
                                    </p:animMotion>
                                    <p:animEffect transition="in" filter="fade">
                                      <p:cBhvr>
                                        <p:cTn id="9" dur="1000"/>
                                        <p:tgtEl>
                                          <p:spTgt spid="22"/>
                                        </p:tgtEl>
                                      </p:cBhvr>
                                    </p:animEffect>
                                  </p:childTnLst>
                                </p:cTn>
                              </p:par>
                            </p:childTnLst>
                          </p:cTn>
                        </p:par>
                        <p:par>
                          <p:cTn id="10" fill="hold" nodeType="afterGroup">
                            <p:stCondLst>
                              <p:cond delay="1000"/>
                            </p:stCondLst>
                            <p:childTnLst>
                              <p:par>
                                <p:cTn id="11" presetID="1" presetClass="entr" presetSubtype="0" fill="hold" nodeType="afterEffect">
                                  <p:stCondLst>
                                    <p:cond delay="0"/>
                                  </p:stCondLst>
                                  <p:childTnLst>
                                    <p:set>
                                      <p:cBhvr>
                                        <p:cTn id="12" dur="1" fill="hold">
                                          <p:stCondLst>
                                            <p:cond delay="0"/>
                                          </p:stCondLst>
                                        </p:cTn>
                                        <p:tgtEl>
                                          <p:spTgt spid="9"/>
                                        </p:tgtEl>
                                        <p:attrNameLst>
                                          <p:attrName>style.visibility</p:attrName>
                                        </p:attrNameLst>
                                      </p:cBhvr>
                                      <p:to>
                                        <p:strVal val="visible"/>
                                      </p:to>
                                    </p:set>
                                  </p:childTnLst>
                                </p:cTn>
                              </p:par>
                              <p:par>
                                <p:cTn id="13" presetID="56" presetClass="path" presetSubtype="0" accel="50000" decel="50000" fill="hold" nodeType="withEffect">
                                  <p:stCondLst>
                                    <p:cond delay="0"/>
                                  </p:stCondLst>
                                  <p:childTnLst>
                                    <p:animMotion origin="layout" path="M 2.36113E-6 -3.33333E-6 L -0.1059 0.29653 " pathEditMode="relative" rAng="0" ptsTypes="AA">
                                      <p:cBhvr>
                                        <p:cTn id="14" dur="500" spd="-100000" fill="hold"/>
                                        <p:tgtEl>
                                          <p:spTgt spid="9"/>
                                        </p:tgtEl>
                                        <p:attrNameLst>
                                          <p:attrName>ppt_x</p:attrName>
                                          <p:attrName>ppt_y</p:attrName>
                                        </p:attrNameLst>
                                      </p:cBhvr>
                                      <p:rCtr x="-53" y="148"/>
                                    </p:animMotion>
                                  </p:childTnLst>
                                </p:cTn>
                              </p:par>
                              <p:par>
                                <p:cTn id="15" presetID="1" presetClass="entr" presetSubtype="0" fill="hold" nodeType="withEffect">
                                  <p:stCondLst>
                                    <p:cond delay="0"/>
                                  </p:stCondLst>
                                  <p:childTnLst>
                                    <p:set>
                                      <p:cBhvr>
                                        <p:cTn id="16" dur="1" fill="hold">
                                          <p:stCondLst>
                                            <p:cond delay="0"/>
                                          </p:stCondLst>
                                        </p:cTn>
                                        <p:tgtEl>
                                          <p:spTgt spid="5"/>
                                        </p:tgtEl>
                                        <p:attrNameLst>
                                          <p:attrName>style.visibility</p:attrName>
                                        </p:attrNameLst>
                                      </p:cBhvr>
                                      <p:to>
                                        <p:strVal val="visible"/>
                                      </p:to>
                                    </p:set>
                                  </p:childTnLst>
                                </p:cTn>
                              </p:par>
                              <p:par>
                                <p:cTn id="17" presetID="56" presetClass="path" presetSubtype="0" accel="50000" decel="50000" fill="hold" nodeType="withEffect">
                                  <p:stCondLst>
                                    <p:cond delay="0"/>
                                  </p:stCondLst>
                                  <p:childTnLst>
                                    <p:animMotion origin="layout" path="M 3.1885E-6 4.07407E-6 L -0.14818 0.12268 " pathEditMode="relative" rAng="0" ptsTypes="AA">
                                      <p:cBhvr>
                                        <p:cTn id="18" dur="500" spd="-100000" fill="hold"/>
                                        <p:tgtEl>
                                          <p:spTgt spid="5"/>
                                        </p:tgtEl>
                                        <p:attrNameLst>
                                          <p:attrName>ppt_x</p:attrName>
                                          <p:attrName>ppt_y</p:attrName>
                                        </p:attrNameLst>
                                      </p:cBhvr>
                                      <p:rCtr x="-74" y="61"/>
                                    </p:animMotion>
                                  </p:childTnLst>
                                </p:cTn>
                              </p:par>
                              <p:par>
                                <p:cTn id="19" presetID="1" presetClass="entr" presetSubtype="0" fill="hold" nodeType="withEffect">
                                  <p:stCondLst>
                                    <p:cond delay="0"/>
                                  </p:stCondLst>
                                  <p:childTnLst>
                                    <p:set>
                                      <p:cBhvr>
                                        <p:cTn id="20" dur="1" fill="hold">
                                          <p:stCondLst>
                                            <p:cond delay="0"/>
                                          </p:stCondLst>
                                        </p:cTn>
                                        <p:tgtEl>
                                          <p:spTgt spid="13"/>
                                        </p:tgtEl>
                                        <p:attrNameLst>
                                          <p:attrName>style.visibility</p:attrName>
                                        </p:attrNameLst>
                                      </p:cBhvr>
                                      <p:to>
                                        <p:strVal val="visible"/>
                                      </p:to>
                                    </p:set>
                                  </p:childTnLst>
                                </p:cTn>
                              </p:par>
                              <p:par>
                                <p:cTn id="21" presetID="56" presetClass="path" presetSubtype="0" accel="50000" decel="50000" fill="hold" nodeType="withEffect">
                                  <p:stCondLst>
                                    <p:cond delay="0"/>
                                  </p:stCondLst>
                                  <p:childTnLst>
                                    <p:animMotion origin="layout" path="M 3.1885E-6 4.07407E-6 L -0.14818 -0.08982 " pathEditMode="relative" rAng="0" ptsTypes="AA">
                                      <p:cBhvr>
                                        <p:cTn id="22" dur="500" spd="-100000" fill="hold"/>
                                        <p:tgtEl>
                                          <p:spTgt spid="13"/>
                                        </p:tgtEl>
                                        <p:attrNameLst>
                                          <p:attrName>ppt_x</p:attrName>
                                          <p:attrName>ppt_y</p:attrName>
                                        </p:attrNameLst>
                                      </p:cBhvr>
                                      <p:rCtr x="-74" y="-45"/>
                                    </p:animMotion>
                                  </p:childTnLst>
                                </p:cTn>
                              </p:par>
                              <p:par>
                                <p:cTn id="23" presetID="1" presetClass="entr" presetSubtype="0" fill="hold" nodeType="withEffect">
                                  <p:stCondLst>
                                    <p:cond delay="0"/>
                                  </p:stCondLst>
                                  <p:childTnLst>
                                    <p:set>
                                      <p:cBhvr>
                                        <p:cTn id="24" dur="1" fill="hold">
                                          <p:stCondLst>
                                            <p:cond delay="0"/>
                                          </p:stCondLst>
                                        </p:cTn>
                                        <p:tgtEl>
                                          <p:spTgt spid="19"/>
                                        </p:tgtEl>
                                        <p:attrNameLst>
                                          <p:attrName>style.visibility</p:attrName>
                                        </p:attrNameLst>
                                      </p:cBhvr>
                                      <p:to>
                                        <p:strVal val="visible"/>
                                      </p:to>
                                    </p:set>
                                  </p:childTnLst>
                                </p:cTn>
                              </p:par>
                              <p:par>
                                <p:cTn id="25" presetID="56" presetClass="path" presetSubtype="0" accel="50000" decel="50000" fill="hold" nodeType="withEffect">
                                  <p:stCondLst>
                                    <p:cond delay="0"/>
                                  </p:stCondLst>
                                  <p:childTnLst>
                                    <p:animMotion origin="layout" path="M 2.36113E-6 1.48148E-6 L -0.1059 -0.26366 " pathEditMode="relative" rAng="0" ptsTypes="AA">
                                      <p:cBhvr>
                                        <p:cTn id="26" dur="500" spd="-100000" fill="hold"/>
                                        <p:tgtEl>
                                          <p:spTgt spid="19"/>
                                        </p:tgtEl>
                                        <p:attrNameLst>
                                          <p:attrName>ppt_x</p:attrName>
                                          <p:attrName>ppt_y</p:attrName>
                                        </p:attrNameLst>
                                      </p:cBhvr>
                                      <p:rCtr x="-53" y="-132"/>
                                    </p:animMotion>
                                  </p:childTnLst>
                                </p:cTn>
                              </p:par>
                            </p:childTnLst>
                          </p:cTn>
                        </p:par>
                        <p:par>
                          <p:cTn id="27" fill="hold" nodeType="afterGroup">
                            <p:stCondLst>
                              <p:cond delay="1500"/>
                            </p:stCondLst>
                            <p:childTnLst>
                              <p:par>
                                <p:cTn id="28" presetID="31" presetClass="entr" presetSubtype="0" fill="hold" grpId="0" nodeType="afterEffect">
                                  <p:stCondLst>
                                    <p:cond delay="0"/>
                                  </p:stCondLst>
                                  <p:childTnLst>
                                    <p:set>
                                      <p:cBhvr>
                                        <p:cTn id="29" dur="1" fill="hold">
                                          <p:stCondLst>
                                            <p:cond delay="0"/>
                                          </p:stCondLst>
                                        </p:cTn>
                                        <p:tgtEl>
                                          <p:spTgt spid="25"/>
                                        </p:tgtEl>
                                        <p:attrNameLst>
                                          <p:attrName>style.visibility</p:attrName>
                                        </p:attrNameLst>
                                      </p:cBhvr>
                                      <p:to>
                                        <p:strVal val="visible"/>
                                      </p:to>
                                    </p:set>
                                    <p:anim calcmode="lin" valueType="num">
                                      <p:cBhvr>
                                        <p:cTn id="30" dur="300" fill="hold"/>
                                        <p:tgtEl>
                                          <p:spTgt spid="25"/>
                                        </p:tgtEl>
                                        <p:attrNameLst>
                                          <p:attrName>ppt_w</p:attrName>
                                        </p:attrNameLst>
                                      </p:cBhvr>
                                      <p:tavLst>
                                        <p:tav tm="0">
                                          <p:val>
                                            <p:fltVal val="0"/>
                                          </p:val>
                                        </p:tav>
                                        <p:tav tm="100000">
                                          <p:val>
                                            <p:strVal val="#ppt_w"/>
                                          </p:val>
                                        </p:tav>
                                      </p:tavLst>
                                    </p:anim>
                                    <p:anim calcmode="lin" valueType="num">
                                      <p:cBhvr>
                                        <p:cTn id="31" dur="300" fill="hold"/>
                                        <p:tgtEl>
                                          <p:spTgt spid="25"/>
                                        </p:tgtEl>
                                        <p:attrNameLst>
                                          <p:attrName>ppt_h</p:attrName>
                                        </p:attrNameLst>
                                      </p:cBhvr>
                                      <p:tavLst>
                                        <p:tav tm="0">
                                          <p:val>
                                            <p:fltVal val="0"/>
                                          </p:val>
                                        </p:tav>
                                        <p:tav tm="100000">
                                          <p:val>
                                            <p:strVal val="#ppt_h"/>
                                          </p:val>
                                        </p:tav>
                                      </p:tavLst>
                                    </p:anim>
                                    <p:anim calcmode="lin" valueType="num">
                                      <p:cBhvr>
                                        <p:cTn id="32" dur="300" fill="hold"/>
                                        <p:tgtEl>
                                          <p:spTgt spid="25"/>
                                        </p:tgtEl>
                                        <p:attrNameLst>
                                          <p:attrName>style.rotation</p:attrName>
                                        </p:attrNameLst>
                                      </p:cBhvr>
                                      <p:tavLst>
                                        <p:tav tm="0">
                                          <p:val>
                                            <p:fltVal val="90"/>
                                          </p:val>
                                        </p:tav>
                                        <p:tav tm="100000">
                                          <p:val>
                                            <p:fltVal val="0"/>
                                          </p:val>
                                        </p:tav>
                                      </p:tavLst>
                                    </p:anim>
                                    <p:animEffect transition="in" filter="fade">
                                      <p:cBhvr>
                                        <p:cTn id="33" dur="300"/>
                                        <p:tgtEl>
                                          <p:spTgt spid="25"/>
                                        </p:tgtEl>
                                      </p:cBhvr>
                                    </p:animEffect>
                                  </p:childTnLst>
                                </p:cTn>
                              </p:par>
                            </p:childTnLst>
                          </p:cTn>
                        </p:par>
                        <p:par>
                          <p:cTn id="34" fill="hold" nodeType="afterGroup">
                            <p:stCondLst>
                              <p:cond delay="1800"/>
                            </p:stCondLst>
                            <p:childTnLst>
                              <p:par>
                                <p:cTn id="35" presetID="22" presetClass="entr" presetSubtype="1" fill="hold" grpId="0" nodeType="afterEffect">
                                  <p:stCondLst>
                                    <p:cond delay="0"/>
                                  </p:stCondLst>
                                  <p:childTnLst>
                                    <p:set>
                                      <p:cBhvr>
                                        <p:cTn id="36" dur="1" fill="hold">
                                          <p:stCondLst>
                                            <p:cond delay="0"/>
                                          </p:stCondLst>
                                        </p:cTn>
                                        <p:tgtEl>
                                          <p:spTgt spid="26"/>
                                        </p:tgtEl>
                                        <p:attrNameLst>
                                          <p:attrName>style.visibility</p:attrName>
                                        </p:attrNameLst>
                                      </p:cBhvr>
                                      <p:to>
                                        <p:strVal val="visible"/>
                                      </p:to>
                                    </p:set>
                                    <p:animEffect transition="in" filter="wipe(up)">
                                      <p:cBhvr>
                                        <p:cTn id="37" dur="500"/>
                                        <p:tgtEl>
                                          <p:spTgt spid="26"/>
                                        </p:tgtEl>
                                      </p:cBhvr>
                                    </p:animEffect>
                                  </p:childTnLst>
                                </p:cTn>
                              </p:par>
                            </p:childTnLst>
                          </p:cTn>
                        </p:par>
                        <p:par>
                          <p:cTn id="38" fill="hold" nodeType="afterGroup">
                            <p:stCondLst>
                              <p:cond delay="2300"/>
                            </p:stCondLst>
                            <p:childTnLst>
                              <p:par>
                                <p:cTn id="39" presetID="31" presetClass="entr" presetSubtype="0" fill="hold" grpId="0" nodeType="afterEffect">
                                  <p:stCondLst>
                                    <p:cond delay="0"/>
                                  </p:stCondLst>
                                  <p:childTnLst>
                                    <p:set>
                                      <p:cBhvr>
                                        <p:cTn id="40" dur="1" fill="hold">
                                          <p:stCondLst>
                                            <p:cond delay="0"/>
                                          </p:stCondLst>
                                        </p:cTn>
                                        <p:tgtEl>
                                          <p:spTgt spid="31"/>
                                        </p:tgtEl>
                                        <p:attrNameLst>
                                          <p:attrName>style.visibility</p:attrName>
                                        </p:attrNameLst>
                                      </p:cBhvr>
                                      <p:to>
                                        <p:strVal val="visible"/>
                                      </p:to>
                                    </p:set>
                                    <p:anim calcmode="lin" valueType="num">
                                      <p:cBhvr>
                                        <p:cTn id="41" dur="300" fill="hold"/>
                                        <p:tgtEl>
                                          <p:spTgt spid="31"/>
                                        </p:tgtEl>
                                        <p:attrNameLst>
                                          <p:attrName>ppt_w</p:attrName>
                                        </p:attrNameLst>
                                      </p:cBhvr>
                                      <p:tavLst>
                                        <p:tav tm="0">
                                          <p:val>
                                            <p:fltVal val="0"/>
                                          </p:val>
                                        </p:tav>
                                        <p:tav tm="100000">
                                          <p:val>
                                            <p:strVal val="#ppt_w"/>
                                          </p:val>
                                        </p:tav>
                                      </p:tavLst>
                                    </p:anim>
                                    <p:anim calcmode="lin" valueType="num">
                                      <p:cBhvr>
                                        <p:cTn id="42" dur="300" fill="hold"/>
                                        <p:tgtEl>
                                          <p:spTgt spid="31"/>
                                        </p:tgtEl>
                                        <p:attrNameLst>
                                          <p:attrName>ppt_h</p:attrName>
                                        </p:attrNameLst>
                                      </p:cBhvr>
                                      <p:tavLst>
                                        <p:tav tm="0">
                                          <p:val>
                                            <p:fltVal val="0"/>
                                          </p:val>
                                        </p:tav>
                                        <p:tav tm="100000">
                                          <p:val>
                                            <p:strVal val="#ppt_h"/>
                                          </p:val>
                                        </p:tav>
                                      </p:tavLst>
                                    </p:anim>
                                    <p:anim calcmode="lin" valueType="num">
                                      <p:cBhvr>
                                        <p:cTn id="43" dur="300" fill="hold"/>
                                        <p:tgtEl>
                                          <p:spTgt spid="31"/>
                                        </p:tgtEl>
                                        <p:attrNameLst>
                                          <p:attrName>style.rotation</p:attrName>
                                        </p:attrNameLst>
                                      </p:cBhvr>
                                      <p:tavLst>
                                        <p:tav tm="0">
                                          <p:val>
                                            <p:fltVal val="90"/>
                                          </p:val>
                                        </p:tav>
                                        <p:tav tm="100000">
                                          <p:val>
                                            <p:fltVal val="0"/>
                                          </p:val>
                                        </p:tav>
                                      </p:tavLst>
                                    </p:anim>
                                    <p:animEffect transition="in" filter="fade">
                                      <p:cBhvr>
                                        <p:cTn id="44" dur="300"/>
                                        <p:tgtEl>
                                          <p:spTgt spid="31"/>
                                        </p:tgtEl>
                                      </p:cBhvr>
                                    </p:animEffect>
                                  </p:childTnLst>
                                </p:cTn>
                              </p:par>
                            </p:childTnLst>
                          </p:cTn>
                        </p:par>
                        <p:par>
                          <p:cTn id="45" fill="hold" nodeType="afterGroup">
                            <p:stCondLst>
                              <p:cond delay="2600"/>
                            </p:stCondLst>
                            <p:childTnLst>
                              <p:par>
                                <p:cTn id="46" presetID="22" presetClass="entr" presetSubtype="1" fill="hold" grpId="0" nodeType="afterEffect">
                                  <p:stCondLst>
                                    <p:cond delay="0"/>
                                  </p:stCondLst>
                                  <p:childTnLst>
                                    <p:set>
                                      <p:cBhvr>
                                        <p:cTn id="47" dur="1" fill="hold">
                                          <p:stCondLst>
                                            <p:cond delay="0"/>
                                          </p:stCondLst>
                                        </p:cTn>
                                        <p:tgtEl>
                                          <p:spTgt spid="32"/>
                                        </p:tgtEl>
                                        <p:attrNameLst>
                                          <p:attrName>style.visibility</p:attrName>
                                        </p:attrNameLst>
                                      </p:cBhvr>
                                      <p:to>
                                        <p:strVal val="visible"/>
                                      </p:to>
                                    </p:set>
                                    <p:animEffect transition="in" filter="wipe(up)">
                                      <p:cBhvr>
                                        <p:cTn id="48" dur="500"/>
                                        <p:tgtEl>
                                          <p:spTgt spid="32"/>
                                        </p:tgtEl>
                                      </p:cBhvr>
                                    </p:animEffect>
                                  </p:childTnLst>
                                </p:cTn>
                              </p:par>
                            </p:childTnLst>
                          </p:cTn>
                        </p:par>
                        <p:par>
                          <p:cTn id="49" fill="hold" nodeType="afterGroup">
                            <p:stCondLst>
                              <p:cond delay="3100"/>
                            </p:stCondLst>
                            <p:childTnLst>
                              <p:par>
                                <p:cTn id="50" presetID="31" presetClass="entr" presetSubtype="0" fill="hold" grpId="0" nodeType="afterEffect">
                                  <p:stCondLst>
                                    <p:cond delay="0"/>
                                  </p:stCondLst>
                                  <p:childTnLst>
                                    <p:set>
                                      <p:cBhvr>
                                        <p:cTn id="51" dur="1" fill="hold">
                                          <p:stCondLst>
                                            <p:cond delay="0"/>
                                          </p:stCondLst>
                                        </p:cTn>
                                        <p:tgtEl>
                                          <p:spTgt spid="29"/>
                                        </p:tgtEl>
                                        <p:attrNameLst>
                                          <p:attrName>style.visibility</p:attrName>
                                        </p:attrNameLst>
                                      </p:cBhvr>
                                      <p:to>
                                        <p:strVal val="visible"/>
                                      </p:to>
                                    </p:set>
                                    <p:anim calcmode="lin" valueType="num">
                                      <p:cBhvr>
                                        <p:cTn id="52" dur="300" fill="hold"/>
                                        <p:tgtEl>
                                          <p:spTgt spid="29"/>
                                        </p:tgtEl>
                                        <p:attrNameLst>
                                          <p:attrName>ppt_w</p:attrName>
                                        </p:attrNameLst>
                                      </p:cBhvr>
                                      <p:tavLst>
                                        <p:tav tm="0">
                                          <p:val>
                                            <p:fltVal val="0"/>
                                          </p:val>
                                        </p:tav>
                                        <p:tav tm="100000">
                                          <p:val>
                                            <p:strVal val="#ppt_w"/>
                                          </p:val>
                                        </p:tav>
                                      </p:tavLst>
                                    </p:anim>
                                    <p:anim calcmode="lin" valueType="num">
                                      <p:cBhvr>
                                        <p:cTn id="53" dur="300" fill="hold"/>
                                        <p:tgtEl>
                                          <p:spTgt spid="29"/>
                                        </p:tgtEl>
                                        <p:attrNameLst>
                                          <p:attrName>ppt_h</p:attrName>
                                        </p:attrNameLst>
                                      </p:cBhvr>
                                      <p:tavLst>
                                        <p:tav tm="0">
                                          <p:val>
                                            <p:fltVal val="0"/>
                                          </p:val>
                                        </p:tav>
                                        <p:tav tm="100000">
                                          <p:val>
                                            <p:strVal val="#ppt_h"/>
                                          </p:val>
                                        </p:tav>
                                      </p:tavLst>
                                    </p:anim>
                                    <p:anim calcmode="lin" valueType="num">
                                      <p:cBhvr>
                                        <p:cTn id="54" dur="300" fill="hold"/>
                                        <p:tgtEl>
                                          <p:spTgt spid="29"/>
                                        </p:tgtEl>
                                        <p:attrNameLst>
                                          <p:attrName>style.rotation</p:attrName>
                                        </p:attrNameLst>
                                      </p:cBhvr>
                                      <p:tavLst>
                                        <p:tav tm="0">
                                          <p:val>
                                            <p:fltVal val="90"/>
                                          </p:val>
                                        </p:tav>
                                        <p:tav tm="100000">
                                          <p:val>
                                            <p:fltVal val="0"/>
                                          </p:val>
                                        </p:tav>
                                      </p:tavLst>
                                    </p:anim>
                                    <p:animEffect transition="in" filter="fade">
                                      <p:cBhvr>
                                        <p:cTn id="55" dur="300"/>
                                        <p:tgtEl>
                                          <p:spTgt spid="29"/>
                                        </p:tgtEl>
                                      </p:cBhvr>
                                    </p:animEffect>
                                  </p:childTnLst>
                                </p:cTn>
                              </p:par>
                            </p:childTnLst>
                          </p:cTn>
                        </p:par>
                        <p:par>
                          <p:cTn id="56" fill="hold" nodeType="afterGroup">
                            <p:stCondLst>
                              <p:cond delay="3400"/>
                            </p:stCondLst>
                            <p:childTnLst>
                              <p:par>
                                <p:cTn id="57" presetID="22" presetClass="entr" presetSubtype="1" fill="hold" grpId="0" nodeType="afterEffect">
                                  <p:stCondLst>
                                    <p:cond delay="0"/>
                                  </p:stCondLst>
                                  <p:childTnLst>
                                    <p:set>
                                      <p:cBhvr>
                                        <p:cTn id="58" dur="1" fill="hold">
                                          <p:stCondLst>
                                            <p:cond delay="0"/>
                                          </p:stCondLst>
                                        </p:cTn>
                                        <p:tgtEl>
                                          <p:spTgt spid="30"/>
                                        </p:tgtEl>
                                        <p:attrNameLst>
                                          <p:attrName>style.visibility</p:attrName>
                                        </p:attrNameLst>
                                      </p:cBhvr>
                                      <p:to>
                                        <p:strVal val="visible"/>
                                      </p:to>
                                    </p:set>
                                    <p:animEffect transition="in" filter="wipe(up)">
                                      <p:cBhvr>
                                        <p:cTn id="59" dur="500"/>
                                        <p:tgtEl>
                                          <p:spTgt spid="30"/>
                                        </p:tgtEl>
                                      </p:cBhvr>
                                    </p:animEffect>
                                  </p:childTnLst>
                                </p:cTn>
                              </p:par>
                            </p:childTnLst>
                          </p:cTn>
                        </p:par>
                        <p:par>
                          <p:cTn id="60" fill="hold" nodeType="afterGroup">
                            <p:stCondLst>
                              <p:cond delay="3900"/>
                            </p:stCondLst>
                            <p:childTnLst>
                              <p:par>
                                <p:cTn id="61" presetID="31" presetClass="entr" presetSubtype="0" fill="hold" grpId="0" nodeType="afterEffect">
                                  <p:stCondLst>
                                    <p:cond delay="0"/>
                                  </p:stCondLst>
                                  <p:childTnLst>
                                    <p:set>
                                      <p:cBhvr>
                                        <p:cTn id="62" dur="1" fill="hold">
                                          <p:stCondLst>
                                            <p:cond delay="0"/>
                                          </p:stCondLst>
                                        </p:cTn>
                                        <p:tgtEl>
                                          <p:spTgt spid="27"/>
                                        </p:tgtEl>
                                        <p:attrNameLst>
                                          <p:attrName>style.visibility</p:attrName>
                                        </p:attrNameLst>
                                      </p:cBhvr>
                                      <p:to>
                                        <p:strVal val="visible"/>
                                      </p:to>
                                    </p:set>
                                    <p:anim calcmode="lin" valueType="num">
                                      <p:cBhvr>
                                        <p:cTn id="63" dur="300" fill="hold"/>
                                        <p:tgtEl>
                                          <p:spTgt spid="27"/>
                                        </p:tgtEl>
                                        <p:attrNameLst>
                                          <p:attrName>ppt_w</p:attrName>
                                        </p:attrNameLst>
                                      </p:cBhvr>
                                      <p:tavLst>
                                        <p:tav tm="0">
                                          <p:val>
                                            <p:fltVal val="0"/>
                                          </p:val>
                                        </p:tav>
                                        <p:tav tm="100000">
                                          <p:val>
                                            <p:strVal val="#ppt_w"/>
                                          </p:val>
                                        </p:tav>
                                      </p:tavLst>
                                    </p:anim>
                                    <p:anim calcmode="lin" valueType="num">
                                      <p:cBhvr>
                                        <p:cTn id="64" dur="300" fill="hold"/>
                                        <p:tgtEl>
                                          <p:spTgt spid="27"/>
                                        </p:tgtEl>
                                        <p:attrNameLst>
                                          <p:attrName>ppt_h</p:attrName>
                                        </p:attrNameLst>
                                      </p:cBhvr>
                                      <p:tavLst>
                                        <p:tav tm="0">
                                          <p:val>
                                            <p:fltVal val="0"/>
                                          </p:val>
                                        </p:tav>
                                        <p:tav tm="100000">
                                          <p:val>
                                            <p:strVal val="#ppt_h"/>
                                          </p:val>
                                        </p:tav>
                                      </p:tavLst>
                                    </p:anim>
                                    <p:anim calcmode="lin" valueType="num">
                                      <p:cBhvr>
                                        <p:cTn id="65" dur="300" fill="hold"/>
                                        <p:tgtEl>
                                          <p:spTgt spid="27"/>
                                        </p:tgtEl>
                                        <p:attrNameLst>
                                          <p:attrName>style.rotation</p:attrName>
                                        </p:attrNameLst>
                                      </p:cBhvr>
                                      <p:tavLst>
                                        <p:tav tm="0">
                                          <p:val>
                                            <p:fltVal val="90"/>
                                          </p:val>
                                        </p:tav>
                                        <p:tav tm="100000">
                                          <p:val>
                                            <p:fltVal val="0"/>
                                          </p:val>
                                        </p:tav>
                                      </p:tavLst>
                                    </p:anim>
                                    <p:animEffect transition="in" filter="fade">
                                      <p:cBhvr>
                                        <p:cTn id="66" dur="300"/>
                                        <p:tgtEl>
                                          <p:spTgt spid="27"/>
                                        </p:tgtEl>
                                      </p:cBhvr>
                                    </p:animEffect>
                                  </p:childTnLst>
                                </p:cTn>
                              </p:par>
                            </p:childTnLst>
                          </p:cTn>
                        </p:par>
                        <p:par>
                          <p:cTn id="67" fill="hold" nodeType="afterGroup">
                            <p:stCondLst>
                              <p:cond delay="4200"/>
                            </p:stCondLst>
                            <p:childTnLst>
                              <p:par>
                                <p:cTn id="68" presetID="22" presetClass="entr" presetSubtype="1" fill="hold" grpId="0" nodeType="afterEffect">
                                  <p:stCondLst>
                                    <p:cond delay="0"/>
                                  </p:stCondLst>
                                  <p:childTnLst>
                                    <p:set>
                                      <p:cBhvr>
                                        <p:cTn id="69" dur="1" fill="hold">
                                          <p:stCondLst>
                                            <p:cond delay="0"/>
                                          </p:stCondLst>
                                        </p:cTn>
                                        <p:tgtEl>
                                          <p:spTgt spid="28"/>
                                        </p:tgtEl>
                                        <p:attrNameLst>
                                          <p:attrName>style.visibility</p:attrName>
                                        </p:attrNameLst>
                                      </p:cBhvr>
                                      <p:to>
                                        <p:strVal val="visible"/>
                                      </p:to>
                                    </p:set>
                                    <p:animEffect transition="in" filter="wipe(up)">
                                      <p:cBhvr>
                                        <p:cTn id="70"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 grpId="0"/>
      <p:bldP spid="26" grpId="0"/>
      <p:bldP spid="27" grpId="0"/>
      <p:bldP spid="28" grpId="0"/>
      <p:bldP spid="29" grpId="0"/>
      <p:bldP spid="30" grpId="0"/>
      <p:bldP spid="31" grpId="0"/>
      <p:bldP spid="32"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燕尾形 4"/>
          <p:cNvSpPr/>
          <p:nvPr/>
        </p:nvSpPr>
        <p:spPr>
          <a:xfrm rot="5400000">
            <a:off x="1884362" y="2060576"/>
            <a:ext cx="360363" cy="576262"/>
          </a:xfrm>
          <a:prstGeom prst="chevr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solidFill>
                <a:schemeClr val="tx1"/>
              </a:solidFill>
            </a:endParaRPr>
          </a:p>
        </p:txBody>
      </p:sp>
      <p:cxnSp>
        <p:nvCxnSpPr>
          <p:cNvPr id="6" name="直接连接符 5"/>
          <p:cNvCxnSpPr/>
          <p:nvPr/>
        </p:nvCxnSpPr>
        <p:spPr>
          <a:xfrm>
            <a:off x="2065338" y="2636838"/>
            <a:ext cx="3636962"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7" name="矩形 6"/>
          <p:cNvSpPr/>
          <p:nvPr/>
        </p:nvSpPr>
        <p:spPr>
          <a:xfrm>
            <a:off x="2401888" y="1541463"/>
            <a:ext cx="1878012" cy="430212"/>
          </a:xfrm>
          <a:prstGeom prst="rect">
            <a:avLst/>
          </a:prstGeom>
        </p:spPr>
        <p:txBody>
          <a:bodyPr wrap="none" lIns="91431" tIns="45716" rIns="91431" bIns="45716">
            <a:spAutoFit/>
          </a:bodyPr>
          <a:lstStyle/>
          <a:p>
            <a:pPr eaLnBrk="1" hangingPunct="1">
              <a:buFont typeface="Arial" panose="020B0604020202020204" pitchFamily="34" charset="0"/>
              <a:buNone/>
              <a:defRPr/>
            </a:pPr>
            <a:r>
              <a:rPr lang="zh-CN" altLang="en-US" sz="2200" b="1" dirty="0">
                <a:solidFill>
                  <a:schemeClr val="tx1">
                    <a:lumMod val="75000"/>
                    <a:lumOff val="25000"/>
                  </a:schemeClr>
                </a:solidFill>
                <a:latin typeface="微软雅黑" pitchFamily="34" charset="-122"/>
                <a:ea typeface="微软雅黑" pitchFamily="34" charset="-122"/>
              </a:rPr>
              <a:t>微信品牌营销</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8" name="矩形 47"/>
          <p:cNvSpPr>
            <a:spLocks noChangeArrowheads="1"/>
          </p:cNvSpPr>
          <p:nvPr/>
        </p:nvSpPr>
        <p:spPr bwMode="auto">
          <a:xfrm>
            <a:off x="2389188" y="1955800"/>
            <a:ext cx="3313112" cy="609600"/>
          </a:xfrm>
          <a:prstGeom prst="rect">
            <a:avLst/>
          </a:prstGeom>
          <a:noFill/>
          <a:ln w="9525">
            <a:noFill/>
            <a:miter lim="800000"/>
            <a:headEnd/>
            <a:tailEnd/>
          </a:ln>
        </p:spPr>
        <p:txBody>
          <a:bodyPr lIns="91431" tIns="45716" rIns="91431" bIns="45716">
            <a:spAutoFit/>
          </a:bodyPr>
          <a:lstStyle/>
          <a:p>
            <a:pPr eaLnBrk="1" hangingPunct="1">
              <a:lnSpc>
                <a:spcPct val="120000"/>
              </a:lnSpc>
              <a:buFont typeface="Arial" pitchFamily="34" charset="0"/>
              <a:buNone/>
            </a:pPr>
            <a:r>
              <a:rPr lang="zh-CN" altLang="en-US" sz="1400">
                <a:solidFill>
                  <a:srgbClr val="333333"/>
                </a:solidFill>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9" name="燕尾形 8"/>
          <p:cNvSpPr/>
          <p:nvPr/>
        </p:nvSpPr>
        <p:spPr>
          <a:xfrm rot="5400000">
            <a:off x="1884362" y="3429001"/>
            <a:ext cx="360363" cy="576262"/>
          </a:xfrm>
          <a:prstGeom prst="chevr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solidFill>
                <a:schemeClr val="tx1"/>
              </a:solidFill>
            </a:endParaRPr>
          </a:p>
        </p:txBody>
      </p:sp>
      <p:cxnSp>
        <p:nvCxnSpPr>
          <p:cNvPr id="10" name="直接连接符 9"/>
          <p:cNvCxnSpPr/>
          <p:nvPr/>
        </p:nvCxnSpPr>
        <p:spPr>
          <a:xfrm>
            <a:off x="2065338" y="4005263"/>
            <a:ext cx="3636962"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1" name="矩形 10"/>
          <p:cNvSpPr/>
          <p:nvPr/>
        </p:nvSpPr>
        <p:spPr>
          <a:xfrm>
            <a:off x="2401888" y="2908300"/>
            <a:ext cx="1595437" cy="431800"/>
          </a:xfrm>
          <a:prstGeom prst="rect">
            <a:avLst/>
          </a:prstGeom>
        </p:spPr>
        <p:txBody>
          <a:bodyPr wrap="none" lIns="91431" tIns="45716" rIns="91431" bIns="45716">
            <a:spAutoFit/>
          </a:bodyPr>
          <a:lstStyle/>
          <a:p>
            <a:pPr eaLnBrk="1" hangingPunct="1">
              <a:buFont typeface="Arial" panose="020B0604020202020204" pitchFamily="34" charset="0"/>
              <a:buNone/>
              <a:defRPr/>
            </a:pPr>
            <a:r>
              <a:rPr lang="zh-CN" altLang="en-US" sz="2200" b="1" dirty="0">
                <a:solidFill>
                  <a:schemeClr val="tx1">
                    <a:lumMod val="75000"/>
                    <a:lumOff val="25000"/>
                  </a:schemeClr>
                </a:solidFill>
                <a:latin typeface="微软雅黑" pitchFamily="34" charset="-122"/>
                <a:ea typeface="微软雅黑" pitchFamily="34" charset="-122"/>
              </a:rPr>
              <a:t>朋友圈推广</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12" name="矩形 47"/>
          <p:cNvSpPr>
            <a:spLocks noChangeArrowheads="1"/>
          </p:cNvSpPr>
          <p:nvPr/>
        </p:nvSpPr>
        <p:spPr bwMode="auto">
          <a:xfrm>
            <a:off x="2389188" y="3324225"/>
            <a:ext cx="3313112" cy="609600"/>
          </a:xfrm>
          <a:prstGeom prst="rect">
            <a:avLst/>
          </a:prstGeom>
          <a:noFill/>
          <a:ln w="9525">
            <a:noFill/>
            <a:miter lim="800000"/>
            <a:headEnd/>
            <a:tailEnd/>
          </a:ln>
        </p:spPr>
        <p:txBody>
          <a:bodyPr lIns="91431" tIns="45716" rIns="91431" bIns="45716">
            <a:spAutoFit/>
          </a:bodyPr>
          <a:lstStyle/>
          <a:p>
            <a:pPr eaLnBrk="1" hangingPunct="1">
              <a:lnSpc>
                <a:spcPct val="120000"/>
              </a:lnSpc>
              <a:buFont typeface="Arial" pitchFamily="34" charset="0"/>
              <a:buNone/>
            </a:pPr>
            <a:r>
              <a:rPr lang="zh-CN" altLang="en-US" sz="1400">
                <a:solidFill>
                  <a:srgbClr val="333333"/>
                </a:solidFill>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13" name="燕尾形 12"/>
          <p:cNvSpPr/>
          <p:nvPr/>
        </p:nvSpPr>
        <p:spPr>
          <a:xfrm rot="5400000">
            <a:off x="1884363" y="4868863"/>
            <a:ext cx="360362" cy="576262"/>
          </a:xfrm>
          <a:prstGeom prst="chevr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solidFill>
                <a:schemeClr val="tx1"/>
              </a:solidFill>
            </a:endParaRPr>
          </a:p>
        </p:txBody>
      </p:sp>
      <p:cxnSp>
        <p:nvCxnSpPr>
          <p:cNvPr id="14" name="直接连接符 13"/>
          <p:cNvCxnSpPr/>
          <p:nvPr/>
        </p:nvCxnSpPr>
        <p:spPr>
          <a:xfrm>
            <a:off x="2065338" y="5445125"/>
            <a:ext cx="3636962"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2401888" y="4349750"/>
            <a:ext cx="2160587" cy="430213"/>
          </a:xfrm>
          <a:prstGeom prst="rect">
            <a:avLst/>
          </a:prstGeom>
        </p:spPr>
        <p:txBody>
          <a:bodyPr wrap="none" lIns="91431" tIns="45716" rIns="91431" bIns="45716">
            <a:spAutoFit/>
          </a:bodyPr>
          <a:lstStyle/>
          <a:p>
            <a:pPr eaLnBrk="1" hangingPunct="1">
              <a:buFont typeface="Arial" panose="020B0604020202020204" pitchFamily="34" charset="0"/>
              <a:buNone/>
              <a:defRPr/>
            </a:pPr>
            <a:r>
              <a:rPr lang="zh-CN" altLang="en-US" sz="2200" b="1" dirty="0">
                <a:solidFill>
                  <a:schemeClr val="tx1">
                    <a:lumMod val="75000"/>
                    <a:lumOff val="25000"/>
                  </a:schemeClr>
                </a:solidFill>
                <a:latin typeface="微软雅黑" pitchFamily="34" charset="-122"/>
                <a:ea typeface="微软雅黑" pitchFamily="34" charset="-122"/>
              </a:rPr>
              <a:t>企业群定制内容</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16" name="矩形 47"/>
          <p:cNvSpPr>
            <a:spLocks noChangeArrowheads="1"/>
          </p:cNvSpPr>
          <p:nvPr/>
        </p:nvSpPr>
        <p:spPr bwMode="auto">
          <a:xfrm>
            <a:off x="2389188" y="4764088"/>
            <a:ext cx="3313112" cy="609600"/>
          </a:xfrm>
          <a:prstGeom prst="rect">
            <a:avLst/>
          </a:prstGeom>
          <a:noFill/>
          <a:ln w="9525">
            <a:noFill/>
            <a:miter lim="800000"/>
            <a:headEnd/>
            <a:tailEnd/>
          </a:ln>
        </p:spPr>
        <p:txBody>
          <a:bodyPr lIns="91431" tIns="45716" rIns="91431" bIns="45716">
            <a:spAutoFit/>
          </a:bodyPr>
          <a:lstStyle/>
          <a:p>
            <a:pPr eaLnBrk="1" hangingPunct="1">
              <a:lnSpc>
                <a:spcPct val="120000"/>
              </a:lnSpc>
              <a:buFont typeface="Arial" pitchFamily="34" charset="0"/>
              <a:buNone/>
            </a:pPr>
            <a:r>
              <a:rPr lang="zh-CN" altLang="en-US" sz="1400">
                <a:solidFill>
                  <a:srgbClr val="333333"/>
                </a:solidFill>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17" name="燕尾形 16"/>
          <p:cNvSpPr/>
          <p:nvPr/>
        </p:nvSpPr>
        <p:spPr>
          <a:xfrm rot="5400000">
            <a:off x="6600825" y="2060575"/>
            <a:ext cx="360363" cy="576263"/>
          </a:xfrm>
          <a:prstGeom prst="chevr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solidFill>
                <a:schemeClr val="tx1"/>
              </a:solidFill>
            </a:endParaRPr>
          </a:p>
        </p:txBody>
      </p:sp>
      <p:cxnSp>
        <p:nvCxnSpPr>
          <p:cNvPr id="18" name="直接连接符 17"/>
          <p:cNvCxnSpPr/>
          <p:nvPr/>
        </p:nvCxnSpPr>
        <p:spPr>
          <a:xfrm>
            <a:off x="6781800" y="2636838"/>
            <a:ext cx="363696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19" name="矩形 18"/>
          <p:cNvSpPr/>
          <p:nvPr/>
        </p:nvSpPr>
        <p:spPr>
          <a:xfrm>
            <a:off x="7118350" y="1541463"/>
            <a:ext cx="1878013" cy="430212"/>
          </a:xfrm>
          <a:prstGeom prst="rect">
            <a:avLst/>
          </a:prstGeom>
        </p:spPr>
        <p:txBody>
          <a:bodyPr wrap="none" lIns="91431" tIns="45716" rIns="91431" bIns="45716">
            <a:spAutoFit/>
          </a:bodyPr>
          <a:lstStyle/>
          <a:p>
            <a:pPr eaLnBrk="1" hangingPunct="1">
              <a:buFont typeface="Arial" panose="020B0604020202020204" pitchFamily="34" charset="0"/>
              <a:buNone/>
              <a:defRPr/>
            </a:pPr>
            <a:r>
              <a:rPr lang="zh-CN" altLang="en-US" sz="2200" b="1" dirty="0">
                <a:solidFill>
                  <a:schemeClr val="tx1">
                    <a:lumMod val="75000"/>
                    <a:lumOff val="25000"/>
                  </a:schemeClr>
                </a:solidFill>
                <a:latin typeface="微软雅黑" pitchFamily="34" charset="-122"/>
                <a:ea typeface="微软雅黑" pitchFamily="34" charset="-122"/>
              </a:rPr>
              <a:t>微站导航营销</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20" name="矩形 47"/>
          <p:cNvSpPr>
            <a:spLocks noChangeArrowheads="1"/>
          </p:cNvSpPr>
          <p:nvPr/>
        </p:nvSpPr>
        <p:spPr bwMode="auto">
          <a:xfrm>
            <a:off x="7105650" y="1955800"/>
            <a:ext cx="3313113" cy="609600"/>
          </a:xfrm>
          <a:prstGeom prst="rect">
            <a:avLst/>
          </a:prstGeom>
          <a:noFill/>
          <a:ln w="9525">
            <a:noFill/>
            <a:miter lim="800000"/>
            <a:headEnd/>
            <a:tailEnd/>
          </a:ln>
        </p:spPr>
        <p:txBody>
          <a:bodyPr lIns="91431" tIns="45716" rIns="91431" bIns="45716">
            <a:spAutoFit/>
          </a:bodyPr>
          <a:lstStyle/>
          <a:p>
            <a:pPr eaLnBrk="1" hangingPunct="1">
              <a:lnSpc>
                <a:spcPct val="120000"/>
              </a:lnSpc>
              <a:buFont typeface="Arial" pitchFamily="34" charset="0"/>
              <a:buNone/>
            </a:pPr>
            <a:r>
              <a:rPr lang="zh-CN" altLang="en-US" sz="1400">
                <a:solidFill>
                  <a:srgbClr val="333333"/>
                </a:solidFill>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1" name="燕尾形 20"/>
          <p:cNvSpPr/>
          <p:nvPr/>
        </p:nvSpPr>
        <p:spPr>
          <a:xfrm rot="5400000">
            <a:off x="6600825" y="3429000"/>
            <a:ext cx="360363" cy="576263"/>
          </a:xfrm>
          <a:prstGeom prst="chevr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solidFill>
                <a:schemeClr val="tx1"/>
              </a:solidFill>
            </a:endParaRPr>
          </a:p>
        </p:txBody>
      </p:sp>
      <p:cxnSp>
        <p:nvCxnSpPr>
          <p:cNvPr id="22" name="直接连接符 21"/>
          <p:cNvCxnSpPr/>
          <p:nvPr/>
        </p:nvCxnSpPr>
        <p:spPr>
          <a:xfrm>
            <a:off x="6781800" y="4005263"/>
            <a:ext cx="363696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3" name="矩形 22"/>
          <p:cNvSpPr/>
          <p:nvPr/>
        </p:nvSpPr>
        <p:spPr>
          <a:xfrm>
            <a:off x="7118350" y="2908300"/>
            <a:ext cx="1878013" cy="431800"/>
          </a:xfrm>
          <a:prstGeom prst="rect">
            <a:avLst/>
          </a:prstGeom>
        </p:spPr>
        <p:txBody>
          <a:bodyPr wrap="none" lIns="91431" tIns="45716" rIns="91431" bIns="45716">
            <a:spAutoFit/>
          </a:bodyPr>
          <a:lstStyle/>
          <a:p>
            <a:pPr eaLnBrk="1" hangingPunct="1">
              <a:buFont typeface="Arial" panose="020B0604020202020204" pitchFamily="34" charset="0"/>
              <a:buNone/>
              <a:defRPr/>
            </a:pPr>
            <a:r>
              <a:rPr lang="zh-CN" altLang="en-US" sz="2200" b="1" dirty="0">
                <a:solidFill>
                  <a:schemeClr val="tx1">
                    <a:lumMod val="75000"/>
                    <a:lumOff val="25000"/>
                  </a:schemeClr>
                </a:solidFill>
                <a:latin typeface="微软雅黑" pitchFamily="34" charset="-122"/>
                <a:ea typeface="微软雅黑" pitchFamily="34" charset="-122"/>
              </a:rPr>
              <a:t>微博口碑营销</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24" name="矩形 47"/>
          <p:cNvSpPr>
            <a:spLocks noChangeArrowheads="1"/>
          </p:cNvSpPr>
          <p:nvPr/>
        </p:nvSpPr>
        <p:spPr bwMode="auto">
          <a:xfrm>
            <a:off x="7105650" y="3324225"/>
            <a:ext cx="3313113" cy="609600"/>
          </a:xfrm>
          <a:prstGeom prst="rect">
            <a:avLst/>
          </a:prstGeom>
          <a:noFill/>
          <a:ln w="9525">
            <a:noFill/>
            <a:miter lim="800000"/>
            <a:headEnd/>
            <a:tailEnd/>
          </a:ln>
        </p:spPr>
        <p:txBody>
          <a:bodyPr lIns="91431" tIns="45716" rIns="91431" bIns="45716">
            <a:spAutoFit/>
          </a:bodyPr>
          <a:lstStyle/>
          <a:p>
            <a:pPr eaLnBrk="1" hangingPunct="1">
              <a:lnSpc>
                <a:spcPct val="120000"/>
              </a:lnSpc>
              <a:buFont typeface="Arial" pitchFamily="34" charset="0"/>
              <a:buNone/>
            </a:pPr>
            <a:r>
              <a:rPr lang="zh-CN" altLang="en-US" sz="1400">
                <a:solidFill>
                  <a:srgbClr val="333333"/>
                </a:solidFill>
                <a:latin typeface="微软雅黑" pitchFamily="34" charset="-122"/>
                <a:ea typeface="微软雅黑" pitchFamily="34" charset="-122"/>
                <a:sym typeface="微软雅黑" pitchFamily="34" charset="-122"/>
              </a:rPr>
              <a:t>在此录入上述图表的综合描述说明，在此录入上述图表的综合描述说明。</a:t>
            </a:r>
          </a:p>
        </p:txBody>
      </p:sp>
      <p:sp>
        <p:nvSpPr>
          <p:cNvPr id="25" name="燕尾形 24"/>
          <p:cNvSpPr/>
          <p:nvPr/>
        </p:nvSpPr>
        <p:spPr>
          <a:xfrm rot="5400000">
            <a:off x="6600826" y="4868862"/>
            <a:ext cx="360362" cy="576263"/>
          </a:xfrm>
          <a:prstGeom prst="chevron">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a:solidFill>
                <a:schemeClr val="tx1"/>
              </a:solidFill>
            </a:endParaRPr>
          </a:p>
        </p:txBody>
      </p:sp>
      <p:cxnSp>
        <p:nvCxnSpPr>
          <p:cNvPr id="26" name="直接连接符 25"/>
          <p:cNvCxnSpPr/>
          <p:nvPr/>
        </p:nvCxnSpPr>
        <p:spPr>
          <a:xfrm>
            <a:off x="6781800" y="5445125"/>
            <a:ext cx="3636963" cy="0"/>
          </a:xfrm>
          <a:prstGeom prst="line">
            <a:avLst/>
          </a:prstGeom>
          <a:ln>
            <a:solidFill>
              <a:schemeClr val="bg1">
                <a:lumMod val="50000"/>
              </a:schemeClr>
            </a:solidFill>
            <a:prstDash val="sysDash"/>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27" name="矩形 26"/>
          <p:cNvSpPr/>
          <p:nvPr/>
        </p:nvSpPr>
        <p:spPr>
          <a:xfrm>
            <a:off x="7118350" y="4349750"/>
            <a:ext cx="1878013" cy="430213"/>
          </a:xfrm>
          <a:prstGeom prst="rect">
            <a:avLst/>
          </a:prstGeom>
        </p:spPr>
        <p:txBody>
          <a:bodyPr wrap="none" lIns="91431" tIns="45716" rIns="91431" bIns="45716">
            <a:spAutoFit/>
          </a:bodyPr>
          <a:lstStyle/>
          <a:p>
            <a:pPr eaLnBrk="1" hangingPunct="1">
              <a:buFont typeface="Arial" panose="020B0604020202020204" pitchFamily="34" charset="0"/>
              <a:buNone/>
              <a:defRPr/>
            </a:pPr>
            <a:r>
              <a:rPr lang="zh-CN" altLang="en-US" sz="2200" b="1" dirty="0">
                <a:solidFill>
                  <a:schemeClr val="tx1">
                    <a:lumMod val="75000"/>
                    <a:lumOff val="25000"/>
                  </a:schemeClr>
                </a:solidFill>
                <a:latin typeface="微软雅黑" pitchFamily="34" charset="-122"/>
                <a:ea typeface="微软雅黑" pitchFamily="34" charset="-122"/>
              </a:rPr>
              <a:t>腾讯社区网站</a:t>
            </a:r>
            <a:endParaRPr lang="en-US" altLang="zh-CN" sz="2200" b="1" dirty="0">
              <a:solidFill>
                <a:schemeClr val="tx1">
                  <a:lumMod val="75000"/>
                  <a:lumOff val="25000"/>
                </a:schemeClr>
              </a:solidFill>
              <a:latin typeface="微软雅黑" pitchFamily="34" charset="-122"/>
              <a:ea typeface="微软雅黑" pitchFamily="34" charset="-122"/>
            </a:endParaRPr>
          </a:p>
        </p:txBody>
      </p:sp>
      <p:sp>
        <p:nvSpPr>
          <p:cNvPr id="28" name="矩形 47"/>
          <p:cNvSpPr>
            <a:spLocks noChangeArrowheads="1"/>
          </p:cNvSpPr>
          <p:nvPr/>
        </p:nvSpPr>
        <p:spPr bwMode="auto">
          <a:xfrm>
            <a:off x="7105650" y="4764088"/>
            <a:ext cx="3313113" cy="609600"/>
          </a:xfrm>
          <a:prstGeom prst="rect">
            <a:avLst/>
          </a:prstGeom>
          <a:noFill/>
          <a:ln w="9525">
            <a:noFill/>
            <a:miter lim="800000"/>
            <a:headEnd/>
            <a:tailEnd/>
          </a:ln>
        </p:spPr>
        <p:txBody>
          <a:bodyPr lIns="91431" tIns="45716" rIns="91431" bIns="45716">
            <a:spAutoFit/>
          </a:bodyPr>
          <a:lstStyle/>
          <a:p>
            <a:pPr eaLnBrk="1" hangingPunct="1">
              <a:lnSpc>
                <a:spcPct val="120000"/>
              </a:lnSpc>
              <a:buFont typeface="Arial" pitchFamily="34" charset="0"/>
              <a:buNone/>
            </a:pPr>
            <a:r>
              <a:rPr lang="zh-CN" altLang="en-US" sz="1400">
                <a:solidFill>
                  <a:srgbClr val="333333"/>
                </a:solidFill>
                <a:latin typeface="微软雅黑" pitchFamily="34" charset="-122"/>
                <a:ea typeface="微软雅黑" pitchFamily="34" charset="-122"/>
                <a:sym typeface="微软雅黑" pitchFamily="34" charset="-122"/>
              </a:rPr>
              <a:t>在此录入上述图表的综合描述说明，在此录入上述图表的综合描述说明。</a:t>
            </a:r>
          </a:p>
        </p:txBody>
      </p:sp>
      <p:grpSp>
        <p:nvGrpSpPr>
          <p:cNvPr id="26650" name="组合 28"/>
          <p:cNvGrpSpPr>
            <a:grpSpLocks/>
          </p:cNvGrpSpPr>
          <p:nvPr/>
        </p:nvGrpSpPr>
        <p:grpSpPr bwMode="auto">
          <a:xfrm>
            <a:off x="0" y="274638"/>
            <a:ext cx="12192000" cy="609600"/>
            <a:chOff x="0" y="274638"/>
            <a:chExt cx="12192000" cy="609600"/>
          </a:xfrm>
        </p:grpSpPr>
        <p:sp>
          <p:nvSpPr>
            <p:cNvPr id="26651" name="圆角矩形 29"/>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652" name="圆角矩形 30"/>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6653" name="文本框 31"/>
            <p:cNvSpPr>
              <a:spLocks noChangeArrowheads="1"/>
            </p:cNvSpPr>
            <p:nvPr/>
          </p:nvSpPr>
          <p:spPr bwMode="auto">
            <a:xfrm>
              <a:off x="358775" y="274638"/>
              <a:ext cx="2936875" cy="584200"/>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3200">
                  <a:solidFill>
                    <a:srgbClr val="595959"/>
                  </a:solidFill>
                  <a:latin typeface="Calibri" pitchFamily="34" charset="0"/>
                  <a:cs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47"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par>
                          <p:cTn id="10" fill="hold" nodeType="afterGroup">
                            <p:stCondLst>
                              <p:cond delay="1000"/>
                            </p:stCondLst>
                            <p:childTnLst>
                              <p:par>
                                <p:cTn id="11" presetID="22" presetClass="entr" presetSubtype="8" fill="hold" nodeType="after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left)">
                                      <p:cBhvr>
                                        <p:cTn id="13" dur="500"/>
                                        <p:tgtEl>
                                          <p:spTgt spid="6"/>
                                        </p:tgtEl>
                                      </p:cBhvr>
                                    </p:animEffect>
                                  </p:childTnLst>
                                </p:cTn>
                              </p:par>
                            </p:childTnLst>
                          </p:cTn>
                        </p:par>
                        <p:par>
                          <p:cTn id="14" fill="hold" nodeType="afterGroup">
                            <p:stCondLst>
                              <p:cond delay="1500"/>
                            </p:stCondLst>
                            <p:childTnLst>
                              <p:par>
                                <p:cTn id="15" presetID="22" presetClass="entr" presetSubtype="8" fill="hold" grpId="0"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wipe(left)">
                                      <p:cBhvr>
                                        <p:cTn id="17" dur="500"/>
                                        <p:tgtEl>
                                          <p:spTgt spid="7"/>
                                        </p:tgtEl>
                                      </p:cBhvr>
                                    </p:animEffect>
                                  </p:childTnLst>
                                </p:cTn>
                              </p:par>
                              <p:par>
                                <p:cTn id="18" presetID="22" presetClass="entr" presetSubtype="8" fill="hold" grpId="0" nodeType="withEffect">
                                  <p:stCondLst>
                                    <p:cond delay="0"/>
                                  </p:stCondLst>
                                  <p:childTnLst>
                                    <p:set>
                                      <p:cBhvr>
                                        <p:cTn id="19" dur="1" fill="hold">
                                          <p:stCondLst>
                                            <p:cond delay="0"/>
                                          </p:stCondLst>
                                        </p:cTn>
                                        <p:tgtEl>
                                          <p:spTgt spid="8"/>
                                        </p:tgtEl>
                                        <p:attrNameLst>
                                          <p:attrName>style.visibility</p:attrName>
                                        </p:attrNameLst>
                                      </p:cBhvr>
                                      <p:to>
                                        <p:strVal val="visible"/>
                                      </p:to>
                                    </p:set>
                                    <p:animEffect transition="in" filter="wipe(left)">
                                      <p:cBhvr>
                                        <p:cTn id="20" dur="500"/>
                                        <p:tgtEl>
                                          <p:spTgt spid="8"/>
                                        </p:tgtEl>
                                      </p:cBhvr>
                                    </p:animEffect>
                                  </p:childTnLst>
                                </p:cTn>
                              </p:par>
                            </p:childTnLst>
                          </p:cTn>
                        </p:par>
                        <p:par>
                          <p:cTn id="21" fill="hold" nodeType="afterGroup">
                            <p:stCondLst>
                              <p:cond delay="2000"/>
                            </p:stCondLst>
                            <p:childTnLst>
                              <p:par>
                                <p:cTn id="22" presetID="47" presetClass="entr" presetSubtype="0"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fade">
                                      <p:cBhvr>
                                        <p:cTn id="24" dur="1000"/>
                                        <p:tgtEl>
                                          <p:spTgt spid="9"/>
                                        </p:tgtEl>
                                      </p:cBhvr>
                                    </p:animEffect>
                                    <p:anim calcmode="lin" valueType="num">
                                      <p:cBhvr>
                                        <p:cTn id="25" dur="1000" fill="hold"/>
                                        <p:tgtEl>
                                          <p:spTgt spid="9"/>
                                        </p:tgtEl>
                                        <p:attrNameLst>
                                          <p:attrName>ppt_x</p:attrName>
                                        </p:attrNameLst>
                                      </p:cBhvr>
                                      <p:tavLst>
                                        <p:tav tm="0">
                                          <p:val>
                                            <p:strVal val="#ppt_x"/>
                                          </p:val>
                                        </p:tav>
                                        <p:tav tm="100000">
                                          <p:val>
                                            <p:strVal val="#ppt_x"/>
                                          </p:val>
                                        </p:tav>
                                      </p:tavLst>
                                    </p:anim>
                                    <p:anim calcmode="lin" valueType="num">
                                      <p:cBhvr>
                                        <p:cTn id="26" dur="1000" fill="hold"/>
                                        <p:tgtEl>
                                          <p:spTgt spid="9"/>
                                        </p:tgtEl>
                                        <p:attrNameLst>
                                          <p:attrName>ppt_y</p:attrName>
                                        </p:attrNameLst>
                                      </p:cBhvr>
                                      <p:tavLst>
                                        <p:tav tm="0">
                                          <p:val>
                                            <p:strVal val="#ppt_y-.1"/>
                                          </p:val>
                                        </p:tav>
                                        <p:tav tm="100000">
                                          <p:val>
                                            <p:strVal val="#ppt_y"/>
                                          </p:val>
                                        </p:tav>
                                      </p:tavLst>
                                    </p:anim>
                                  </p:childTnLst>
                                </p:cTn>
                              </p:par>
                            </p:childTnLst>
                          </p:cTn>
                        </p:par>
                        <p:par>
                          <p:cTn id="27" fill="hold" nodeType="afterGroup">
                            <p:stCondLst>
                              <p:cond delay="3000"/>
                            </p:stCondLst>
                            <p:childTnLst>
                              <p:par>
                                <p:cTn id="28" presetID="22" presetClass="entr" presetSubtype="8" fill="hold" nodeType="afterEffect">
                                  <p:stCondLst>
                                    <p:cond delay="0"/>
                                  </p:stCondLst>
                                  <p:childTnLst>
                                    <p:set>
                                      <p:cBhvr>
                                        <p:cTn id="29" dur="1" fill="hold">
                                          <p:stCondLst>
                                            <p:cond delay="0"/>
                                          </p:stCondLst>
                                        </p:cTn>
                                        <p:tgtEl>
                                          <p:spTgt spid="10"/>
                                        </p:tgtEl>
                                        <p:attrNameLst>
                                          <p:attrName>style.visibility</p:attrName>
                                        </p:attrNameLst>
                                      </p:cBhvr>
                                      <p:to>
                                        <p:strVal val="visible"/>
                                      </p:to>
                                    </p:set>
                                    <p:animEffect transition="in" filter="wipe(left)">
                                      <p:cBhvr>
                                        <p:cTn id="30" dur="500"/>
                                        <p:tgtEl>
                                          <p:spTgt spid="10"/>
                                        </p:tgtEl>
                                      </p:cBhvr>
                                    </p:animEffect>
                                  </p:childTnLst>
                                </p:cTn>
                              </p:par>
                            </p:childTnLst>
                          </p:cTn>
                        </p:par>
                        <p:par>
                          <p:cTn id="31" fill="hold" nodeType="afterGroup">
                            <p:stCondLst>
                              <p:cond delay="3500"/>
                            </p:stCondLst>
                            <p:childTnLst>
                              <p:par>
                                <p:cTn id="32" presetID="22" presetClass="entr" presetSubtype="8" fill="hold" grpId="0" nodeType="afterEffect">
                                  <p:stCondLst>
                                    <p:cond delay="0"/>
                                  </p:stCondLst>
                                  <p:childTnLst>
                                    <p:set>
                                      <p:cBhvr>
                                        <p:cTn id="33" dur="1" fill="hold">
                                          <p:stCondLst>
                                            <p:cond delay="0"/>
                                          </p:stCondLst>
                                        </p:cTn>
                                        <p:tgtEl>
                                          <p:spTgt spid="11"/>
                                        </p:tgtEl>
                                        <p:attrNameLst>
                                          <p:attrName>style.visibility</p:attrName>
                                        </p:attrNameLst>
                                      </p:cBhvr>
                                      <p:to>
                                        <p:strVal val="visible"/>
                                      </p:to>
                                    </p:set>
                                    <p:animEffect transition="in" filter="wipe(left)">
                                      <p:cBhvr>
                                        <p:cTn id="34" dur="500"/>
                                        <p:tgtEl>
                                          <p:spTgt spid="11"/>
                                        </p:tgtEl>
                                      </p:cBhvr>
                                    </p:animEffect>
                                  </p:childTnLst>
                                </p:cTn>
                              </p:par>
                              <p:par>
                                <p:cTn id="35" presetID="22" presetClass="entr" presetSubtype="8" fill="hold" grpId="0" nodeType="with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wipe(left)">
                                      <p:cBhvr>
                                        <p:cTn id="37" dur="500"/>
                                        <p:tgtEl>
                                          <p:spTgt spid="12"/>
                                        </p:tgtEl>
                                      </p:cBhvr>
                                    </p:animEffect>
                                  </p:childTnLst>
                                </p:cTn>
                              </p:par>
                            </p:childTnLst>
                          </p:cTn>
                        </p:par>
                        <p:par>
                          <p:cTn id="38" fill="hold" nodeType="afterGroup">
                            <p:stCondLst>
                              <p:cond delay="4000"/>
                            </p:stCondLst>
                            <p:childTnLst>
                              <p:par>
                                <p:cTn id="39" presetID="47" presetClass="entr" presetSubtype="0"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fade">
                                      <p:cBhvr>
                                        <p:cTn id="41" dur="1000"/>
                                        <p:tgtEl>
                                          <p:spTgt spid="13"/>
                                        </p:tgtEl>
                                      </p:cBhvr>
                                    </p:animEffect>
                                    <p:anim calcmode="lin" valueType="num">
                                      <p:cBhvr>
                                        <p:cTn id="42" dur="1000" fill="hold"/>
                                        <p:tgtEl>
                                          <p:spTgt spid="13"/>
                                        </p:tgtEl>
                                        <p:attrNameLst>
                                          <p:attrName>ppt_x</p:attrName>
                                        </p:attrNameLst>
                                      </p:cBhvr>
                                      <p:tavLst>
                                        <p:tav tm="0">
                                          <p:val>
                                            <p:strVal val="#ppt_x"/>
                                          </p:val>
                                        </p:tav>
                                        <p:tav tm="100000">
                                          <p:val>
                                            <p:strVal val="#ppt_x"/>
                                          </p:val>
                                        </p:tav>
                                      </p:tavLst>
                                    </p:anim>
                                    <p:anim calcmode="lin" valueType="num">
                                      <p:cBhvr>
                                        <p:cTn id="43" dur="1000" fill="hold"/>
                                        <p:tgtEl>
                                          <p:spTgt spid="13"/>
                                        </p:tgtEl>
                                        <p:attrNameLst>
                                          <p:attrName>ppt_y</p:attrName>
                                        </p:attrNameLst>
                                      </p:cBhvr>
                                      <p:tavLst>
                                        <p:tav tm="0">
                                          <p:val>
                                            <p:strVal val="#ppt_y-.1"/>
                                          </p:val>
                                        </p:tav>
                                        <p:tav tm="100000">
                                          <p:val>
                                            <p:strVal val="#ppt_y"/>
                                          </p:val>
                                        </p:tav>
                                      </p:tavLst>
                                    </p:anim>
                                  </p:childTnLst>
                                </p:cTn>
                              </p:par>
                            </p:childTnLst>
                          </p:cTn>
                        </p:par>
                        <p:par>
                          <p:cTn id="44" fill="hold" nodeType="afterGroup">
                            <p:stCondLst>
                              <p:cond delay="5000"/>
                            </p:stCondLst>
                            <p:childTnLst>
                              <p:par>
                                <p:cTn id="45" presetID="22" presetClass="entr" presetSubtype="8" fill="hold"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wipe(left)">
                                      <p:cBhvr>
                                        <p:cTn id="47" dur="500"/>
                                        <p:tgtEl>
                                          <p:spTgt spid="14"/>
                                        </p:tgtEl>
                                      </p:cBhvr>
                                    </p:animEffect>
                                  </p:childTnLst>
                                </p:cTn>
                              </p:par>
                            </p:childTnLst>
                          </p:cTn>
                        </p:par>
                        <p:par>
                          <p:cTn id="48" fill="hold" nodeType="afterGroup">
                            <p:stCondLst>
                              <p:cond delay="5500"/>
                            </p:stCondLst>
                            <p:childTnLst>
                              <p:par>
                                <p:cTn id="49" presetID="22" presetClass="entr" presetSubtype="8" fill="hold" grpId="0"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left)">
                                      <p:cBhvr>
                                        <p:cTn id="51" dur="500"/>
                                        <p:tgtEl>
                                          <p:spTgt spid="15"/>
                                        </p:tgtEl>
                                      </p:cBhvr>
                                    </p:animEffect>
                                  </p:childTnLst>
                                </p:cTn>
                              </p:par>
                              <p:par>
                                <p:cTn id="52" presetID="22" presetClass="entr" presetSubtype="8"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wipe(left)">
                                      <p:cBhvr>
                                        <p:cTn id="54" dur="500"/>
                                        <p:tgtEl>
                                          <p:spTgt spid="16"/>
                                        </p:tgtEl>
                                      </p:cBhvr>
                                    </p:animEffect>
                                  </p:childTnLst>
                                </p:cTn>
                              </p:par>
                            </p:childTnLst>
                          </p:cTn>
                        </p:par>
                        <p:par>
                          <p:cTn id="55" fill="hold" nodeType="afterGroup">
                            <p:stCondLst>
                              <p:cond delay="6000"/>
                            </p:stCondLst>
                            <p:childTnLst>
                              <p:par>
                                <p:cTn id="56" presetID="47" presetClass="entr" presetSubtype="0" fill="hold" grpId="0" nodeType="afterEffect">
                                  <p:stCondLst>
                                    <p:cond delay="0"/>
                                  </p:stCondLst>
                                  <p:childTnLst>
                                    <p:set>
                                      <p:cBhvr>
                                        <p:cTn id="57" dur="1" fill="hold">
                                          <p:stCondLst>
                                            <p:cond delay="0"/>
                                          </p:stCondLst>
                                        </p:cTn>
                                        <p:tgtEl>
                                          <p:spTgt spid="17"/>
                                        </p:tgtEl>
                                        <p:attrNameLst>
                                          <p:attrName>style.visibility</p:attrName>
                                        </p:attrNameLst>
                                      </p:cBhvr>
                                      <p:to>
                                        <p:strVal val="visible"/>
                                      </p:to>
                                    </p:set>
                                    <p:animEffect transition="in" filter="fade">
                                      <p:cBhvr>
                                        <p:cTn id="58" dur="1000"/>
                                        <p:tgtEl>
                                          <p:spTgt spid="17"/>
                                        </p:tgtEl>
                                      </p:cBhvr>
                                    </p:animEffect>
                                    <p:anim calcmode="lin" valueType="num">
                                      <p:cBhvr>
                                        <p:cTn id="59" dur="1000" fill="hold"/>
                                        <p:tgtEl>
                                          <p:spTgt spid="17"/>
                                        </p:tgtEl>
                                        <p:attrNameLst>
                                          <p:attrName>ppt_x</p:attrName>
                                        </p:attrNameLst>
                                      </p:cBhvr>
                                      <p:tavLst>
                                        <p:tav tm="0">
                                          <p:val>
                                            <p:strVal val="#ppt_x"/>
                                          </p:val>
                                        </p:tav>
                                        <p:tav tm="100000">
                                          <p:val>
                                            <p:strVal val="#ppt_x"/>
                                          </p:val>
                                        </p:tav>
                                      </p:tavLst>
                                    </p:anim>
                                    <p:anim calcmode="lin" valueType="num">
                                      <p:cBhvr>
                                        <p:cTn id="60" dur="1000" fill="hold"/>
                                        <p:tgtEl>
                                          <p:spTgt spid="17"/>
                                        </p:tgtEl>
                                        <p:attrNameLst>
                                          <p:attrName>ppt_y</p:attrName>
                                        </p:attrNameLst>
                                      </p:cBhvr>
                                      <p:tavLst>
                                        <p:tav tm="0">
                                          <p:val>
                                            <p:strVal val="#ppt_y-.1"/>
                                          </p:val>
                                        </p:tav>
                                        <p:tav tm="100000">
                                          <p:val>
                                            <p:strVal val="#ppt_y"/>
                                          </p:val>
                                        </p:tav>
                                      </p:tavLst>
                                    </p:anim>
                                  </p:childTnLst>
                                </p:cTn>
                              </p:par>
                            </p:childTnLst>
                          </p:cTn>
                        </p:par>
                        <p:par>
                          <p:cTn id="61" fill="hold" nodeType="afterGroup">
                            <p:stCondLst>
                              <p:cond delay="7000"/>
                            </p:stCondLst>
                            <p:childTnLst>
                              <p:par>
                                <p:cTn id="62" presetID="22" presetClass="entr" presetSubtype="8" fill="hold" nodeType="afterEffect">
                                  <p:stCondLst>
                                    <p:cond delay="0"/>
                                  </p:stCondLst>
                                  <p:childTnLst>
                                    <p:set>
                                      <p:cBhvr>
                                        <p:cTn id="63" dur="1" fill="hold">
                                          <p:stCondLst>
                                            <p:cond delay="0"/>
                                          </p:stCondLst>
                                        </p:cTn>
                                        <p:tgtEl>
                                          <p:spTgt spid="18"/>
                                        </p:tgtEl>
                                        <p:attrNameLst>
                                          <p:attrName>style.visibility</p:attrName>
                                        </p:attrNameLst>
                                      </p:cBhvr>
                                      <p:to>
                                        <p:strVal val="visible"/>
                                      </p:to>
                                    </p:set>
                                    <p:animEffect transition="in" filter="wipe(left)">
                                      <p:cBhvr>
                                        <p:cTn id="64" dur="500"/>
                                        <p:tgtEl>
                                          <p:spTgt spid="18"/>
                                        </p:tgtEl>
                                      </p:cBhvr>
                                    </p:animEffect>
                                  </p:childTnLst>
                                </p:cTn>
                              </p:par>
                            </p:childTnLst>
                          </p:cTn>
                        </p:par>
                        <p:par>
                          <p:cTn id="65" fill="hold" nodeType="afterGroup">
                            <p:stCondLst>
                              <p:cond delay="7500"/>
                            </p:stCondLst>
                            <p:childTnLst>
                              <p:par>
                                <p:cTn id="66" presetID="22" presetClass="entr" presetSubtype="8" fill="hold" grpId="0" nodeType="afterEffect">
                                  <p:stCondLst>
                                    <p:cond delay="0"/>
                                  </p:stCondLst>
                                  <p:childTnLst>
                                    <p:set>
                                      <p:cBhvr>
                                        <p:cTn id="67" dur="1" fill="hold">
                                          <p:stCondLst>
                                            <p:cond delay="0"/>
                                          </p:stCondLst>
                                        </p:cTn>
                                        <p:tgtEl>
                                          <p:spTgt spid="19"/>
                                        </p:tgtEl>
                                        <p:attrNameLst>
                                          <p:attrName>style.visibility</p:attrName>
                                        </p:attrNameLst>
                                      </p:cBhvr>
                                      <p:to>
                                        <p:strVal val="visible"/>
                                      </p:to>
                                    </p:set>
                                    <p:animEffect transition="in" filter="wipe(left)">
                                      <p:cBhvr>
                                        <p:cTn id="68" dur="500"/>
                                        <p:tgtEl>
                                          <p:spTgt spid="19"/>
                                        </p:tgtEl>
                                      </p:cBhvr>
                                    </p:animEffect>
                                  </p:childTnLst>
                                </p:cTn>
                              </p:par>
                              <p:par>
                                <p:cTn id="69" presetID="22" presetClass="entr" presetSubtype="8" fill="hold" grpId="0" nodeType="withEffect">
                                  <p:stCondLst>
                                    <p:cond delay="0"/>
                                  </p:stCondLst>
                                  <p:childTnLst>
                                    <p:set>
                                      <p:cBhvr>
                                        <p:cTn id="70" dur="1" fill="hold">
                                          <p:stCondLst>
                                            <p:cond delay="0"/>
                                          </p:stCondLst>
                                        </p:cTn>
                                        <p:tgtEl>
                                          <p:spTgt spid="20"/>
                                        </p:tgtEl>
                                        <p:attrNameLst>
                                          <p:attrName>style.visibility</p:attrName>
                                        </p:attrNameLst>
                                      </p:cBhvr>
                                      <p:to>
                                        <p:strVal val="visible"/>
                                      </p:to>
                                    </p:set>
                                    <p:animEffect transition="in" filter="wipe(left)">
                                      <p:cBhvr>
                                        <p:cTn id="71" dur="500"/>
                                        <p:tgtEl>
                                          <p:spTgt spid="20"/>
                                        </p:tgtEl>
                                      </p:cBhvr>
                                    </p:animEffect>
                                  </p:childTnLst>
                                </p:cTn>
                              </p:par>
                            </p:childTnLst>
                          </p:cTn>
                        </p:par>
                        <p:par>
                          <p:cTn id="72" fill="hold" nodeType="afterGroup">
                            <p:stCondLst>
                              <p:cond delay="8000"/>
                            </p:stCondLst>
                            <p:childTnLst>
                              <p:par>
                                <p:cTn id="73" presetID="47" presetClass="entr" presetSubtype="0" fill="hold" grpId="0" nodeType="afterEffect">
                                  <p:stCondLst>
                                    <p:cond delay="0"/>
                                  </p:stCondLst>
                                  <p:childTnLst>
                                    <p:set>
                                      <p:cBhvr>
                                        <p:cTn id="74" dur="1" fill="hold">
                                          <p:stCondLst>
                                            <p:cond delay="0"/>
                                          </p:stCondLst>
                                        </p:cTn>
                                        <p:tgtEl>
                                          <p:spTgt spid="21"/>
                                        </p:tgtEl>
                                        <p:attrNameLst>
                                          <p:attrName>style.visibility</p:attrName>
                                        </p:attrNameLst>
                                      </p:cBhvr>
                                      <p:to>
                                        <p:strVal val="visible"/>
                                      </p:to>
                                    </p:set>
                                    <p:animEffect transition="in" filter="fade">
                                      <p:cBhvr>
                                        <p:cTn id="75" dur="1000"/>
                                        <p:tgtEl>
                                          <p:spTgt spid="21"/>
                                        </p:tgtEl>
                                      </p:cBhvr>
                                    </p:animEffect>
                                    <p:anim calcmode="lin" valueType="num">
                                      <p:cBhvr>
                                        <p:cTn id="76" dur="1000" fill="hold"/>
                                        <p:tgtEl>
                                          <p:spTgt spid="21"/>
                                        </p:tgtEl>
                                        <p:attrNameLst>
                                          <p:attrName>ppt_x</p:attrName>
                                        </p:attrNameLst>
                                      </p:cBhvr>
                                      <p:tavLst>
                                        <p:tav tm="0">
                                          <p:val>
                                            <p:strVal val="#ppt_x"/>
                                          </p:val>
                                        </p:tav>
                                        <p:tav tm="100000">
                                          <p:val>
                                            <p:strVal val="#ppt_x"/>
                                          </p:val>
                                        </p:tav>
                                      </p:tavLst>
                                    </p:anim>
                                    <p:anim calcmode="lin" valueType="num">
                                      <p:cBhvr>
                                        <p:cTn id="77" dur="1000" fill="hold"/>
                                        <p:tgtEl>
                                          <p:spTgt spid="21"/>
                                        </p:tgtEl>
                                        <p:attrNameLst>
                                          <p:attrName>ppt_y</p:attrName>
                                        </p:attrNameLst>
                                      </p:cBhvr>
                                      <p:tavLst>
                                        <p:tav tm="0">
                                          <p:val>
                                            <p:strVal val="#ppt_y-.1"/>
                                          </p:val>
                                        </p:tav>
                                        <p:tav tm="100000">
                                          <p:val>
                                            <p:strVal val="#ppt_y"/>
                                          </p:val>
                                        </p:tav>
                                      </p:tavLst>
                                    </p:anim>
                                  </p:childTnLst>
                                </p:cTn>
                              </p:par>
                            </p:childTnLst>
                          </p:cTn>
                        </p:par>
                        <p:par>
                          <p:cTn id="78" fill="hold" nodeType="afterGroup">
                            <p:stCondLst>
                              <p:cond delay="9000"/>
                            </p:stCondLst>
                            <p:childTnLst>
                              <p:par>
                                <p:cTn id="79" presetID="22" presetClass="entr" presetSubtype="8" fill="hold" nodeType="after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wipe(left)">
                                      <p:cBhvr>
                                        <p:cTn id="81" dur="500"/>
                                        <p:tgtEl>
                                          <p:spTgt spid="22"/>
                                        </p:tgtEl>
                                      </p:cBhvr>
                                    </p:animEffect>
                                  </p:childTnLst>
                                </p:cTn>
                              </p:par>
                            </p:childTnLst>
                          </p:cTn>
                        </p:par>
                        <p:par>
                          <p:cTn id="82" fill="hold" nodeType="afterGroup">
                            <p:stCondLst>
                              <p:cond delay="9500"/>
                            </p:stCondLst>
                            <p:childTnLst>
                              <p:par>
                                <p:cTn id="83" presetID="22" presetClass="entr" presetSubtype="8" fill="hold" grpId="0" nodeType="afterEffect">
                                  <p:stCondLst>
                                    <p:cond delay="0"/>
                                  </p:stCondLst>
                                  <p:childTnLst>
                                    <p:set>
                                      <p:cBhvr>
                                        <p:cTn id="84" dur="1" fill="hold">
                                          <p:stCondLst>
                                            <p:cond delay="0"/>
                                          </p:stCondLst>
                                        </p:cTn>
                                        <p:tgtEl>
                                          <p:spTgt spid="23"/>
                                        </p:tgtEl>
                                        <p:attrNameLst>
                                          <p:attrName>style.visibility</p:attrName>
                                        </p:attrNameLst>
                                      </p:cBhvr>
                                      <p:to>
                                        <p:strVal val="visible"/>
                                      </p:to>
                                    </p:set>
                                    <p:animEffect transition="in" filter="wipe(left)">
                                      <p:cBhvr>
                                        <p:cTn id="85" dur="500"/>
                                        <p:tgtEl>
                                          <p:spTgt spid="23"/>
                                        </p:tgtEl>
                                      </p:cBhvr>
                                    </p:animEffect>
                                  </p:childTnLst>
                                </p:cTn>
                              </p:par>
                              <p:par>
                                <p:cTn id="86" presetID="22" presetClass="entr" presetSubtype="8" fill="hold" grpId="0" nodeType="withEffect">
                                  <p:stCondLst>
                                    <p:cond delay="0"/>
                                  </p:stCondLst>
                                  <p:childTnLst>
                                    <p:set>
                                      <p:cBhvr>
                                        <p:cTn id="87" dur="1" fill="hold">
                                          <p:stCondLst>
                                            <p:cond delay="0"/>
                                          </p:stCondLst>
                                        </p:cTn>
                                        <p:tgtEl>
                                          <p:spTgt spid="24"/>
                                        </p:tgtEl>
                                        <p:attrNameLst>
                                          <p:attrName>style.visibility</p:attrName>
                                        </p:attrNameLst>
                                      </p:cBhvr>
                                      <p:to>
                                        <p:strVal val="visible"/>
                                      </p:to>
                                    </p:set>
                                    <p:animEffect transition="in" filter="wipe(left)">
                                      <p:cBhvr>
                                        <p:cTn id="88" dur="500"/>
                                        <p:tgtEl>
                                          <p:spTgt spid="24"/>
                                        </p:tgtEl>
                                      </p:cBhvr>
                                    </p:animEffect>
                                  </p:childTnLst>
                                </p:cTn>
                              </p:par>
                            </p:childTnLst>
                          </p:cTn>
                        </p:par>
                        <p:par>
                          <p:cTn id="89" fill="hold" nodeType="afterGroup">
                            <p:stCondLst>
                              <p:cond delay="10000"/>
                            </p:stCondLst>
                            <p:childTnLst>
                              <p:par>
                                <p:cTn id="90" presetID="47" presetClass="entr" presetSubtype="0" fill="hold" grpId="0" nodeType="afterEffect">
                                  <p:stCondLst>
                                    <p:cond delay="0"/>
                                  </p:stCondLst>
                                  <p:childTnLst>
                                    <p:set>
                                      <p:cBhvr>
                                        <p:cTn id="91" dur="1" fill="hold">
                                          <p:stCondLst>
                                            <p:cond delay="0"/>
                                          </p:stCondLst>
                                        </p:cTn>
                                        <p:tgtEl>
                                          <p:spTgt spid="25"/>
                                        </p:tgtEl>
                                        <p:attrNameLst>
                                          <p:attrName>style.visibility</p:attrName>
                                        </p:attrNameLst>
                                      </p:cBhvr>
                                      <p:to>
                                        <p:strVal val="visible"/>
                                      </p:to>
                                    </p:set>
                                    <p:animEffect transition="in" filter="fade">
                                      <p:cBhvr>
                                        <p:cTn id="92" dur="1000"/>
                                        <p:tgtEl>
                                          <p:spTgt spid="25"/>
                                        </p:tgtEl>
                                      </p:cBhvr>
                                    </p:animEffect>
                                    <p:anim calcmode="lin" valueType="num">
                                      <p:cBhvr>
                                        <p:cTn id="93" dur="1000" fill="hold"/>
                                        <p:tgtEl>
                                          <p:spTgt spid="25"/>
                                        </p:tgtEl>
                                        <p:attrNameLst>
                                          <p:attrName>ppt_x</p:attrName>
                                        </p:attrNameLst>
                                      </p:cBhvr>
                                      <p:tavLst>
                                        <p:tav tm="0">
                                          <p:val>
                                            <p:strVal val="#ppt_x"/>
                                          </p:val>
                                        </p:tav>
                                        <p:tav tm="100000">
                                          <p:val>
                                            <p:strVal val="#ppt_x"/>
                                          </p:val>
                                        </p:tav>
                                      </p:tavLst>
                                    </p:anim>
                                    <p:anim calcmode="lin" valueType="num">
                                      <p:cBhvr>
                                        <p:cTn id="94" dur="1000" fill="hold"/>
                                        <p:tgtEl>
                                          <p:spTgt spid="25"/>
                                        </p:tgtEl>
                                        <p:attrNameLst>
                                          <p:attrName>ppt_y</p:attrName>
                                        </p:attrNameLst>
                                      </p:cBhvr>
                                      <p:tavLst>
                                        <p:tav tm="0">
                                          <p:val>
                                            <p:strVal val="#ppt_y-.1"/>
                                          </p:val>
                                        </p:tav>
                                        <p:tav tm="100000">
                                          <p:val>
                                            <p:strVal val="#ppt_y"/>
                                          </p:val>
                                        </p:tav>
                                      </p:tavLst>
                                    </p:anim>
                                  </p:childTnLst>
                                </p:cTn>
                              </p:par>
                            </p:childTnLst>
                          </p:cTn>
                        </p:par>
                        <p:par>
                          <p:cTn id="95" fill="hold" nodeType="afterGroup">
                            <p:stCondLst>
                              <p:cond delay="11000"/>
                            </p:stCondLst>
                            <p:childTnLst>
                              <p:par>
                                <p:cTn id="96" presetID="22" presetClass="entr" presetSubtype="8" fill="hold" nodeType="afterEffect">
                                  <p:stCondLst>
                                    <p:cond delay="0"/>
                                  </p:stCondLst>
                                  <p:childTnLst>
                                    <p:set>
                                      <p:cBhvr>
                                        <p:cTn id="97" dur="1" fill="hold">
                                          <p:stCondLst>
                                            <p:cond delay="0"/>
                                          </p:stCondLst>
                                        </p:cTn>
                                        <p:tgtEl>
                                          <p:spTgt spid="26"/>
                                        </p:tgtEl>
                                        <p:attrNameLst>
                                          <p:attrName>style.visibility</p:attrName>
                                        </p:attrNameLst>
                                      </p:cBhvr>
                                      <p:to>
                                        <p:strVal val="visible"/>
                                      </p:to>
                                    </p:set>
                                    <p:animEffect transition="in" filter="wipe(left)">
                                      <p:cBhvr>
                                        <p:cTn id="98" dur="500"/>
                                        <p:tgtEl>
                                          <p:spTgt spid="26"/>
                                        </p:tgtEl>
                                      </p:cBhvr>
                                    </p:animEffect>
                                  </p:childTnLst>
                                </p:cTn>
                              </p:par>
                            </p:childTnLst>
                          </p:cTn>
                        </p:par>
                        <p:par>
                          <p:cTn id="99" fill="hold" nodeType="afterGroup">
                            <p:stCondLst>
                              <p:cond delay="11500"/>
                            </p:stCondLst>
                            <p:childTnLst>
                              <p:par>
                                <p:cTn id="100" presetID="22" presetClass="entr" presetSubtype="8" fill="hold" grpId="0" nodeType="afterEffect">
                                  <p:stCondLst>
                                    <p:cond delay="0"/>
                                  </p:stCondLst>
                                  <p:childTnLst>
                                    <p:set>
                                      <p:cBhvr>
                                        <p:cTn id="101" dur="1" fill="hold">
                                          <p:stCondLst>
                                            <p:cond delay="0"/>
                                          </p:stCondLst>
                                        </p:cTn>
                                        <p:tgtEl>
                                          <p:spTgt spid="27"/>
                                        </p:tgtEl>
                                        <p:attrNameLst>
                                          <p:attrName>style.visibility</p:attrName>
                                        </p:attrNameLst>
                                      </p:cBhvr>
                                      <p:to>
                                        <p:strVal val="visible"/>
                                      </p:to>
                                    </p:set>
                                    <p:animEffect transition="in" filter="wipe(left)">
                                      <p:cBhvr>
                                        <p:cTn id="102" dur="500"/>
                                        <p:tgtEl>
                                          <p:spTgt spid="27"/>
                                        </p:tgtEl>
                                      </p:cBhvr>
                                    </p:animEffect>
                                  </p:childTnLst>
                                </p:cTn>
                              </p:par>
                              <p:par>
                                <p:cTn id="103" presetID="22" presetClass="entr" presetSubtype="8" fill="hold" grpId="0" nodeType="withEffect">
                                  <p:stCondLst>
                                    <p:cond delay="0"/>
                                  </p:stCondLst>
                                  <p:childTnLst>
                                    <p:set>
                                      <p:cBhvr>
                                        <p:cTn id="104" dur="1" fill="hold">
                                          <p:stCondLst>
                                            <p:cond delay="0"/>
                                          </p:stCondLst>
                                        </p:cTn>
                                        <p:tgtEl>
                                          <p:spTgt spid="28"/>
                                        </p:tgtEl>
                                        <p:attrNameLst>
                                          <p:attrName>style.visibility</p:attrName>
                                        </p:attrNameLst>
                                      </p:cBhvr>
                                      <p:to>
                                        <p:strVal val="visible"/>
                                      </p:to>
                                    </p:set>
                                    <p:animEffect transition="in" filter="wipe(left)">
                                      <p:cBhvr>
                                        <p:cTn id="105"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7" grpId="0"/>
      <p:bldP spid="8" grpId="0"/>
      <p:bldP spid="9" grpId="0" animBg="1"/>
      <p:bldP spid="11" grpId="0"/>
      <p:bldP spid="12" grpId="0"/>
      <p:bldP spid="13" grpId="0" animBg="1"/>
      <p:bldP spid="15" grpId="0"/>
      <p:bldP spid="16" grpId="0"/>
      <p:bldP spid="17" grpId="0" animBg="1"/>
      <p:bldP spid="19" grpId="0"/>
      <p:bldP spid="20" grpId="0"/>
      <p:bldP spid="21" grpId="0" animBg="1"/>
      <p:bldP spid="23" grpId="0"/>
      <p:bldP spid="24" grpId="0"/>
      <p:bldP spid="25" grpId="0" animBg="1"/>
      <p:bldP spid="27" grpId="0"/>
      <p:bldP spid="28"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7"/>
          <p:cNvSpPr>
            <a:spLocks noChangeArrowheads="1"/>
          </p:cNvSpPr>
          <p:nvPr/>
        </p:nvSpPr>
        <p:spPr bwMode="auto">
          <a:xfrm>
            <a:off x="1493838" y="5276850"/>
            <a:ext cx="9204325" cy="60801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lIns="91431" tIns="45716" rIns="91431" bIns="45716">
            <a:spAutoFit/>
          </a:bodyPr>
          <a:lstStyle>
            <a:lvl1pPr>
              <a:spcBef>
                <a:spcPct val="20000"/>
              </a:spcBef>
              <a:buFont typeface="Arial" charset="0"/>
              <a:buChar char="•"/>
              <a:defRPr sz="3200">
                <a:solidFill>
                  <a:schemeClr val="tx1"/>
                </a:solidFill>
                <a:latin typeface="微软雅黑" pitchFamily="34" charset="-122"/>
                <a:ea typeface="微软雅黑" pitchFamily="34" charset="-122"/>
                <a:sym typeface="Calibri" pitchFamily="34" charset="0"/>
              </a:defRPr>
            </a:lvl1pPr>
            <a:lvl2pPr marL="742950" indent="-285750">
              <a:spcBef>
                <a:spcPct val="20000"/>
              </a:spcBef>
              <a:buFont typeface="Arial" charset="0"/>
              <a:buChar char="–"/>
              <a:defRPr sz="2800">
                <a:solidFill>
                  <a:schemeClr val="tx1"/>
                </a:solidFill>
                <a:latin typeface="微软雅黑" pitchFamily="34" charset="-122"/>
                <a:ea typeface="微软雅黑" pitchFamily="34" charset="-122"/>
                <a:sym typeface="Calibri" pitchFamily="34" charset="0"/>
              </a:defRPr>
            </a:lvl2pPr>
            <a:lvl3pPr marL="1143000" indent="-228600">
              <a:spcBef>
                <a:spcPct val="20000"/>
              </a:spcBef>
              <a:buFont typeface="Arial" charset="0"/>
              <a:buChar char="•"/>
              <a:defRPr sz="2400">
                <a:solidFill>
                  <a:schemeClr val="tx1"/>
                </a:solidFill>
                <a:latin typeface="微软雅黑" pitchFamily="34" charset="-122"/>
                <a:ea typeface="微软雅黑" pitchFamily="34" charset="-122"/>
                <a:sym typeface="Calibri" pitchFamily="34" charset="0"/>
              </a:defRPr>
            </a:lvl3pPr>
            <a:lvl4pPr marL="16002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4pPr>
            <a:lvl5pPr marL="2057400" indent="-228600">
              <a:spcBef>
                <a:spcPct val="20000"/>
              </a:spcBef>
              <a:buFont typeface="Arial" charset="0"/>
              <a:buChar char="»"/>
              <a:defRPr sz="2000">
                <a:solidFill>
                  <a:schemeClr val="tx1"/>
                </a:solidFill>
                <a:latin typeface="微软雅黑" pitchFamily="34" charset="-122"/>
                <a:ea typeface="微软雅黑" pitchFamily="34" charset="-122"/>
                <a:sym typeface="Calibri" pitchFamily="34" charset="0"/>
              </a:defRPr>
            </a:lvl5pPr>
            <a:lvl6pPr marL="25146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6pPr>
            <a:lvl7pPr marL="29718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7pPr>
            <a:lvl8pPr marL="34290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8pPr>
            <a:lvl9pPr marL="3886200" indent="-228600" eaLnBrk="0" fontAlgn="base" hangingPunct="0">
              <a:spcBef>
                <a:spcPct val="20000"/>
              </a:spcBef>
              <a:spcAft>
                <a:spcPct val="0"/>
              </a:spcAft>
              <a:buFont typeface="Arial" charset="0"/>
              <a:buChar char="»"/>
              <a:defRPr sz="2000">
                <a:solidFill>
                  <a:schemeClr val="tx1"/>
                </a:solidFill>
                <a:latin typeface="微软雅黑" pitchFamily="34" charset="-122"/>
                <a:ea typeface="微软雅黑" pitchFamily="34" charset="-122"/>
                <a:sym typeface="Calibri" pitchFamily="34" charset="0"/>
              </a:defRPr>
            </a:lvl9pPr>
          </a:lstStyle>
          <a:p>
            <a:pPr algn="ctr" eaLnBrk="1" hangingPunct="1">
              <a:lnSpc>
                <a:spcPct val="120000"/>
              </a:lnSpc>
              <a:spcBef>
                <a:spcPct val="0"/>
              </a:spcBef>
              <a:buFont typeface="Arial" charset="0"/>
              <a:buNone/>
              <a:defRPr/>
            </a:pPr>
            <a:r>
              <a:rPr lang="zh-CN" altLang="en-US" sz="1400" dirty="0" smtClean="0">
                <a:solidFill>
                  <a:schemeClr val="tx1">
                    <a:lumMod val="75000"/>
                    <a:lumOff val="25000"/>
                  </a:schemeClr>
                </a:solidFill>
                <a:sym typeface="微软雅黑" pitchFamily="34" charset="-122"/>
              </a:rPr>
              <a:t>在此录入上述图表的综合描述说明，在此录入上述图表的综合描述说明。在此录入上述图表的描述说明，在此录入上述图表的综合描述说明，在此录入上述图表的综合描述说明，在此录入上述图表的综合描述说明。</a:t>
            </a:r>
            <a:endParaRPr lang="zh-CN" altLang="en-US" sz="1400" dirty="0">
              <a:solidFill>
                <a:schemeClr val="tx1">
                  <a:lumMod val="75000"/>
                  <a:lumOff val="25000"/>
                </a:schemeClr>
              </a:solidFill>
              <a:sym typeface="微软雅黑" pitchFamily="34" charset="-122"/>
            </a:endParaRPr>
          </a:p>
        </p:txBody>
      </p:sp>
      <p:grpSp>
        <p:nvGrpSpPr>
          <p:cNvPr id="6" name="组合 5"/>
          <p:cNvGrpSpPr>
            <a:grpSpLocks/>
          </p:cNvGrpSpPr>
          <p:nvPr/>
        </p:nvGrpSpPr>
        <p:grpSpPr bwMode="auto">
          <a:xfrm>
            <a:off x="1809750" y="1458913"/>
            <a:ext cx="4081463" cy="134937"/>
            <a:chOff x="1507396" y="1628800"/>
            <a:chExt cx="4320480" cy="144016"/>
          </a:xfrm>
        </p:grpSpPr>
        <p:cxnSp>
          <p:nvCxnSpPr>
            <p:cNvPr id="7" name="直接连接符 6"/>
            <p:cNvCxnSpPr/>
            <p:nvPr/>
          </p:nvCxnSpPr>
          <p:spPr>
            <a:xfrm>
              <a:off x="1507396" y="1701655"/>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8" name="直接连接符 7"/>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p:nvPr/>
          </p:nvCxnSpPr>
          <p:spPr>
            <a:xfrm flipV="1">
              <a:off x="198800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V="1">
              <a:off x="2466943"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flipV="1">
              <a:off x="294755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flipV="1">
              <a:off x="342817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39071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438771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486832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6" name="直接连接符 15"/>
            <p:cNvCxnSpPr/>
            <p:nvPr/>
          </p:nvCxnSpPr>
          <p:spPr>
            <a:xfrm flipV="1">
              <a:off x="5347263"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7" name="直接连接符 16"/>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grpSp>
        <p:nvGrpSpPr>
          <p:cNvPr id="18" name="组合 17"/>
          <p:cNvGrpSpPr>
            <a:grpSpLocks/>
          </p:cNvGrpSpPr>
          <p:nvPr/>
        </p:nvGrpSpPr>
        <p:grpSpPr bwMode="auto">
          <a:xfrm>
            <a:off x="6416675" y="1458913"/>
            <a:ext cx="4081463" cy="134937"/>
            <a:chOff x="1507396" y="1628800"/>
            <a:chExt cx="4320480" cy="144016"/>
          </a:xfrm>
        </p:grpSpPr>
        <p:cxnSp>
          <p:nvCxnSpPr>
            <p:cNvPr id="19" name="直接连接符 18"/>
            <p:cNvCxnSpPr/>
            <p:nvPr/>
          </p:nvCxnSpPr>
          <p:spPr>
            <a:xfrm>
              <a:off x="1507396" y="1701655"/>
              <a:ext cx="4320480"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150739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flipV="1">
              <a:off x="198800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2" name="直接连接符 21"/>
            <p:cNvCxnSpPr/>
            <p:nvPr/>
          </p:nvCxnSpPr>
          <p:spPr>
            <a:xfrm flipV="1">
              <a:off x="2466943"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3" name="直接连接符 22"/>
            <p:cNvCxnSpPr/>
            <p:nvPr/>
          </p:nvCxnSpPr>
          <p:spPr>
            <a:xfrm flipV="1">
              <a:off x="294755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p:nvPr/>
          </p:nvCxnSpPr>
          <p:spPr>
            <a:xfrm flipV="1">
              <a:off x="3428170"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3907102"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438771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4868329"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5347263"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5827876" y="1628800"/>
              <a:ext cx="0" cy="144016"/>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0" name="TextBox 132"/>
          <p:cNvSpPr txBox="1"/>
          <p:nvPr/>
        </p:nvSpPr>
        <p:spPr>
          <a:xfrm>
            <a:off x="5711825" y="1196975"/>
            <a:ext cx="319088" cy="266700"/>
          </a:xfrm>
          <a:prstGeom prst="rect">
            <a:avLst/>
          </a:prstGeom>
          <a:noFill/>
        </p:spPr>
        <p:txBody>
          <a:bodyPr wrap="none">
            <a:spAutoFit/>
          </a:bodyPr>
          <a:lstStyle/>
          <a:p>
            <a:pPr eaLnBrk="1" hangingPunct="1">
              <a:buFont typeface="Arial" panose="020B0604020202020204" pitchFamily="34" charset="0"/>
              <a:buNone/>
              <a:defRPr/>
            </a:pPr>
            <a:r>
              <a:rPr lang="en-US" altLang="zh-CN" sz="1134">
                <a:solidFill>
                  <a:schemeClr val="tx1">
                    <a:lumMod val="75000"/>
                    <a:lumOff val="25000"/>
                  </a:schemeClr>
                </a:solidFill>
                <a:latin typeface="Impact MT Std" pitchFamily="34" charset="0"/>
                <a:ea typeface="微软雅黑" pitchFamily="34" charset="-122"/>
              </a:rPr>
              <a:t>10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31" name="TextBox 133"/>
          <p:cNvSpPr txBox="1"/>
          <p:nvPr/>
        </p:nvSpPr>
        <p:spPr>
          <a:xfrm>
            <a:off x="5265738" y="1196975"/>
            <a:ext cx="336550" cy="266700"/>
          </a:xfrm>
          <a:prstGeom prst="rect">
            <a:avLst/>
          </a:prstGeom>
          <a:noFill/>
        </p:spPr>
        <p:txBody>
          <a:bodyPr wrap="none">
            <a:spAutoFit/>
          </a:bodyPr>
          <a:lstStyle/>
          <a:p>
            <a:pPr eaLnBrk="1" hangingPunct="1">
              <a:buFont typeface="Arial" panose="020B0604020202020204" pitchFamily="34" charset="0"/>
              <a:buNone/>
              <a:defRPr/>
            </a:pPr>
            <a:r>
              <a:rPr lang="en-US" altLang="zh-CN" sz="1134">
                <a:solidFill>
                  <a:schemeClr val="tx1">
                    <a:lumMod val="75000"/>
                    <a:lumOff val="25000"/>
                  </a:schemeClr>
                </a:solidFill>
                <a:latin typeface="Impact MT Std" pitchFamily="34" charset="0"/>
                <a:ea typeface="微软雅黑" pitchFamily="34" charset="-122"/>
              </a:rPr>
              <a:t>20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32" name="TextBox 134"/>
          <p:cNvSpPr txBox="1"/>
          <p:nvPr/>
        </p:nvSpPr>
        <p:spPr>
          <a:xfrm>
            <a:off x="4811713" y="1196975"/>
            <a:ext cx="341312" cy="266700"/>
          </a:xfrm>
          <a:prstGeom prst="rect">
            <a:avLst/>
          </a:prstGeom>
          <a:noFill/>
        </p:spPr>
        <p:txBody>
          <a:bodyPr wrap="none">
            <a:spAutoFit/>
          </a:bodyPr>
          <a:lstStyle/>
          <a:p>
            <a:pPr eaLnBrk="1" hangingPunct="1">
              <a:buFont typeface="Arial" panose="020B0604020202020204" pitchFamily="34" charset="0"/>
              <a:buNone/>
              <a:defRPr/>
            </a:pPr>
            <a:r>
              <a:rPr lang="en-US" altLang="zh-CN" sz="1134">
                <a:solidFill>
                  <a:schemeClr val="tx1">
                    <a:lumMod val="75000"/>
                    <a:lumOff val="25000"/>
                  </a:schemeClr>
                </a:solidFill>
                <a:latin typeface="Impact MT Std" pitchFamily="34" charset="0"/>
                <a:ea typeface="微软雅黑" pitchFamily="34" charset="-122"/>
              </a:rPr>
              <a:t>30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33" name="TextBox 135"/>
          <p:cNvSpPr txBox="1"/>
          <p:nvPr/>
        </p:nvSpPr>
        <p:spPr>
          <a:xfrm>
            <a:off x="4359275" y="1196975"/>
            <a:ext cx="334963" cy="266700"/>
          </a:xfrm>
          <a:prstGeom prst="rect">
            <a:avLst/>
          </a:prstGeom>
          <a:noFill/>
        </p:spPr>
        <p:txBody>
          <a:bodyPr wrap="none">
            <a:spAutoFit/>
          </a:bodyPr>
          <a:lstStyle/>
          <a:p>
            <a:pPr eaLnBrk="1" hangingPunct="1">
              <a:buFont typeface="Arial" panose="020B0604020202020204" pitchFamily="34" charset="0"/>
              <a:buNone/>
              <a:defRPr/>
            </a:pPr>
            <a:r>
              <a:rPr lang="en-US" altLang="zh-CN" sz="1134">
                <a:solidFill>
                  <a:schemeClr val="tx1">
                    <a:lumMod val="75000"/>
                    <a:lumOff val="25000"/>
                  </a:schemeClr>
                </a:solidFill>
                <a:latin typeface="Impact MT Std" pitchFamily="34" charset="0"/>
                <a:ea typeface="微软雅黑" pitchFamily="34" charset="-122"/>
              </a:rPr>
              <a:t>40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34" name="TextBox 136"/>
          <p:cNvSpPr txBox="1"/>
          <p:nvPr/>
        </p:nvSpPr>
        <p:spPr>
          <a:xfrm>
            <a:off x="3905250" y="1196975"/>
            <a:ext cx="354013" cy="266700"/>
          </a:xfrm>
          <a:prstGeom prst="rect">
            <a:avLst/>
          </a:prstGeom>
          <a:noFill/>
        </p:spPr>
        <p:txBody>
          <a:bodyPr wrap="none">
            <a:spAutoFit/>
          </a:bodyPr>
          <a:lstStyle/>
          <a:p>
            <a:pPr eaLnBrk="1" hangingPunct="1">
              <a:buFont typeface="Arial" panose="020B0604020202020204" pitchFamily="34" charset="0"/>
              <a:buNone/>
              <a:defRPr/>
            </a:pPr>
            <a:r>
              <a:rPr lang="en-US" altLang="zh-CN" sz="1134">
                <a:solidFill>
                  <a:schemeClr val="tx1">
                    <a:lumMod val="75000"/>
                    <a:lumOff val="25000"/>
                  </a:schemeClr>
                </a:solidFill>
                <a:latin typeface="Impact MT Std" pitchFamily="34" charset="0"/>
                <a:ea typeface="微软雅黑" pitchFamily="34" charset="-122"/>
              </a:rPr>
              <a:t>50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35" name="TextBox 137"/>
          <p:cNvSpPr txBox="1"/>
          <p:nvPr/>
        </p:nvSpPr>
        <p:spPr>
          <a:xfrm>
            <a:off x="3451225" y="1196975"/>
            <a:ext cx="354013" cy="266700"/>
          </a:xfrm>
          <a:prstGeom prst="rect">
            <a:avLst/>
          </a:prstGeom>
          <a:noFill/>
        </p:spPr>
        <p:txBody>
          <a:bodyPr wrap="none">
            <a:spAutoFit/>
          </a:bodyPr>
          <a:lstStyle/>
          <a:p>
            <a:pPr eaLnBrk="1" hangingPunct="1">
              <a:buFont typeface="Arial" panose="020B0604020202020204" pitchFamily="34" charset="0"/>
              <a:buNone/>
              <a:defRPr/>
            </a:pPr>
            <a:r>
              <a:rPr lang="en-US" altLang="zh-CN" sz="1134">
                <a:solidFill>
                  <a:schemeClr val="tx1">
                    <a:lumMod val="75000"/>
                    <a:lumOff val="25000"/>
                  </a:schemeClr>
                </a:solidFill>
                <a:latin typeface="Impact MT Std" pitchFamily="34" charset="0"/>
                <a:ea typeface="微软雅黑" pitchFamily="34" charset="-122"/>
              </a:rPr>
              <a:t>60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36" name="TextBox 138"/>
          <p:cNvSpPr txBox="1"/>
          <p:nvPr/>
        </p:nvSpPr>
        <p:spPr>
          <a:xfrm>
            <a:off x="2997200" y="1196975"/>
            <a:ext cx="320675" cy="266700"/>
          </a:xfrm>
          <a:prstGeom prst="rect">
            <a:avLst/>
          </a:prstGeom>
          <a:noFill/>
        </p:spPr>
        <p:txBody>
          <a:bodyPr wrap="none">
            <a:spAutoFit/>
          </a:bodyPr>
          <a:lstStyle/>
          <a:p>
            <a:pPr eaLnBrk="1" hangingPunct="1">
              <a:buFont typeface="Arial" panose="020B0604020202020204" pitchFamily="34" charset="0"/>
              <a:buNone/>
              <a:defRPr/>
            </a:pPr>
            <a:r>
              <a:rPr lang="en-US" altLang="zh-CN" sz="1134">
                <a:solidFill>
                  <a:schemeClr val="tx1">
                    <a:lumMod val="75000"/>
                    <a:lumOff val="25000"/>
                  </a:schemeClr>
                </a:solidFill>
                <a:latin typeface="Impact MT Std" pitchFamily="34" charset="0"/>
                <a:ea typeface="微软雅黑" pitchFamily="34" charset="-122"/>
              </a:rPr>
              <a:t>70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37" name="TextBox 139"/>
          <p:cNvSpPr txBox="1"/>
          <p:nvPr/>
        </p:nvSpPr>
        <p:spPr>
          <a:xfrm>
            <a:off x="2544763" y="1196975"/>
            <a:ext cx="354012" cy="266700"/>
          </a:xfrm>
          <a:prstGeom prst="rect">
            <a:avLst/>
          </a:prstGeom>
          <a:noFill/>
        </p:spPr>
        <p:txBody>
          <a:bodyPr wrap="none">
            <a:spAutoFit/>
          </a:bodyPr>
          <a:lstStyle/>
          <a:p>
            <a:pPr eaLnBrk="1" hangingPunct="1">
              <a:buFont typeface="Arial" panose="020B0604020202020204" pitchFamily="34" charset="0"/>
              <a:buNone/>
              <a:defRPr/>
            </a:pPr>
            <a:r>
              <a:rPr lang="en-US" altLang="zh-CN" sz="1134">
                <a:solidFill>
                  <a:schemeClr val="tx1">
                    <a:lumMod val="75000"/>
                    <a:lumOff val="25000"/>
                  </a:schemeClr>
                </a:solidFill>
                <a:latin typeface="Impact MT Std" pitchFamily="34" charset="0"/>
                <a:ea typeface="微软雅黑" pitchFamily="34" charset="-122"/>
              </a:rPr>
              <a:t>80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38" name="TextBox 140"/>
          <p:cNvSpPr txBox="1"/>
          <p:nvPr/>
        </p:nvSpPr>
        <p:spPr>
          <a:xfrm>
            <a:off x="2090738" y="1196975"/>
            <a:ext cx="354012" cy="266700"/>
          </a:xfrm>
          <a:prstGeom prst="rect">
            <a:avLst/>
          </a:prstGeom>
          <a:noFill/>
        </p:spPr>
        <p:txBody>
          <a:bodyPr wrap="none">
            <a:spAutoFit/>
          </a:bodyPr>
          <a:lstStyle/>
          <a:p>
            <a:pPr eaLnBrk="1" hangingPunct="1">
              <a:buFont typeface="Arial" panose="020B0604020202020204" pitchFamily="34" charset="0"/>
              <a:buNone/>
              <a:defRPr/>
            </a:pPr>
            <a:r>
              <a:rPr lang="en-US" altLang="zh-CN" sz="1134">
                <a:solidFill>
                  <a:schemeClr val="tx1">
                    <a:lumMod val="75000"/>
                    <a:lumOff val="25000"/>
                  </a:schemeClr>
                </a:solidFill>
                <a:latin typeface="Impact MT Std" pitchFamily="34" charset="0"/>
                <a:ea typeface="微软雅黑" pitchFamily="34" charset="-122"/>
              </a:rPr>
              <a:t>90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39" name="TextBox 141"/>
          <p:cNvSpPr txBox="1"/>
          <p:nvPr/>
        </p:nvSpPr>
        <p:spPr>
          <a:xfrm>
            <a:off x="1593850" y="1196975"/>
            <a:ext cx="398463" cy="266700"/>
          </a:xfrm>
          <a:prstGeom prst="rect">
            <a:avLst/>
          </a:prstGeom>
          <a:noFill/>
        </p:spPr>
        <p:txBody>
          <a:bodyPr wrap="none">
            <a:spAutoFit/>
          </a:bodyPr>
          <a:lstStyle/>
          <a:p>
            <a:pPr eaLnBrk="1" hangingPunct="1">
              <a:buFont typeface="Arial" panose="020B0604020202020204" pitchFamily="34" charset="0"/>
              <a:buNone/>
              <a:defRPr/>
            </a:pPr>
            <a:r>
              <a:rPr lang="en-US" altLang="zh-CN" sz="1134">
                <a:solidFill>
                  <a:schemeClr val="tx1">
                    <a:lumMod val="75000"/>
                    <a:lumOff val="25000"/>
                  </a:schemeClr>
                </a:solidFill>
                <a:latin typeface="Impact MT Std" pitchFamily="34" charset="0"/>
                <a:ea typeface="微软雅黑" pitchFamily="34" charset="-122"/>
              </a:rPr>
              <a:t>100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40" name="TextBox 142"/>
          <p:cNvSpPr txBox="1"/>
          <p:nvPr/>
        </p:nvSpPr>
        <p:spPr>
          <a:xfrm>
            <a:off x="6246813" y="1196975"/>
            <a:ext cx="319087" cy="266700"/>
          </a:xfrm>
          <a:prstGeom prst="rect">
            <a:avLst/>
          </a:prstGeom>
          <a:noFill/>
        </p:spPr>
        <p:txBody>
          <a:bodyPr wrap="none">
            <a:spAutoFit/>
          </a:bodyPr>
          <a:lstStyle/>
          <a:p>
            <a:pPr eaLnBrk="1" hangingPunct="1">
              <a:buFont typeface="Arial" panose="020B0604020202020204" pitchFamily="34" charset="0"/>
              <a:buNone/>
              <a:defRPr/>
            </a:pPr>
            <a:r>
              <a:rPr lang="en-US" altLang="zh-CN" sz="1134">
                <a:solidFill>
                  <a:schemeClr val="tx1">
                    <a:lumMod val="75000"/>
                    <a:lumOff val="25000"/>
                  </a:schemeClr>
                </a:solidFill>
                <a:latin typeface="Impact MT Std" pitchFamily="34" charset="0"/>
                <a:ea typeface="微软雅黑" pitchFamily="34" charset="-122"/>
              </a:rPr>
              <a:t>10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41" name="TextBox 143"/>
          <p:cNvSpPr txBox="1"/>
          <p:nvPr/>
        </p:nvSpPr>
        <p:spPr>
          <a:xfrm>
            <a:off x="6697663" y="1196975"/>
            <a:ext cx="336550" cy="266700"/>
          </a:xfrm>
          <a:prstGeom prst="rect">
            <a:avLst/>
          </a:prstGeom>
          <a:noFill/>
        </p:spPr>
        <p:txBody>
          <a:bodyPr wrap="none">
            <a:spAutoFit/>
          </a:bodyPr>
          <a:lstStyle/>
          <a:p>
            <a:pPr eaLnBrk="1" hangingPunct="1">
              <a:buFont typeface="Arial" panose="020B0604020202020204" pitchFamily="34" charset="0"/>
              <a:buNone/>
              <a:defRPr/>
            </a:pPr>
            <a:r>
              <a:rPr lang="en-US" altLang="zh-CN" sz="1134">
                <a:solidFill>
                  <a:schemeClr val="tx1">
                    <a:lumMod val="75000"/>
                    <a:lumOff val="25000"/>
                  </a:schemeClr>
                </a:solidFill>
                <a:latin typeface="Impact MT Std" pitchFamily="34" charset="0"/>
                <a:ea typeface="微软雅黑" pitchFamily="34" charset="-122"/>
              </a:rPr>
              <a:t>20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42" name="TextBox 144"/>
          <p:cNvSpPr txBox="1"/>
          <p:nvPr/>
        </p:nvSpPr>
        <p:spPr>
          <a:xfrm>
            <a:off x="7151688" y="1196975"/>
            <a:ext cx="339725" cy="266700"/>
          </a:xfrm>
          <a:prstGeom prst="rect">
            <a:avLst/>
          </a:prstGeom>
          <a:noFill/>
        </p:spPr>
        <p:txBody>
          <a:bodyPr wrap="none">
            <a:spAutoFit/>
          </a:bodyPr>
          <a:lstStyle/>
          <a:p>
            <a:pPr eaLnBrk="1" hangingPunct="1">
              <a:buFont typeface="Arial" panose="020B0604020202020204" pitchFamily="34" charset="0"/>
              <a:buNone/>
              <a:defRPr/>
            </a:pPr>
            <a:r>
              <a:rPr lang="en-US" altLang="zh-CN" sz="1134">
                <a:solidFill>
                  <a:schemeClr val="tx1">
                    <a:lumMod val="75000"/>
                    <a:lumOff val="25000"/>
                  </a:schemeClr>
                </a:solidFill>
                <a:latin typeface="Impact MT Std" pitchFamily="34" charset="0"/>
                <a:ea typeface="微软雅黑" pitchFamily="34" charset="-122"/>
              </a:rPr>
              <a:t>30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43" name="TextBox 145"/>
          <p:cNvSpPr txBox="1"/>
          <p:nvPr/>
        </p:nvSpPr>
        <p:spPr>
          <a:xfrm>
            <a:off x="7605713" y="1196975"/>
            <a:ext cx="334962" cy="266700"/>
          </a:xfrm>
          <a:prstGeom prst="rect">
            <a:avLst/>
          </a:prstGeom>
          <a:noFill/>
        </p:spPr>
        <p:txBody>
          <a:bodyPr wrap="none">
            <a:spAutoFit/>
          </a:bodyPr>
          <a:lstStyle/>
          <a:p>
            <a:pPr eaLnBrk="1" hangingPunct="1">
              <a:buFont typeface="Arial" panose="020B0604020202020204" pitchFamily="34" charset="0"/>
              <a:buNone/>
              <a:defRPr/>
            </a:pPr>
            <a:r>
              <a:rPr lang="en-US" altLang="zh-CN" sz="1134">
                <a:solidFill>
                  <a:schemeClr val="tx1">
                    <a:lumMod val="75000"/>
                    <a:lumOff val="25000"/>
                  </a:schemeClr>
                </a:solidFill>
                <a:latin typeface="Impact MT Std" pitchFamily="34" charset="0"/>
                <a:ea typeface="微软雅黑" pitchFamily="34" charset="-122"/>
              </a:rPr>
              <a:t>40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44" name="TextBox 146"/>
          <p:cNvSpPr txBox="1"/>
          <p:nvPr/>
        </p:nvSpPr>
        <p:spPr>
          <a:xfrm>
            <a:off x="8058150" y="1196975"/>
            <a:ext cx="355600" cy="266700"/>
          </a:xfrm>
          <a:prstGeom prst="rect">
            <a:avLst/>
          </a:prstGeom>
          <a:noFill/>
        </p:spPr>
        <p:txBody>
          <a:bodyPr wrap="none">
            <a:spAutoFit/>
          </a:bodyPr>
          <a:lstStyle/>
          <a:p>
            <a:pPr eaLnBrk="1" hangingPunct="1">
              <a:buFont typeface="Arial" panose="020B0604020202020204" pitchFamily="34" charset="0"/>
              <a:buNone/>
              <a:defRPr/>
            </a:pPr>
            <a:r>
              <a:rPr lang="en-US" altLang="zh-CN" sz="1134">
                <a:solidFill>
                  <a:schemeClr val="tx1">
                    <a:lumMod val="75000"/>
                    <a:lumOff val="25000"/>
                  </a:schemeClr>
                </a:solidFill>
                <a:latin typeface="Impact MT Std" pitchFamily="34" charset="0"/>
                <a:ea typeface="微软雅黑" pitchFamily="34" charset="-122"/>
              </a:rPr>
              <a:t>50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45" name="TextBox 147"/>
          <p:cNvSpPr txBox="1"/>
          <p:nvPr/>
        </p:nvSpPr>
        <p:spPr>
          <a:xfrm>
            <a:off x="8512175" y="1196975"/>
            <a:ext cx="354013" cy="266700"/>
          </a:xfrm>
          <a:prstGeom prst="rect">
            <a:avLst/>
          </a:prstGeom>
          <a:noFill/>
        </p:spPr>
        <p:txBody>
          <a:bodyPr wrap="none">
            <a:spAutoFit/>
          </a:bodyPr>
          <a:lstStyle/>
          <a:p>
            <a:pPr eaLnBrk="1" hangingPunct="1">
              <a:buFont typeface="Arial" panose="020B0604020202020204" pitchFamily="34" charset="0"/>
              <a:buNone/>
              <a:defRPr/>
            </a:pPr>
            <a:r>
              <a:rPr lang="en-US" altLang="zh-CN" sz="1134">
                <a:solidFill>
                  <a:schemeClr val="tx1">
                    <a:lumMod val="75000"/>
                    <a:lumOff val="25000"/>
                  </a:schemeClr>
                </a:solidFill>
                <a:latin typeface="Impact MT Std" pitchFamily="34" charset="0"/>
                <a:ea typeface="微软雅黑" pitchFamily="34" charset="-122"/>
              </a:rPr>
              <a:t>60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46" name="TextBox 148"/>
          <p:cNvSpPr txBox="1"/>
          <p:nvPr/>
        </p:nvSpPr>
        <p:spPr>
          <a:xfrm>
            <a:off x="8966200" y="1196975"/>
            <a:ext cx="320675" cy="266700"/>
          </a:xfrm>
          <a:prstGeom prst="rect">
            <a:avLst/>
          </a:prstGeom>
          <a:noFill/>
        </p:spPr>
        <p:txBody>
          <a:bodyPr wrap="none">
            <a:spAutoFit/>
          </a:bodyPr>
          <a:lstStyle/>
          <a:p>
            <a:pPr eaLnBrk="1" hangingPunct="1">
              <a:buFont typeface="Arial" panose="020B0604020202020204" pitchFamily="34" charset="0"/>
              <a:buNone/>
              <a:defRPr/>
            </a:pPr>
            <a:r>
              <a:rPr lang="en-US" altLang="zh-CN" sz="1134">
                <a:solidFill>
                  <a:schemeClr val="tx1">
                    <a:lumMod val="75000"/>
                    <a:lumOff val="25000"/>
                  </a:schemeClr>
                </a:solidFill>
                <a:latin typeface="Impact MT Std" pitchFamily="34" charset="0"/>
                <a:ea typeface="微软雅黑" pitchFamily="34" charset="-122"/>
              </a:rPr>
              <a:t>70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47" name="TextBox 149"/>
          <p:cNvSpPr txBox="1"/>
          <p:nvPr/>
        </p:nvSpPr>
        <p:spPr>
          <a:xfrm>
            <a:off x="9418638" y="1196975"/>
            <a:ext cx="355600" cy="266700"/>
          </a:xfrm>
          <a:prstGeom prst="rect">
            <a:avLst/>
          </a:prstGeom>
          <a:noFill/>
        </p:spPr>
        <p:txBody>
          <a:bodyPr wrap="none">
            <a:spAutoFit/>
          </a:bodyPr>
          <a:lstStyle/>
          <a:p>
            <a:pPr eaLnBrk="1" hangingPunct="1">
              <a:buFont typeface="Arial" panose="020B0604020202020204" pitchFamily="34" charset="0"/>
              <a:buNone/>
              <a:defRPr/>
            </a:pPr>
            <a:r>
              <a:rPr lang="en-US" altLang="zh-CN" sz="1134">
                <a:solidFill>
                  <a:schemeClr val="tx1">
                    <a:lumMod val="75000"/>
                    <a:lumOff val="25000"/>
                  </a:schemeClr>
                </a:solidFill>
                <a:latin typeface="Impact MT Std" pitchFamily="34" charset="0"/>
                <a:ea typeface="微软雅黑" pitchFamily="34" charset="-122"/>
              </a:rPr>
              <a:t>80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48" name="TextBox 150"/>
          <p:cNvSpPr txBox="1"/>
          <p:nvPr/>
        </p:nvSpPr>
        <p:spPr>
          <a:xfrm>
            <a:off x="9872663" y="1196975"/>
            <a:ext cx="355600" cy="266700"/>
          </a:xfrm>
          <a:prstGeom prst="rect">
            <a:avLst/>
          </a:prstGeom>
          <a:noFill/>
        </p:spPr>
        <p:txBody>
          <a:bodyPr wrap="none">
            <a:spAutoFit/>
          </a:bodyPr>
          <a:lstStyle/>
          <a:p>
            <a:pPr eaLnBrk="1" hangingPunct="1">
              <a:buFont typeface="Arial" panose="020B0604020202020204" pitchFamily="34" charset="0"/>
              <a:buNone/>
              <a:defRPr/>
            </a:pPr>
            <a:r>
              <a:rPr lang="en-US" altLang="zh-CN" sz="1134">
                <a:solidFill>
                  <a:schemeClr val="tx1">
                    <a:lumMod val="75000"/>
                    <a:lumOff val="25000"/>
                  </a:schemeClr>
                </a:solidFill>
                <a:latin typeface="Impact MT Std" pitchFamily="34" charset="0"/>
                <a:ea typeface="微软雅黑" pitchFamily="34" charset="-122"/>
              </a:rPr>
              <a:t>90</a:t>
            </a:r>
            <a:endParaRPr lang="zh-CN" altLang="en-US" sz="1134">
              <a:solidFill>
                <a:schemeClr val="tx1">
                  <a:lumMod val="75000"/>
                  <a:lumOff val="25000"/>
                </a:schemeClr>
              </a:solidFill>
              <a:latin typeface="Impact MT Std" pitchFamily="34" charset="0"/>
              <a:ea typeface="微软雅黑" pitchFamily="34" charset="-122"/>
            </a:endParaRPr>
          </a:p>
        </p:txBody>
      </p:sp>
      <p:sp>
        <p:nvSpPr>
          <p:cNvPr id="49" name="TextBox 151"/>
          <p:cNvSpPr txBox="1"/>
          <p:nvPr/>
        </p:nvSpPr>
        <p:spPr>
          <a:xfrm>
            <a:off x="10283825" y="1196975"/>
            <a:ext cx="398463" cy="266700"/>
          </a:xfrm>
          <a:prstGeom prst="rect">
            <a:avLst/>
          </a:prstGeom>
          <a:noFill/>
        </p:spPr>
        <p:txBody>
          <a:bodyPr wrap="none">
            <a:spAutoFit/>
          </a:bodyPr>
          <a:lstStyle/>
          <a:p>
            <a:pPr eaLnBrk="1" hangingPunct="1">
              <a:buFont typeface="Arial" panose="020B0604020202020204" pitchFamily="34" charset="0"/>
              <a:buNone/>
              <a:defRPr/>
            </a:pPr>
            <a:r>
              <a:rPr lang="en-US" altLang="zh-CN" sz="1134" dirty="0">
                <a:solidFill>
                  <a:schemeClr val="tx1">
                    <a:lumMod val="75000"/>
                    <a:lumOff val="25000"/>
                  </a:schemeClr>
                </a:solidFill>
                <a:latin typeface="Impact MT Std" pitchFamily="34" charset="0"/>
                <a:ea typeface="微软雅黑" pitchFamily="34" charset="-122"/>
              </a:rPr>
              <a:t>100</a:t>
            </a:r>
            <a:endParaRPr lang="zh-CN" altLang="en-US" sz="1134" dirty="0">
              <a:solidFill>
                <a:schemeClr val="tx1">
                  <a:lumMod val="75000"/>
                  <a:lumOff val="25000"/>
                </a:schemeClr>
              </a:solidFill>
              <a:latin typeface="Impact MT Std" pitchFamily="34" charset="0"/>
              <a:ea typeface="微软雅黑" pitchFamily="34" charset="-122"/>
            </a:endParaRPr>
          </a:p>
        </p:txBody>
      </p:sp>
      <p:sp>
        <p:nvSpPr>
          <p:cNvPr id="50" name="五边形 49"/>
          <p:cNvSpPr/>
          <p:nvPr/>
        </p:nvSpPr>
        <p:spPr>
          <a:xfrm flipH="1">
            <a:off x="2997200" y="1836738"/>
            <a:ext cx="2894013" cy="306387"/>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sz="1607">
              <a:solidFill>
                <a:schemeClr val="tx1"/>
              </a:solidFill>
              <a:latin typeface="Impact MT Std" pitchFamily="34" charset="0"/>
            </a:endParaRPr>
          </a:p>
        </p:txBody>
      </p:sp>
      <p:sp>
        <p:nvSpPr>
          <p:cNvPr id="51" name="五边形 50"/>
          <p:cNvSpPr/>
          <p:nvPr/>
        </p:nvSpPr>
        <p:spPr>
          <a:xfrm flipH="1">
            <a:off x="4044950" y="2322513"/>
            <a:ext cx="1846263" cy="306387"/>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sz="1607">
              <a:solidFill>
                <a:schemeClr val="tx1"/>
              </a:solidFill>
            </a:endParaRPr>
          </a:p>
        </p:txBody>
      </p:sp>
      <p:sp>
        <p:nvSpPr>
          <p:cNvPr id="52" name="五边形 51"/>
          <p:cNvSpPr/>
          <p:nvPr/>
        </p:nvSpPr>
        <p:spPr>
          <a:xfrm flipH="1">
            <a:off x="3341688" y="2808288"/>
            <a:ext cx="2549525" cy="306387"/>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sz="1607">
              <a:solidFill>
                <a:schemeClr val="tx1"/>
              </a:solidFill>
            </a:endParaRPr>
          </a:p>
        </p:txBody>
      </p:sp>
      <p:sp>
        <p:nvSpPr>
          <p:cNvPr id="53" name="五边形 52"/>
          <p:cNvSpPr/>
          <p:nvPr/>
        </p:nvSpPr>
        <p:spPr>
          <a:xfrm flipH="1">
            <a:off x="1838325" y="3294063"/>
            <a:ext cx="4052888" cy="30480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sz="1607">
              <a:solidFill>
                <a:schemeClr val="tx1"/>
              </a:solidFill>
            </a:endParaRPr>
          </a:p>
        </p:txBody>
      </p:sp>
      <p:sp>
        <p:nvSpPr>
          <p:cNvPr id="54" name="五边形 53"/>
          <p:cNvSpPr/>
          <p:nvPr/>
        </p:nvSpPr>
        <p:spPr>
          <a:xfrm flipH="1">
            <a:off x="2544763" y="3779838"/>
            <a:ext cx="3346450" cy="304800"/>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sz="1607">
              <a:solidFill>
                <a:schemeClr val="tx1"/>
              </a:solidFill>
            </a:endParaRPr>
          </a:p>
        </p:txBody>
      </p:sp>
      <p:sp>
        <p:nvSpPr>
          <p:cNvPr id="55" name="五边形 54"/>
          <p:cNvSpPr/>
          <p:nvPr/>
        </p:nvSpPr>
        <p:spPr>
          <a:xfrm flipH="1">
            <a:off x="3622675" y="4264025"/>
            <a:ext cx="2268538" cy="306388"/>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sz="1607">
              <a:solidFill>
                <a:schemeClr val="tx1"/>
              </a:solidFill>
            </a:endParaRPr>
          </a:p>
        </p:txBody>
      </p:sp>
      <p:sp>
        <p:nvSpPr>
          <p:cNvPr id="56" name="五边形 55"/>
          <p:cNvSpPr/>
          <p:nvPr/>
        </p:nvSpPr>
        <p:spPr>
          <a:xfrm flipH="1">
            <a:off x="4530725" y="4751388"/>
            <a:ext cx="1360488" cy="306387"/>
          </a:xfrm>
          <a:prstGeom prst="homePlate">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sz="1607">
              <a:solidFill>
                <a:schemeClr val="tx1"/>
              </a:solidFill>
            </a:endParaRPr>
          </a:p>
        </p:txBody>
      </p:sp>
      <p:sp>
        <p:nvSpPr>
          <p:cNvPr id="57" name="TextBox 159"/>
          <p:cNvSpPr txBox="1"/>
          <p:nvPr/>
        </p:nvSpPr>
        <p:spPr>
          <a:xfrm>
            <a:off x="2352675" y="1844675"/>
            <a:ext cx="523875" cy="295275"/>
          </a:xfrm>
          <a:prstGeom prst="rect">
            <a:avLst/>
          </a:prstGeom>
          <a:noFill/>
        </p:spPr>
        <p:txBody>
          <a:bodyPr wrap="none">
            <a:spAutoFit/>
          </a:bodyPr>
          <a:lstStyle/>
          <a:p>
            <a:pPr eaLnBrk="1" hangingPunct="1">
              <a:buFont typeface="Arial" panose="020B0604020202020204" pitchFamily="34" charset="0"/>
              <a:buNone/>
              <a:defRPr/>
            </a:pPr>
            <a:r>
              <a:rPr lang="zh-CN" altLang="en-US" sz="1323" dirty="0">
                <a:solidFill>
                  <a:schemeClr val="tx1">
                    <a:lumMod val="75000"/>
                    <a:lumOff val="25000"/>
                  </a:schemeClr>
                </a:solidFill>
                <a:latin typeface="Impact MT Std" pitchFamily="34" charset="0"/>
                <a:ea typeface="微软雅黑" pitchFamily="34" charset="-122"/>
              </a:rPr>
              <a:t>文字</a:t>
            </a:r>
          </a:p>
        </p:txBody>
      </p:sp>
      <p:sp>
        <p:nvSpPr>
          <p:cNvPr id="58" name="TextBox 160"/>
          <p:cNvSpPr txBox="1"/>
          <p:nvPr/>
        </p:nvSpPr>
        <p:spPr>
          <a:xfrm>
            <a:off x="3421063" y="2330450"/>
            <a:ext cx="523875" cy="295275"/>
          </a:xfrm>
          <a:prstGeom prst="rect">
            <a:avLst/>
          </a:prstGeom>
          <a:noFill/>
        </p:spPr>
        <p:txBody>
          <a:bodyPr wrap="none">
            <a:spAutoFit/>
          </a:bodyPr>
          <a:lstStyle/>
          <a:p>
            <a:pPr eaLnBrk="1" hangingPunct="1">
              <a:buFont typeface="Arial" panose="020B0604020202020204" pitchFamily="34" charset="0"/>
              <a:buNone/>
              <a:defRPr/>
            </a:pPr>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59" name="TextBox 161"/>
          <p:cNvSpPr txBox="1"/>
          <p:nvPr/>
        </p:nvSpPr>
        <p:spPr>
          <a:xfrm>
            <a:off x="2744788" y="2816225"/>
            <a:ext cx="523875" cy="295275"/>
          </a:xfrm>
          <a:prstGeom prst="rect">
            <a:avLst/>
          </a:prstGeom>
          <a:noFill/>
        </p:spPr>
        <p:txBody>
          <a:bodyPr wrap="none">
            <a:spAutoFit/>
          </a:bodyPr>
          <a:lstStyle/>
          <a:p>
            <a:pPr eaLnBrk="1" hangingPunct="1">
              <a:buFont typeface="Arial" panose="020B0604020202020204" pitchFamily="34" charset="0"/>
              <a:buNone/>
              <a:defRPr/>
            </a:pPr>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60" name="TextBox 163"/>
          <p:cNvSpPr txBox="1"/>
          <p:nvPr/>
        </p:nvSpPr>
        <p:spPr>
          <a:xfrm>
            <a:off x="2005013" y="3786188"/>
            <a:ext cx="525462" cy="296862"/>
          </a:xfrm>
          <a:prstGeom prst="rect">
            <a:avLst/>
          </a:prstGeom>
          <a:noFill/>
        </p:spPr>
        <p:txBody>
          <a:bodyPr wrap="none">
            <a:spAutoFit/>
          </a:bodyPr>
          <a:lstStyle/>
          <a:p>
            <a:pPr eaLnBrk="1" hangingPunct="1">
              <a:buFont typeface="Arial" panose="020B0604020202020204" pitchFamily="34" charset="0"/>
              <a:buNone/>
              <a:defRPr/>
            </a:pPr>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61" name="TextBox 164"/>
          <p:cNvSpPr txBox="1"/>
          <p:nvPr/>
        </p:nvSpPr>
        <p:spPr>
          <a:xfrm>
            <a:off x="2997200" y="4273550"/>
            <a:ext cx="525463" cy="295275"/>
          </a:xfrm>
          <a:prstGeom prst="rect">
            <a:avLst/>
          </a:prstGeom>
          <a:noFill/>
        </p:spPr>
        <p:txBody>
          <a:bodyPr wrap="none">
            <a:spAutoFit/>
          </a:bodyPr>
          <a:lstStyle/>
          <a:p>
            <a:pPr eaLnBrk="1" hangingPunct="1">
              <a:buFont typeface="Arial" panose="020B0604020202020204" pitchFamily="34" charset="0"/>
              <a:buNone/>
              <a:defRPr/>
            </a:pPr>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62" name="TextBox 165"/>
          <p:cNvSpPr txBox="1"/>
          <p:nvPr/>
        </p:nvSpPr>
        <p:spPr>
          <a:xfrm>
            <a:off x="3897313" y="4757738"/>
            <a:ext cx="523875" cy="296862"/>
          </a:xfrm>
          <a:prstGeom prst="rect">
            <a:avLst/>
          </a:prstGeom>
          <a:noFill/>
        </p:spPr>
        <p:txBody>
          <a:bodyPr wrap="none">
            <a:spAutoFit/>
          </a:bodyPr>
          <a:lstStyle/>
          <a:p>
            <a:pPr eaLnBrk="1" hangingPunct="1">
              <a:buFont typeface="Arial" panose="020B0604020202020204" pitchFamily="34" charset="0"/>
              <a:buNone/>
              <a:defRPr/>
            </a:pPr>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63" name="五边形 62"/>
          <p:cNvSpPr/>
          <p:nvPr/>
        </p:nvSpPr>
        <p:spPr>
          <a:xfrm>
            <a:off x="6416675" y="1836738"/>
            <a:ext cx="1531938" cy="306387"/>
          </a:xfrm>
          <a:prstGeom prst="homePlat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sz="1607">
              <a:latin typeface="Impact MT Std" pitchFamily="34" charset="0"/>
            </a:endParaRPr>
          </a:p>
        </p:txBody>
      </p:sp>
      <p:sp>
        <p:nvSpPr>
          <p:cNvPr id="64" name="五边形 63"/>
          <p:cNvSpPr/>
          <p:nvPr/>
        </p:nvSpPr>
        <p:spPr>
          <a:xfrm>
            <a:off x="6416675" y="2322513"/>
            <a:ext cx="2892425" cy="306387"/>
          </a:xfrm>
          <a:prstGeom prst="homePlat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sz="1607"/>
          </a:p>
        </p:txBody>
      </p:sp>
      <p:sp>
        <p:nvSpPr>
          <p:cNvPr id="65" name="五边形 64"/>
          <p:cNvSpPr/>
          <p:nvPr/>
        </p:nvSpPr>
        <p:spPr>
          <a:xfrm>
            <a:off x="6416675" y="2808288"/>
            <a:ext cx="1814513" cy="306387"/>
          </a:xfrm>
          <a:prstGeom prst="homePlat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sz="1607"/>
          </a:p>
        </p:txBody>
      </p:sp>
      <p:sp>
        <p:nvSpPr>
          <p:cNvPr id="66" name="五边形 65"/>
          <p:cNvSpPr/>
          <p:nvPr/>
        </p:nvSpPr>
        <p:spPr>
          <a:xfrm>
            <a:off x="6416675" y="3294063"/>
            <a:ext cx="3867150" cy="304800"/>
          </a:xfrm>
          <a:prstGeom prst="homePlat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sz="1607"/>
          </a:p>
        </p:txBody>
      </p:sp>
      <p:sp>
        <p:nvSpPr>
          <p:cNvPr id="67" name="五边形 66"/>
          <p:cNvSpPr/>
          <p:nvPr/>
        </p:nvSpPr>
        <p:spPr>
          <a:xfrm>
            <a:off x="6416675" y="3779838"/>
            <a:ext cx="2798763" cy="304800"/>
          </a:xfrm>
          <a:prstGeom prst="homePlat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sz="1607"/>
          </a:p>
        </p:txBody>
      </p:sp>
      <p:sp>
        <p:nvSpPr>
          <p:cNvPr id="68" name="五边形 67"/>
          <p:cNvSpPr/>
          <p:nvPr/>
        </p:nvSpPr>
        <p:spPr>
          <a:xfrm>
            <a:off x="6416675" y="4264025"/>
            <a:ext cx="3244850" cy="306388"/>
          </a:xfrm>
          <a:prstGeom prst="homePlat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sz="1607"/>
          </a:p>
        </p:txBody>
      </p:sp>
      <p:sp>
        <p:nvSpPr>
          <p:cNvPr id="69" name="五边形 68"/>
          <p:cNvSpPr/>
          <p:nvPr/>
        </p:nvSpPr>
        <p:spPr>
          <a:xfrm>
            <a:off x="6416675" y="4751388"/>
            <a:ext cx="2390775" cy="298450"/>
          </a:xfrm>
          <a:prstGeom prst="homePlate">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buFont typeface="Arial" panose="020B0604020202020204" pitchFamily="34" charset="0"/>
              <a:buNone/>
              <a:defRPr/>
            </a:pPr>
            <a:endParaRPr lang="zh-CN" altLang="en-US" sz="1607"/>
          </a:p>
        </p:txBody>
      </p:sp>
      <p:sp>
        <p:nvSpPr>
          <p:cNvPr id="70" name="TextBox 173"/>
          <p:cNvSpPr txBox="1"/>
          <p:nvPr/>
        </p:nvSpPr>
        <p:spPr>
          <a:xfrm>
            <a:off x="8029575" y="1844675"/>
            <a:ext cx="523875" cy="295275"/>
          </a:xfrm>
          <a:prstGeom prst="rect">
            <a:avLst/>
          </a:prstGeom>
          <a:noFill/>
        </p:spPr>
        <p:txBody>
          <a:bodyPr wrap="none">
            <a:spAutoFit/>
          </a:bodyPr>
          <a:lstStyle/>
          <a:p>
            <a:pPr eaLnBrk="1" hangingPunct="1">
              <a:buFont typeface="Arial" panose="020B0604020202020204" pitchFamily="34" charset="0"/>
              <a:buNone/>
              <a:defRPr/>
            </a:pPr>
            <a:r>
              <a:rPr lang="zh-CN" altLang="en-US" sz="1323">
                <a:solidFill>
                  <a:schemeClr val="tx1">
                    <a:lumMod val="75000"/>
                    <a:lumOff val="25000"/>
                  </a:schemeClr>
                </a:solidFill>
                <a:latin typeface="Impact MT Std" pitchFamily="34" charset="0"/>
                <a:ea typeface="微软雅黑" pitchFamily="34" charset="-122"/>
              </a:rPr>
              <a:t>文字</a:t>
            </a:r>
          </a:p>
        </p:txBody>
      </p:sp>
      <p:sp>
        <p:nvSpPr>
          <p:cNvPr id="71" name="TextBox 174"/>
          <p:cNvSpPr txBox="1"/>
          <p:nvPr/>
        </p:nvSpPr>
        <p:spPr>
          <a:xfrm>
            <a:off x="9382125" y="2330450"/>
            <a:ext cx="523875" cy="295275"/>
          </a:xfrm>
          <a:prstGeom prst="rect">
            <a:avLst/>
          </a:prstGeom>
          <a:noFill/>
        </p:spPr>
        <p:txBody>
          <a:bodyPr wrap="none">
            <a:spAutoFit/>
          </a:bodyPr>
          <a:lstStyle/>
          <a:p>
            <a:pPr eaLnBrk="1" hangingPunct="1">
              <a:buFont typeface="Arial" panose="020B0604020202020204" pitchFamily="34" charset="0"/>
              <a:buNone/>
              <a:defRPr/>
            </a:pPr>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72" name="TextBox 175"/>
          <p:cNvSpPr txBox="1"/>
          <p:nvPr/>
        </p:nvSpPr>
        <p:spPr>
          <a:xfrm>
            <a:off x="8293100" y="2816225"/>
            <a:ext cx="525463" cy="295275"/>
          </a:xfrm>
          <a:prstGeom prst="rect">
            <a:avLst/>
          </a:prstGeom>
          <a:noFill/>
        </p:spPr>
        <p:txBody>
          <a:bodyPr wrap="none">
            <a:spAutoFit/>
          </a:bodyPr>
          <a:lstStyle/>
          <a:p>
            <a:pPr eaLnBrk="1" hangingPunct="1">
              <a:buFont typeface="Arial" panose="020B0604020202020204" pitchFamily="34" charset="0"/>
              <a:buNone/>
              <a:defRPr/>
            </a:pPr>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73" name="TextBox 176"/>
          <p:cNvSpPr txBox="1"/>
          <p:nvPr/>
        </p:nvSpPr>
        <p:spPr>
          <a:xfrm>
            <a:off x="10283825" y="3294063"/>
            <a:ext cx="525463" cy="295275"/>
          </a:xfrm>
          <a:prstGeom prst="rect">
            <a:avLst/>
          </a:prstGeom>
          <a:noFill/>
        </p:spPr>
        <p:txBody>
          <a:bodyPr wrap="none">
            <a:spAutoFit/>
          </a:bodyPr>
          <a:lstStyle/>
          <a:p>
            <a:pPr eaLnBrk="1" hangingPunct="1">
              <a:buFont typeface="Arial" panose="020B0604020202020204" pitchFamily="34" charset="0"/>
              <a:buNone/>
              <a:defRPr/>
            </a:pPr>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74" name="TextBox 177"/>
          <p:cNvSpPr txBox="1"/>
          <p:nvPr/>
        </p:nvSpPr>
        <p:spPr>
          <a:xfrm>
            <a:off x="9334500" y="3786188"/>
            <a:ext cx="523875" cy="296862"/>
          </a:xfrm>
          <a:prstGeom prst="rect">
            <a:avLst/>
          </a:prstGeom>
          <a:noFill/>
        </p:spPr>
        <p:txBody>
          <a:bodyPr wrap="none">
            <a:spAutoFit/>
          </a:bodyPr>
          <a:lstStyle/>
          <a:p>
            <a:pPr eaLnBrk="1" hangingPunct="1">
              <a:buFont typeface="Arial" panose="020B0604020202020204" pitchFamily="34" charset="0"/>
              <a:buNone/>
              <a:defRPr/>
            </a:pPr>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75" name="TextBox 178"/>
          <p:cNvSpPr txBox="1"/>
          <p:nvPr/>
        </p:nvSpPr>
        <p:spPr>
          <a:xfrm>
            <a:off x="9720263" y="4273550"/>
            <a:ext cx="523875" cy="295275"/>
          </a:xfrm>
          <a:prstGeom prst="rect">
            <a:avLst/>
          </a:prstGeom>
          <a:noFill/>
        </p:spPr>
        <p:txBody>
          <a:bodyPr wrap="none">
            <a:spAutoFit/>
          </a:bodyPr>
          <a:lstStyle/>
          <a:p>
            <a:pPr eaLnBrk="1" hangingPunct="1">
              <a:buFont typeface="Arial" panose="020B0604020202020204" pitchFamily="34" charset="0"/>
              <a:buNone/>
              <a:defRPr/>
            </a:pPr>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76" name="TextBox 179"/>
          <p:cNvSpPr txBox="1"/>
          <p:nvPr/>
        </p:nvSpPr>
        <p:spPr>
          <a:xfrm>
            <a:off x="8886825" y="4757738"/>
            <a:ext cx="523875" cy="296862"/>
          </a:xfrm>
          <a:prstGeom prst="rect">
            <a:avLst/>
          </a:prstGeom>
          <a:noFill/>
        </p:spPr>
        <p:txBody>
          <a:bodyPr wrap="none">
            <a:spAutoFit/>
          </a:bodyPr>
          <a:lstStyle/>
          <a:p>
            <a:pPr eaLnBrk="1" hangingPunct="1">
              <a:buFont typeface="Arial" panose="020B0604020202020204" pitchFamily="34" charset="0"/>
              <a:buNone/>
              <a:defRPr/>
            </a:pPr>
            <a:r>
              <a:rPr lang="zh-CN" altLang="en-US" sz="1323">
                <a:solidFill>
                  <a:schemeClr val="tx1">
                    <a:lumMod val="75000"/>
                    <a:lumOff val="25000"/>
                  </a:schemeClr>
                </a:solidFill>
                <a:latin typeface="微软雅黑" pitchFamily="34" charset="-122"/>
                <a:ea typeface="微软雅黑" pitchFamily="34" charset="-122"/>
              </a:rPr>
              <a:t>文字</a:t>
            </a:r>
          </a:p>
        </p:txBody>
      </p:sp>
      <p:sp>
        <p:nvSpPr>
          <p:cNvPr id="77" name="TextBox 180"/>
          <p:cNvSpPr txBox="1"/>
          <p:nvPr/>
        </p:nvSpPr>
        <p:spPr>
          <a:xfrm>
            <a:off x="5981700" y="1800225"/>
            <a:ext cx="307975" cy="384175"/>
          </a:xfrm>
          <a:prstGeom prst="rect">
            <a:avLst/>
          </a:prstGeom>
          <a:noFill/>
        </p:spPr>
        <p:txBody>
          <a:bodyPr wrap="none">
            <a:spAutoFit/>
          </a:bodyPr>
          <a:lstStyle/>
          <a:p>
            <a:pPr eaLnBrk="1" hangingPunct="1">
              <a:buFont typeface="Arial" panose="020B0604020202020204" pitchFamily="34" charset="0"/>
              <a:buNone/>
              <a:defRPr/>
            </a:pPr>
            <a:r>
              <a:rPr lang="en-US" altLang="zh-CN" sz="1890">
                <a:solidFill>
                  <a:schemeClr val="tx1">
                    <a:lumMod val="75000"/>
                    <a:lumOff val="25000"/>
                  </a:schemeClr>
                </a:solidFill>
                <a:latin typeface="Impact MT Std" pitchFamily="34" charset="0"/>
                <a:ea typeface="微软雅黑" pitchFamily="34" charset="-122"/>
              </a:rPr>
              <a:t>A</a:t>
            </a:r>
            <a:endParaRPr lang="zh-CN" altLang="en-US" sz="1890">
              <a:solidFill>
                <a:schemeClr val="tx1">
                  <a:lumMod val="75000"/>
                  <a:lumOff val="25000"/>
                </a:schemeClr>
              </a:solidFill>
              <a:latin typeface="Impact MT Std" pitchFamily="34" charset="0"/>
              <a:ea typeface="微软雅黑" pitchFamily="34" charset="-122"/>
            </a:endParaRPr>
          </a:p>
        </p:txBody>
      </p:sp>
      <p:sp>
        <p:nvSpPr>
          <p:cNvPr id="78" name="TextBox 181"/>
          <p:cNvSpPr txBox="1"/>
          <p:nvPr/>
        </p:nvSpPr>
        <p:spPr>
          <a:xfrm>
            <a:off x="5981700" y="2286000"/>
            <a:ext cx="336550" cy="384175"/>
          </a:xfrm>
          <a:prstGeom prst="rect">
            <a:avLst/>
          </a:prstGeom>
          <a:noFill/>
        </p:spPr>
        <p:txBody>
          <a:bodyPr wrap="none">
            <a:spAutoFit/>
          </a:bodyPr>
          <a:lstStyle/>
          <a:p>
            <a:pPr eaLnBrk="1" hangingPunct="1">
              <a:buFont typeface="Arial" panose="020B0604020202020204" pitchFamily="34" charset="0"/>
              <a:buNone/>
              <a:defRPr/>
            </a:pPr>
            <a:r>
              <a:rPr lang="en-US" altLang="zh-CN" sz="1890">
                <a:solidFill>
                  <a:schemeClr val="tx1">
                    <a:lumMod val="75000"/>
                    <a:lumOff val="25000"/>
                  </a:schemeClr>
                </a:solidFill>
                <a:latin typeface="微软雅黑" pitchFamily="34" charset="-122"/>
                <a:ea typeface="微软雅黑" pitchFamily="34" charset="-122"/>
              </a:rPr>
              <a:t>B</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79" name="TextBox 182"/>
          <p:cNvSpPr txBox="1"/>
          <p:nvPr/>
        </p:nvSpPr>
        <p:spPr>
          <a:xfrm>
            <a:off x="5981700" y="2771775"/>
            <a:ext cx="346075" cy="382588"/>
          </a:xfrm>
          <a:prstGeom prst="rect">
            <a:avLst/>
          </a:prstGeom>
          <a:noFill/>
        </p:spPr>
        <p:txBody>
          <a:bodyPr wrap="none">
            <a:spAutoFit/>
          </a:bodyPr>
          <a:lstStyle/>
          <a:p>
            <a:pPr eaLnBrk="1" hangingPunct="1">
              <a:buFont typeface="Arial" panose="020B0604020202020204" pitchFamily="34" charset="0"/>
              <a:buNone/>
              <a:defRPr/>
            </a:pPr>
            <a:r>
              <a:rPr lang="en-US" altLang="zh-CN" sz="1890">
                <a:solidFill>
                  <a:schemeClr val="tx1">
                    <a:lumMod val="75000"/>
                    <a:lumOff val="25000"/>
                  </a:schemeClr>
                </a:solidFill>
                <a:latin typeface="微软雅黑" pitchFamily="34" charset="-122"/>
                <a:ea typeface="微软雅黑" pitchFamily="34" charset="-122"/>
              </a:rPr>
              <a:t>C</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80" name="TextBox 183"/>
          <p:cNvSpPr txBox="1"/>
          <p:nvPr/>
        </p:nvSpPr>
        <p:spPr>
          <a:xfrm>
            <a:off x="5981700" y="3257550"/>
            <a:ext cx="368300" cy="382588"/>
          </a:xfrm>
          <a:prstGeom prst="rect">
            <a:avLst/>
          </a:prstGeom>
          <a:noFill/>
        </p:spPr>
        <p:txBody>
          <a:bodyPr wrap="none">
            <a:spAutoFit/>
          </a:bodyPr>
          <a:lstStyle/>
          <a:p>
            <a:pPr eaLnBrk="1" hangingPunct="1">
              <a:buFont typeface="Arial" panose="020B0604020202020204" pitchFamily="34" charset="0"/>
              <a:buNone/>
              <a:defRPr/>
            </a:pPr>
            <a:r>
              <a:rPr lang="en-US" altLang="zh-CN" sz="1890">
                <a:solidFill>
                  <a:schemeClr val="tx1">
                    <a:lumMod val="75000"/>
                    <a:lumOff val="25000"/>
                  </a:schemeClr>
                </a:solidFill>
                <a:latin typeface="微软雅黑" pitchFamily="34" charset="-122"/>
                <a:ea typeface="微软雅黑" pitchFamily="34" charset="-122"/>
              </a:rPr>
              <a:t>D</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81" name="TextBox 184"/>
          <p:cNvSpPr txBox="1"/>
          <p:nvPr/>
        </p:nvSpPr>
        <p:spPr>
          <a:xfrm>
            <a:off x="5981700" y="3743325"/>
            <a:ext cx="317500" cy="382588"/>
          </a:xfrm>
          <a:prstGeom prst="rect">
            <a:avLst/>
          </a:prstGeom>
          <a:noFill/>
        </p:spPr>
        <p:txBody>
          <a:bodyPr wrap="none">
            <a:spAutoFit/>
          </a:bodyPr>
          <a:lstStyle/>
          <a:p>
            <a:pPr eaLnBrk="1" hangingPunct="1">
              <a:buFont typeface="Arial" panose="020B0604020202020204" pitchFamily="34" charset="0"/>
              <a:buNone/>
              <a:defRPr/>
            </a:pPr>
            <a:r>
              <a:rPr lang="en-US" altLang="zh-CN" sz="1890">
                <a:solidFill>
                  <a:schemeClr val="tx1">
                    <a:lumMod val="75000"/>
                    <a:lumOff val="25000"/>
                  </a:schemeClr>
                </a:solidFill>
                <a:latin typeface="微软雅黑" pitchFamily="34" charset="-122"/>
                <a:ea typeface="微软雅黑" pitchFamily="34" charset="-122"/>
              </a:rPr>
              <a:t>E</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82" name="TextBox 185"/>
          <p:cNvSpPr txBox="1"/>
          <p:nvPr/>
        </p:nvSpPr>
        <p:spPr>
          <a:xfrm>
            <a:off x="5981700" y="4229100"/>
            <a:ext cx="312738" cy="382588"/>
          </a:xfrm>
          <a:prstGeom prst="rect">
            <a:avLst/>
          </a:prstGeom>
          <a:noFill/>
        </p:spPr>
        <p:txBody>
          <a:bodyPr wrap="none">
            <a:spAutoFit/>
          </a:bodyPr>
          <a:lstStyle/>
          <a:p>
            <a:pPr eaLnBrk="1" hangingPunct="1">
              <a:buFont typeface="Arial" panose="020B0604020202020204" pitchFamily="34" charset="0"/>
              <a:buNone/>
              <a:defRPr/>
            </a:pPr>
            <a:r>
              <a:rPr lang="en-US" altLang="zh-CN" sz="1890">
                <a:solidFill>
                  <a:schemeClr val="tx1">
                    <a:lumMod val="75000"/>
                    <a:lumOff val="25000"/>
                  </a:schemeClr>
                </a:solidFill>
                <a:latin typeface="微软雅黑" pitchFamily="34" charset="-122"/>
                <a:ea typeface="微软雅黑" pitchFamily="34" charset="-122"/>
              </a:rPr>
              <a:t>F</a:t>
            </a:r>
            <a:endParaRPr lang="zh-CN" altLang="en-US" sz="1890">
              <a:solidFill>
                <a:schemeClr val="tx1">
                  <a:lumMod val="75000"/>
                  <a:lumOff val="25000"/>
                </a:schemeClr>
              </a:solidFill>
              <a:latin typeface="微软雅黑" pitchFamily="34" charset="-122"/>
              <a:ea typeface="微软雅黑" pitchFamily="34" charset="-122"/>
            </a:endParaRPr>
          </a:p>
        </p:txBody>
      </p:sp>
      <p:sp>
        <p:nvSpPr>
          <p:cNvPr id="83" name="TextBox 186"/>
          <p:cNvSpPr txBox="1"/>
          <p:nvPr/>
        </p:nvSpPr>
        <p:spPr>
          <a:xfrm>
            <a:off x="5981700" y="4714875"/>
            <a:ext cx="363538" cy="382588"/>
          </a:xfrm>
          <a:prstGeom prst="rect">
            <a:avLst/>
          </a:prstGeom>
          <a:noFill/>
        </p:spPr>
        <p:txBody>
          <a:bodyPr wrap="none">
            <a:spAutoFit/>
          </a:bodyPr>
          <a:lstStyle/>
          <a:p>
            <a:pPr eaLnBrk="1" hangingPunct="1">
              <a:buFont typeface="Arial" panose="020B0604020202020204" pitchFamily="34" charset="0"/>
              <a:buNone/>
              <a:defRPr/>
            </a:pPr>
            <a:r>
              <a:rPr lang="en-US" altLang="zh-CN" sz="1890">
                <a:solidFill>
                  <a:schemeClr val="tx1">
                    <a:lumMod val="75000"/>
                    <a:lumOff val="25000"/>
                  </a:schemeClr>
                </a:solidFill>
                <a:latin typeface="微软雅黑" pitchFamily="34" charset="-122"/>
                <a:ea typeface="微软雅黑" pitchFamily="34" charset="-122"/>
              </a:rPr>
              <a:t>G</a:t>
            </a:r>
            <a:endParaRPr lang="zh-CN" altLang="en-US" sz="1890">
              <a:solidFill>
                <a:schemeClr val="tx1">
                  <a:lumMod val="75000"/>
                  <a:lumOff val="25000"/>
                </a:schemeClr>
              </a:solidFill>
              <a:latin typeface="微软雅黑" pitchFamily="34" charset="-122"/>
              <a:ea typeface="微软雅黑" pitchFamily="34" charset="-122"/>
            </a:endParaRPr>
          </a:p>
        </p:txBody>
      </p:sp>
      <p:grpSp>
        <p:nvGrpSpPr>
          <p:cNvPr id="27707" name="组合 84"/>
          <p:cNvGrpSpPr>
            <a:grpSpLocks/>
          </p:cNvGrpSpPr>
          <p:nvPr/>
        </p:nvGrpSpPr>
        <p:grpSpPr bwMode="auto">
          <a:xfrm>
            <a:off x="0" y="274638"/>
            <a:ext cx="12192000" cy="609600"/>
            <a:chOff x="0" y="274638"/>
            <a:chExt cx="12192000" cy="609600"/>
          </a:xfrm>
        </p:grpSpPr>
        <p:sp>
          <p:nvSpPr>
            <p:cNvPr id="27708" name="圆角矩形 85"/>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7709" name="圆角矩形 86"/>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7710" name="文本框 31"/>
            <p:cNvSpPr>
              <a:spLocks noChangeArrowheads="1"/>
            </p:cNvSpPr>
            <p:nvPr/>
          </p:nvSpPr>
          <p:spPr bwMode="auto">
            <a:xfrm>
              <a:off x="358775" y="274638"/>
              <a:ext cx="2936875" cy="584200"/>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3200">
                  <a:solidFill>
                    <a:srgbClr val="595959"/>
                  </a:solidFill>
                  <a:latin typeface="Calibri" pitchFamily="34" charset="0"/>
                  <a:cs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gr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6" presetClass="entr" presetSubtype="37"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outVertical)">
                                      <p:cBhvr>
                                        <p:cTn id="7" dur="500"/>
                                        <p:tgtEl>
                                          <p:spTgt spid="5"/>
                                        </p:tgtEl>
                                      </p:cBhvr>
                                    </p:animEffect>
                                  </p:childTnLst>
                                </p:cTn>
                              </p:par>
                            </p:childTnLst>
                          </p:cTn>
                        </p:par>
                        <p:par>
                          <p:cTn id="8" fill="hold" nodeType="afterGroup">
                            <p:stCondLst>
                              <p:cond delay="500"/>
                            </p:stCondLst>
                            <p:childTnLst>
                              <p:par>
                                <p:cTn id="9" presetID="2" presetClass="entr" presetSubtype="4" decel="100000" fill="hold" grpId="0" nodeType="afterEffect">
                                  <p:stCondLst>
                                    <p:cond delay="0"/>
                                  </p:stCondLst>
                                  <p:childTnLst>
                                    <p:set>
                                      <p:cBhvr>
                                        <p:cTn id="10" dur="1" fill="hold">
                                          <p:stCondLst>
                                            <p:cond delay="0"/>
                                          </p:stCondLst>
                                        </p:cTn>
                                        <p:tgtEl>
                                          <p:spTgt spid="77"/>
                                        </p:tgtEl>
                                        <p:attrNameLst>
                                          <p:attrName>style.visibility</p:attrName>
                                        </p:attrNameLst>
                                      </p:cBhvr>
                                      <p:to>
                                        <p:strVal val="visible"/>
                                      </p:to>
                                    </p:set>
                                    <p:anim calcmode="lin" valueType="num">
                                      <p:cBhvr additive="base">
                                        <p:cTn id="11" dur="500" fill="hold"/>
                                        <p:tgtEl>
                                          <p:spTgt spid="77"/>
                                        </p:tgtEl>
                                        <p:attrNameLst>
                                          <p:attrName>ppt_x</p:attrName>
                                        </p:attrNameLst>
                                      </p:cBhvr>
                                      <p:tavLst>
                                        <p:tav tm="0">
                                          <p:val>
                                            <p:strVal val="#ppt_x"/>
                                          </p:val>
                                        </p:tav>
                                        <p:tav tm="100000">
                                          <p:val>
                                            <p:strVal val="#ppt_x"/>
                                          </p:val>
                                        </p:tav>
                                      </p:tavLst>
                                    </p:anim>
                                    <p:anim calcmode="lin" valueType="num">
                                      <p:cBhvr additive="base">
                                        <p:cTn id="12" dur="500" fill="hold"/>
                                        <p:tgtEl>
                                          <p:spTgt spid="77"/>
                                        </p:tgtEl>
                                        <p:attrNameLst>
                                          <p:attrName>ppt_y</p:attrName>
                                        </p:attrNameLst>
                                      </p:cBhvr>
                                      <p:tavLst>
                                        <p:tav tm="0">
                                          <p:val>
                                            <p:strVal val="1+#ppt_h/2"/>
                                          </p:val>
                                        </p:tav>
                                        <p:tav tm="100000">
                                          <p:val>
                                            <p:strVal val="#ppt_y"/>
                                          </p:val>
                                        </p:tav>
                                      </p:tavLst>
                                    </p:anim>
                                  </p:childTnLst>
                                </p:cTn>
                              </p:par>
                              <p:par>
                                <p:cTn id="13" presetID="2" presetClass="entr" presetSubtype="4" decel="100000" fill="hold" grpId="0" nodeType="withEffect">
                                  <p:stCondLst>
                                    <p:cond delay="0"/>
                                  </p:stCondLst>
                                  <p:childTnLst>
                                    <p:set>
                                      <p:cBhvr>
                                        <p:cTn id="14" dur="1" fill="hold">
                                          <p:stCondLst>
                                            <p:cond delay="0"/>
                                          </p:stCondLst>
                                        </p:cTn>
                                        <p:tgtEl>
                                          <p:spTgt spid="78"/>
                                        </p:tgtEl>
                                        <p:attrNameLst>
                                          <p:attrName>style.visibility</p:attrName>
                                        </p:attrNameLst>
                                      </p:cBhvr>
                                      <p:to>
                                        <p:strVal val="visible"/>
                                      </p:to>
                                    </p:set>
                                    <p:anim calcmode="lin" valueType="num">
                                      <p:cBhvr additive="base">
                                        <p:cTn id="15" dur="500" fill="hold"/>
                                        <p:tgtEl>
                                          <p:spTgt spid="78"/>
                                        </p:tgtEl>
                                        <p:attrNameLst>
                                          <p:attrName>ppt_x</p:attrName>
                                        </p:attrNameLst>
                                      </p:cBhvr>
                                      <p:tavLst>
                                        <p:tav tm="0">
                                          <p:val>
                                            <p:strVal val="#ppt_x"/>
                                          </p:val>
                                        </p:tav>
                                        <p:tav tm="100000">
                                          <p:val>
                                            <p:strVal val="#ppt_x"/>
                                          </p:val>
                                        </p:tav>
                                      </p:tavLst>
                                    </p:anim>
                                    <p:anim calcmode="lin" valueType="num">
                                      <p:cBhvr additive="base">
                                        <p:cTn id="16" dur="500" fill="hold"/>
                                        <p:tgtEl>
                                          <p:spTgt spid="78"/>
                                        </p:tgtEl>
                                        <p:attrNameLst>
                                          <p:attrName>ppt_y</p:attrName>
                                        </p:attrNameLst>
                                      </p:cBhvr>
                                      <p:tavLst>
                                        <p:tav tm="0">
                                          <p:val>
                                            <p:strVal val="1+#ppt_h/2"/>
                                          </p:val>
                                        </p:tav>
                                        <p:tav tm="100000">
                                          <p:val>
                                            <p:strVal val="#ppt_y"/>
                                          </p:val>
                                        </p:tav>
                                      </p:tavLst>
                                    </p:anim>
                                  </p:childTnLst>
                                </p:cTn>
                              </p:par>
                              <p:par>
                                <p:cTn id="17" presetID="2" presetClass="entr" presetSubtype="4" decel="100000" fill="hold" grpId="0" nodeType="withEffect">
                                  <p:stCondLst>
                                    <p:cond delay="0"/>
                                  </p:stCondLst>
                                  <p:childTnLst>
                                    <p:set>
                                      <p:cBhvr>
                                        <p:cTn id="18" dur="1" fill="hold">
                                          <p:stCondLst>
                                            <p:cond delay="0"/>
                                          </p:stCondLst>
                                        </p:cTn>
                                        <p:tgtEl>
                                          <p:spTgt spid="79"/>
                                        </p:tgtEl>
                                        <p:attrNameLst>
                                          <p:attrName>style.visibility</p:attrName>
                                        </p:attrNameLst>
                                      </p:cBhvr>
                                      <p:to>
                                        <p:strVal val="visible"/>
                                      </p:to>
                                    </p:set>
                                    <p:anim calcmode="lin" valueType="num">
                                      <p:cBhvr additive="base">
                                        <p:cTn id="19" dur="500" fill="hold"/>
                                        <p:tgtEl>
                                          <p:spTgt spid="79"/>
                                        </p:tgtEl>
                                        <p:attrNameLst>
                                          <p:attrName>ppt_x</p:attrName>
                                        </p:attrNameLst>
                                      </p:cBhvr>
                                      <p:tavLst>
                                        <p:tav tm="0">
                                          <p:val>
                                            <p:strVal val="#ppt_x"/>
                                          </p:val>
                                        </p:tav>
                                        <p:tav tm="100000">
                                          <p:val>
                                            <p:strVal val="#ppt_x"/>
                                          </p:val>
                                        </p:tav>
                                      </p:tavLst>
                                    </p:anim>
                                    <p:anim calcmode="lin" valueType="num">
                                      <p:cBhvr additive="base">
                                        <p:cTn id="20" dur="500" fill="hold"/>
                                        <p:tgtEl>
                                          <p:spTgt spid="79"/>
                                        </p:tgtEl>
                                        <p:attrNameLst>
                                          <p:attrName>ppt_y</p:attrName>
                                        </p:attrNameLst>
                                      </p:cBhvr>
                                      <p:tavLst>
                                        <p:tav tm="0">
                                          <p:val>
                                            <p:strVal val="1+#ppt_h/2"/>
                                          </p:val>
                                        </p:tav>
                                        <p:tav tm="100000">
                                          <p:val>
                                            <p:strVal val="#ppt_y"/>
                                          </p:val>
                                        </p:tav>
                                      </p:tavLst>
                                    </p:anim>
                                  </p:childTnLst>
                                </p:cTn>
                              </p:par>
                              <p:par>
                                <p:cTn id="21" presetID="2" presetClass="entr" presetSubtype="4" decel="100000" fill="hold" grpId="0" nodeType="withEffect">
                                  <p:stCondLst>
                                    <p:cond delay="0"/>
                                  </p:stCondLst>
                                  <p:childTnLst>
                                    <p:set>
                                      <p:cBhvr>
                                        <p:cTn id="22" dur="1" fill="hold">
                                          <p:stCondLst>
                                            <p:cond delay="0"/>
                                          </p:stCondLst>
                                        </p:cTn>
                                        <p:tgtEl>
                                          <p:spTgt spid="80"/>
                                        </p:tgtEl>
                                        <p:attrNameLst>
                                          <p:attrName>style.visibility</p:attrName>
                                        </p:attrNameLst>
                                      </p:cBhvr>
                                      <p:to>
                                        <p:strVal val="visible"/>
                                      </p:to>
                                    </p:set>
                                    <p:anim calcmode="lin" valueType="num">
                                      <p:cBhvr additive="base">
                                        <p:cTn id="23" dur="500" fill="hold"/>
                                        <p:tgtEl>
                                          <p:spTgt spid="80"/>
                                        </p:tgtEl>
                                        <p:attrNameLst>
                                          <p:attrName>ppt_x</p:attrName>
                                        </p:attrNameLst>
                                      </p:cBhvr>
                                      <p:tavLst>
                                        <p:tav tm="0">
                                          <p:val>
                                            <p:strVal val="#ppt_x"/>
                                          </p:val>
                                        </p:tav>
                                        <p:tav tm="100000">
                                          <p:val>
                                            <p:strVal val="#ppt_x"/>
                                          </p:val>
                                        </p:tav>
                                      </p:tavLst>
                                    </p:anim>
                                    <p:anim calcmode="lin" valueType="num">
                                      <p:cBhvr additive="base">
                                        <p:cTn id="24" dur="500" fill="hold"/>
                                        <p:tgtEl>
                                          <p:spTgt spid="80"/>
                                        </p:tgtEl>
                                        <p:attrNameLst>
                                          <p:attrName>ppt_y</p:attrName>
                                        </p:attrNameLst>
                                      </p:cBhvr>
                                      <p:tavLst>
                                        <p:tav tm="0">
                                          <p:val>
                                            <p:strVal val="1+#ppt_h/2"/>
                                          </p:val>
                                        </p:tav>
                                        <p:tav tm="100000">
                                          <p:val>
                                            <p:strVal val="#ppt_y"/>
                                          </p:val>
                                        </p:tav>
                                      </p:tavLst>
                                    </p:anim>
                                  </p:childTnLst>
                                </p:cTn>
                              </p:par>
                              <p:par>
                                <p:cTn id="25" presetID="2" presetClass="entr" presetSubtype="4" decel="100000" fill="hold" grpId="0" nodeType="withEffect">
                                  <p:stCondLst>
                                    <p:cond delay="0"/>
                                  </p:stCondLst>
                                  <p:childTnLst>
                                    <p:set>
                                      <p:cBhvr>
                                        <p:cTn id="26" dur="1" fill="hold">
                                          <p:stCondLst>
                                            <p:cond delay="0"/>
                                          </p:stCondLst>
                                        </p:cTn>
                                        <p:tgtEl>
                                          <p:spTgt spid="81"/>
                                        </p:tgtEl>
                                        <p:attrNameLst>
                                          <p:attrName>style.visibility</p:attrName>
                                        </p:attrNameLst>
                                      </p:cBhvr>
                                      <p:to>
                                        <p:strVal val="visible"/>
                                      </p:to>
                                    </p:set>
                                    <p:anim calcmode="lin" valueType="num">
                                      <p:cBhvr additive="base">
                                        <p:cTn id="27" dur="500" fill="hold"/>
                                        <p:tgtEl>
                                          <p:spTgt spid="81"/>
                                        </p:tgtEl>
                                        <p:attrNameLst>
                                          <p:attrName>ppt_x</p:attrName>
                                        </p:attrNameLst>
                                      </p:cBhvr>
                                      <p:tavLst>
                                        <p:tav tm="0">
                                          <p:val>
                                            <p:strVal val="#ppt_x"/>
                                          </p:val>
                                        </p:tav>
                                        <p:tav tm="100000">
                                          <p:val>
                                            <p:strVal val="#ppt_x"/>
                                          </p:val>
                                        </p:tav>
                                      </p:tavLst>
                                    </p:anim>
                                    <p:anim calcmode="lin" valueType="num">
                                      <p:cBhvr additive="base">
                                        <p:cTn id="28" dur="500" fill="hold"/>
                                        <p:tgtEl>
                                          <p:spTgt spid="81"/>
                                        </p:tgtEl>
                                        <p:attrNameLst>
                                          <p:attrName>ppt_y</p:attrName>
                                        </p:attrNameLst>
                                      </p:cBhvr>
                                      <p:tavLst>
                                        <p:tav tm="0">
                                          <p:val>
                                            <p:strVal val="1+#ppt_h/2"/>
                                          </p:val>
                                        </p:tav>
                                        <p:tav tm="100000">
                                          <p:val>
                                            <p:strVal val="#ppt_y"/>
                                          </p:val>
                                        </p:tav>
                                      </p:tavLst>
                                    </p:anim>
                                  </p:childTnLst>
                                </p:cTn>
                              </p:par>
                              <p:par>
                                <p:cTn id="29" presetID="2" presetClass="entr" presetSubtype="4" decel="100000" fill="hold" grpId="0" nodeType="withEffect">
                                  <p:stCondLst>
                                    <p:cond delay="0"/>
                                  </p:stCondLst>
                                  <p:childTnLst>
                                    <p:set>
                                      <p:cBhvr>
                                        <p:cTn id="30" dur="1" fill="hold">
                                          <p:stCondLst>
                                            <p:cond delay="0"/>
                                          </p:stCondLst>
                                        </p:cTn>
                                        <p:tgtEl>
                                          <p:spTgt spid="82"/>
                                        </p:tgtEl>
                                        <p:attrNameLst>
                                          <p:attrName>style.visibility</p:attrName>
                                        </p:attrNameLst>
                                      </p:cBhvr>
                                      <p:to>
                                        <p:strVal val="visible"/>
                                      </p:to>
                                    </p:set>
                                    <p:anim calcmode="lin" valueType="num">
                                      <p:cBhvr additive="base">
                                        <p:cTn id="31" dur="500" fill="hold"/>
                                        <p:tgtEl>
                                          <p:spTgt spid="82"/>
                                        </p:tgtEl>
                                        <p:attrNameLst>
                                          <p:attrName>ppt_x</p:attrName>
                                        </p:attrNameLst>
                                      </p:cBhvr>
                                      <p:tavLst>
                                        <p:tav tm="0">
                                          <p:val>
                                            <p:strVal val="#ppt_x"/>
                                          </p:val>
                                        </p:tav>
                                        <p:tav tm="100000">
                                          <p:val>
                                            <p:strVal val="#ppt_x"/>
                                          </p:val>
                                        </p:tav>
                                      </p:tavLst>
                                    </p:anim>
                                    <p:anim calcmode="lin" valueType="num">
                                      <p:cBhvr additive="base">
                                        <p:cTn id="32" dur="500" fill="hold"/>
                                        <p:tgtEl>
                                          <p:spTgt spid="82"/>
                                        </p:tgtEl>
                                        <p:attrNameLst>
                                          <p:attrName>ppt_y</p:attrName>
                                        </p:attrNameLst>
                                      </p:cBhvr>
                                      <p:tavLst>
                                        <p:tav tm="0">
                                          <p:val>
                                            <p:strVal val="1+#ppt_h/2"/>
                                          </p:val>
                                        </p:tav>
                                        <p:tav tm="100000">
                                          <p:val>
                                            <p:strVal val="#ppt_y"/>
                                          </p:val>
                                        </p:tav>
                                      </p:tavLst>
                                    </p:anim>
                                  </p:childTnLst>
                                </p:cTn>
                              </p:par>
                              <p:par>
                                <p:cTn id="33" presetID="2" presetClass="entr" presetSubtype="4" decel="100000" fill="hold" grpId="0" nodeType="withEffect">
                                  <p:stCondLst>
                                    <p:cond delay="0"/>
                                  </p:stCondLst>
                                  <p:childTnLst>
                                    <p:set>
                                      <p:cBhvr>
                                        <p:cTn id="34" dur="1" fill="hold">
                                          <p:stCondLst>
                                            <p:cond delay="0"/>
                                          </p:stCondLst>
                                        </p:cTn>
                                        <p:tgtEl>
                                          <p:spTgt spid="83"/>
                                        </p:tgtEl>
                                        <p:attrNameLst>
                                          <p:attrName>style.visibility</p:attrName>
                                        </p:attrNameLst>
                                      </p:cBhvr>
                                      <p:to>
                                        <p:strVal val="visible"/>
                                      </p:to>
                                    </p:set>
                                    <p:anim calcmode="lin" valueType="num">
                                      <p:cBhvr additive="base">
                                        <p:cTn id="35" dur="500" fill="hold"/>
                                        <p:tgtEl>
                                          <p:spTgt spid="83"/>
                                        </p:tgtEl>
                                        <p:attrNameLst>
                                          <p:attrName>ppt_x</p:attrName>
                                        </p:attrNameLst>
                                      </p:cBhvr>
                                      <p:tavLst>
                                        <p:tav tm="0">
                                          <p:val>
                                            <p:strVal val="#ppt_x"/>
                                          </p:val>
                                        </p:tav>
                                        <p:tav tm="100000">
                                          <p:val>
                                            <p:strVal val="#ppt_x"/>
                                          </p:val>
                                        </p:tav>
                                      </p:tavLst>
                                    </p:anim>
                                    <p:anim calcmode="lin" valueType="num">
                                      <p:cBhvr additive="base">
                                        <p:cTn id="36" dur="500" fill="hold"/>
                                        <p:tgtEl>
                                          <p:spTgt spid="83"/>
                                        </p:tgtEl>
                                        <p:attrNameLst>
                                          <p:attrName>ppt_y</p:attrName>
                                        </p:attrNameLst>
                                      </p:cBhvr>
                                      <p:tavLst>
                                        <p:tav tm="0">
                                          <p:val>
                                            <p:strVal val="1+#ppt_h/2"/>
                                          </p:val>
                                        </p:tav>
                                        <p:tav tm="100000">
                                          <p:val>
                                            <p:strVal val="#ppt_y"/>
                                          </p:val>
                                        </p:tav>
                                      </p:tavLst>
                                    </p:anim>
                                  </p:childTnLst>
                                </p:cTn>
                              </p:par>
                            </p:childTnLst>
                          </p:cTn>
                        </p:par>
                        <p:par>
                          <p:cTn id="37" fill="hold" nodeType="afterGroup">
                            <p:stCondLst>
                              <p:cond delay="1000"/>
                            </p:stCondLst>
                            <p:childTnLst>
                              <p:par>
                                <p:cTn id="38" presetID="22" presetClass="entr" presetSubtype="8" fill="hold" grpId="0" nodeType="afterEffect">
                                  <p:stCondLst>
                                    <p:cond delay="0"/>
                                  </p:stCondLst>
                                  <p:childTnLst>
                                    <p:set>
                                      <p:cBhvr>
                                        <p:cTn id="39" dur="1" fill="hold">
                                          <p:stCondLst>
                                            <p:cond delay="0"/>
                                          </p:stCondLst>
                                        </p:cTn>
                                        <p:tgtEl>
                                          <p:spTgt spid="63"/>
                                        </p:tgtEl>
                                        <p:attrNameLst>
                                          <p:attrName>style.visibility</p:attrName>
                                        </p:attrNameLst>
                                      </p:cBhvr>
                                      <p:to>
                                        <p:strVal val="visible"/>
                                      </p:to>
                                    </p:set>
                                    <p:animEffect transition="in" filter="wipe(left)">
                                      <p:cBhvr>
                                        <p:cTn id="40" dur="500"/>
                                        <p:tgtEl>
                                          <p:spTgt spid="63"/>
                                        </p:tgtEl>
                                      </p:cBhvr>
                                    </p:animEffect>
                                  </p:childTnLst>
                                </p:cTn>
                              </p:par>
                              <p:par>
                                <p:cTn id="41" presetID="22" presetClass="entr" presetSubtype="8" fill="hold" grpId="0" nodeType="withEffect">
                                  <p:stCondLst>
                                    <p:cond delay="100"/>
                                  </p:stCondLst>
                                  <p:childTnLst>
                                    <p:set>
                                      <p:cBhvr>
                                        <p:cTn id="42" dur="1" fill="hold">
                                          <p:stCondLst>
                                            <p:cond delay="0"/>
                                          </p:stCondLst>
                                        </p:cTn>
                                        <p:tgtEl>
                                          <p:spTgt spid="64"/>
                                        </p:tgtEl>
                                        <p:attrNameLst>
                                          <p:attrName>style.visibility</p:attrName>
                                        </p:attrNameLst>
                                      </p:cBhvr>
                                      <p:to>
                                        <p:strVal val="visible"/>
                                      </p:to>
                                    </p:set>
                                    <p:animEffect transition="in" filter="wipe(left)">
                                      <p:cBhvr>
                                        <p:cTn id="43" dur="500"/>
                                        <p:tgtEl>
                                          <p:spTgt spid="64"/>
                                        </p:tgtEl>
                                      </p:cBhvr>
                                    </p:animEffect>
                                  </p:childTnLst>
                                </p:cTn>
                              </p:par>
                              <p:par>
                                <p:cTn id="44" presetID="22" presetClass="entr" presetSubtype="8" fill="hold" grpId="0" nodeType="withEffect">
                                  <p:stCondLst>
                                    <p:cond delay="200"/>
                                  </p:stCondLst>
                                  <p:childTnLst>
                                    <p:set>
                                      <p:cBhvr>
                                        <p:cTn id="45" dur="1" fill="hold">
                                          <p:stCondLst>
                                            <p:cond delay="0"/>
                                          </p:stCondLst>
                                        </p:cTn>
                                        <p:tgtEl>
                                          <p:spTgt spid="65"/>
                                        </p:tgtEl>
                                        <p:attrNameLst>
                                          <p:attrName>style.visibility</p:attrName>
                                        </p:attrNameLst>
                                      </p:cBhvr>
                                      <p:to>
                                        <p:strVal val="visible"/>
                                      </p:to>
                                    </p:set>
                                    <p:animEffect transition="in" filter="wipe(left)">
                                      <p:cBhvr>
                                        <p:cTn id="46" dur="500"/>
                                        <p:tgtEl>
                                          <p:spTgt spid="65"/>
                                        </p:tgtEl>
                                      </p:cBhvr>
                                    </p:animEffect>
                                  </p:childTnLst>
                                </p:cTn>
                              </p:par>
                              <p:par>
                                <p:cTn id="47" presetID="22" presetClass="entr" presetSubtype="8" fill="hold" grpId="0" nodeType="withEffect">
                                  <p:stCondLst>
                                    <p:cond delay="300"/>
                                  </p:stCondLst>
                                  <p:childTnLst>
                                    <p:set>
                                      <p:cBhvr>
                                        <p:cTn id="48" dur="1" fill="hold">
                                          <p:stCondLst>
                                            <p:cond delay="0"/>
                                          </p:stCondLst>
                                        </p:cTn>
                                        <p:tgtEl>
                                          <p:spTgt spid="66"/>
                                        </p:tgtEl>
                                        <p:attrNameLst>
                                          <p:attrName>style.visibility</p:attrName>
                                        </p:attrNameLst>
                                      </p:cBhvr>
                                      <p:to>
                                        <p:strVal val="visible"/>
                                      </p:to>
                                    </p:set>
                                    <p:animEffect transition="in" filter="wipe(left)">
                                      <p:cBhvr>
                                        <p:cTn id="49" dur="500"/>
                                        <p:tgtEl>
                                          <p:spTgt spid="66"/>
                                        </p:tgtEl>
                                      </p:cBhvr>
                                    </p:animEffect>
                                  </p:childTnLst>
                                </p:cTn>
                              </p:par>
                              <p:par>
                                <p:cTn id="50" presetID="22" presetClass="entr" presetSubtype="8" fill="hold" grpId="0" nodeType="withEffect">
                                  <p:stCondLst>
                                    <p:cond delay="400"/>
                                  </p:stCondLst>
                                  <p:childTnLst>
                                    <p:set>
                                      <p:cBhvr>
                                        <p:cTn id="51" dur="1" fill="hold">
                                          <p:stCondLst>
                                            <p:cond delay="0"/>
                                          </p:stCondLst>
                                        </p:cTn>
                                        <p:tgtEl>
                                          <p:spTgt spid="67"/>
                                        </p:tgtEl>
                                        <p:attrNameLst>
                                          <p:attrName>style.visibility</p:attrName>
                                        </p:attrNameLst>
                                      </p:cBhvr>
                                      <p:to>
                                        <p:strVal val="visible"/>
                                      </p:to>
                                    </p:set>
                                    <p:animEffect transition="in" filter="wipe(left)">
                                      <p:cBhvr>
                                        <p:cTn id="52" dur="500"/>
                                        <p:tgtEl>
                                          <p:spTgt spid="67"/>
                                        </p:tgtEl>
                                      </p:cBhvr>
                                    </p:animEffect>
                                  </p:childTnLst>
                                </p:cTn>
                              </p:par>
                              <p:par>
                                <p:cTn id="53" presetID="22" presetClass="entr" presetSubtype="8" fill="hold" grpId="0" nodeType="withEffect">
                                  <p:stCondLst>
                                    <p:cond delay="500"/>
                                  </p:stCondLst>
                                  <p:childTnLst>
                                    <p:set>
                                      <p:cBhvr>
                                        <p:cTn id="54" dur="1" fill="hold">
                                          <p:stCondLst>
                                            <p:cond delay="0"/>
                                          </p:stCondLst>
                                        </p:cTn>
                                        <p:tgtEl>
                                          <p:spTgt spid="68"/>
                                        </p:tgtEl>
                                        <p:attrNameLst>
                                          <p:attrName>style.visibility</p:attrName>
                                        </p:attrNameLst>
                                      </p:cBhvr>
                                      <p:to>
                                        <p:strVal val="visible"/>
                                      </p:to>
                                    </p:set>
                                    <p:animEffect transition="in" filter="wipe(left)">
                                      <p:cBhvr>
                                        <p:cTn id="55" dur="500"/>
                                        <p:tgtEl>
                                          <p:spTgt spid="68"/>
                                        </p:tgtEl>
                                      </p:cBhvr>
                                    </p:animEffect>
                                  </p:childTnLst>
                                </p:cTn>
                              </p:par>
                              <p:par>
                                <p:cTn id="56" presetID="22" presetClass="entr" presetSubtype="8" fill="hold" grpId="0" nodeType="withEffect">
                                  <p:stCondLst>
                                    <p:cond delay="600"/>
                                  </p:stCondLst>
                                  <p:childTnLst>
                                    <p:set>
                                      <p:cBhvr>
                                        <p:cTn id="57" dur="1" fill="hold">
                                          <p:stCondLst>
                                            <p:cond delay="0"/>
                                          </p:stCondLst>
                                        </p:cTn>
                                        <p:tgtEl>
                                          <p:spTgt spid="69"/>
                                        </p:tgtEl>
                                        <p:attrNameLst>
                                          <p:attrName>style.visibility</p:attrName>
                                        </p:attrNameLst>
                                      </p:cBhvr>
                                      <p:to>
                                        <p:strVal val="visible"/>
                                      </p:to>
                                    </p:set>
                                    <p:animEffect transition="in" filter="wipe(left)">
                                      <p:cBhvr>
                                        <p:cTn id="58" dur="500"/>
                                        <p:tgtEl>
                                          <p:spTgt spid="69"/>
                                        </p:tgtEl>
                                      </p:cBhvr>
                                    </p:animEffect>
                                  </p:childTnLst>
                                </p:cTn>
                              </p:par>
                              <p:par>
                                <p:cTn id="59" presetID="22" presetClass="entr" presetSubtype="2" fill="hold" grpId="0" nodeType="withEffect">
                                  <p:stCondLst>
                                    <p:cond delay="0"/>
                                  </p:stCondLst>
                                  <p:childTnLst>
                                    <p:set>
                                      <p:cBhvr>
                                        <p:cTn id="60" dur="1" fill="hold">
                                          <p:stCondLst>
                                            <p:cond delay="0"/>
                                          </p:stCondLst>
                                        </p:cTn>
                                        <p:tgtEl>
                                          <p:spTgt spid="50"/>
                                        </p:tgtEl>
                                        <p:attrNameLst>
                                          <p:attrName>style.visibility</p:attrName>
                                        </p:attrNameLst>
                                      </p:cBhvr>
                                      <p:to>
                                        <p:strVal val="visible"/>
                                      </p:to>
                                    </p:set>
                                    <p:animEffect transition="in" filter="wipe(right)">
                                      <p:cBhvr>
                                        <p:cTn id="61" dur="500"/>
                                        <p:tgtEl>
                                          <p:spTgt spid="50"/>
                                        </p:tgtEl>
                                      </p:cBhvr>
                                    </p:animEffect>
                                  </p:childTnLst>
                                </p:cTn>
                              </p:par>
                              <p:par>
                                <p:cTn id="62" presetID="22" presetClass="entr" presetSubtype="2" fill="hold" grpId="0" nodeType="withEffect">
                                  <p:stCondLst>
                                    <p:cond delay="100"/>
                                  </p:stCondLst>
                                  <p:childTnLst>
                                    <p:set>
                                      <p:cBhvr>
                                        <p:cTn id="63" dur="1" fill="hold">
                                          <p:stCondLst>
                                            <p:cond delay="0"/>
                                          </p:stCondLst>
                                        </p:cTn>
                                        <p:tgtEl>
                                          <p:spTgt spid="51"/>
                                        </p:tgtEl>
                                        <p:attrNameLst>
                                          <p:attrName>style.visibility</p:attrName>
                                        </p:attrNameLst>
                                      </p:cBhvr>
                                      <p:to>
                                        <p:strVal val="visible"/>
                                      </p:to>
                                    </p:set>
                                    <p:animEffect transition="in" filter="wipe(right)">
                                      <p:cBhvr>
                                        <p:cTn id="64" dur="500"/>
                                        <p:tgtEl>
                                          <p:spTgt spid="51"/>
                                        </p:tgtEl>
                                      </p:cBhvr>
                                    </p:animEffect>
                                  </p:childTnLst>
                                </p:cTn>
                              </p:par>
                              <p:par>
                                <p:cTn id="65" presetID="22" presetClass="entr" presetSubtype="2" fill="hold" grpId="0" nodeType="withEffect">
                                  <p:stCondLst>
                                    <p:cond delay="200"/>
                                  </p:stCondLst>
                                  <p:childTnLst>
                                    <p:set>
                                      <p:cBhvr>
                                        <p:cTn id="66" dur="1" fill="hold">
                                          <p:stCondLst>
                                            <p:cond delay="0"/>
                                          </p:stCondLst>
                                        </p:cTn>
                                        <p:tgtEl>
                                          <p:spTgt spid="52"/>
                                        </p:tgtEl>
                                        <p:attrNameLst>
                                          <p:attrName>style.visibility</p:attrName>
                                        </p:attrNameLst>
                                      </p:cBhvr>
                                      <p:to>
                                        <p:strVal val="visible"/>
                                      </p:to>
                                    </p:set>
                                    <p:animEffect transition="in" filter="wipe(right)">
                                      <p:cBhvr>
                                        <p:cTn id="67" dur="500"/>
                                        <p:tgtEl>
                                          <p:spTgt spid="52"/>
                                        </p:tgtEl>
                                      </p:cBhvr>
                                    </p:animEffect>
                                  </p:childTnLst>
                                </p:cTn>
                              </p:par>
                              <p:par>
                                <p:cTn id="68" presetID="22" presetClass="entr" presetSubtype="2" fill="hold" grpId="0" nodeType="withEffect">
                                  <p:stCondLst>
                                    <p:cond delay="300"/>
                                  </p:stCondLst>
                                  <p:childTnLst>
                                    <p:set>
                                      <p:cBhvr>
                                        <p:cTn id="69" dur="1" fill="hold">
                                          <p:stCondLst>
                                            <p:cond delay="0"/>
                                          </p:stCondLst>
                                        </p:cTn>
                                        <p:tgtEl>
                                          <p:spTgt spid="53"/>
                                        </p:tgtEl>
                                        <p:attrNameLst>
                                          <p:attrName>style.visibility</p:attrName>
                                        </p:attrNameLst>
                                      </p:cBhvr>
                                      <p:to>
                                        <p:strVal val="visible"/>
                                      </p:to>
                                    </p:set>
                                    <p:animEffect transition="in" filter="wipe(right)">
                                      <p:cBhvr>
                                        <p:cTn id="70" dur="500"/>
                                        <p:tgtEl>
                                          <p:spTgt spid="53"/>
                                        </p:tgtEl>
                                      </p:cBhvr>
                                    </p:animEffect>
                                  </p:childTnLst>
                                </p:cTn>
                              </p:par>
                              <p:par>
                                <p:cTn id="71" presetID="22" presetClass="entr" presetSubtype="2" fill="hold" grpId="0" nodeType="withEffect">
                                  <p:stCondLst>
                                    <p:cond delay="400"/>
                                  </p:stCondLst>
                                  <p:childTnLst>
                                    <p:set>
                                      <p:cBhvr>
                                        <p:cTn id="72" dur="1" fill="hold">
                                          <p:stCondLst>
                                            <p:cond delay="0"/>
                                          </p:stCondLst>
                                        </p:cTn>
                                        <p:tgtEl>
                                          <p:spTgt spid="54"/>
                                        </p:tgtEl>
                                        <p:attrNameLst>
                                          <p:attrName>style.visibility</p:attrName>
                                        </p:attrNameLst>
                                      </p:cBhvr>
                                      <p:to>
                                        <p:strVal val="visible"/>
                                      </p:to>
                                    </p:set>
                                    <p:animEffect transition="in" filter="wipe(right)">
                                      <p:cBhvr>
                                        <p:cTn id="73" dur="500"/>
                                        <p:tgtEl>
                                          <p:spTgt spid="54"/>
                                        </p:tgtEl>
                                      </p:cBhvr>
                                    </p:animEffect>
                                  </p:childTnLst>
                                </p:cTn>
                              </p:par>
                              <p:par>
                                <p:cTn id="74" presetID="22" presetClass="entr" presetSubtype="2" fill="hold" grpId="0" nodeType="withEffect">
                                  <p:stCondLst>
                                    <p:cond delay="500"/>
                                  </p:stCondLst>
                                  <p:childTnLst>
                                    <p:set>
                                      <p:cBhvr>
                                        <p:cTn id="75" dur="1" fill="hold">
                                          <p:stCondLst>
                                            <p:cond delay="0"/>
                                          </p:stCondLst>
                                        </p:cTn>
                                        <p:tgtEl>
                                          <p:spTgt spid="55"/>
                                        </p:tgtEl>
                                        <p:attrNameLst>
                                          <p:attrName>style.visibility</p:attrName>
                                        </p:attrNameLst>
                                      </p:cBhvr>
                                      <p:to>
                                        <p:strVal val="visible"/>
                                      </p:to>
                                    </p:set>
                                    <p:animEffect transition="in" filter="wipe(right)">
                                      <p:cBhvr>
                                        <p:cTn id="76" dur="500"/>
                                        <p:tgtEl>
                                          <p:spTgt spid="55"/>
                                        </p:tgtEl>
                                      </p:cBhvr>
                                    </p:animEffect>
                                  </p:childTnLst>
                                </p:cTn>
                              </p:par>
                              <p:par>
                                <p:cTn id="77" presetID="22" presetClass="entr" presetSubtype="2" fill="hold" grpId="0" nodeType="withEffect">
                                  <p:stCondLst>
                                    <p:cond delay="600"/>
                                  </p:stCondLst>
                                  <p:childTnLst>
                                    <p:set>
                                      <p:cBhvr>
                                        <p:cTn id="78" dur="1" fill="hold">
                                          <p:stCondLst>
                                            <p:cond delay="0"/>
                                          </p:stCondLst>
                                        </p:cTn>
                                        <p:tgtEl>
                                          <p:spTgt spid="56"/>
                                        </p:tgtEl>
                                        <p:attrNameLst>
                                          <p:attrName>style.visibility</p:attrName>
                                        </p:attrNameLst>
                                      </p:cBhvr>
                                      <p:to>
                                        <p:strVal val="visible"/>
                                      </p:to>
                                    </p:set>
                                    <p:animEffect transition="in" filter="wipe(right)">
                                      <p:cBhvr>
                                        <p:cTn id="79" dur="500"/>
                                        <p:tgtEl>
                                          <p:spTgt spid="56"/>
                                        </p:tgtEl>
                                      </p:cBhvr>
                                    </p:animEffect>
                                  </p:childTnLst>
                                </p:cTn>
                              </p:par>
                            </p:childTnLst>
                          </p:cTn>
                        </p:par>
                        <p:par>
                          <p:cTn id="80" fill="hold" nodeType="afterGroup">
                            <p:stCondLst>
                              <p:cond delay="2100"/>
                            </p:stCondLst>
                            <p:childTnLst>
                              <p:par>
                                <p:cTn id="81" presetID="22" presetClass="entr" presetSubtype="8" fill="hold" grpId="0" nodeType="afterEffect">
                                  <p:stCondLst>
                                    <p:cond delay="0"/>
                                  </p:stCondLst>
                                  <p:childTnLst>
                                    <p:set>
                                      <p:cBhvr>
                                        <p:cTn id="82" dur="1" fill="hold">
                                          <p:stCondLst>
                                            <p:cond delay="0"/>
                                          </p:stCondLst>
                                        </p:cTn>
                                        <p:tgtEl>
                                          <p:spTgt spid="70"/>
                                        </p:tgtEl>
                                        <p:attrNameLst>
                                          <p:attrName>style.visibility</p:attrName>
                                        </p:attrNameLst>
                                      </p:cBhvr>
                                      <p:to>
                                        <p:strVal val="visible"/>
                                      </p:to>
                                    </p:set>
                                    <p:animEffect transition="in" filter="wipe(left)">
                                      <p:cBhvr>
                                        <p:cTn id="83" dur="500"/>
                                        <p:tgtEl>
                                          <p:spTgt spid="70"/>
                                        </p:tgtEl>
                                      </p:cBhvr>
                                    </p:animEffect>
                                  </p:childTnLst>
                                </p:cTn>
                              </p:par>
                              <p:par>
                                <p:cTn id="84" presetID="22" presetClass="entr" presetSubtype="8" fill="hold" grpId="0" nodeType="withEffect">
                                  <p:stCondLst>
                                    <p:cond delay="0"/>
                                  </p:stCondLst>
                                  <p:childTnLst>
                                    <p:set>
                                      <p:cBhvr>
                                        <p:cTn id="85" dur="1" fill="hold">
                                          <p:stCondLst>
                                            <p:cond delay="0"/>
                                          </p:stCondLst>
                                        </p:cTn>
                                        <p:tgtEl>
                                          <p:spTgt spid="71"/>
                                        </p:tgtEl>
                                        <p:attrNameLst>
                                          <p:attrName>style.visibility</p:attrName>
                                        </p:attrNameLst>
                                      </p:cBhvr>
                                      <p:to>
                                        <p:strVal val="visible"/>
                                      </p:to>
                                    </p:set>
                                    <p:animEffect transition="in" filter="wipe(left)">
                                      <p:cBhvr>
                                        <p:cTn id="86" dur="500"/>
                                        <p:tgtEl>
                                          <p:spTgt spid="71"/>
                                        </p:tgtEl>
                                      </p:cBhvr>
                                    </p:animEffect>
                                  </p:childTnLst>
                                </p:cTn>
                              </p:par>
                              <p:par>
                                <p:cTn id="87" presetID="22" presetClass="entr" presetSubtype="8" fill="hold" grpId="0" nodeType="withEffect">
                                  <p:stCondLst>
                                    <p:cond delay="0"/>
                                  </p:stCondLst>
                                  <p:childTnLst>
                                    <p:set>
                                      <p:cBhvr>
                                        <p:cTn id="88" dur="1" fill="hold">
                                          <p:stCondLst>
                                            <p:cond delay="0"/>
                                          </p:stCondLst>
                                        </p:cTn>
                                        <p:tgtEl>
                                          <p:spTgt spid="72"/>
                                        </p:tgtEl>
                                        <p:attrNameLst>
                                          <p:attrName>style.visibility</p:attrName>
                                        </p:attrNameLst>
                                      </p:cBhvr>
                                      <p:to>
                                        <p:strVal val="visible"/>
                                      </p:to>
                                    </p:set>
                                    <p:animEffect transition="in" filter="wipe(left)">
                                      <p:cBhvr>
                                        <p:cTn id="89" dur="500"/>
                                        <p:tgtEl>
                                          <p:spTgt spid="72"/>
                                        </p:tgtEl>
                                      </p:cBhvr>
                                    </p:animEffect>
                                  </p:childTnLst>
                                </p:cTn>
                              </p:par>
                              <p:par>
                                <p:cTn id="90" presetID="22" presetClass="entr" presetSubtype="8" fill="hold" grpId="0" nodeType="withEffect">
                                  <p:stCondLst>
                                    <p:cond delay="0"/>
                                  </p:stCondLst>
                                  <p:childTnLst>
                                    <p:set>
                                      <p:cBhvr>
                                        <p:cTn id="91" dur="1" fill="hold">
                                          <p:stCondLst>
                                            <p:cond delay="0"/>
                                          </p:stCondLst>
                                        </p:cTn>
                                        <p:tgtEl>
                                          <p:spTgt spid="73"/>
                                        </p:tgtEl>
                                        <p:attrNameLst>
                                          <p:attrName>style.visibility</p:attrName>
                                        </p:attrNameLst>
                                      </p:cBhvr>
                                      <p:to>
                                        <p:strVal val="visible"/>
                                      </p:to>
                                    </p:set>
                                    <p:animEffect transition="in" filter="wipe(left)">
                                      <p:cBhvr>
                                        <p:cTn id="92" dur="500"/>
                                        <p:tgtEl>
                                          <p:spTgt spid="73"/>
                                        </p:tgtEl>
                                      </p:cBhvr>
                                    </p:animEffect>
                                  </p:childTnLst>
                                </p:cTn>
                              </p:par>
                              <p:par>
                                <p:cTn id="93" presetID="22" presetClass="entr" presetSubtype="8" fill="hold" grpId="0" nodeType="withEffect">
                                  <p:stCondLst>
                                    <p:cond delay="0"/>
                                  </p:stCondLst>
                                  <p:childTnLst>
                                    <p:set>
                                      <p:cBhvr>
                                        <p:cTn id="94" dur="1" fill="hold">
                                          <p:stCondLst>
                                            <p:cond delay="0"/>
                                          </p:stCondLst>
                                        </p:cTn>
                                        <p:tgtEl>
                                          <p:spTgt spid="74"/>
                                        </p:tgtEl>
                                        <p:attrNameLst>
                                          <p:attrName>style.visibility</p:attrName>
                                        </p:attrNameLst>
                                      </p:cBhvr>
                                      <p:to>
                                        <p:strVal val="visible"/>
                                      </p:to>
                                    </p:set>
                                    <p:animEffect transition="in" filter="wipe(left)">
                                      <p:cBhvr>
                                        <p:cTn id="95" dur="500"/>
                                        <p:tgtEl>
                                          <p:spTgt spid="74"/>
                                        </p:tgtEl>
                                      </p:cBhvr>
                                    </p:animEffect>
                                  </p:childTnLst>
                                </p:cTn>
                              </p:par>
                              <p:par>
                                <p:cTn id="96" presetID="22" presetClass="entr" presetSubtype="8" fill="hold" grpId="0" nodeType="withEffect">
                                  <p:stCondLst>
                                    <p:cond delay="0"/>
                                  </p:stCondLst>
                                  <p:childTnLst>
                                    <p:set>
                                      <p:cBhvr>
                                        <p:cTn id="97" dur="1" fill="hold">
                                          <p:stCondLst>
                                            <p:cond delay="0"/>
                                          </p:stCondLst>
                                        </p:cTn>
                                        <p:tgtEl>
                                          <p:spTgt spid="75"/>
                                        </p:tgtEl>
                                        <p:attrNameLst>
                                          <p:attrName>style.visibility</p:attrName>
                                        </p:attrNameLst>
                                      </p:cBhvr>
                                      <p:to>
                                        <p:strVal val="visible"/>
                                      </p:to>
                                    </p:set>
                                    <p:animEffect transition="in" filter="wipe(left)">
                                      <p:cBhvr>
                                        <p:cTn id="98" dur="500"/>
                                        <p:tgtEl>
                                          <p:spTgt spid="75"/>
                                        </p:tgtEl>
                                      </p:cBhvr>
                                    </p:animEffect>
                                  </p:childTnLst>
                                </p:cTn>
                              </p:par>
                              <p:par>
                                <p:cTn id="99" presetID="22" presetClass="entr" presetSubtype="8" fill="hold" grpId="0" nodeType="withEffect">
                                  <p:stCondLst>
                                    <p:cond delay="0"/>
                                  </p:stCondLst>
                                  <p:childTnLst>
                                    <p:set>
                                      <p:cBhvr>
                                        <p:cTn id="100" dur="1" fill="hold">
                                          <p:stCondLst>
                                            <p:cond delay="0"/>
                                          </p:stCondLst>
                                        </p:cTn>
                                        <p:tgtEl>
                                          <p:spTgt spid="76"/>
                                        </p:tgtEl>
                                        <p:attrNameLst>
                                          <p:attrName>style.visibility</p:attrName>
                                        </p:attrNameLst>
                                      </p:cBhvr>
                                      <p:to>
                                        <p:strVal val="visible"/>
                                      </p:to>
                                    </p:set>
                                    <p:animEffect transition="in" filter="wipe(left)">
                                      <p:cBhvr>
                                        <p:cTn id="101" dur="500"/>
                                        <p:tgtEl>
                                          <p:spTgt spid="76"/>
                                        </p:tgtEl>
                                      </p:cBhvr>
                                    </p:animEffect>
                                  </p:childTnLst>
                                </p:cTn>
                              </p:par>
                              <p:par>
                                <p:cTn id="102" presetID="22" presetClass="entr" presetSubtype="2" fill="hold" grpId="0" nodeType="withEffect">
                                  <p:stCondLst>
                                    <p:cond delay="0"/>
                                  </p:stCondLst>
                                  <p:childTnLst>
                                    <p:set>
                                      <p:cBhvr>
                                        <p:cTn id="103" dur="1" fill="hold">
                                          <p:stCondLst>
                                            <p:cond delay="0"/>
                                          </p:stCondLst>
                                        </p:cTn>
                                        <p:tgtEl>
                                          <p:spTgt spid="57"/>
                                        </p:tgtEl>
                                        <p:attrNameLst>
                                          <p:attrName>style.visibility</p:attrName>
                                        </p:attrNameLst>
                                      </p:cBhvr>
                                      <p:to>
                                        <p:strVal val="visible"/>
                                      </p:to>
                                    </p:set>
                                    <p:animEffect transition="in" filter="wipe(right)">
                                      <p:cBhvr>
                                        <p:cTn id="104" dur="500"/>
                                        <p:tgtEl>
                                          <p:spTgt spid="57"/>
                                        </p:tgtEl>
                                      </p:cBhvr>
                                    </p:animEffect>
                                  </p:childTnLst>
                                </p:cTn>
                              </p:par>
                              <p:par>
                                <p:cTn id="105" presetID="22" presetClass="entr" presetSubtype="2" fill="hold" grpId="0" nodeType="withEffect">
                                  <p:stCondLst>
                                    <p:cond delay="0"/>
                                  </p:stCondLst>
                                  <p:childTnLst>
                                    <p:set>
                                      <p:cBhvr>
                                        <p:cTn id="106" dur="1" fill="hold">
                                          <p:stCondLst>
                                            <p:cond delay="0"/>
                                          </p:stCondLst>
                                        </p:cTn>
                                        <p:tgtEl>
                                          <p:spTgt spid="58"/>
                                        </p:tgtEl>
                                        <p:attrNameLst>
                                          <p:attrName>style.visibility</p:attrName>
                                        </p:attrNameLst>
                                      </p:cBhvr>
                                      <p:to>
                                        <p:strVal val="visible"/>
                                      </p:to>
                                    </p:set>
                                    <p:animEffect transition="in" filter="wipe(right)">
                                      <p:cBhvr>
                                        <p:cTn id="107" dur="500"/>
                                        <p:tgtEl>
                                          <p:spTgt spid="58"/>
                                        </p:tgtEl>
                                      </p:cBhvr>
                                    </p:animEffect>
                                  </p:childTnLst>
                                </p:cTn>
                              </p:par>
                              <p:par>
                                <p:cTn id="108" presetID="22" presetClass="entr" presetSubtype="2" fill="hold" grpId="0" nodeType="withEffect">
                                  <p:stCondLst>
                                    <p:cond delay="0"/>
                                  </p:stCondLst>
                                  <p:childTnLst>
                                    <p:set>
                                      <p:cBhvr>
                                        <p:cTn id="109" dur="1" fill="hold">
                                          <p:stCondLst>
                                            <p:cond delay="0"/>
                                          </p:stCondLst>
                                        </p:cTn>
                                        <p:tgtEl>
                                          <p:spTgt spid="59"/>
                                        </p:tgtEl>
                                        <p:attrNameLst>
                                          <p:attrName>style.visibility</p:attrName>
                                        </p:attrNameLst>
                                      </p:cBhvr>
                                      <p:to>
                                        <p:strVal val="visible"/>
                                      </p:to>
                                    </p:set>
                                    <p:animEffect transition="in" filter="wipe(right)">
                                      <p:cBhvr>
                                        <p:cTn id="110" dur="500"/>
                                        <p:tgtEl>
                                          <p:spTgt spid="59"/>
                                        </p:tgtEl>
                                      </p:cBhvr>
                                    </p:animEffect>
                                  </p:childTnLst>
                                </p:cTn>
                              </p:par>
                              <p:par>
                                <p:cTn id="111" presetID="22" presetClass="entr" presetSubtype="2" fill="hold" grpId="0" nodeType="withEffect">
                                  <p:stCondLst>
                                    <p:cond delay="0"/>
                                  </p:stCondLst>
                                  <p:childTnLst>
                                    <p:set>
                                      <p:cBhvr>
                                        <p:cTn id="112" dur="1" fill="hold">
                                          <p:stCondLst>
                                            <p:cond delay="0"/>
                                          </p:stCondLst>
                                        </p:cTn>
                                        <p:tgtEl>
                                          <p:spTgt spid="60"/>
                                        </p:tgtEl>
                                        <p:attrNameLst>
                                          <p:attrName>style.visibility</p:attrName>
                                        </p:attrNameLst>
                                      </p:cBhvr>
                                      <p:to>
                                        <p:strVal val="visible"/>
                                      </p:to>
                                    </p:set>
                                    <p:animEffect transition="in" filter="wipe(right)">
                                      <p:cBhvr>
                                        <p:cTn id="113" dur="500"/>
                                        <p:tgtEl>
                                          <p:spTgt spid="60"/>
                                        </p:tgtEl>
                                      </p:cBhvr>
                                    </p:animEffect>
                                  </p:childTnLst>
                                </p:cTn>
                              </p:par>
                              <p:par>
                                <p:cTn id="114" presetID="22" presetClass="entr" presetSubtype="2" fill="hold" grpId="0" nodeType="withEffect">
                                  <p:stCondLst>
                                    <p:cond delay="0"/>
                                  </p:stCondLst>
                                  <p:childTnLst>
                                    <p:set>
                                      <p:cBhvr>
                                        <p:cTn id="115" dur="1" fill="hold">
                                          <p:stCondLst>
                                            <p:cond delay="0"/>
                                          </p:stCondLst>
                                        </p:cTn>
                                        <p:tgtEl>
                                          <p:spTgt spid="61"/>
                                        </p:tgtEl>
                                        <p:attrNameLst>
                                          <p:attrName>style.visibility</p:attrName>
                                        </p:attrNameLst>
                                      </p:cBhvr>
                                      <p:to>
                                        <p:strVal val="visible"/>
                                      </p:to>
                                    </p:set>
                                    <p:animEffect transition="in" filter="wipe(right)">
                                      <p:cBhvr>
                                        <p:cTn id="116" dur="500"/>
                                        <p:tgtEl>
                                          <p:spTgt spid="61"/>
                                        </p:tgtEl>
                                      </p:cBhvr>
                                    </p:animEffect>
                                  </p:childTnLst>
                                </p:cTn>
                              </p:par>
                              <p:par>
                                <p:cTn id="117" presetID="22" presetClass="entr" presetSubtype="2" fill="hold" grpId="0" nodeType="withEffect">
                                  <p:stCondLst>
                                    <p:cond delay="0"/>
                                  </p:stCondLst>
                                  <p:childTnLst>
                                    <p:set>
                                      <p:cBhvr>
                                        <p:cTn id="118" dur="1" fill="hold">
                                          <p:stCondLst>
                                            <p:cond delay="0"/>
                                          </p:stCondLst>
                                        </p:cTn>
                                        <p:tgtEl>
                                          <p:spTgt spid="62"/>
                                        </p:tgtEl>
                                        <p:attrNameLst>
                                          <p:attrName>style.visibility</p:attrName>
                                        </p:attrNameLst>
                                      </p:cBhvr>
                                      <p:to>
                                        <p:strVal val="visible"/>
                                      </p:to>
                                    </p:set>
                                    <p:animEffect transition="in" filter="wipe(right)">
                                      <p:cBhvr>
                                        <p:cTn id="119" dur="500"/>
                                        <p:tgtEl>
                                          <p:spTgt spid="62"/>
                                        </p:tgtEl>
                                      </p:cBhvr>
                                    </p:animEffect>
                                  </p:childTnLst>
                                </p:cTn>
                              </p:par>
                            </p:childTnLst>
                          </p:cTn>
                        </p:par>
                        <p:par>
                          <p:cTn id="120" fill="hold" nodeType="afterGroup">
                            <p:stCondLst>
                              <p:cond delay="2600"/>
                            </p:stCondLst>
                            <p:childTnLst>
                              <p:par>
                                <p:cTn id="121" presetID="10" presetClass="entr" presetSubtype="0" fill="hold" nodeType="afterEffect">
                                  <p:stCondLst>
                                    <p:cond delay="0"/>
                                  </p:stCondLst>
                                  <p:childTnLst>
                                    <p:set>
                                      <p:cBhvr>
                                        <p:cTn id="122" dur="1" fill="hold">
                                          <p:stCondLst>
                                            <p:cond delay="0"/>
                                          </p:stCondLst>
                                        </p:cTn>
                                        <p:tgtEl>
                                          <p:spTgt spid="6"/>
                                        </p:tgtEl>
                                        <p:attrNameLst>
                                          <p:attrName>style.visibility</p:attrName>
                                        </p:attrNameLst>
                                      </p:cBhvr>
                                      <p:to>
                                        <p:strVal val="visible"/>
                                      </p:to>
                                    </p:set>
                                    <p:animEffect transition="in" filter="fade">
                                      <p:cBhvr>
                                        <p:cTn id="123" dur="500"/>
                                        <p:tgtEl>
                                          <p:spTgt spid="6"/>
                                        </p:tgtEl>
                                      </p:cBhvr>
                                    </p:animEffect>
                                  </p:childTnLst>
                                </p:cTn>
                              </p:par>
                              <p:par>
                                <p:cTn id="124" presetID="10" presetClass="entr" presetSubtype="0" fill="hold" nodeType="withEffect">
                                  <p:stCondLst>
                                    <p:cond delay="0"/>
                                  </p:stCondLst>
                                  <p:childTnLst>
                                    <p:set>
                                      <p:cBhvr>
                                        <p:cTn id="125" dur="1" fill="hold">
                                          <p:stCondLst>
                                            <p:cond delay="0"/>
                                          </p:stCondLst>
                                        </p:cTn>
                                        <p:tgtEl>
                                          <p:spTgt spid="18"/>
                                        </p:tgtEl>
                                        <p:attrNameLst>
                                          <p:attrName>style.visibility</p:attrName>
                                        </p:attrNameLst>
                                      </p:cBhvr>
                                      <p:to>
                                        <p:strVal val="visible"/>
                                      </p:to>
                                    </p:set>
                                    <p:animEffect transition="in" filter="fade">
                                      <p:cBhvr>
                                        <p:cTn id="126" dur="500"/>
                                        <p:tgtEl>
                                          <p:spTgt spid="18"/>
                                        </p:tgtEl>
                                      </p:cBhvr>
                                    </p:animEffect>
                                  </p:childTnLst>
                                </p:cTn>
                              </p:par>
                            </p:childTnLst>
                          </p:cTn>
                        </p:par>
                        <p:par>
                          <p:cTn id="127" fill="hold" nodeType="afterGroup">
                            <p:stCondLst>
                              <p:cond delay="3100"/>
                            </p:stCondLst>
                            <p:childTnLst>
                              <p:par>
                                <p:cTn id="128" presetID="12" presetClass="entr" presetSubtype="4" fill="hold" grpId="0" nodeType="afterEffect">
                                  <p:stCondLst>
                                    <p:cond delay="0"/>
                                  </p:stCondLst>
                                  <p:childTnLst>
                                    <p:set>
                                      <p:cBhvr>
                                        <p:cTn id="129" dur="1" fill="hold">
                                          <p:stCondLst>
                                            <p:cond delay="0"/>
                                          </p:stCondLst>
                                        </p:cTn>
                                        <p:tgtEl>
                                          <p:spTgt spid="30"/>
                                        </p:tgtEl>
                                        <p:attrNameLst>
                                          <p:attrName>style.visibility</p:attrName>
                                        </p:attrNameLst>
                                      </p:cBhvr>
                                      <p:to>
                                        <p:strVal val="visible"/>
                                      </p:to>
                                    </p:set>
                                    <p:anim calcmode="lin" valueType="num">
                                      <p:cBhvr additive="base">
                                        <p:cTn id="130" dur="500"/>
                                        <p:tgtEl>
                                          <p:spTgt spid="30"/>
                                        </p:tgtEl>
                                        <p:attrNameLst>
                                          <p:attrName>ppt_y</p:attrName>
                                        </p:attrNameLst>
                                      </p:cBhvr>
                                      <p:tavLst>
                                        <p:tav tm="0">
                                          <p:val>
                                            <p:strVal val="#ppt_y+#ppt_h*1.125000"/>
                                          </p:val>
                                        </p:tav>
                                        <p:tav tm="100000">
                                          <p:val>
                                            <p:strVal val="#ppt_y"/>
                                          </p:val>
                                        </p:tav>
                                      </p:tavLst>
                                    </p:anim>
                                    <p:animEffect transition="in" filter="wipe(up)">
                                      <p:cBhvr>
                                        <p:cTn id="131" dur="500"/>
                                        <p:tgtEl>
                                          <p:spTgt spid="30"/>
                                        </p:tgtEl>
                                      </p:cBhvr>
                                    </p:animEffect>
                                  </p:childTnLst>
                                </p:cTn>
                              </p:par>
                              <p:par>
                                <p:cTn id="132" presetID="12" presetClass="entr" presetSubtype="4" fill="hold" grpId="0" nodeType="withEffect">
                                  <p:stCondLst>
                                    <p:cond delay="100"/>
                                  </p:stCondLst>
                                  <p:childTnLst>
                                    <p:set>
                                      <p:cBhvr>
                                        <p:cTn id="133" dur="1" fill="hold">
                                          <p:stCondLst>
                                            <p:cond delay="0"/>
                                          </p:stCondLst>
                                        </p:cTn>
                                        <p:tgtEl>
                                          <p:spTgt spid="31"/>
                                        </p:tgtEl>
                                        <p:attrNameLst>
                                          <p:attrName>style.visibility</p:attrName>
                                        </p:attrNameLst>
                                      </p:cBhvr>
                                      <p:to>
                                        <p:strVal val="visible"/>
                                      </p:to>
                                    </p:set>
                                    <p:anim calcmode="lin" valueType="num">
                                      <p:cBhvr additive="base">
                                        <p:cTn id="134" dur="500"/>
                                        <p:tgtEl>
                                          <p:spTgt spid="31"/>
                                        </p:tgtEl>
                                        <p:attrNameLst>
                                          <p:attrName>ppt_y</p:attrName>
                                        </p:attrNameLst>
                                      </p:cBhvr>
                                      <p:tavLst>
                                        <p:tav tm="0">
                                          <p:val>
                                            <p:strVal val="#ppt_y+#ppt_h*1.125000"/>
                                          </p:val>
                                        </p:tav>
                                        <p:tav tm="100000">
                                          <p:val>
                                            <p:strVal val="#ppt_y"/>
                                          </p:val>
                                        </p:tav>
                                      </p:tavLst>
                                    </p:anim>
                                    <p:animEffect transition="in" filter="wipe(up)">
                                      <p:cBhvr>
                                        <p:cTn id="135" dur="500"/>
                                        <p:tgtEl>
                                          <p:spTgt spid="31"/>
                                        </p:tgtEl>
                                      </p:cBhvr>
                                    </p:animEffect>
                                  </p:childTnLst>
                                </p:cTn>
                              </p:par>
                              <p:par>
                                <p:cTn id="136" presetID="12" presetClass="entr" presetSubtype="4" fill="hold" grpId="0" nodeType="withEffect">
                                  <p:stCondLst>
                                    <p:cond delay="200"/>
                                  </p:stCondLst>
                                  <p:childTnLst>
                                    <p:set>
                                      <p:cBhvr>
                                        <p:cTn id="137" dur="1" fill="hold">
                                          <p:stCondLst>
                                            <p:cond delay="0"/>
                                          </p:stCondLst>
                                        </p:cTn>
                                        <p:tgtEl>
                                          <p:spTgt spid="32"/>
                                        </p:tgtEl>
                                        <p:attrNameLst>
                                          <p:attrName>style.visibility</p:attrName>
                                        </p:attrNameLst>
                                      </p:cBhvr>
                                      <p:to>
                                        <p:strVal val="visible"/>
                                      </p:to>
                                    </p:set>
                                    <p:anim calcmode="lin" valueType="num">
                                      <p:cBhvr additive="base">
                                        <p:cTn id="138" dur="500"/>
                                        <p:tgtEl>
                                          <p:spTgt spid="32"/>
                                        </p:tgtEl>
                                        <p:attrNameLst>
                                          <p:attrName>ppt_y</p:attrName>
                                        </p:attrNameLst>
                                      </p:cBhvr>
                                      <p:tavLst>
                                        <p:tav tm="0">
                                          <p:val>
                                            <p:strVal val="#ppt_y+#ppt_h*1.125000"/>
                                          </p:val>
                                        </p:tav>
                                        <p:tav tm="100000">
                                          <p:val>
                                            <p:strVal val="#ppt_y"/>
                                          </p:val>
                                        </p:tav>
                                      </p:tavLst>
                                    </p:anim>
                                    <p:animEffect transition="in" filter="wipe(up)">
                                      <p:cBhvr>
                                        <p:cTn id="139" dur="500"/>
                                        <p:tgtEl>
                                          <p:spTgt spid="32"/>
                                        </p:tgtEl>
                                      </p:cBhvr>
                                    </p:animEffect>
                                  </p:childTnLst>
                                </p:cTn>
                              </p:par>
                              <p:par>
                                <p:cTn id="140" presetID="12" presetClass="entr" presetSubtype="4" fill="hold" grpId="0" nodeType="withEffect">
                                  <p:stCondLst>
                                    <p:cond delay="300"/>
                                  </p:stCondLst>
                                  <p:childTnLst>
                                    <p:set>
                                      <p:cBhvr>
                                        <p:cTn id="141" dur="1" fill="hold">
                                          <p:stCondLst>
                                            <p:cond delay="0"/>
                                          </p:stCondLst>
                                        </p:cTn>
                                        <p:tgtEl>
                                          <p:spTgt spid="33"/>
                                        </p:tgtEl>
                                        <p:attrNameLst>
                                          <p:attrName>style.visibility</p:attrName>
                                        </p:attrNameLst>
                                      </p:cBhvr>
                                      <p:to>
                                        <p:strVal val="visible"/>
                                      </p:to>
                                    </p:set>
                                    <p:anim calcmode="lin" valueType="num">
                                      <p:cBhvr additive="base">
                                        <p:cTn id="142" dur="500"/>
                                        <p:tgtEl>
                                          <p:spTgt spid="33"/>
                                        </p:tgtEl>
                                        <p:attrNameLst>
                                          <p:attrName>ppt_y</p:attrName>
                                        </p:attrNameLst>
                                      </p:cBhvr>
                                      <p:tavLst>
                                        <p:tav tm="0">
                                          <p:val>
                                            <p:strVal val="#ppt_y+#ppt_h*1.125000"/>
                                          </p:val>
                                        </p:tav>
                                        <p:tav tm="100000">
                                          <p:val>
                                            <p:strVal val="#ppt_y"/>
                                          </p:val>
                                        </p:tav>
                                      </p:tavLst>
                                    </p:anim>
                                    <p:animEffect transition="in" filter="wipe(up)">
                                      <p:cBhvr>
                                        <p:cTn id="143" dur="500"/>
                                        <p:tgtEl>
                                          <p:spTgt spid="33"/>
                                        </p:tgtEl>
                                      </p:cBhvr>
                                    </p:animEffect>
                                  </p:childTnLst>
                                </p:cTn>
                              </p:par>
                              <p:par>
                                <p:cTn id="144" presetID="12" presetClass="entr" presetSubtype="4" fill="hold" grpId="0" nodeType="withEffect">
                                  <p:stCondLst>
                                    <p:cond delay="400"/>
                                  </p:stCondLst>
                                  <p:childTnLst>
                                    <p:set>
                                      <p:cBhvr>
                                        <p:cTn id="145" dur="1" fill="hold">
                                          <p:stCondLst>
                                            <p:cond delay="0"/>
                                          </p:stCondLst>
                                        </p:cTn>
                                        <p:tgtEl>
                                          <p:spTgt spid="34"/>
                                        </p:tgtEl>
                                        <p:attrNameLst>
                                          <p:attrName>style.visibility</p:attrName>
                                        </p:attrNameLst>
                                      </p:cBhvr>
                                      <p:to>
                                        <p:strVal val="visible"/>
                                      </p:to>
                                    </p:set>
                                    <p:anim calcmode="lin" valueType="num">
                                      <p:cBhvr additive="base">
                                        <p:cTn id="146" dur="500"/>
                                        <p:tgtEl>
                                          <p:spTgt spid="34"/>
                                        </p:tgtEl>
                                        <p:attrNameLst>
                                          <p:attrName>ppt_y</p:attrName>
                                        </p:attrNameLst>
                                      </p:cBhvr>
                                      <p:tavLst>
                                        <p:tav tm="0">
                                          <p:val>
                                            <p:strVal val="#ppt_y+#ppt_h*1.125000"/>
                                          </p:val>
                                        </p:tav>
                                        <p:tav tm="100000">
                                          <p:val>
                                            <p:strVal val="#ppt_y"/>
                                          </p:val>
                                        </p:tav>
                                      </p:tavLst>
                                    </p:anim>
                                    <p:animEffect transition="in" filter="wipe(up)">
                                      <p:cBhvr>
                                        <p:cTn id="147" dur="500"/>
                                        <p:tgtEl>
                                          <p:spTgt spid="34"/>
                                        </p:tgtEl>
                                      </p:cBhvr>
                                    </p:animEffect>
                                  </p:childTnLst>
                                </p:cTn>
                              </p:par>
                              <p:par>
                                <p:cTn id="148" presetID="12" presetClass="entr" presetSubtype="4" fill="hold" grpId="0" nodeType="withEffect">
                                  <p:stCondLst>
                                    <p:cond delay="500"/>
                                  </p:stCondLst>
                                  <p:childTnLst>
                                    <p:set>
                                      <p:cBhvr>
                                        <p:cTn id="149" dur="1" fill="hold">
                                          <p:stCondLst>
                                            <p:cond delay="0"/>
                                          </p:stCondLst>
                                        </p:cTn>
                                        <p:tgtEl>
                                          <p:spTgt spid="35"/>
                                        </p:tgtEl>
                                        <p:attrNameLst>
                                          <p:attrName>style.visibility</p:attrName>
                                        </p:attrNameLst>
                                      </p:cBhvr>
                                      <p:to>
                                        <p:strVal val="visible"/>
                                      </p:to>
                                    </p:set>
                                    <p:anim calcmode="lin" valueType="num">
                                      <p:cBhvr additive="base">
                                        <p:cTn id="150" dur="500"/>
                                        <p:tgtEl>
                                          <p:spTgt spid="35"/>
                                        </p:tgtEl>
                                        <p:attrNameLst>
                                          <p:attrName>ppt_y</p:attrName>
                                        </p:attrNameLst>
                                      </p:cBhvr>
                                      <p:tavLst>
                                        <p:tav tm="0">
                                          <p:val>
                                            <p:strVal val="#ppt_y+#ppt_h*1.125000"/>
                                          </p:val>
                                        </p:tav>
                                        <p:tav tm="100000">
                                          <p:val>
                                            <p:strVal val="#ppt_y"/>
                                          </p:val>
                                        </p:tav>
                                      </p:tavLst>
                                    </p:anim>
                                    <p:animEffect transition="in" filter="wipe(up)">
                                      <p:cBhvr>
                                        <p:cTn id="151" dur="500"/>
                                        <p:tgtEl>
                                          <p:spTgt spid="35"/>
                                        </p:tgtEl>
                                      </p:cBhvr>
                                    </p:animEffect>
                                  </p:childTnLst>
                                </p:cTn>
                              </p:par>
                              <p:par>
                                <p:cTn id="152" presetID="12" presetClass="entr" presetSubtype="4" fill="hold" grpId="0" nodeType="withEffect">
                                  <p:stCondLst>
                                    <p:cond delay="600"/>
                                  </p:stCondLst>
                                  <p:childTnLst>
                                    <p:set>
                                      <p:cBhvr>
                                        <p:cTn id="153" dur="1" fill="hold">
                                          <p:stCondLst>
                                            <p:cond delay="0"/>
                                          </p:stCondLst>
                                        </p:cTn>
                                        <p:tgtEl>
                                          <p:spTgt spid="36"/>
                                        </p:tgtEl>
                                        <p:attrNameLst>
                                          <p:attrName>style.visibility</p:attrName>
                                        </p:attrNameLst>
                                      </p:cBhvr>
                                      <p:to>
                                        <p:strVal val="visible"/>
                                      </p:to>
                                    </p:set>
                                    <p:anim calcmode="lin" valueType="num">
                                      <p:cBhvr additive="base">
                                        <p:cTn id="154" dur="500"/>
                                        <p:tgtEl>
                                          <p:spTgt spid="36"/>
                                        </p:tgtEl>
                                        <p:attrNameLst>
                                          <p:attrName>ppt_y</p:attrName>
                                        </p:attrNameLst>
                                      </p:cBhvr>
                                      <p:tavLst>
                                        <p:tav tm="0">
                                          <p:val>
                                            <p:strVal val="#ppt_y+#ppt_h*1.125000"/>
                                          </p:val>
                                        </p:tav>
                                        <p:tav tm="100000">
                                          <p:val>
                                            <p:strVal val="#ppt_y"/>
                                          </p:val>
                                        </p:tav>
                                      </p:tavLst>
                                    </p:anim>
                                    <p:animEffect transition="in" filter="wipe(up)">
                                      <p:cBhvr>
                                        <p:cTn id="155" dur="500"/>
                                        <p:tgtEl>
                                          <p:spTgt spid="36"/>
                                        </p:tgtEl>
                                      </p:cBhvr>
                                    </p:animEffect>
                                  </p:childTnLst>
                                </p:cTn>
                              </p:par>
                              <p:par>
                                <p:cTn id="156" presetID="12" presetClass="entr" presetSubtype="4" fill="hold" grpId="0" nodeType="withEffect">
                                  <p:stCondLst>
                                    <p:cond delay="700"/>
                                  </p:stCondLst>
                                  <p:childTnLst>
                                    <p:set>
                                      <p:cBhvr>
                                        <p:cTn id="157" dur="1" fill="hold">
                                          <p:stCondLst>
                                            <p:cond delay="0"/>
                                          </p:stCondLst>
                                        </p:cTn>
                                        <p:tgtEl>
                                          <p:spTgt spid="37"/>
                                        </p:tgtEl>
                                        <p:attrNameLst>
                                          <p:attrName>style.visibility</p:attrName>
                                        </p:attrNameLst>
                                      </p:cBhvr>
                                      <p:to>
                                        <p:strVal val="visible"/>
                                      </p:to>
                                    </p:set>
                                    <p:anim calcmode="lin" valueType="num">
                                      <p:cBhvr additive="base">
                                        <p:cTn id="158" dur="500"/>
                                        <p:tgtEl>
                                          <p:spTgt spid="37"/>
                                        </p:tgtEl>
                                        <p:attrNameLst>
                                          <p:attrName>ppt_y</p:attrName>
                                        </p:attrNameLst>
                                      </p:cBhvr>
                                      <p:tavLst>
                                        <p:tav tm="0">
                                          <p:val>
                                            <p:strVal val="#ppt_y+#ppt_h*1.125000"/>
                                          </p:val>
                                        </p:tav>
                                        <p:tav tm="100000">
                                          <p:val>
                                            <p:strVal val="#ppt_y"/>
                                          </p:val>
                                        </p:tav>
                                      </p:tavLst>
                                    </p:anim>
                                    <p:animEffect transition="in" filter="wipe(up)">
                                      <p:cBhvr>
                                        <p:cTn id="159" dur="500"/>
                                        <p:tgtEl>
                                          <p:spTgt spid="37"/>
                                        </p:tgtEl>
                                      </p:cBhvr>
                                    </p:animEffect>
                                  </p:childTnLst>
                                </p:cTn>
                              </p:par>
                              <p:par>
                                <p:cTn id="160" presetID="12" presetClass="entr" presetSubtype="4" fill="hold" grpId="0" nodeType="withEffect">
                                  <p:stCondLst>
                                    <p:cond delay="800"/>
                                  </p:stCondLst>
                                  <p:childTnLst>
                                    <p:set>
                                      <p:cBhvr>
                                        <p:cTn id="161" dur="1" fill="hold">
                                          <p:stCondLst>
                                            <p:cond delay="0"/>
                                          </p:stCondLst>
                                        </p:cTn>
                                        <p:tgtEl>
                                          <p:spTgt spid="38"/>
                                        </p:tgtEl>
                                        <p:attrNameLst>
                                          <p:attrName>style.visibility</p:attrName>
                                        </p:attrNameLst>
                                      </p:cBhvr>
                                      <p:to>
                                        <p:strVal val="visible"/>
                                      </p:to>
                                    </p:set>
                                    <p:anim calcmode="lin" valueType="num">
                                      <p:cBhvr additive="base">
                                        <p:cTn id="162" dur="500"/>
                                        <p:tgtEl>
                                          <p:spTgt spid="38"/>
                                        </p:tgtEl>
                                        <p:attrNameLst>
                                          <p:attrName>ppt_y</p:attrName>
                                        </p:attrNameLst>
                                      </p:cBhvr>
                                      <p:tavLst>
                                        <p:tav tm="0">
                                          <p:val>
                                            <p:strVal val="#ppt_y+#ppt_h*1.125000"/>
                                          </p:val>
                                        </p:tav>
                                        <p:tav tm="100000">
                                          <p:val>
                                            <p:strVal val="#ppt_y"/>
                                          </p:val>
                                        </p:tav>
                                      </p:tavLst>
                                    </p:anim>
                                    <p:animEffect transition="in" filter="wipe(up)">
                                      <p:cBhvr>
                                        <p:cTn id="163" dur="500"/>
                                        <p:tgtEl>
                                          <p:spTgt spid="38"/>
                                        </p:tgtEl>
                                      </p:cBhvr>
                                    </p:animEffect>
                                  </p:childTnLst>
                                </p:cTn>
                              </p:par>
                              <p:par>
                                <p:cTn id="164" presetID="12" presetClass="entr" presetSubtype="4" fill="hold" grpId="0" nodeType="withEffect">
                                  <p:stCondLst>
                                    <p:cond delay="900"/>
                                  </p:stCondLst>
                                  <p:childTnLst>
                                    <p:set>
                                      <p:cBhvr>
                                        <p:cTn id="165" dur="1" fill="hold">
                                          <p:stCondLst>
                                            <p:cond delay="0"/>
                                          </p:stCondLst>
                                        </p:cTn>
                                        <p:tgtEl>
                                          <p:spTgt spid="39"/>
                                        </p:tgtEl>
                                        <p:attrNameLst>
                                          <p:attrName>style.visibility</p:attrName>
                                        </p:attrNameLst>
                                      </p:cBhvr>
                                      <p:to>
                                        <p:strVal val="visible"/>
                                      </p:to>
                                    </p:set>
                                    <p:anim calcmode="lin" valueType="num">
                                      <p:cBhvr additive="base">
                                        <p:cTn id="166" dur="500"/>
                                        <p:tgtEl>
                                          <p:spTgt spid="39"/>
                                        </p:tgtEl>
                                        <p:attrNameLst>
                                          <p:attrName>ppt_y</p:attrName>
                                        </p:attrNameLst>
                                      </p:cBhvr>
                                      <p:tavLst>
                                        <p:tav tm="0">
                                          <p:val>
                                            <p:strVal val="#ppt_y+#ppt_h*1.125000"/>
                                          </p:val>
                                        </p:tav>
                                        <p:tav tm="100000">
                                          <p:val>
                                            <p:strVal val="#ppt_y"/>
                                          </p:val>
                                        </p:tav>
                                      </p:tavLst>
                                    </p:anim>
                                    <p:animEffect transition="in" filter="wipe(up)">
                                      <p:cBhvr>
                                        <p:cTn id="167" dur="500"/>
                                        <p:tgtEl>
                                          <p:spTgt spid="39"/>
                                        </p:tgtEl>
                                      </p:cBhvr>
                                    </p:animEffect>
                                  </p:childTnLst>
                                </p:cTn>
                              </p:par>
                              <p:par>
                                <p:cTn id="168" presetID="12" presetClass="entr" presetSubtype="4" fill="hold" grpId="0" nodeType="withEffect">
                                  <p:stCondLst>
                                    <p:cond delay="0"/>
                                  </p:stCondLst>
                                  <p:childTnLst>
                                    <p:set>
                                      <p:cBhvr>
                                        <p:cTn id="169" dur="1" fill="hold">
                                          <p:stCondLst>
                                            <p:cond delay="0"/>
                                          </p:stCondLst>
                                        </p:cTn>
                                        <p:tgtEl>
                                          <p:spTgt spid="40"/>
                                        </p:tgtEl>
                                        <p:attrNameLst>
                                          <p:attrName>style.visibility</p:attrName>
                                        </p:attrNameLst>
                                      </p:cBhvr>
                                      <p:to>
                                        <p:strVal val="visible"/>
                                      </p:to>
                                    </p:set>
                                    <p:anim calcmode="lin" valueType="num">
                                      <p:cBhvr additive="base">
                                        <p:cTn id="170" dur="500"/>
                                        <p:tgtEl>
                                          <p:spTgt spid="40"/>
                                        </p:tgtEl>
                                        <p:attrNameLst>
                                          <p:attrName>ppt_y</p:attrName>
                                        </p:attrNameLst>
                                      </p:cBhvr>
                                      <p:tavLst>
                                        <p:tav tm="0">
                                          <p:val>
                                            <p:strVal val="#ppt_y+#ppt_h*1.125000"/>
                                          </p:val>
                                        </p:tav>
                                        <p:tav tm="100000">
                                          <p:val>
                                            <p:strVal val="#ppt_y"/>
                                          </p:val>
                                        </p:tav>
                                      </p:tavLst>
                                    </p:anim>
                                    <p:animEffect transition="in" filter="wipe(up)">
                                      <p:cBhvr>
                                        <p:cTn id="171" dur="500"/>
                                        <p:tgtEl>
                                          <p:spTgt spid="40"/>
                                        </p:tgtEl>
                                      </p:cBhvr>
                                    </p:animEffect>
                                  </p:childTnLst>
                                </p:cTn>
                              </p:par>
                              <p:par>
                                <p:cTn id="172" presetID="12" presetClass="entr" presetSubtype="4" fill="hold" grpId="0" nodeType="withEffect">
                                  <p:stCondLst>
                                    <p:cond delay="100"/>
                                  </p:stCondLst>
                                  <p:childTnLst>
                                    <p:set>
                                      <p:cBhvr>
                                        <p:cTn id="173" dur="1" fill="hold">
                                          <p:stCondLst>
                                            <p:cond delay="0"/>
                                          </p:stCondLst>
                                        </p:cTn>
                                        <p:tgtEl>
                                          <p:spTgt spid="41"/>
                                        </p:tgtEl>
                                        <p:attrNameLst>
                                          <p:attrName>style.visibility</p:attrName>
                                        </p:attrNameLst>
                                      </p:cBhvr>
                                      <p:to>
                                        <p:strVal val="visible"/>
                                      </p:to>
                                    </p:set>
                                    <p:anim calcmode="lin" valueType="num">
                                      <p:cBhvr additive="base">
                                        <p:cTn id="174" dur="500"/>
                                        <p:tgtEl>
                                          <p:spTgt spid="41"/>
                                        </p:tgtEl>
                                        <p:attrNameLst>
                                          <p:attrName>ppt_y</p:attrName>
                                        </p:attrNameLst>
                                      </p:cBhvr>
                                      <p:tavLst>
                                        <p:tav tm="0">
                                          <p:val>
                                            <p:strVal val="#ppt_y+#ppt_h*1.125000"/>
                                          </p:val>
                                        </p:tav>
                                        <p:tav tm="100000">
                                          <p:val>
                                            <p:strVal val="#ppt_y"/>
                                          </p:val>
                                        </p:tav>
                                      </p:tavLst>
                                    </p:anim>
                                    <p:animEffect transition="in" filter="wipe(up)">
                                      <p:cBhvr>
                                        <p:cTn id="175" dur="500"/>
                                        <p:tgtEl>
                                          <p:spTgt spid="41"/>
                                        </p:tgtEl>
                                      </p:cBhvr>
                                    </p:animEffect>
                                  </p:childTnLst>
                                </p:cTn>
                              </p:par>
                              <p:par>
                                <p:cTn id="176" presetID="12" presetClass="entr" presetSubtype="4" fill="hold" grpId="0" nodeType="withEffect">
                                  <p:stCondLst>
                                    <p:cond delay="200"/>
                                  </p:stCondLst>
                                  <p:childTnLst>
                                    <p:set>
                                      <p:cBhvr>
                                        <p:cTn id="177" dur="1" fill="hold">
                                          <p:stCondLst>
                                            <p:cond delay="0"/>
                                          </p:stCondLst>
                                        </p:cTn>
                                        <p:tgtEl>
                                          <p:spTgt spid="42"/>
                                        </p:tgtEl>
                                        <p:attrNameLst>
                                          <p:attrName>style.visibility</p:attrName>
                                        </p:attrNameLst>
                                      </p:cBhvr>
                                      <p:to>
                                        <p:strVal val="visible"/>
                                      </p:to>
                                    </p:set>
                                    <p:anim calcmode="lin" valueType="num">
                                      <p:cBhvr additive="base">
                                        <p:cTn id="178" dur="500"/>
                                        <p:tgtEl>
                                          <p:spTgt spid="42"/>
                                        </p:tgtEl>
                                        <p:attrNameLst>
                                          <p:attrName>ppt_y</p:attrName>
                                        </p:attrNameLst>
                                      </p:cBhvr>
                                      <p:tavLst>
                                        <p:tav tm="0">
                                          <p:val>
                                            <p:strVal val="#ppt_y+#ppt_h*1.125000"/>
                                          </p:val>
                                        </p:tav>
                                        <p:tav tm="100000">
                                          <p:val>
                                            <p:strVal val="#ppt_y"/>
                                          </p:val>
                                        </p:tav>
                                      </p:tavLst>
                                    </p:anim>
                                    <p:animEffect transition="in" filter="wipe(up)">
                                      <p:cBhvr>
                                        <p:cTn id="179" dur="500"/>
                                        <p:tgtEl>
                                          <p:spTgt spid="42"/>
                                        </p:tgtEl>
                                      </p:cBhvr>
                                    </p:animEffect>
                                  </p:childTnLst>
                                </p:cTn>
                              </p:par>
                              <p:par>
                                <p:cTn id="180" presetID="12" presetClass="entr" presetSubtype="4" fill="hold" grpId="0" nodeType="withEffect">
                                  <p:stCondLst>
                                    <p:cond delay="300"/>
                                  </p:stCondLst>
                                  <p:childTnLst>
                                    <p:set>
                                      <p:cBhvr>
                                        <p:cTn id="181" dur="1" fill="hold">
                                          <p:stCondLst>
                                            <p:cond delay="0"/>
                                          </p:stCondLst>
                                        </p:cTn>
                                        <p:tgtEl>
                                          <p:spTgt spid="43"/>
                                        </p:tgtEl>
                                        <p:attrNameLst>
                                          <p:attrName>style.visibility</p:attrName>
                                        </p:attrNameLst>
                                      </p:cBhvr>
                                      <p:to>
                                        <p:strVal val="visible"/>
                                      </p:to>
                                    </p:set>
                                    <p:anim calcmode="lin" valueType="num">
                                      <p:cBhvr additive="base">
                                        <p:cTn id="182" dur="500"/>
                                        <p:tgtEl>
                                          <p:spTgt spid="43"/>
                                        </p:tgtEl>
                                        <p:attrNameLst>
                                          <p:attrName>ppt_y</p:attrName>
                                        </p:attrNameLst>
                                      </p:cBhvr>
                                      <p:tavLst>
                                        <p:tav tm="0">
                                          <p:val>
                                            <p:strVal val="#ppt_y+#ppt_h*1.125000"/>
                                          </p:val>
                                        </p:tav>
                                        <p:tav tm="100000">
                                          <p:val>
                                            <p:strVal val="#ppt_y"/>
                                          </p:val>
                                        </p:tav>
                                      </p:tavLst>
                                    </p:anim>
                                    <p:animEffect transition="in" filter="wipe(up)">
                                      <p:cBhvr>
                                        <p:cTn id="183" dur="500"/>
                                        <p:tgtEl>
                                          <p:spTgt spid="43"/>
                                        </p:tgtEl>
                                      </p:cBhvr>
                                    </p:animEffect>
                                  </p:childTnLst>
                                </p:cTn>
                              </p:par>
                              <p:par>
                                <p:cTn id="184" presetID="12" presetClass="entr" presetSubtype="4" fill="hold" grpId="0" nodeType="withEffect">
                                  <p:stCondLst>
                                    <p:cond delay="400"/>
                                  </p:stCondLst>
                                  <p:childTnLst>
                                    <p:set>
                                      <p:cBhvr>
                                        <p:cTn id="185" dur="1" fill="hold">
                                          <p:stCondLst>
                                            <p:cond delay="0"/>
                                          </p:stCondLst>
                                        </p:cTn>
                                        <p:tgtEl>
                                          <p:spTgt spid="44"/>
                                        </p:tgtEl>
                                        <p:attrNameLst>
                                          <p:attrName>style.visibility</p:attrName>
                                        </p:attrNameLst>
                                      </p:cBhvr>
                                      <p:to>
                                        <p:strVal val="visible"/>
                                      </p:to>
                                    </p:set>
                                    <p:anim calcmode="lin" valueType="num">
                                      <p:cBhvr additive="base">
                                        <p:cTn id="186" dur="500"/>
                                        <p:tgtEl>
                                          <p:spTgt spid="44"/>
                                        </p:tgtEl>
                                        <p:attrNameLst>
                                          <p:attrName>ppt_y</p:attrName>
                                        </p:attrNameLst>
                                      </p:cBhvr>
                                      <p:tavLst>
                                        <p:tav tm="0">
                                          <p:val>
                                            <p:strVal val="#ppt_y+#ppt_h*1.125000"/>
                                          </p:val>
                                        </p:tav>
                                        <p:tav tm="100000">
                                          <p:val>
                                            <p:strVal val="#ppt_y"/>
                                          </p:val>
                                        </p:tav>
                                      </p:tavLst>
                                    </p:anim>
                                    <p:animEffect transition="in" filter="wipe(up)">
                                      <p:cBhvr>
                                        <p:cTn id="187" dur="500"/>
                                        <p:tgtEl>
                                          <p:spTgt spid="44"/>
                                        </p:tgtEl>
                                      </p:cBhvr>
                                    </p:animEffect>
                                  </p:childTnLst>
                                </p:cTn>
                              </p:par>
                              <p:par>
                                <p:cTn id="188" presetID="12" presetClass="entr" presetSubtype="4" fill="hold" grpId="0" nodeType="withEffect">
                                  <p:stCondLst>
                                    <p:cond delay="500"/>
                                  </p:stCondLst>
                                  <p:childTnLst>
                                    <p:set>
                                      <p:cBhvr>
                                        <p:cTn id="189" dur="1" fill="hold">
                                          <p:stCondLst>
                                            <p:cond delay="0"/>
                                          </p:stCondLst>
                                        </p:cTn>
                                        <p:tgtEl>
                                          <p:spTgt spid="45"/>
                                        </p:tgtEl>
                                        <p:attrNameLst>
                                          <p:attrName>style.visibility</p:attrName>
                                        </p:attrNameLst>
                                      </p:cBhvr>
                                      <p:to>
                                        <p:strVal val="visible"/>
                                      </p:to>
                                    </p:set>
                                    <p:anim calcmode="lin" valueType="num">
                                      <p:cBhvr additive="base">
                                        <p:cTn id="190" dur="500"/>
                                        <p:tgtEl>
                                          <p:spTgt spid="45"/>
                                        </p:tgtEl>
                                        <p:attrNameLst>
                                          <p:attrName>ppt_y</p:attrName>
                                        </p:attrNameLst>
                                      </p:cBhvr>
                                      <p:tavLst>
                                        <p:tav tm="0">
                                          <p:val>
                                            <p:strVal val="#ppt_y+#ppt_h*1.125000"/>
                                          </p:val>
                                        </p:tav>
                                        <p:tav tm="100000">
                                          <p:val>
                                            <p:strVal val="#ppt_y"/>
                                          </p:val>
                                        </p:tav>
                                      </p:tavLst>
                                    </p:anim>
                                    <p:animEffect transition="in" filter="wipe(up)">
                                      <p:cBhvr>
                                        <p:cTn id="191" dur="500"/>
                                        <p:tgtEl>
                                          <p:spTgt spid="45"/>
                                        </p:tgtEl>
                                      </p:cBhvr>
                                    </p:animEffect>
                                  </p:childTnLst>
                                </p:cTn>
                              </p:par>
                              <p:par>
                                <p:cTn id="192" presetID="12" presetClass="entr" presetSubtype="4" fill="hold" grpId="0" nodeType="withEffect">
                                  <p:stCondLst>
                                    <p:cond delay="600"/>
                                  </p:stCondLst>
                                  <p:childTnLst>
                                    <p:set>
                                      <p:cBhvr>
                                        <p:cTn id="193" dur="1" fill="hold">
                                          <p:stCondLst>
                                            <p:cond delay="0"/>
                                          </p:stCondLst>
                                        </p:cTn>
                                        <p:tgtEl>
                                          <p:spTgt spid="46"/>
                                        </p:tgtEl>
                                        <p:attrNameLst>
                                          <p:attrName>style.visibility</p:attrName>
                                        </p:attrNameLst>
                                      </p:cBhvr>
                                      <p:to>
                                        <p:strVal val="visible"/>
                                      </p:to>
                                    </p:set>
                                    <p:anim calcmode="lin" valueType="num">
                                      <p:cBhvr additive="base">
                                        <p:cTn id="194" dur="500"/>
                                        <p:tgtEl>
                                          <p:spTgt spid="46"/>
                                        </p:tgtEl>
                                        <p:attrNameLst>
                                          <p:attrName>ppt_y</p:attrName>
                                        </p:attrNameLst>
                                      </p:cBhvr>
                                      <p:tavLst>
                                        <p:tav tm="0">
                                          <p:val>
                                            <p:strVal val="#ppt_y+#ppt_h*1.125000"/>
                                          </p:val>
                                        </p:tav>
                                        <p:tav tm="100000">
                                          <p:val>
                                            <p:strVal val="#ppt_y"/>
                                          </p:val>
                                        </p:tav>
                                      </p:tavLst>
                                    </p:anim>
                                    <p:animEffect transition="in" filter="wipe(up)">
                                      <p:cBhvr>
                                        <p:cTn id="195" dur="500"/>
                                        <p:tgtEl>
                                          <p:spTgt spid="46"/>
                                        </p:tgtEl>
                                      </p:cBhvr>
                                    </p:animEffect>
                                  </p:childTnLst>
                                </p:cTn>
                              </p:par>
                              <p:par>
                                <p:cTn id="196" presetID="12" presetClass="entr" presetSubtype="4" fill="hold" grpId="0" nodeType="withEffect">
                                  <p:stCondLst>
                                    <p:cond delay="700"/>
                                  </p:stCondLst>
                                  <p:childTnLst>
                                    <p:set>
                                      <p:cBhvr>
                                        <p:cTn id="197" dur="1" fill="hold">
                                          <p:stCondLst>
                                            <p:cond delay="0"/>
                                          </p:stCondLst>
                                        </p:cTn>
                                        <p:tgtEl>
                                          <p:spTgt spid="47"/>
                                        </p:tgtEl>
                                        <p:attrNameLst>
                                          <p:attrName>style.visibility</p:attrName>
                                        </p:attrNameLst>
                                      </p:cBhvr>
                                      <p:to>
                                        <p:strVal val="visible"/>
                                      </p:to>
                                    </p:set>
                                    <p:anim calcmode="lin" valueType="num">
                                      <p:cBhvr additive="base">
                                        <p:cTn id="198" dur="500"/>
                                        <p:tgtEl>
                                          <p:spTgt spid="47"/>
                                        </p:tgtEl>
                                        <p:attrNameLst>
                                          <p:attrName>ppt_y</p:attrName>
                                        </p:attrNameLst>
                                      </p:cBhvr>
                                      <p:tavLst>
                                        <p:tav tm="0">
                                          <p:val>
                                            <p:strVal val="#ppt_y+#ppt_h*1.125000"/>
                                          </p:val>
                                        </p:tav>
                                        <p:tav tm="100000">
                                          <p:val>
                                            <p:strVal val="#ppt_y"/>
                                          </p:val>
                                        </p:tav>
                                      </p:tavLst>
                                    </p:anim>
                                    <p:animEffect transition="in" filter="wipe(up)">
                                      <p:cBhvr>
                                        <p:cTn id="199" dur="500"/>
                                        <p:tgtEl>
                                          <p:spTgt spid="47"/>
                                        </p:tgtEl>
                                      </p:cBhvr>
                                    </p:animEffect>
                                  </p:childTnLst>
                                </p:cTn>
                              </p:par>
                              <p:par>
                                <p:cTn id="200" presetID="12" presetClass="entr" presetSubtype="4" fill="hold" grpId="0" nodeType="withEffect">
                                  <p:stCondLst>
                                    <p:cond delay="800"/>
                                  </p:stCondLst>
                                  <p:childTnLst>
                                    <p:set>
                                      <p:cBhvr>
                                        <p:cTn id="201" dur="1" fill="hold">
                                          <p:stCondLst>
                                            <p:cond delay="0"/>
                                          </p:stCondLst>
                                        </p:cTn>
                                        <p:tgtEl>
                                          <p:spTgt spid="48"/>
                                        </p:tgtEl>
                                        <p:attrNameLst>
                                          <p:attrName>style.visibility</p:attrName>
                                        </p:attrNameLst>
                                      </p:cBhvr>
                                      <p:to>
                                        <p:strVal val="visible"/>
                                      </p:to>
                                    </p:set>
                                    <p:anim calcmode="lin" valueType="num">
                                      <p:cBhvr additive="base">
                                        <p:cTn id="202" dur="500"/>
                                        <p:tgtEl>
                                          <p:spTgt spid="48"/>
                                        </p:tgtEl>
                                        <p:attrNameLst>
                                          <p:attrName>ppt_y</p:attrName>
                                        </p:attrNameLst>
                                      </p:cBhvr>
                                      <p:tavLst>
                                        <p:tav tm="0">
                                          <p:val>
                                            <p:strVal val="#ppt_y+#ppt_h*1.125000"/>
                                          </p:val>
                                        </p:tav>
                                        <p:tav tm="100000">
                                          <p:val>
                                            <p:strVal val="#ppt_y"/>
                                          </p:val>
                                        </p:tav>
                                      </p:tavLst>
                                    </p:anim>
                                    <p:animEffect transition="in" filter="wipe(up)">
                                      <p:cBhvr>
                                        <p:cTn id="203" dur="500"/>
                                        <p:tgtEl>
                                          <p:spTgt spid="48"/>
                                        </p:tgtEl>
                                      </p:cBhvr>
                                    </p:animEffect>
                                  </p:childTnLst>
                                </p:cTn>
                              </p:par>
                              <p:par>
                                <p:cTn id="204" presetID="12" presetClass="entr" presetSubtype="4" fill="hold" grpId="0" nodeType="withEffect">
                                  <p:stCondLst>
                                    <p:cond delay="900"/>
                                  </p:stCondLst>
                                  <p:childTnLst>
                                    <p:set>
                                      <p:cBhvr>
                                        <p:cTn id="205" dur="1" fill="hold">
                                          <p:stCondLst>
                                            <p:cond delay="0"/>
                                          </p:stCondLst>
                                        </p:cTn>
                                        <p:tgtEl>
                                          <p:spTgt spid="49"/>
                                        </p:tgtEl>
                                        <p:attrNameLst>
                                          <p:attrName>style.visibility</p:attrName>
                                        </p:attrNameLst>
                                      </p:cBhvr>
                                      <p:to>
                                        <p:strVal val="visible"/>
                                      </p:to>
                                    </p:set>
                                    <p:anim calcmode="lin" valueType="num">
                                      <p:cBhvr additive="base">
                                        <p:cTn id="206" dur="500"/>
                                        <p:tgtEl>
                                          <p:spTgt spid="49"/>
                                        </p:tgtEl>
                                        <p:attrNameLst>
                                          <p:attrName>ppt_y</p:attrName>
                                        </p:attrNameLst>
                                      </p:cBhvr>
                                      <p:tavLst>
                                        <p:tav tm="0">
                                          <p:val>
                                            <p:strVal val="#ppt_y+#ppt_h*1.125000"/>
                                          </p:val>
                                        </p:tav>
                                        <p:tav tm="100000">
                                          <p:val>
                                            <p:strVal val="#ppt_y"/>
                                          </p:val>
                                        </p:tav>
                                      </p:tavLst>
                                    </p:anim>
                                    <p:animEffect transition="in" filter="wipe(up)">
                                      <p:cBhvr>
                                        <p:cTn id="207"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30" grpId="0"/>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48" grpId="0"/>
      <p:bldP spid="49" grpId="0"/>
      <p:bldP spid="50" grpId="0" animBg="1"/>
      <p:bldP spid="51" grpId="0" animBg="1"/>
      <p:bldP spid="52" grpId="0" animBg="1"/>
      <p:bldP spid="53" grpId="0" animBg="1"/>
      <p:bldP spid="54" grpId="0" animBg="1"/>
      <p:bldP spid="55" grpId="0" animBg="1"/>
      <p:bldP spid="56" grpId="0" animBg="1"/>
      <p:bldP spid="57" grpId="0"/>
      <p:bldP spid="58" grpId="0"/>
      <p:bldP spid="59" grpId="0"/>
      <p:bldP spid="60" grpId="0"/>
      <p:bldP spid="61" grpId="0"/>
      <p:bldP spid="62" grpId="0"/>
      <p:bldP spid="63" grpId="0" animBg="1"/>
      <p:bldP spid="64" grpId="0" animBg="1"/>
      <p:bldP spid="65" grpId="0" animBg="1"/>
      <p:bldP spid="66" grpId="0" animBg="1"/>
      <p:bldP spid="67" grpId="0" animBg="1"/>
      <p:bldP spid="68" grpId="0" animBg="1"/>
      <p:bldP spid="69" grpId="0" animBg="1"/>
      <p:bldP spid="70" grpId="0"/>
      <p:bldP spid="71" grpId="0"/>
      <p:bldP spid="72" grpId="0"/>
      <p:bldP spid="73" grpId="0"/>
      <p:bldP spid="74" grpId="0"/>
      <p:bldP spid="75" grpId="0"/>
      <p:bldP spid="76" grpId="0"/>
      <p:bldP spid="77" grpId="0"/>
      <p:bldP spid="78" grpId="0"/>
      <p:bldP spid="79" grpId="0"/>
      <p:bldP spid="80" grpId="0"/>
      <p:bldP spid="81" grpId="0"/>
      <p:bldP spid="82" grpId="0"/>
      <p:bldP spid="83"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标题 1"/>
          <p:cNvSpPr>
            <a:spLocks noGrp="1" noChangeArrowheads="1"/>
          </p:cNvSpPr>
          <p:nvPr>
            <p:ph type="ctrTitle" idx="4294967295"/>
          </p:nvPr>
        </p:nvSpPr>
        <p:spPr>
          <a:xfrm>
            <a:off x="914400" y="2130425"/>
            <a:ext cx="10363200" cy="1470025"/>
          </a:xfrm>
        </p:spPr>
        <p:txBody>
          <a:bodyPr/>
          <a:lstStyle/>
          <a:p>
            <a:pPr marL="0" indent="0" eaLnBrk="1" hangingPunct="1"/>
            <a:endParaRPr lang="zh-CN" altLang="zh-CN" smtClean="0"/>
          </a:p>
        </p:txBody>
      </p:sp>
      <p:sp>
        <p:nvSpPr>
          <p:cNvPr id="28675" name="副标题 2"/>
          <p:cNvSpPr>
            <a:spLocks noGrp="1" noChangeArrowheads="1"/>
          </p:cNvSpPr>
          <p:nvPr>
            <p:ph type="subTitle" idx="1"/>
          </p:nvPr>
        </p:nvSpPr>
        <p:spPr/>
        <p:txBody>
          <a:bodyPr/>
          <a:lstStyle/>
          <a:p>
            <a:pPr eaLnBrk="1" hangingPunct="1"/>
            <a:endParaRPr lang="zh-CN" altLang="zh-CN" smtClean="0">
              <a:solidFill>
                <a:srgbClr val="898989"/>
              </a:solidFill>
            </a:endParaRPr>
          </a:p>
        </p:txBody>
      </p:sp>
      <p:pic>
        <p:nvPicPr>
          <p:cNvPr id="28676" name="图片 3"/>
          <p:cNvPicPr>
            <a:picLocks noChangeAspect="1" noChangeArrowheads="1"/>
          </p:cNvPicPr>
          <p:nvPr/>
        </p:nvPicPr>
        <p:blipFill>
          <a:blip r:embed="rId2" cstate="print"/>
          <a:srcRect l="792" r="-792" b="15352"/>
          <a:stretch>
            <a:fillRect/>
          </a:stretch>
        </p:blipFill>
        <p:spPr bwMode="auto">
          <a:xfrm>
            <a:off x="-12700" y="-26988"/>
            <a:ext cx="12419013" cy="6884988"/>
          </a:xfrm>
          <a:prstGeom prst="rect">
            <a:avLst/>
          </a:prstGeom>
          <a:noFill/>
          <a:ln w="9525">
            <a:noFill/>
            <a:miter lim="800000"/>
            <a:headEnd/>
            <a:tailEnd/>
          </a:ln>
        </p:spPr>
      </p:pic>
      <p:grpSp>
        <p:nvGrpSpPr>
          <p:cNvPr id="28677" name="组合 10"/>
          <p:cNvGrpSpPr>
            <a:grpSpLocks/>
          </p:cNvGrpSpPr>
          <p:nvPr/>
        </p:nvGrpSpPr>
        <p:grpSpPr bwMode="auto">
          <a:xfrm>
            <a:off x="449263" y="4984750"/>
            <a:ext cx="504825" cy="720725"/>
            <a:chOff x="0" y="0"/>
            <a:chExt cx="504056" cy="720080"/>
          </a:xfrm>
        </p:grpSpPr>
        <p:sp>
          <p:nvSpPr>
            <p:cNvPr id="28704" name="直接连接符 7"/>
            <p:cNvSpPr>
              <a:spLocks noChangeShapeType="1"/>
            </p:cNvSpPr>
            <p:nvPr/>
          </p:nvSpPr>
          <p:spPr bwMode="auto">
            <a:xfrm flipH="1">
              <a:off x="0" y="0"/>
              <a:ext cx="504056" cy="720080"/>
            </a:xfrm>
            <a:prstGeom prst="line">
              <a:avLst/>
            </a:prstGeom>
            <a:noFill/>
            <a:ln w="9525">
              <a:solidFill>
                <a:srgbClr val="1DFFF6"/>
              </a:solidFill>
              <a:miter lim="800000"/>
              <a:headEnd/>
              <a:tailEnd/>
            </a:ln>
          </p:spPr>
          <p:txBody>
            <a:bodyPr/>
            <a:lstStyle/>
            <a:p>
              <a:endParaRPr lang="zh-CN" altLang="en-US"/>
            </a:p>
          </p:txBody>
        </p:sp>
        <p:sp>
          <p:nvSpPr>
            <p:cNvPr id="28705" name="椭圆 9"/>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28678" name="组合 18"/>
          <p:cNvGrpSpPr>
            <a:grpSpLocks/>
          </p:cNvGrpSpPr>
          <p:nvPr/>
        </p:nvGrpSpPr>
        <p:grpSpPr bwMode="auto">
          <a:xfrm>
            <a:off x="10555288" y="938213"/>
            <a:ext cx="504825" cy="719137"/>
            <a:chOff x="0" y="0"/>
            <a:chExt cx="504056" cy="720080"/>
          </a:xfrm>
        </p:grpSpPr>
        <p:sp>
          <p:nvSpPr>
            <p:cNvPr id="28702" name="直接连接符 19"/>
            <p:cNvSpPr>
              <a:spLocks noChangeShapeType="1"/>
            </p:cNvSpPr>
            <p:nvPr/>
          </p:nvSpPr>
          <p:spPr bwMode="auto">
            <a:xfrm flipH="1">
              <a:off x="0" y="0"/>
              <a:ext cx="504056" cy="720080"/>
            </a:xfrm>
            <a:prstGeom prst="line">
              <a:avLst/>
            </a:prstGeom>
            <a:noFill/>
            <a:ln w="9525">
              <a:solidFill>
                <a:srgbClr val="1DFFF6"/>
              </a:solidFill>
              <a:miter lim="800000"/>
              <a:headEnd/>
              <a:tailEnd/>
            </a:ln>
          </p:spPr>
          <p:txBody>
            <a:bodyPr/>
            <a:lstStyle/>
            <a:p>
              <a:endParaRPr lang="zh-CN" altLang="en-US"/>
            </a:p>
          </p:txBody>
        </p:sp>
        <p:sp>
          <p:nvSpPr>
            <p:cNvPr id="28703" name="椭圆 20"/>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28679" name="组合 21"/>
          <p:cNvGrpSpPr>
            <a:grpSpLocks/>
          </p:cNvGrpSpPr>
          <p:nvPr/>
        </p:nvGrpSpPr>
        <p:grpSpPr bwMode="auto">
          <a:xfrm>
            <a:off x="10879138" y="-26988"/>
            <a:ext cx="504825" cy="720726"/>
            <a:chOff x="0" y="0"/>
            <a:chExt cx="504056" cy="720080"/>
          </a:xfrm>
        </p:grpSpPr>
        <p:sp>
          <p:nvSpPr>
            <p:cNvPr id="28700" name="直接连接符 22"/>
            <p:cNvSpPr>
              <a:spLocks noChangeShapeType="1"/>
            </p:cNvSpPr>
            <p:nvPr/>
          </p:nvSpPr>
          <p:spPr bwMode="auto">
            <a:xfrm flipH="1">
              <a:off x="0" y="0"/>
              <a:ext cx="504056" cy="720080"/>
            </a:xfrm>
            <a:prstGeom prst="line">
              <a:avLst/>
            </a:prstGeom>
            <a:noFill/>
            <a:ln w="9525">
              <a:solidFill>
                <a:srgbClr val="1DFFF6"/>
              </a:solidFill>
              <a:miter lim="800000"/>
              <a:headEnd/>
              <a:tailEnd/>
            </a:ln>
          </p:spPr>
          <p:txBody>
            <a:bodyPr/>
            <a:lstStyle/>
            <a:p>
              <a:endParaRPr lang="zh-CN" altLang="en-US"/>
            </a:p>
          </p:txBody>
        </p:sp>
        <p:sp>
          <p:nvSpPr>
            <p:cNvPr id="28701" name="椭圆 23"/>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28680" name="组合 55"/>
          <p:cNvGrpSpPr>
            <a:grpSpLocks/>
          </p:cNvGrpSpPr>
          <p:nvPr/>
        </p:nvGrpSpPr>
        <p:grpSpPr bwMode="auto">
          <a:xfrm>
            <a:off x="9723438" y="1293813"/>
            <a:ext cx="503237" cy="720725"/>
            <a:chOff x="0" y="0"/>
            <a:chExt cx="504056" cy="720080"/>
          </a:xfrm>
        </p:grpSpPr>
        <p:sp>
          <p:nvSpPr>
            <p:cNvPr id="28698" name="直接连接符 56"/>
            <p:cNvSpPr>
              <a:spLocks noChangeShapeType="1"/>
            </p:cNvSpPr>
            <p:nvPr/>
          </p:nvSpPr>
          <p:spPr bwMode="auto">
            <a:xfrm flipH="1">
              <a:off x="0" y="0"/>
              <a:ext cx="504056" cy="720080"/>
            </a:xfrm>
            <a:prstGeom prst="line">
              <a:avLst/>
            </a:prstGeom>
            <a:noFill/>
            <a:ln w="9525">
              <a:solidFill>
                <a:srgbClr val="1DFFF6"/>
              </a:solidFill>
              <a:miter lim="800000"/>
              <a:headEnd/>
              <a:tailEnd/>
            </a:ln>
          </p:spPr>
          <p:txBody>
            <a:bodyPr/>
            <a:lstStyle/>
            <a:p>
              <a:endParaRPr lang="zh-CN" altLang="en-US"/>
            </a:p>
          </p:txBody>
        </p:sp>
        <p:sp>
          <p:nvSpPr>
            <p:cNvPr id="28699" name="椭圆 57"/>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28681" name="组合 58"/>
          <p:cNvGrpSpPr>
            <a:grpSpLocks/>
          </p:cNvGrpSpPr>
          <p:nvPr/>
        </p:nvGrpSpPr>
        <p:grpSpPr bwMode="auto">
          <a:xfrm>
            <a:off x="1387475" y="4500563"/>
            <a:ext cx="504825" cy="719137"/>
            <a:chOff x="0" y="0"/>
            <a:chExt cx="504056" cy="720080"/>
          </a:xfrm>
        </p:grpSpPr>
        <p:sp>
          <p:nvSpPr>
            <p:cNvPr id="28696" name="直接连接符 59"/>
            <p:cNvSpPr>
              <a:spLocks noChangeShapeType="1"/>
            </p:cNvSpPr>
            <p:nvPr/>
          </p:nvSpPr>
          <p:spPr bwMode="auto">
            <a:xfrm flipH="1">
              <a:off x="0" y="0"/>
              <a:ext cx="504056" cy="720080"/>
            </a:xfrm>
            <a:prstGeom prst="line">
              <a:avLst/>
            </a:prstGeom>
            <a:noFill/>
            <a:ln w="9525">
              <a:solidFill>
                <a:srgbClr val="1DFFF6"/>
              </a:solidFill>
              <a:miter lim="800000"/>
              <a:headEnd/>
              <a:tailEnd/>
            </a:ln>
          </p:spPr>
          <p:txBody>
            <a:bodyPr/>
            <a:lstStyle/>
            <a:p>
              <a:endParaRPr lang="zh-CN" altLang="en-US"/>
            </a:p>
          </p:txBody>
        </p:sp>
        <p:sp>
          <p:nvSpPr>
            <p:cNvPr id="28697" name="椭圆 60"/>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28682" name="组合 61"/>
          <p:cNvGrpSpPr>
            <a:grpSpLocks/>
          </p:cNvGrpSpPr>
          <p:nvPr/>
        </p:nvGrpSpPr>
        <p:grpSpPr bwMode="auto">
          <a:xfrm>
            <a:off x="53975" y="6115050"/>
            <a:ext cx="504825" cy="719138"/>
            <a:chOff x="0" y="0"/>
            <a:chExt cx="504056" cy="720080"/>
          </a:xfrm>
        </p:grpSpPr>
        <p:sp>
          <p:nvSpPr>
            <p:cNvPr id="28694" name="直接连接符 62"/>
            <p:cNvSpPr>
              <a:spLocks noChangeShapeType="1"/>
            </p:cNvSpPr>
            <p:nvPr/>
          </p:nvSpPr>
          <p:spPr bwMode="auto">
            <a:xfrm flipH="1">
              <a:off x="0" y="0"/>
              <a:ext cx="504056" cy="720080"/>
            </a:xfrm>
            <a:prstGeom prst="line">
              <a:avLst/>
            </a:prstGeom>
            <a:noFill/>
            <a:ln w="9525">
              <a:solidFill>
                <a:srgbClr val="1DFFF6"/>
              </a:solidFill>
              <a:miter lim="800000"/>
              <a:headEnd/>
              <a:tailEnd/>
            </a:ln>
          </p:spPr>
          <p:txBody>
            <a:bodyPr/>
            <a:lstStyle/>
            <a:p>
              <a:endParaRPr lang="zh-CN" altLang="en-US"/>
            </a:p>
          </p:txBody>
        </p:sp>
        <p:sp>
          <p:nvSpPr>
            <p:cNvPr id="28695" name="椭圆 63"/>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grpSp>
        <p:nvGrpSpPr>
          <p:cNvPr id="28683" name="组合 64"/>
          <p:cNvGrpSpPr>
            <a:grpSpLocks/>
          </p:cNvGrpSpPr>
          <p:nvPr/>
        </p:nvGrpSpPr>
        <p:grpSpPr bwMode="auto">
          <a:xfrm>
            <a:off x="4562475" y="3414713"/>
            <a:ext cx="504825" cy="720725"/>
            <a:chOff x="0" y="0"/>
            <a:chExt cx="504056" cy="720080"/>
          </a:xfrm>
        </p:grpSpPr>
        <p:sp>
          <p:nvSpPr>
            <p:cNvPr id="28692" name="直接连接符 65"/>
            <p:cNvSpPr>
              <a:spLocks noChangeShapeType="1"/>
            </p:cNvSpPr>
            <p:nvPr/>
          </p:nvSpPr>
          <p:spPr bwMode="auto">
            <a:xfrm flipH="1">
              <a:off x="0" y="0"/>
              <a:ext cx="504056" cy="720080"/>
            </a:xfrm>
            <a:prstGeom prst="line">
              <a:avLst/>
            </a:prstGeom>
            <a:noFill/>
            <a:ln w="9525">
              <a:solidFill>
                <a:srgbClr val="1DFFF6"/>
              </a:solidFill>
              <a:miter lim="800000"/>
              <a:headEnd/>
              <a:tailEnd/>
            </a:ln>
          </p:spPr>
          <p:txBody>
            <a:bodyPr/>
            <a:lstStyle/>
            <a:p>
              <a:endParaRPr lang="zh-CN" altLang="en-US"/>
            </a:p>
          </p:txBody>
        </p:sp>
        <p:sp>
          <p:nvSpPr>
            <p:cNvPr id="28693" name="椭圆 66"/>
            <p:cNvSpPr>
              <a:spLocks noChangeArrowheads="1"/>
            </p:cNvSpPr>
            <p:nvPr/>
          </p:nvSpPr>
          <p:spPr bwMode="auto">
            <a:xfrm>
              <a:off x="180020" y="288032"/>
              <a:ext cx="144016" cy="144016"/>
            </a:xfrm>
            <a:prstGeom prst="ellipse">
              <a:avLst/>
            </a:prstGeom>
            <a:solidFill>
              <a:srgbClr val="50F1F0"/>
            </a:solidFill>
            <a:ln w="25400">
              <a:solidFill>
                <a:srgbClr val="2FFCF3"/>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grpSp>
      <p:sp>
        <p:nvSpPr>
          <p:cNvPr id="28684" name="矩形 74"/>
          <p:cNvSpPr>
            <a:spLocks noChangeArrowheads="1"/>
          </p:cNvSpPr>
          <p:nvPr/>
        </p:nvSpPr>
        <p:spPr bwMode="auto">
          <a:xfrm>
            <a:off x="2017713" y="2101850"/>
            <a:ext cx="8713787" cy="2327275"/>
          </a:xfrm>
          <a:prstGeom prst="rect">
            <a:avLst/>
          </a:prstGeom>
          <a:solidFill>
            <a:srgbClr val="000000">
              <a:alpha val="59999"/>
            </a:srgbClr>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8685" name="等腰三角形 67"/>
          <p:cNvSpPr>
            <a:spLocks noChangeArrowheads="1"/>
          </p:cNvSpPr>
          <p:nvPr/>
        </p:nvSpPr>
        <p:spPr bwMode="auto">
          <a:xfrm>
            <a:off x="11149013" y="5927725"/>
            <a:ext cx="1141412" cy="949325"/>
          </a:xfrm>
          <a:prstGeom prst="triangle">
            <a:avLst>
              <a:gd name="adj" fmla="val 100000"/>
            </a:avLst>
          </a:prstGeom>
          <a:solidFill>
            <a:srgbClr val="50F1F0"/>
          </a:solidFill>
          <a:ln w="25400">
            <a:solidFill>
              <a:srgbClr val="50F1F0"/>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8686" name="等腰三角形 68"/>
          <p:cNvSpPr>
            <a:spLocks noChangeArrowheads="1"/>
          </p:cNvSpPr>
          <p:nvPr/>
        </p:nvSpPr>
        <p:spPr bwMode="auto">
          <a:xfrm rot="10800000">
            <a:off x="3175" y="0"/>
            <a:ext cx="1139825" cy="950913"/>
          </a:xfrm>
          <a:prstGeom prst="triangle">
            <a:avLst>
              <a:gd name="adj" fmla="val 100000"/>
            </a:avLst>
          </a:prstGeom>
          <a:solidFill>
            <a:srgbClr val="50F1F0"/>
          </a:solidFill>
          <a:ln w="25400">
            <a:solidFill>
              <a:srgbClr val="50F1F0"/>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8687" name="矩形 76"/>
          <p:cNvSpPr>
            <a:spLocks noChangeArrowheads="1"/>
          </p:cNvSpPr>
          <p:nvPr/>
        </p:nvSpPr>
        <p:spPr bwMode="auto">
          <a:xfrm>
            <a:off x="2135188" y="2157413"/>
            <a:ext cx="8445500" cy="2214562"/>
          </a:xfrm>
          <a:prstGeom prst="rect">
            <a:avLst/>
          </a:prstGeom>
          <a:solidFill>
            <a:srgbClr val="50F1F0">
              <a:alpha val="76077"/>
            </a:srgbClr>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8688" name="矩形 71"/>
          <p:cNvSpPr>
            <a:spLocks noChangeArrowheads="1"/>
          </p:cNvSpPr>
          <p:nvPr/>
        </p:nvSpPr>
        <p:spPr bwMode="auto">
          <a:xfrm>
            <a:off x="3516313" y="3757613"/>
            <a:ext cx="1608137" cy="46037"/>
          </a:xfrm>
          <a:prstGeom prst="rect">
            <a:avLst/>
          </a:prstGeom>
          <a:solidFill>
            <a:schemeClr val="bg1"/>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8689" name="矩形 72"/>
          <p:cNvSpPr>
            <a:spLocks noChangeArrowheads="1"/>
          </p:cNvSpPr>
          <p:nvPr/>
        </p:nvSpPr>
        <p:spPr bwMode="auto">
          <a:xfrm>
            <a:off x="7321550" y="3757613"/>
            <a:ext cx="1608138" cy="46037"/>
          </a:xfrm>
          <a:prstGeom prst="rect">
            <a:avLst/>
          </a:prstGeom>
          <a:solidFill>
            <a:schemeClr val="bg1"/>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28690" name="文本框 73"/>
          <p:cNvSpPr>
            <a:spLocks noChangeArrowheads="1"/>
          </p:cNvSpPr>
          <p:nvPr/>
        </p:nvSpPr>
        <p:spPr bwMode="auto">
          <a:xfrm>
            <a:off x="5211763" y="3533775"/>
            <a:ext cx="1962150" cy="461963"/>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2400">
                <a:solidFill>
                  <a:srgbClr val="FFFFFF"/>
                </a:solidFill>
                <a:latin typeface="微软雅黑" pitchFamily="34" charset="-122"/>
                <a:ea typeface="微软雅黑" pitchFamily="34" charset="-122"/>
                <a:sym typeface="微软雅黑" pitchFamily="34" charset="-122"/>
              </a:rPr>
              <a:t>Mao Design</a:t>
            </a:r>
            <a:endParaRPr lang="zh-CN" altLang="en-US" sz="2400">
              <a:solidFill>
                <a:srgbClr val="FFFFFF"/>
              </a:solidFill>
              <a:latin typeface="微软雅黑" pitchFamily="34" charset="-122"/>
              <a:ea typeface="微软雅黑" pitchFamily="34" charset="-122"/>
              <a:sym typeface="微软雅黑" pitchFamily="34" charset="-122"/>
            </a:endParaRPr>
          </a:p>
        </p:txBody>
      </p:sp>
      <p:sp>
        <p:nvSpPr>
          <p:cNvPr id="28691" name="文本框 4"/>
          <p:cNvSpPr>
            <a:spLocks noChangeArrowheads="1"/>
          </p:cNvSpPr>
          <p:nvPr/>
        </p:nvSpPr>
        <p:spPr bwMode="auto">
          <a:xfrm>
            <a:off x="3292475" y="2474913"/>
            <a:ext cx="6108700" cy="1108075"/>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6600" b="1">
                <a:solidFill>
                  <a:schemeClr val="bg1"/>
                </a:solidFill>
                <a:latin typeface="微软雅黑" pitchFamily="34" charset="-122"/>
                <a:ea typeface="微软雅黑" pitchFamily="34" charset="-122"/>
                <a:sym typeface="微软雅黑" pitchFamily="34" charset="-122"/>
              </a:rPr>
              <a:t>谢谢您的指导！</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灯片编号占位符 5"/>
          <p:cNvSpPr>
            <a:spLocks noGrp="1"/>
          </p:cNvSpPr>
          <p:nvPr>
            <p:ph type="sldNum" sz="quarter" idx="12"/>
          </p:nvPr>
        </p:nvSpPr>
        <p:spPr>
          <a:noFill/>
          <a:ln>
            <a:miter lim="800000"/>
            <a:headEnd/>
            <a:tailEnd/>
          </a:ln>
        </p:spPr>
        <p:txBody>
          <a:bodyPr/>
          <a:lstStyle/>
          <a:p>
            <a:fld id="{D0449A04-D81B-4932-9B52-521924591AF1}" type="slidenum">
              <a:rPr lang="zh-CN" altLang="en-US"/>
              <a:pPr/>
              <a:t>3</a:t>
            </a:fld>
            <a:endParaRPr lang="zh-CN" altLang="en-US" sz="1800">
              <a:solidFill>
                <a:schemeClr val="tx1"/>
              </a:solidFill>
            </a:endParaRPr>
          </a:p>
        </p:txBody>
      </p:sp>
      <p:pic>
        <p:nvPicPr>
          <p:cNvPr id="5123" name="图片 3"/>
          <p:cNvPicPr>
            <a:picLocks noChangeAspect="1" noChangeArrowheads="1"/>
          </p:cNvPicPr>
          <p:nvPr/>
        </p:nvPicPr>
        <p:blipFill>
          <a:blip r:embed="rId2" cstate="print"/>
          <a:srcRect b="16216"/>
          <a:stretch>
            <a:fillRect/>
          </a:stretch>
        </p:blipFill>
        <p:spPr bwMode="auto">
          <a:xfrm>
            <a:off x="0" y="1588"/>
            <a:ext cx="12192000" cy="6856412"/>
          </a:xfrm>
          <a:prstGeom prst="rect">
            <a:avLst/>
          </a:prstGeom>
          <a:noFill/>
          <a:ln w="9525">
            <a:noFill/>
            <a:miter lim="800000"/>
            <a:headEnd/>
            <a:tailEnd/>
          </a:ln>
        </p:spPr>
      </p:pic>
      <p:sp>
        <p:nvSpPr>
          <p:cNvPr id="5124" name="平行四边形 4"/>
          <p:cNvSpPr>
            <a:spLocks noChangeArrowheads="1"/>
          </p:cNvSpPr>
          <p:nvPr/>
        </p:nvSpPr>
        <p:spPr bwMode="auto">
          <a:xfrm>
            <a:off x="3648075" y="0"/>
            <a:ext cx="8543925" cy="6886575"/>
          </a:xfrm>
          <a:prstGeom prst="parallelogram">
            <a:avLst>
              <a:gd name="adj" fmla="val 64400"/>
            </a:avLst>
          </a:prstGeom>
          <a:solidFill>
            <a:srgbClr val="000000">
              <a:alpha val="59999"/>
            </a:srgbClr>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125" name="平行四边形 5"/>
          <p:cNvSpPr>
            <a:spLocks noChangeArrowheads="1"/>
          </p:cNvSpPr>
          <p:nvPr/>
        </p:nvSpPr>
        <p:spPr bwMode="auto">
          <a:xfrm>
            <a:off x="3792538" y="0"/>
            <a:ext cx="8186737" cy="6886575"/>
          </a:xfrm>
          <a:prstGeom prst="parallelogram">
            <a:avLst>
              <a:gd name="adj" fmla="val 65323"/>
            </a:avLst>
          </a:prstGeom>
          <a:solidFill>
            <a:srgbClr val="50D6E4">
              <a:alpha val="59999"/>
            </a:srgbClr>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5126" name="矩形 7"/>
          <p:cNvSpPr>
            <a:spLocks noChangeArrowheads="1"/>
          </p:cNvSpPr>
          <p:nvPr/>
        </p:nvSpPr>
        <p:spPr bwMode="auto">
          <a:xfrm>
            <a:off x="6342063" y="3581400"/>
            <a:ext cx="2441575" cy="769938"/>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4400" b="1">
                <a:solidFill>
                  <a:schemeClr val="bg1"/>
                </a:solidFill>
                <a:latin typeface="微软雅黑" pitchFamily="34" charset="-122"/>
                <a:ea typeface="微软雅黑" pitchFamily="34" charset="-122"/>
                <a:sym typeface="微软雅黑" pitchFamily="34" charset="-122"/>
              </a:rPr>
              <a:t>市场分析</a:t>
            </a:r>
            <a:endParaRPr lang="zh-CN" altLang="en-US"/>
          </a:p>
        </p:txBody>
      </p:sp>
      <p:sp>
        <p:nvSpPr>
          <p:cNvPr id="5127" name="矩形 9"/>
          <p:cNvSpPr>
            <a:spLocks noChangeArrowheads="1"/>
          </p:cNvSpPr>
          <p:nvPr/>
        </p:nvSpPr>
        <p:spPr bwMode="auto">
          <a:xfrm>
            <a:off x="6648450" y="2492375"/>
            <a:ext cx="3238500" cy="1108075"/>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6600" b="1">
                <a:solidFill>
                  <a:schemeClr val="bg1"/>
                </a:solidFill>
                <a:latin typeface="微软雅黑" pitchFamily="34" charset="-122"/>
                <a:ea typeface="微软雅黑" pitchFamily="34" charset="-122"/>
                <a:sym typeface="微软雅黑" pitchFamily="34" charset="-122"/>
              </a:rPr>
              <a:t>Part 01</a:t>
            </a:r>
            <a:endParaRPr lang="zh-CN" altLang="en-US" sz="6600">
              <a:solidFill>
                <a:srgbClr val="000000"/>
              </a:solidFill>
              <a:latin typeface="Calibri" pitchFamily="34" charset="0"/>
              <a:sym typeface="宋体" pitchFamily="2" charset="-122"/>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直角三角形 3"/>
          <p:cNvSpPr>
            <a:spLocks noChangeArrowheads="1"/>
          </p:cNvSpPr>
          <p:nvPr/>
        </p:nvSpPr>
        <p:spPr bwMode="auto">
          <a:xfrm flipH="1">
            <a:off x="2711450" y="3644900"/>
            <a:ext cx="9505950" cy="3240088"/>
          </a:xfrm>
          <a:prstGeom prst="rtTriangle">
            <a:avLst/>
          </a:prstGeom>
          <a:solidFill>
            <a:srgbClr val="50D6E4"/>
          </a:solidFill>
          <a:ln w="9525">
            <a:noFill/>
            <a:miter lim="800000"/>
            <a:headEnd/>
            <a:tailEnd/>
          </a:ln>
        </p:spPr>
        <p:txBody>
          <a:bodyPr anchor="ctr"/>
          <a:lstStyle/>
          <a:p>
            <a:pPr algn="ctr" eaLnBrk="1" hangingPunct="1">
              <a:buFont typeface="Arial" pitchFamily="34" charset="0"/>
              <a:buNone/>
            </a:pPr>
            <a:r>
              <a:rPr lang="en-US" altLang="zh-CN">
                <a:solidFill>
                  <a:srgbClr val="FFFFFF"/>
                </a:solidFill>
                <a:latin typeface="Calibri" pitchFamily="34" charset="0"/>
                <a:cs typeface="Calibri" pitchFamily="34" charset="0"/>
                <a:sym typeface="Calibri" pitchFamily="34" charset="0"/>
              </a:rPr>
              <a:t> </a:t>
            </a:r>
            <a:endParaRPr lang="zh-CN" altLang="en-US">
              <a:solidFill>
                <a:srgbClr val="FFFFFF"/>
              </a:solidFill>
              <a:latin typeface="宋体" pitchFamily="2" charset="-122"/>
              <a:sym typeface="宋体" pitchFamily="2" charset="-122"/>
            </a:endParaRPr>
          </a:p>
        </p:txBody>
      </p:sp>
      <p:pic>
        <p:nvPicPr>
          <p:cNvPr id="6147" name="图片 5"/>
          <p:cNvPicPr>
            <a:picLocks noChangeAspect="1" noChangeArrowheads="1"/>
          </p:cNvPicPr>
          <p:nvPr/>
        </p:nvPicPr>
        <p:blipFill>
          <a:blip r:embed="rId2" cstate="print"/>
          <a:srcRect/>
          <a:stretch>
            <a:fillRect/>
          </a:stretch>
        </p:blipFill>
        <p:spPr bwMode="auto">
          <a:xfrm>
            <a:off x="6897688" y="1341438"/>
            <a:ext cx="5011737" cy="4670425"/>
          </a:xfrm>
          <a:prstGeom prst="rect">
            <a:avLst/>
          </a:prstGeom>
          <a:noFill/>
          <a:ln w="9525">
            <a:noFill/>
            <a:miter lim="800000"/>
            <a:headEnd/>
            <a:tailEnd/>
          </a:ln>
        </p:spPr>
      </p:pic>
      <p:sp>
        <p:nvSpPr>
          <p:cNvPr id="6148" name="Rounded Rectangle 11"/>
          <p:cNvSpPr>
            <a:spLocks noChangeArrowheads="1"/>
          </p:cNvSpPr>
          <p:nvPr/>
        </p:nvSpPr>
        <p:spPr bwMode="auto">
          <a:xfrm>
            <a:off x="1171575" y="4192588"/>
            <a:ext cx="1012825" cy="1014412"/>
          </a:xfrm>
          <a:prstGeom prst="roundRect">
            <a:avLst>
              <a:gd name="adj" fmla="val 16667"/>
            </a:avLst>
          </a:prstGeom>
          <a:solidFill>
            <a:srgbClr val="50D6E4"/>
          </a:solidFill>
          <a:ln w="9525">
            <a:noFill/>
            <a:round/>
            <a:headEnd/>
            <a:tailEnd/>
          </a:ln>
        </p:spPr>
        <p:txBody>
          <a:bodyPr lIns="121682" tIns="60841" rIns="121682" bIns="60841"/>
          <a:lstStyle/>
          <a:p>
            <a:pPr algn="ctr" eaLnBrk="1" hangingPunct="1">
              <a:buFont typeface="Arial" pitchFamily="34" charset="0"/>
              <a:buNone/>
            </a:pPr>
            <a:endParaRPr lang="zh-CN" altLang="zh-CN" sz="3100">
              <a:solidFill>
                <a:srgbClr val="262626"/>
              </a:solidFill>
              <a:ea typeface="微软雅黑" pitchFamily="34" charset="-122"/>
              <a:sym typeface="Calibri" pitchFamily="34" charset="0"/>
            </a:endParaRPr>
          </a:p>
        </p:txBody>
      </p:sp>
      <p:sp>
        <p:nvSpPr>
          <p:cNvPr id="6149" name="Freeform 119"/>
          <p:cNvSpPr>
            <a:spLocks noChangeAspect="1" noEditPoints="1" noChangeArrowheads="1"/>
          </p:cNvSpPr>
          <p:nvPr/>
        </p:nvSpPr>
        <p:spPr bwMode="auto">
          <a:xfrm flipH="1">
            <a:off x="1527175" y="4343400"/>
            <a:ext cx="300038" cy="369888"/>
          </a:xfrm>
          <a:custGeom>
            <a:avLst/>
            <a:gdLst>
              <a:gd name="T0" fmla="*/ 2147483646 w 41"/>
              <a:gd name="T1" fmla="*/ 2147483646 h 51"/>
              <a:gd name="T2" fmla="*/ 2147483646 w 41"/>
              <a:gd name="T3" fmla="*/ 2147483646 h 51"/>
              <a:gd name="T4" fmla="*/ 2147483646 w 41"/>
              <a:gd name="T5" fmla="*/ 2147483646 h 51"/>
              <a:gd name="T6" fmla="*/ 0 w 41"/>
              <a:gd name="T7" fmla="*/ 2147483646 h 51"/>
              <a:gd name="T8" fmla="*/ 0 w 41"/>
              <a:gd name="T9" fmla="*/ 2147483646 h 51"/>
              <a:gd name="T10" fmla="*/ 2147483646 w 41"/>
              <a:gd name="T11" fmla="*/ 2147483646 h 51"/>
              <a:gd name="T12" fmla="*/ 2147483646 w 41"/>
              <a:gd name="T13" fmla="*/ 2147483646 h 51"/>
              <a:gd name="T14" fmla="*/ 2147483646 w 41"/>
              <a:gd name="T15" fmla="*/ 2147483646 h 51"/>
              <a:gd name="T16" fmla="*/ 2147483646 w 41"/>
              <a:gd name="T17" fmla="*/ 0 h 51"/>
              <a:gd name="T18" fmla="*/ 2147483646 w 41"/>
              <a:gd name="T19" fmla="*/ 2147483646 h 51"/>
              <a:gd name="T20" fmla="*/ 2147483646 w 41"/>
              <a:gd name="T21" fmla="*/ 2147483646 h 51"/>
              <a:gd name="T22" fmla="*/ 2147483646 w 41"/>
              <a:gd name="T23" fmla="*/ 2147483646 h 51"/>
              <a:gd name="T24" fmla="*/ 2147483646 w 41"/>
              <a:gd name="T25" fmla="*/ 2147483646 h 51"/>
              <a:gd name="T26" fmla="*/ 2147483646 w 41"/>
              <a:gd name="T27" fmla="*/ 2147483646 h 51"/>
              <a:gd name="T28" fmla="*/ 2147483646 w 41"/>
              <a:gd name="T29" fmla="*/ 2147483646 h 51"/>
              <a:gd name="T30" fmla="*/ 2147483646 w 41"/>
              <a:gd name="T31" fmla="*/ 2147483646 h 51"/>
              <a:gd name="T32" fmla="*/ 2147483646 w 41"/>
              <a:gd name="T33" fmla="*/ 2147483646 h 51"/>
              <a:gd name="T34" fmla="*/ 2147483646 w 41"/>
              <a:gd name="T35" fmla="*/ 2147483646 h 51"/>
              <a:gd name="T36" fmla="*/ 2147483646 w 41"/>
              <a:gd name="T37" fmla="*/ 2147483646 h 51"/>
              <a:gd name="T38" fmla="*/ 2147483646 w 41"/>
              <a:gd name="T39" fmla="*/ 2147483646 h 51"/>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41"/>
              <a:gd name="T61" fmla="*/ 0 h 51"/>
              <a:gd name="T62" fmla="*/ 41 w 41"/>
              <a:gd name="T63" fmla="*/ 51 h 51"/>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41" h="51">
                <a:moveTo>
                  <a:pt x="41" y="47"/>
                </a:moveTo>
                <a:cubicBezTo>
                  <a:pt x="41" y="49"/>
                  <a:pt x="39" y="51"/>
                  <a:pt x="37" y="51"/>
                </a:cubicBezTo>
                <a:cubicBezTo>
                  <a:pt x="3" y="51"/>
                  <a:pt x="3" y="51"/>
                  <a:pt x="3" y="51"/>
                </a:cubicBezTo>
                <a:cubicBezTo>
                  <a:pt x="1" y="51"/>
                  <a:pt x="0" y="49"/>
                  <a:pt x="0" y="47"/>
                </a:cubicBezTo>
                <a:cubicBezTo>
                  <a:pt x="0" y="27"/>
                  <a:pt x="0" y="27"/>
                  <a:pt x="0" y="27"/>
                </a:cubicBezTo>
                <a:cubicBezTo>
                  <a:pt x="0" y="25"/>
                  <a:pt x="1" y="23"/>
                  <a:pt x="3" y="23"/>
                </a:cubicBezTo>
                <a:cubicBezTo>
                  <a:pt x="4" y="23"/>
                  <a:pt x="4" y="23"/>
                  <a:pt x="4" y="23"/>
                </a:cubicBezTo>
                <a:cubicBezTo>
                  <a:pt x="4" y="16"/>
                  <a:pt x="4" y="16"/>
                  <a:pt x="4" y="16"/>
                </a:cubicBezTo>
                <a:cubicBezTo>
                  <a:pt x="4" y="8"/>
                  <a:pt x="12" y="0"/>
                  <a:pt x="20" y="0"/>
                </a:cubicBezTo>
                <a:cubicBezTo>
                  <a:pt x="29" y="0"/>
                  <a:pt x="36" y="8"/>
                  <a:pt x="36" y="16"/>
                </a:cubicBezTo>
                <a:cubicBezTo>
                  <a:pt x="36" y="23"/>
                  <a:pt x="36" y="23"/>
                  <a:pt x="36" y="23"/>
                </a:cubicBezTo>
                <a:cubicBezTo>
                  <a:pt x="37" y="23"/>
                  <a:pt x="37" y="23"/>
                  <a:pt x="37" y="23"/>
                </a:cubicBezTo>
                <a:cubicBezTo>
                  <a:pt x="39" y="23"/>
                  <a:pt x="41" y="25"/>
                  <a:pt x="41" y="27"/>
                </a:cubicBezTo>
                <a:lnTo>
                  <a:pt x="41" y="47"/>
                </a:lnTo>
                <a:close/>
                <a:moveTo>
                  <a:pt x="29" y="23"/>
                </a:moveTo>
                <a:cubicBezTo>
                  <a:pt x="29" y="16"/>
                  <a:pt x="29" y="16"/>
                  <a:pt x="29" y="16"/>
                </a:cubicBezTo>
                <a:cubicBezTo>
                  <a:pt x="29" y="11"/>
                  <a:pt x="25" y="7"/>
                  <a:pt x="20" y="7"/>
                </a:cubicBezTo>
                <a:cubicBezTo>
                  <a:pt x="15" y="7"/>
                  <a:pt x="11" y="11"/>
                  <a:pt x="11" y="16"/>
                </a:cubicBezTo>
                <a:cubicBezTo>
                  <a:pt x="11" y="23"/>
                  <a:pt x="11" y="23"/>
                  <a:pt x="11" y="23"/>
                </a:cubicBezTo>
                <a:lnTo>
                  <a:pt x="29" y="23"/>
                </a:lnTo>
                <a:close/>
              </a:path>
            </a:pathLst>
          </a:custGeom>
          <a:solidFill>
            <a:srgbClr val="FFFFFF"/>
          </a:solidFill>
          <a:ln w="9525">
            <a:noFill/>
            <a:miter lim="800000"/>
            <a:headEnd/>
            <a:tailEnd/>
          </a:ln>
        </p:spPr>
        <p:txBody>
          <a:bodyPr lIns="121682" tIns="60841" rIns="121682" bIns="60841"/>
          <a:lstStyle/>
          <a:p>
            <a:endParaRPr lang="zh-CN" altLang="en-US"/>
          </a:p>
        </p:txBody>
      </p:sp>
      <p:sp>
        <p:nvSpPr>
          <p:cNvPr id="6150" name="Rounded Rectangle 14"/>
          <p:cNvSpPr>
            <a:spLocks noChangeArrowheads="1"/>
          </p:cNvSpPr>
          <p:nvPr/>
        </p:nvSpPr>
        <p:spPr bwMode="auto">
          <a:xfrm>
            <a:off x="2454275" y="4192588"/>
            <a:ext cx="1014413" cy="1014412"/>
          </a:xfrm>
          <a:prstGeom prst="roundRect">
            <a:avLst>
              <a:gd name="adj" fmla="val 16667"/>
            </a:avLst>
          </a:prstGeom>
          <a:solidFill>
            <a:srgbClr val="7F7F7F"/>
          </a:solidFill>
          <a:ln w="9525">
            <a:noFill/>
            <a:round/>
            <a:headEnd/>
            <a:tailEnd/>
          </a:ln>
        </p:spPr>
        <p:txBody>
          <a:bodyPr lIns="121682" tIns="60841" rIns="121682" bIns="60841"/>
          <a:lstStyle/>
          <a:p>
            <a:pPr algn="ctr" eaLnBrk="1" hangingPunct="1">
              <a:buFont typeface="Arial" pitchFamily="34" charset="0"/>
              <a:buNone/>
            </a:pPr>
            <a:endParaRPr lang="zh-CN" altLang="zh-CN" sz="3100">
              <a:solidFill>
                <a:srgbClr val="262626"/>
              </a:solidFill>
              <a:ea typeface="微软雅黑" pitchFamily="34" charset="-122"/>
              <a:sym typeface="Calibri" pitchFamily="34" charset="0"/>
            </a:endParaRPr>
          </a:p>
        </p:txBody>
      </p:sp>
      <p:sp>
        <p:nvSpPr>
          <p:cNvPr id="6151" name="Freeform 113"/>
          <p:cNvSpPr>
            <a:spLocks noChangeAspect="1" noEditPoints="1" noChangeArrowheads="1"/>
          </p:cNvSpPr>
          <p:nvPr/>
        </p:nvSpPr>
        <p:spPr bwMode="auto">
          <a:xfrm>
            <a:off x="2735263" y="4349750"/>
            <a:ext cx="452437" cy="355600"/>
          </a:xfrm>
          <a:custGeom>
            <a:avLst/>
            <a:gdLst>
              <a:gd name="T0" fmla="*/ 2147483646 w 64"/>
              <a:gd name="T1" fmla="*/ 2147483646 h 50"/>
              <a:gd name="T2" fmla="*/ 2147483646 w 64"/>
              <a:gd name="T3" fmla="*/ 2147483646 h 50"/>
              <a:gd name="T4" fmla="*/ 2147483646 w 64"/>
              <a:gd name="T5" fmla="*/ 2147483646 h 50"/>
              <a:gd name="T6" fmla="*/ 2147483646 w 64"/>
              <a:gd name="T7" fmla="*/ 2147483646 h 50"/>
              <a:gd name="T8" fmla="*/ 2147483646 w 64"/>
              <a:gd name="T9" fmla="*/ 2147483646 h 50"/>
              <a:gd name="T10" fmla="*/ 2147483646 w 64"/>
              <a:gd name="T11" fmla="*/ 2147483646 h 50"/>
              <a:gd name="T12" fmla="*/ 0 w 64"/>
              <a:gd name="T13" fmla="*/ 2147483646 h 50"/>
              <a:gd name="T14" fmla="*/ 0 w 64"/>
              <a:gd name="T15" fmla="*/ 2147483646 h 50"/>
              <a:gd name="T16" fmla="*/ 2147483646 w 64"/>
              <a:gd name="T17" fmla="*/ 2147483646 h 50"/>
              <a:gd name="T18" fmla="*/ 2147483646 w 64"/>
              <a:gd name="T19" fmla="*/ 2147483646 h 50"/>
              <a:gd name="T20" fmla="*/ 2147483646 w 64"/>
              <a:gd name="T21" fmla="*/ 2147483646 h 50"/>
              <a:gd name="T22" fmla="*/ 2147483646 w 64"/>
              <a:gd name="T23" fmla="*/ 2147483646 h 50"/>
              <a:gd name="T24" fmla="*/ 2147483646 w 64"/>
              <a:gd name="T25" fmla="*/ 2147483646 h 50"/>
              <a:gd name="T26" fmla="*/ 2147483646 w 64"/>
              <a:gd name="T27" fmla="*/ 0 h 50"/>
              <a:gd name="T28" fmla="*/ 2147483646 w 64"/>
              <a:gd name="T29" fmla="*/ 2147483646 h 50"/>
              <a:gd name="T30" fmla="*/ 2147483646 w 64"/>
              <a:gd name="T31" fmla="*/ 2147483646 h 50"/>
              <a:gd name="T32" fmla="*/ 2147483646 w 64"/>
              <a:gd name="T33" fmla="*/ 2147483646 h 50"/>
              <a:gd name="T34" fmla="*/ 2147483646 w 64"/>
              <a:gd name="T35" fmla="*/ 2147483646 h 50"/>
              <a:gd name="T36" fmla="*/ 2147483646 w 64"/>
              <a:gd name="T37" fmla="*/ 2147483646 h 50"/>
              <a:gd name="T38" fmla="*/ 2147483646 w 64"/>
              <a:gd name="T39" fmla="*/ 2147483646 h 50"/>
              <a:gd name="T40" fmla="*/ 2147483646 w 64"/>
              <a:gd name="T41" fmla="*/ 2147483646 h 50"/>
              <a:gd name="T42" fmla="*/ 2147483646 w 64"/>
              <a:gd name="T43" fmla="*/ 2147483646 h 50"/>
              <a:gd name="T44" fmla="*/ 2147483646 w 64"/>
              <a:gd name="T45" fmla="*/ 2147483646 h 50"/>
              <a:gd name="T46" fmla="*/ 2147483646 w 64"/>
              <a:gd name="T47" fmla="*/ 2147483646 h 50"/>
              <a:gd name="T48" fmla="*/ 2147483646 w 64"/>
              <a:gd name="T49" fmla="*/ 2147483646 h 50"/>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w 64"/>
              <a:gd name="T76" fmla="*/ 0 h 50"/>
              <a:gd name="T77" fmla="*/ 64 w 64"/>
              <a:gd name="T78" fmla="*/ 50 h 50"/>
            </a:gdLst>
            <a:ahLst/>
            <a:cxnLst>
              <a:cxn ang="T50">
                <a:pos x="T0" y="T1"/>
              </a:cxn>
              <a:cxn ang="T51">
                <a:pos x="T2" y="T3"/>
              </a:cxn>
              <a:cxn ang="T52">
                <a:pos x="T4" y="T5"/>
              </a:cxn>
              <a:cxn ang="T53">
                <a:pos x="T6" y="T7"/>
              </a:cxn>
              <a:cxn ang="T54">
                <a:pos x="T8" y="T9"/>
              </a:cxn>
              <a:cxn ang="T55">
                <a:pos x="T10" y="T11"/>
              </a:cxn>
              <a:cxn ang="T56">
                <a:pos x="T12" y="T13"/>
              </a:cxn>
              <a:cxn ang="T57">
                <a:pos x="T14" y="T15"/>
              </a:cxn>
              <a:cxn ang="T58">
                <a:pos x="T16" y="T17"/>
              </a:cxn>
              <a:cxn ang="T59">
                <a:pos x="T18" y="T19"/>
              </a:cxn>
              <a:cxn ang="T60">
                <a:pos x="T20" y="T21"/>
              </a:cxn>
              <a:cxn ang="T61">
                <a:pos x="T22" y="T23"/>
              </a:cxn>
              <a:cxn ang="T62">
                <a:pos x="T24" y="T25"/>
              </a:cxn>
              <a:cxn ang="T63">
                <a:pos x="T26" y="T27"/>
              </a:cxn>
              <a:cxn ang="T64">
                <a:pos x="T28" y="T29"/>
              </a:cxn>
              <a:cxn ang="T65">
                <a:pos x="T30" y="T31"/>
              </a:cxn>
              <a:cxn ang="T66">
                <a:pos x="T32" y="T33"/>
              </a:cxn>
              <a:cxn ang="T67">
                <a:pos x="T34" y="T35"/>
              </a:cxn>
              <a:cxn ang="T68">
                <a:pos x="T36" y="T37"/>
              </a:cxn>
              <a:cxn ang="T69">
                <a:pos x="T38" y="T39"/>
              </a:cxn>
              <a:cxn ang="T70">
                <a:pos x="T40" y="T41"/>
              </a:cxn>
              <a:cxn ang="T71">
                <a:pos x="T42" y="T43"/>
              </a:cxn>
              <a:cxn ang="T72">
                <a:pos x="T44" y="T45"/>
              </a:cxn>
              <a:cxn ang="T73">
                <a:pos x="T46" y="T47"/>
              </a:cxn>
              <a:cxn ang="T74">
                <a:pos x="T48" y="T49"/>
              </a:cxn>
            </a:cxnLst>
            <a:rect l="T75" t="T76" r="T77" b="T78"/>
            <a:pathLst>
              <a:path w="64" h="50">
                <a:moveTo>
                  <a:pt x="63" y="20"/>
                </a:moveTo>
                <a:cubicBezTo>
                  <a:pt x="61" y="31"/>
                  <a:pt x="54" y="38"/>
                  <a:pt x="44" y="43"/>
                </a:cubicBezTo>
                <a:cubicBezTo>
                  <a:pt x="39" y="46"/>
                  <a:pt x="33" y="47"/>
                  <a:pt x="28" y="47"/>
                </a:cubicBezTo>
                <a:cubicBezTo>
                  <a:pt x="25" y="47"/>
                  <a:pt x="21" y="47"/>
                  <a:pt x="18" y="46"/>
                </a:cubicBezTo>
                <a:cubicBezTo>
                  <a:pt x="16" y="45"/>
                  <a:pt x="13" y="43"/>
                  <a:pt x="11" y="43"/>
                </a:cubicBezTo>
                <a:cubicBezTo>
                  <a:pt x="9" y="43"/>
                  <a:pt x="7" y="50"/>
                  <a:pt x="4" y="50"/>
                </a:cubicBezTo>
                <a:cubicBezTo>
                  <a:pt x="2" y="50"/>
                  <a:pt x="1" y="49"/>
                  <a:pt x="0" y="47"/>
                </a:cubicBezTo>
                <a:cubicBezTo>
                  <a:pt x="0" y="47"/>
                  <a:pt x="0" y="46"/>
                  <a:pt x="0" y="46"/>
                </a:cubicBezTo>
                <a:cubicBezTo>
                  <a:pt x="0" y="42"/>
                  <a:pt x="7" y="39"/>
                  <a:pt x="7" y="37"/>
                </a:cubicBezTo>
                <a:cubicBezTo>
                  <a:pt x="7" y="37"/>
                  <a:pt x="6" y="35"/>
                  <a:pt x="6" y="34"/>
                </a:cubicBezTo>
                <a:cubicBezTo>
                  <a:pt x="6" y="33"/>
                  <a:pt x="5" y="32"/>
                  <a:pt x="5" y="30"/>
                </a:cubicBezTo>
                <a:cubicBezTo>
                  <a:pt x="5" y="19"/>
                  <a:pt x="14" y="11"/>
                  <a:pt x="25" y="8"/>
                </a:cubicBezTo>
                <a:cubicBezTo>
                  <a:pt x="32" y="5"/>
                  <a:pt x="47" y="8"/>
                  <a:pt x="52" y="3"/>
                </a:cubicBezTo>
                <a:cubicBezTo>
                  <a:pt x="54" y="1"/>
                  <a:pt x="55" y="0"/>
                  <a:pt x="58" y="0"/>
                </a:cubicBezTo>
                <a:cubicBezTo>
                  <a:pt x="62" y="0"/>
                  <a:pt x="64" y="10"/>
                  <a:pt x="64" y="13"/>
                </a:cubicBezTo>
                <a:cubicBezTo>
                  <a:pt x="64" y="16"/>
                  <a:pt x="63" y="18"/>
                  <a:pt x="63" y="20"/>
                </a:cubicBezTo>
                <a:close/>
                <a:moveTo>
                  <a:pt x="43" y="18"/>
                </a:moveTo>
                <a:cubicBezTo>
                  <a:pt x="31" y="18"/>
                  <a:pt x="22" y="23"/>
                  <a:pt x="14" y="32"/>
                </a:cubicBezTo>
                <a:cubicBezTo>
                  <a:pt x="14" y="33"/>
                  <a:pt x="13" y="33"/>
                  <a:pt x="13" y="34"/>
                </a:cubicBezTo>
                <a:cubicBezTo>
                  <a:pt x="13" y="35"/>
                  <a:pt x="15" y="36"/>
                  <a:pt x="16" y="36"/>
                </a:cubicBezTo>
                <a:cubicBezTo>
                  <a:pt x="16" y="36"/>
                  <a:pt x="17" y="36"/>
                  <a:pt x="17" y="36"/>
                </a:cubicBezTo>
                <a:cubicBezTo>
                  <a:pt x="19" y="34"/>
                  <a:pt x="21" y="32"/>
                  <a:pt x="22" y="31"/>
                </a:cubicBezTo>
                <a:cubicBezTo>
                  <a:pt x="29" y="25"/>
                  <a:pt x="34" y="23"/>
                  <a:pt x="43" y="23"/>
                </a:cubicBezTo>
                <a:cubicBezTo>
                  <a:pt x="44" y="23"/>
                  <a:pt x="45" y="22"/>
                  <a:pt x="45" y="20"/>
                </a:cubicBezTo>
                <a:cubicBezTo>
                  <a:pt x="45" y="19"/>
                  <a:pt x="44" y="18"/>
                  <a:pt x="43" y="18"/>
                </a:cubicBezTo>
                <a:close/>
              </a:path>
            </a:pathLst>
          </a:custGeom>
          <a:solidFill>
            <a:srgbClr val="FFFFFF"/>
          </a:solidFill>
          <a:ln w="9525">
            <a:noFill/>
            <a:miter lim="800000"/>
            <a:headEnd/>
            <a:tailEnd/>
          </a:ln>
        </p:spPr>
        <p:txBody>
          <a:bodyPr lIns="121682" tIns="60841" rIns="121682" bIns="60841"/>
          <a:lstStyle/>
          <a:p>
            <a:endParaRPr lang="zh-CN" altLang="en-US"/>
          </a:p>
        </p:txBody>
      </p:sp>
      <p:sp>
        <p:nvSpPr>
          <p:cNvPr id="6152" name="Rounded Rectangle 13"/>
          <p:cNvSpPr>
            <a:spLocks noChangeArrowheads="1"/>
          </p:cNvSpPr>
          <p:nvPr/>
        </p:nvSpPr>
        <p:spPr bwMode="auto">
          <a:xfrm>
            <a:off x="3740150" y="4192588"/>
            <a:ext cx="1012825" cy="1014412"/>
          </a:xfrm>
          <a:prstGeom prst="roundRect">
            <a:avLst>
              <a:gd name="adj" fmla="val 16667"/>
            </a:avLst>
          </a:prstGeom>
          <a:solidFill>
            <a:srgbClr val="50D6E4"/>
          </a:solidFill>
          <a:ln w="9525">
            <a:noFill/>
            <a:round/>
            <a:headEnd/>
            <a:tailEnd/>
          </a:ln>
        </p:spPr>
        <p:txBody>
          <a:bodyPr lIns="121682" tIns="60841" rIns="121682" bIns="60841"/>
          <a:lstStyle/>
          <a:p>
            <a:pPr algn="ctr" eaLnBrk="1" hangingPunct="1">
              <a:buFont typeface="Arial" pitchFamily="34" charset="0"/>
              <a:buNone/>
            </a:pPr>
            <a:endParaRPr lang="zh-CN" altLang="zh-CN" sz="3100">
              <a:solidFill>
                <a:srgbClr val="262626"/>
              </a:solidFill>
              <a:ea typeface="微软雅黑" pitchFamily="34" charset="-122"/>
              <a:sym typeface="Calibri" pitchFamily="34" charset="0"/>
            </a:endParaRPr>
          </a:p>
        </p:txBody>
      </p:sp>
      <p:sp>
        <p:nvSpPr>
          <p:cNvPr id="6153" name="Freeform 145"/>
          <p:cNvSpPr>
            <a:spLocks noChangeAspect="1" noChangeArrowheads="1"/>
          </p:cNvSpPr>
          <p:nvPr/>
        </p:nvSpPr>
        <p:spPr bwMode="auto">
          <a:xfrm>
            <a:off x="4025900" y="4327525"/>
            <a:ext cx="441325" cy="381000"/>
          </a:xfrm>
          <a:custGeom>
            <a:avLst/>
            <a:gdLst>
              <a:gd name="T0" fmla="*/ 2147483646 w 64"/>
              <a:gd name="T1" fmla="*/ 2147483646 h 55"/>
              <a:gd name="T2" fmla="*/ 2147483646 w 64"/>
              <a:gd name="T3" fmla="*/ 2147483646 h 55"/>
              <a:gd name="T4" fmla="*/ 2147483646 w 64"/>
              <a:gd name="T5" fmla="*/ 2147483646 h 55"/>
              <a:gd name="T6" fmla="*/ 2147483646 w 64"/>
              <a:gd name="T7" fmla="*/ 2147483646 h 55"/>
              <a:gd name="T8" fmla="*/ 2147483646 w 64"/>
              <a:gd name="T9" fmla="*/ 2147483646 h 55"/>
              <a:gd name="T10" fmla="*/ 2147483646 w 64"/>
              <a:gd name="T11" fmla="*/ 2147483646 h 55"/>
              <a:gd name="T12" fmla="*/ 2147483646 w 64"/>
              <a:gd name="T13" fmla="*/ 2147483646 h 55"/>
              <a:gd name="T14" fmla="*/ 2147483646 w 64"/>
              <a:gd name="T15" fmla="*/ 2147483646 h 55"/>
              <a:gd name="T16" fmla="*/ 2147483646 w 64"/>
              <a:gd name="T17" fmla="*/ 2147483646 h 55"/>
              <a:gd name="T18" fmla="*/ 2147483646 w 64"/>
              <a:gd name="T19" fmla="*/ 2147483646 h 55"/>
              <a:gd name="T20" fmla="*/ 2147483646 w 64"/>
              <a:gd name="T21" fmla="*/ 2147483646 h 55"/>
              <a:gd name="T22" fmla="*/ 2147483646 w 64"/>
              <a:gd name="T23" fmla="*/ 2147483646 h 55"/>
              <a:gd name="T24" fmla="*/ 2147483646 w 64"/>
              <a:gd name="T25" fmla="*/ 2147483646 h 55"/>
              <a:gd name="T26" fmla="*/ 2147483646 w 64"/>
              <a:gd name="T27" fmla="*/ 2147483646 h 55"/>
              <a:gd name="T28" fmla="*/ 2147483646 w 64"/>
              <a:gd name="T29" fmla="*/ 2147483646 h 55"/>
              <a:gd name="T30" fmla="*/ 2147483646 w 64"/>
              <a:gd name="T31" fmla="*/ 2147483646 h 55"/>
              <a:gd name="T32" fmla="*/ 2147483646 w 64"/>
              <a:gd name="T33" fmla="*/ 2147483646 h 55"/>
              <a:gd name="T34" fmla="*/ 2147483646 w 64"/>
              <a:gd name="T35" fmla="*/ 2147483646 h 55"/>
              <a:gd name="T36" fmla="*/ 2147483646 w 64"/>
              <a:gd name="T37" fmla="*/ 2147483646 h 55"/>
              <a:gd name="T38" fmla="*/ 2147483646 w 64"/>
              <a:gd name="T39" fmla="*/ 2147483646 h 55"/>
              <a:gd name="T40" fmla="*/ 2147483646 w 64"/>
              <a:gd name="T41" fmla="*/ 2147483646 h 55"/>
              <a:gd name="T42" fmla="*/ 2147483646 w 64"/>
              <a:gd name="T43" fmla="*/ 2147483646 h 55"/>
              <a:gd name="T44" fmla="*/ 2147483646 w 64"/>
              <a:gd name="T45" fmla="*/ 2147483646 h 55"/>
              <a:gd name="T46" fmla="*/ 2147483646 w 64"/>
              <a:gd name="T47" fmla="*/ 2147483646 h 55"/>
              <a:gd name="T48" fmla="*/ 2147483646 w 64"/>
              <a:gd name="T49" fmla="*/ 2147483646 h 55"/>
              <a:gd name="T50" fmla="*/ 2147483646 w 64"/>
              <a:gd name="T51" fmla="*/ 2147483646 h 55"/>
              <a:gd name="T52" fmla="*/ 2147483646 w 64"/>
              <a:gd name="T53" fmla="*/ 2147483646 h 55"/>
              <a:gd name="T54" fmla="*/ 0 w 64"/>
              <a:gd name="T55" fmla="*/ 2147483646 h 55"/>
              <a:gd name="T56" fmla="*/ 0 w 64"/>
              <a:gd name="T57" fmla="*/ 2147483646 h 55"/>
              <a:gd name="T58" fmla="*/ 2147483646 w 64"/>
              <a:gd name="T59" fmla="*/ 2147483646 h 55"/>
              <a:gd name="T60" fmla="*/ 2147483646 w 64"/>
              <a:gd name="T61" fmla="*/ 2147483646 h 55"/>
              <a:gd name="T62" fmla="*/ 2147483646 w 64"/>
              <a:gd name="T63" fmla="*/ 2147483646 h 55"/>
              <a:gd name="T64" fmla="*/ 2147483646 w 64"/>
              <a:gd name="T65" fmla="*/ 2147483646 h 55"/>
              <a:gd name="T66" fmla="*/ 2147483646 w 64"/>
              <a:gd name="T67" fmla="*/ 2147483646 h 55"/>
              <a:gd name="T68" fmla="*/ 2147483646 w 64"/>
              <a:gd name="T69" fmla="*/ 2147483646 h 55"/>
              <a:gd name="T70" fmla="*/ 2147483646 w 64"/>
              <a:gd name="T71" fmla="*/ 2147483646 h 55"/>
              <a:gd name="T72" fmla="*/ 2147483646 w 64"/>
              <a:gd name="T73" fmla="*/ 2147483646 h 55"/>
              <a:gd name="T74" fmla="*/ 2147483646 w 64"/>
              <a:gd name="T75" fmla="*/ 2147483646 h 55"/>
              <a:gd name="T76" fmla="*/ 2147483646 w 64"/>
              <a:gd name="T77" fmla="*/ 0 h 55"/>
              <a:gd name="T78" fmla="*/ 2147483646 w 64"/>
              <a:gd name="T79" fmla="*/ 0 h 55"/>
              <a:gd name="T80" fmla="*/ 2147483646 w 64"/>
              <a:gd name="T81" fmla="*/ 2147483646 h 55"/>
              <a:gd name="T82" fmla="*/ 2147483646 w 64"/>
              <a:gd name="T83" fmla="*/ 2147483646 h 55"/>
              <a:gd name="T84" fmla="*/ 2147483646 w 64"/>
              <a:gd name="T85" fmla="*/ 2147483646 h 55"/>
              <a:gd name="T86" fmla="*/ 2147483646 w 64"/>
              <a:gd name="T87" fmla="*/ 2147483646 h 55"/>
              <a:gd name="T88" fmla="*/ 2147483646 w 64"/>
              <a:gd name="T89" fmla="*/ 2147483646 h 55"/>
              <a:gd name="T90" fmla="*/ 2147483646 w 64"/>
              <a:gd name="T91" fmla="*/ 2147483646 h 55"/>
              <a:gd name="T92" fmla="*/ 2147483646 w 64"/>
              <a:gd name="T93" fmla="*/ 2147483646 h 55"/>
              <a:gd name="T94" fmla="*/ 2147483646 w 64"/>
              <a:gd name="T95" fmla="*/ 2147483646 h 55"/>
              <a:gd name="T96" fmla="*/ 2147483646 w 64"/>
              <a:gd name="T97" fmla="*/ 2147483646 h 55"/>
              <a:gd name="T98" fmla="*/ 2147483646 w 64"/>
              <a:gd name="T99" fmla="*/ 2147483646 h 55"/>
              <a:gd name="T100" fmla="*/ 2147483646 w 64"/>
              <a:gd name="T101" fmla="*/ 2147483646 h 55"/>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64"/>
              <a:gd name="T154" fmla="*/ 0 h 55"/>
              <a:gd name="T155" fmla="*/ 64 w 64"/>
              <a:gd name="T156" fmla="*/ 55 h 55"/>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64" h="55">
                <a:moveTo>
                  <a:pt x="64" y="51"/>
                </a:moveTo>
                <a:cubicBezTo>
                  <a:pt x="64" y="53"/>
                  <a:pt x="62" y="55"/>
                  <a:pt x="60" y="55"/>
                </a:cubicBezTo>
                <a:cubicBezTo>
                  <a:pt x="49" y="55"/>
                  <a:pt x="49" y="55"/>
                  <a:pt x="49" y="55"/>
                </a:cubicBezTo>
                <a:cubicBezTo>
                  <a:pt x="47" y="55"/>
                  <a:pt x="45" y="53"/>
                  <a:pt x="45" y="51"/>
                </a:cubicBezTo>
                <a:cubicBezTo>
                  <a:pt x="45" y="40"/>
                  <a:pt x="45" y="40"/>
                  <a:pt x="45" y="40"/>
                </a:cubicBezTo>
                <a:cubicBezTo>
                  <a:pt x="45" y="38"/>
                  <a:pt x="47" y="36"/>
                  <a:pt x="49" y="36"/>
                </a:cubicBezTo>
                <a:cubicBezTo>
                  <a:pt x="52" y="36"/>
                  <a:pt x="52" y="36"/>
                  <a:pt x="52" y="36"/>
                </a:cubicBezTo>
                <a:cubicBezTo>
                  <a:pt x="52" y="30"/>
                  <a:pt x="52" y="30"/>
                  <a:pt x="52" y="30"/>
                </a:cubicBezTo>
                <a:cubicBezTo>
                  <a:pt x="34" y="30"/>
                  <a:pt x="34" y="30"/>
                  <a:pt x="34" y="30"/>
                </a:cubicBezTo>
                <a:cubicBezTo>
                  <a:pt x="34" y="36"/>
                  <a:pt x="34" y="36"/>
                  <a:pt x="34" y="36"/>
                </a:cubicBezTo>
                <a:cubicBezTo>
                  <a:pt x="37" y="36"/>
                  <a:pt x="37" y="36"/>
                  <a:pt x="37" y="36"/>
                </a:cubicBezTo>
                <a:cubicBezTo>
                  <a:pt x="39" y="36"/>
                  <a:pt x="41" y="38"/>
                  <a:pt x="41" y="40"/>
                </a:cubicBezTo>
                <a:cubicBezTo>
                  <a:pt x="41" y="51"/>
                  <a:pt x="41" y="51"/>
                  <a:pt x="41" y="51"/>
                </a:cubicBezTo>
                <a:cubicBezTo>
                  <a:pt x="41" y="53"/>
                  <a:pt x="39" y="55"/>
                  <a:pt x="37" y="55"/>
                </a:cubicBezTo>
                <a:cubicBezTo>
                  <a:pt x="26" y="55"/>
                  <a:pt x="26" y="55"/>
                  <a:pt x="26" y="55"/>
                </a:cubicBezTo>
                <a:cubicBezTo>
                  <a:pt x="24" y="55"/>
                  <a:pt x="23" y="53"/>
                  <a:pt x="23" y="51"/>
                </a:cubicBezTo>
                <a:cubicBezTo>
                  <a:pt x="23" y="40"/>
                  <a:pt x="23" y="40"/>
                  <a:pt x="23" y="40"/>
                </a:cubicBezTo>
                <a:cubicBezTo>
                  <a:pt x="23" y="38"/>
                  <a:pt x="24" y="36"/>
                  <a:pt x="26" y="36"/>
                </a:cubicBezTo>
                <a:cubicBezTo>
                  <a:pt x="29" y="36"/>
                  <a:pt x="29" y="36"/>
                  <a:pt x="29" y="36"/>
                </a:cubicBezTo>
                <a:cubicBezTo>
                  <a:pt x="29" y="30"/>
                  <a:pt x="29" y="30"/>
                  <a:pt x="29" y="30"/>
                </a:cubicBezTo>
                <a:cubicBezTo>
                  <a:pt x="11" y="30"/>
                  <a:pt x="11" y="30"/>
                  <a:pt x="11" y="30"/>
                </a:cubicBezTo>
                <a:cubicBezTo>
                  <a:pt x="11" y="36"/>
                  <a:pt x="11" y="36"/>
                  <a:pt x="11" y="36"/>
                </a:cubicBezTo>
                <a:cubicBezTo>
                  <a:pt x="15" y="36"/>
                  <a:pt x="15" y="36"/>
                  <a:pt x="15" y="36"/>
                </a:cubicBezTo>
                <a:cubicBezTo>
                  <a:pt x="17" y="36"/>
                  <a:pt x="18" y="38"/>
                  <a:pt x="18" y="40"/>
                </a:cubicBezTo>
                <a:cubicBezTo>
                  <a:pt x="18" y="51"/>
                  <a:pt x="18" y="51"/>
                  <a:pt x="18" y="51"/>
                </a:cubicBezTo>
                <a:cubicBezTo>
                  <a:pt x="18" y="53"/>
                  <a:pt x="17" y="55"/>
                  <a:pt x="15" y="55"/>
                </a:cubicBezTo>
                <a:cubicBezTo>
                  <a:pt x="3" y="55"/>
                  <a:pt x="3" y="55"/>
                  <a:pt x="3" y="55"/>
                </a:cubicBezTo>
                <a:cubicBezTo>
                  <a:pt x="1" y="55"/>
                  <a:pt x="0" y="53"/>
                  <a:pt x="0" y="51"/>
                </a:cubicBezTo>
                <a:cubicBezTo>
                  <a:pt x="0" y="40"/>
                  <a:pt x="0" y="40"/>
                  <a:pt x="0" y="40"/>
                </a:cubicBezTo>
                <a:cubicBezTo>
                  <a:pt x="0" y="38"/>
                  <a:pt x="1" y="36"/>
                  <a:pt x="3" y="36"/>
                </a:cubicBezTo>
                <a:cubicBezTo>
                  <a:pt x="7" y="36"/>
                  <a:pt x="7" y="36"/>
                  <a:pt x="7" y="36"/>
                </a:cubicBezTo>
                <a:cubicBezTo>
                  <a:pt x="7" y="30"/>
                  <a:pt x="7" y="30"/>
                  <a:pt x="7" y="30"/>
                </a:cubicBezTo>
                <a:cubicBezTo>
                  <a:pt x="7" y="27"/>
                  <a:pt x="9" y="25"/>
                  <a:pt x="11" y="25"/>
                </a:cubicBezTo>
                <a:cubicBezTo>
                  <a:pt x="29" y="25"/>
                  <a:pt x="29" y="25"/>
                  <a:pt x="29" y="25"/>
                </a:cubicBezTo>
                <a:cubicBezTo>
                  <a:pt x="29" y="18"/>
                  <a:pt x="29" y="18"/>
                  <a:pt x="29" y="18"/>
                </a:cubicBezTo>
                <a:cubicBezTo>
                  <a:pt x="26" y="18"/>
                  <a:pt x="26" y="18"/>
                  <a:pt x="26" y="18"/>
                </a:cubicBezTo>
                <a:cubicBezTo>
                  <a:pt x="24" y="18"/>
                  <a:pt x="23" y="17"/>
                  <a:pt x="23" y="15"/>
                </a:cubicBezTo>
                <a:cubicBezTo>
                  <a:pt x="23" y="3"/>
                  <a:pt x="23" y="3"/>
                  <a:pt x="23" y="3"/>
                </a:cubicBezTo>
                <a:cubicBezTo>
                  <a:pt x="23" y="1"/>
                  <a:pt x="24" y="0"/>
                  <a:pt x="26" y="0"/>
                </a:cubicBezTo>
                <a:cubicBezTo>
                  <a:pt x="37" y="0"/>
                  <a:pt x="37" y="0"/>
                  <a:pt x="37" y="0"/>
                </a:cubicBezTo>
                <a:cubicBezTo>
                  <a:pt x="39" y="0"/>
                  <a:pt x="41" y="1"/>
                  <a:pt x="41" y="3"/>
                </a:cubicBezTo>
                <a:cubicBezTo>
                  <a:pt x="41" y="15"/>
                  <a:pt x="41" y="15"/>
                  <a:pt x="41" y="15"/>
                </a:cubicBezTo>
                <a:cubicBezTo>
                  <a:pt x="41" y="17"/>
                  <a:pt x="39" y="18"/>
                  <a:pt x="37" y="18"/>
                </a:cubicBezTo>
                <a:cubicBezTo>
                  <a:pt x="34" y="18"/>
                  <a:pt x="34" y="18"/>
                  <a:pt x="34" y="18"/>
                </a:cubicBezTo>
                <a:cubicBezTo>
                  <a:pt x="34" y="25"/>
                  <a:pt x="34" y="25"/>
                  <a:pt x="34" y="25"/>
                </a:cubicBezTo>
                <a:cubicBezTo>
                  <a:pt x="52" y="25"/>
                  <a:pt x="52" y="25"/>
                  <a:pt x="52" y="25"/>
                </a:cubicBezTo>
                <a:cubicBezTo>
                  <a:pt x="55" y="25"/>
                  <a:pt x="57" y="27"/>
                  <a:pt x="57" y="30"/>
                </a:cubicBezTo>
                <a:cubicBezTo>
                  <a:pt x="57" y="36"/>
                  <a:pt x="57" y="36"/>
                  <a:pt x="57" y="36"/>
                </a:cubicBezTo>
                <a:cubicBezTo>
                  <a:pt x="60" y="36"/>
                  <a:pt x="60" y="36"/>
                  <a:pt x="60" y="36"/>
                </a:cubicBezTo>
                <a:cubicBezTo>
                  <a:pt x="62" y="36"/>
                  <a:pt x="64" y="38"/>
                  <a:pt x="64" y="40"/>
                </a:cubicBezTo>
                <a:lnTo>
                  <a:pt x="64" y="51"/>
                </a:lnTo>
                <a:close/>
              </a:path>
            </a:pathLst>
          </a:custGeom>
          <a:solidFill>
            <a:srgbClr val="FFFFFF"/>
          </a:solidFill>
          <a:ln w="9525">
            <a:noFill/>
            <a:miter lim="800000"/>
            <a:headEnd/>
            <a:tailEnd/>
          </a:ln>
        </p:spPr>
        <p:txBody>
          <a:bodyPr lIns="121682" tIns="60841" rIns="121682" bIns="60841"/>
          <a:lstStyle/>
          <a:p>
            <a:endParaRPr lang="zh-CN" altLang="en-US"/>
          </a:p>
        </p:txBody>
      </p:sp>
      <p:sp>
        <p:nvSpPr>
          <p:cNvPr id="6154" name="Rounded Rectangle 12"/>
          <p:cNvSpPr>
            <a:spLocks noChangeArrowheads="1"/>
          </p:cNvSpPr>
          <p:nvPr/>
        </p:nvSpPr>
        <p:spPr bwMode="auto">
          <a:xfrm>
            <a:off x="5024438" y="4192588"/>
            <a:ext cx="1014412" cy="1014412"/>
          </a:xfrm>
          <a:prstGeom prst="roundRect">
            <a:avLst>
              <a:gd name="adj" fmla="val 16667"/>
            </a:avLst>
          </a:prstGeom>
          <a:solidFill>
            <a:srgbClr val="7F7F7F"/>
          </a:solidFill>
          <a:ln w="9525">
            <a:noFill/>
            <a:round/>
            <a:headEnd/>
            <a:tailEnd/>
          </a:ln>
        </p:spPr>
        <p:txBody>
          <a:bodyPr lIns="121682" tIns="60841" rIns="121682" bIns="60841"/>
          <a:lstStyle/>
          <a:p>
            <a:pPr algn="ctr" eaLnBrk="1" hangingPunct="1">
              <a:buFont typeface="Arial" pitchFamily="34" charset="0"/>
              <a:buNone/>
            </a:pPr>
            <a:endParaRPr lang="zh-CN" altLang="zh-CN" sz="3100">
              <a:solidFill>
                <a:srgbClr val="262626"/>
              </a:solidFill>
              <a:ea typeface="微软雅黑" pitchFamily="34" charset="-122"/>
              <a:sym typeface="Calibri" pitchFamily="34" charset="0"/>
            </a:endParaRPr>
          </a:p>
        </p:txBody>
      </p:sp>
      <p:sp>
        <p:nvSpPr>
          <p:cNvPr id="6155" name="Freeform 100"/>
          <p:cNvSpPr>
            <a:spLocks noChangeAspect="1" noEditPoints="1" noChangeArrowheads="1"/>
          </p:cNvSpPr>
          <p:nvPr/>
        </p:nvSpPr>
        <p:spPr bwMode="auto">
          <a:xfrm>
            <a:off x="5303838" y="4300538"/>
            <a:ext cx="454025" cy="434975"/>
          </a:xfrm>
          <a:custGeom>
            <a:avLst/>
            <a:gdLst>
              <a:gd name="T0" fmla="*/ 2147483646 w 67"/>
              <a:gd name="T1" fmla="*/ 2147483646 h 64"/>
              <a:gd name="T2" fmla="*/ 2147483646 w 67"/>
              <a:gd name="T3" fmla="*/ 2147483646 h 64"/>
              <a:gd name="T4" fmla="*/ 2147483646 w 67"/>
              <a:gd name="T5" fmla="*/ 2147483646 h 64"/>
              <a:gd name="T6" fmla="*/ 2147483646 w 67"/>
              <a:gd name="T7" fmla="*/ 2147483646 h 64"/>
              <a:gd name="T8" fmla="*/ 2147483646 w 67"/>
              <a:gd name="T9" fmla="*/ 2147483646 h 64"/>
              <a:gd name="T10" fmla="*/ 2147483646 w 67"/>
              <a:gd name="T11" fmla="*/ 2147483646 h 64"/>
              <a:gd name="T12" fmla="*/ 2147483646 w 67"/>
              <a:gd name="T13" fmla="*/ 2147483646 h 64"/>
              <a:gd name="T14" fmla="*/ 2147483646 w 67"/>
              <a:gd name="T15" fmla="*/ 2147483646 h 64"/>
              <a:gd name="T16" fmla="*/ 2147483646 w 67"/>
              <a:gd name="T17" fmla="*/ 2147483646 h 64"/>
              <a:gd name="T18" fmla="*/ 0 w 67"/>
              <a:gd name="T19" fmla="*/ 2147483646 h 64"/>
              <a:gd name="T20" fmla="*/ 2147483646 w 67"/>
              <a:gd name="T21" fmla="*/ 0 h 64"/>
              <a:gd name="T22" fmla="*/ 2147483646 w 67"/>
              <a:gd name="T23" fmla="*/ 2147483646 h 64"/>
              <a:gd name="T24" fmla="*/ 2147483646 w 67"/>
              <a:gd name="T25" fmla="*/ 2147483646 h 64"/>
              <a:gd name="T26" fmla="*/ 2147483646 w 67"/>
              <a:gd name="T27" fmla="*/ 2147483646 h 64"/>
              <a:gd name="T28" fmla="*/ 2147483646 w 67"/>
              <a:gd name="T29" fmla="*/ 2147483646 h 64"/>
              <a:gd name="T30" fmla="*/ 2147483646 w 67"/>
              <a:gd name="T31" fmla="*/ 2147483646 h 64"/>
              <a:gd name="T32" fmla="*/ 2147483646 w 67"/>
              <a:gd name="T33" fmla="*/ 2147483646 h 64"/>
              <a:gd name="T34" fmla="*/ 2147483646 w 67"/>
              <a:gd name="T35" fmla="*/ 2147483646 h 64"/>
              <a:gd name="T36" fmla="*/ 2147483646 w 67"/>
              <a:gd name="T37" fmla="*/ 2147483646 h 64"/>
              <a:gd name="T38" fmla="*/ 2147483646 w 67"/>
              <a:gd name="T39" fmla="*/ 2147483646 h 64"/>
              <a:gd name="T40" fmla="*/ 2147483646 w 67"/>
              <a:gd name="T41" fmla="*/ 2147483646 h 64"/>
              <a:gd name="T42" fmla="*/ 2147483646 w 67"/>
              <a:gd name="T43" fmla="*/ 2147483646 h 64"/>
              <a:gd name="T44" fmla="*/ 2147483646 w 67"/>
              <a:gd name="T45" fmla="*/ 2147483646 h 64"/>
              <a:gd name="T46" fmla="*/ 2147483646 w 67"/>
              <a:gd name="T47" fmla="*/ 2147483646 h 64"/>
              <a:gd name="T48" fmla="*/ 2147483646 w 67"/>
              <a:gd name="T49" fmla="*/ 2147483646 h 64"/>
              <a:gd name="T50" fmla="*/ 2147483646 w 67"/>
              <a:gd name="T51" fmla="*/ 2147483646 h 64"/>
              <a:gd name="T52" fmla="*/ 2147483646 w 67"/>
              <a:gd name="T53" fmla="*/ 2147483646 h 64"/>
              <a:gd name="T54" fmla="*/ 2147483646 w 67"/>
              <a:gd name="T55" fmla="*/ 2147483646 h 64"/>
              <a:gd name="T56" fmla="*/ 2147483646 w 67"/>
              <a:gd name="T57" fmla="*/ 2147483646 h 64"/>
              <a:gd name="T58" fmla="*/ 2147483646 w 67"/>
              <a:gd name="T59" fmla="*/ 2147483646 h 64"/>
              <a:gd name="T60" fmla="*/ 2147483646 w 67"/>
              <a:gd name="T61" fmla="*/ 2147483646 h 64"/>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67"/>
              <a:gd name="T94" fmla="*/ 0 h 64"/>
              <a:gd name="T95" fmla="*/ 67 w 67"/>
              <a:gd name="T96" fmla="*/ 64 h 64"/>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67" h="64">
                <a:moveTo>
                  <a:pt x="63" y="49"/>
                </a:moveTo>
                <a:cubicBezTo>
                  <a:pt x="62" y="49"/>
                  <a:pt x="58" y="45"/>
                  <a:pt x="58" y="44"/>
                </a:cubicBezTo>
                <a:cubicBezTo>
                  <a:pt x="54" y="48"/>
                  <a:pt x="54" y="48"/>
                  <a:pt x="54" y="48"/>
                </a:cubicBezTo>
                <a:cubicBezTo>
                  <a:pt x="63" y="57"/>
                  <a:pt x="63" y="57"/>
                  <a:pt x="63" y="57"/>
                </a:cubicBezTo>
                <a:cubicBezTo>
                  <a:pt x="63" y="58"/>
                  <a:pt x="64" y="59"/>
                  <a:pt x="64" y="60"/>
                </a:cubicBezTo>
                <a:cubicBezTo>
                  <a:pt x="64" y="62"/>
                  <a:pt x="61" y="64"/>
                  <a:pt x="59" y="64"/>
                </a:cubicBezTo>
                <a:cubicBezTo>
                  <a:pt x="58" y="64"/>
                  <a:pt x="57" y="64"/>
                  <a:pt x="56" y="63"/>
                </a:cubicBezTo>
                <a:cubicBezTo>
                  <a:pt x="29" y="36"/>
                  <a:pt x="29" y="36"/>
                  <a:pt x="29" y="36"/>
                </a:cubicBezTo>
                <a:cubicBezTo>
                  <a:pt x="25" y="39"/>
                  <a:pt x="20" y="42"/>
                  <a:pt x="15" y="42"/>
                </a:cubicBezTo>
                <a:cubicBezTo>
                  <a:pt x="6" y="42"/>
                  <a:pt x="0" y="36"/>
                  <a:pt x="0" y="27"/>
                </a:cubicBezTo>
                <a:cubicBezTo>
                  <a:pt x="0" y="14"/>
                  <a:pt x="13" y="0"/>
                  <a:pt x="26" y="0"/>
                </a:cubicBezTo>
                <a:cubicBezTo>
                  <a:pt x="35" y="0"/>
                  <a:pt x="41" y="6"/>
                  <a:pt x="41" y="15"/>
                </a:cubicBezTo>
                <a:cubicBezTo>
                  <a:pt x="41" y="21"/>
                  <a:pt x="39" y="26"/>
                  <a:pt x="36" y="30"/>
                </a:cubicBezTo>
                <a:cubicBezTo>
                  <a:pt x="50" y="44"/>
                  <a:pt x="50" y="44"/>
                  <a:pt x="50" y="44"/>
                </a:cubicBezTo>
                <a:cubicBezTo>
                  <a:pt x="54" y="40"/>
                  <a:pt x="54" y="40"/>
                  <a:pt x="54" y="40"/>
                </a:cubicBezTo>
                <a:cubicBezTo>
                  <a:pt x="53" y="39"/>
                  <a:pt x="49" y="36"/>
                  <a:pt x="49" y="35"/>
                </a:cubicBezTo>
                <a:cubicBezTo>
                  <a:pt x="49" y="34"/>
                  <a:pt x="53" y="31"/>
                  <a:pt x="54" y="31"/>
                </a:cubicBezTo>
                <a:cubicBezTo>
                  <a:pt x="54" y="31"/>
                  <a:pt x="54" y="31"/>
                  <a:pt x="55" y="31"/>
                </a:cubicBezTo>
                <a:cubicBezTo>
                  <a:pt x="56" y="32"/>
                  <a:pt x="67" y="43"/>
                  <a:pt x="67" y="44"/>
                </a:cubicBezTo>
                <a:cubicBezTo>
                  <a:pt x="67" y="45"/>
                  <a:pt x="64" y="49"/>
                  <a:pt x="63" y="49"/>
                </a:cubicBezTo>
                <a:close/>
                <a:moveTo>
                  <a:pt x="25" y="8"/>
                </a:moveTo>
                <a:cubicBezTo>
                  <a:pt x="21" y="8"/>
                  <a:pt x="18" y="12"/>
                  <a:pt x="18" y="16"/>
                </a:cubicBezTo>
                <a:cubicBezTo>
                  <a:pt x="18" y="17"/>
                  <a:pt x="18" y="18"/>
                  <a:pt x="19" y="19"/>
                </a:cubicBezTo>
                <a:cubicBezTo>
                  <a:pt x="17" y="19"/>
                  <a:pt x="16" y="18"/>
                  <a:pt x="15" y="18"/>
                </a:cubicBezTo>
                <a:cubicBezTo>
                  <a:pt x="11" y="18"/>
                  <a:pt x="7" y="22"/>
                  <a:pt x="7" y="26"/>
                </a:cubicBezTo>
                <a:cubicBezTo>
                  <a:pt x="7" y="30"/>
                  <a:pt x="11" y="34"/>
                  <a:pt x="15" y="34"/>
                </a:cubicBezTo>
                <a:cubicBezTo>
                  <a:pt x="19" y="34"/>
                  <a:pt x="23" y="30"/>
                  <a:pt x="23" y="26"/>
                </a:cubicBezTo>
                <a:cubicBezTo>
                  <a:pt x="23" y="25"/>
                  <a:pt x="23" y="24"/>
                  <a:pt x="22" y="23"/>
                </a:cubicBezTo>
                <a:cubicBezTo>
                  <a:pt x="23" y="23"/>
                  <a:pt x="24" y="24"/>
                  <a:pt x="25" y="24"/>
                </a:cubicBezTo>
                <a:cubicBezTo>
                  <a:pt x="30" y="24"/>
                  <a:pt x="33" y="20"/>
                  <a:pt x="33" y="16"/>
                </a:cubicBezTo>
                <a:cubicBezTo>
                  <a:pt x="33" y="12"/>
                  <a:pt x="30" y="8"/>
                  <a:pt x="25" y="8"/>
                </a:cubicBezTo>
                <a:close/>
              </a:path>
            </a:pathLst>
          </a:custGeom>
          <a:solidFill>
            <a:srgbClr val="FFFFFF"/>
          </a:solidFill>
          <a:ln w="9525">
            <a:noFill/>
            <a:miter lim="800000"/>
            <a:headEnd/>
            <a:tailEnd/>
          </a:ln>
        </p:spPr>
        <p:txBody>
          <a:bodyPr lIns="121682" tIns="60841" rIns="121682" bIns="60841"/>
          <a:lstStyle/>
          <a:p>
            <a:endParaRPr lang="zh-CN" altLang="en-US"/>
          </a:p>
        </p:txBody>
      </p:sp>
      <p:sp>
        <p:nvSpPr>
          <p:cNvPr id="6156" name="TextBox 13"/>
          <p:cNvSpPr>
            <a:spLocks noChangeArrowheads="1"/>
          </p:cNvSpPr>
          <p:nvPr/>
        </p:nvSpPr>
        <p:spPr bwMode="auto">
          <a:xfrm>
            <a:off x="1355725" y="4830763"/>
            <a:ext cx="855663" cy="246062"/>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chemeClr val="bg1"/>
                </a:solidFill>
                <a:ea typeface="微软雅黑" pitchFamily="34" charset="-122"/>
                <a:sym typeface="Arial" pitchFamily="34" charset="0"/>
              </a:rPr>
              <a:t>KEYS</a:t>
            </a:r>
          </a:p>
        </p:txBody>
      </p:sp>
      <p:sp>
        <p:nvSpPr>
          <p:cNvPr id="6157" name="TextBox 13"/>
          <p:cNvSpPr>
            <a:spLocks noChangeArrowheads="1"/>
          </p:cNvSpPr>
          <p:nvPr/>
        </p:nvSpPr>
        <p:spPr bwMode="auto">
          <a:xfrm>
            <a:off x="2609850" y="4830763"/>
            <a:ext cx="855663" cy="246062"/>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chemeClr val="bg1"/>
                </a:solidFill>
                <a:ea typeface="微软雅黑" pitchFamily="34" charset="-122"/>
                <a:sym typeface="Arial" pitchFamily="34" charset="0"/>
              </a:rPr>
              <a:t>KEYS</a:t>
            </a:r>
          </a:p>
        </p:txBody>
      </p:sp>
      <p:sp>
        <p:nvSpPr>
          <p:cNvPr id="6158" name="TextBox 13"/>
          <p:cNvSpPr>
            <a:spLocks noChangeArrowheads="1"/>
          </p:cNvSpPr>
          <p:nvPr/>
        </p:nvSpPr>
        <p:spPr bwMode="auto">
          <a:xfrm>
            <a:off x="3894138" y="4830763"/>
            <a:ext cx="855662" cy="246062"/>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chemeClr val="bg1"/>
                </a:solidFill>
                <a:ea typeface="微软雅黑" pitchFamily="34" charset="-122"/>
                <a:sym typeface="Arial" pitchFamily="34" charset="0"/>
              </a:rPr>
              <a:t>KEYS</a:t>
            </a:r>
          </a:p>
        </p:txBody>
      </p:sp>
      <p:sp>
        <p:nvSpPr>
          <p:cNvPr id="6159" name="TextBox 13"/>
          <p:cNvSpPr>
            <a:spLocks noChangeArrowheads="1"/>
          </p:cNvSpPr>
          <p:nvPr/>
        </p:nvSpPr>
        <p:spPr bwMode="auto">
          <a:xfrm>
            <a:off x="5103813" y="4830763"/>
            <a:ext cx="854075" cy="246062"/>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chemeClr val="bg1"/>
                </a:solidFill>
                <a:ea typeface="微软雅黑" pitchFamily="34" charset="-122"/>
                <a:sym typeface="Arial" pitchFamily="34" charset="0"/>
              </a:rPr>
              <a:t>KEYS</a:t>
            </a:r>
          </a:p>
        </p:txBody>
      </p:sp>
      <p:sp>
        <p:nvSpPr>
          <p:cNvPr id="6160" name="矩形 42"/>
          <p:cNvSpPr>
            <a:spLocks noChangeArrowheads="1"/>
          </p:cNvSpPr>
          <p:nvPr/>
        </p:nvSpPr>
        <p:spPr bwMode="auto">
          <a:xfrm>
            <a:off x="1466850" y="1604963"/>
            <a:ext cx="4741863" cy="776287"/>
          </a:xfrm>
          <a:prstGeom prst="rect">
            <a:avLst/>
          </a:prstGeom>
          <a:noFill/>
          <a:ln w="9525">
            <a:noFill/>
            <a:miter lim="800000"/>
            <a:headEnd/>
            <a:tailEnd/>
          </a:ln>
        </p:spPr>
        <p:txBody>
          <a:bodyPr lIns="0" tIns="0" rIns="0" bIns="0">
            <a:spAutoFit/>
          </a:bodyPr>
          <a:lstStyle/>
          <a:p>
            <a:pPr eaLnBrk="1" hangingPunct="1">
              <a:lnSpc>
                <a:spcPct val="120000"/>
              </a:lnSpc>
              <a:spcBef>
                <a:spcPct val="20000"/>
              </a:spcBef>
              <a:buFont typeface="Arial" pitchFamily="34" charset="0"/>
              <a:buNone/>
            </a:pPr>
            <a:r>
              <a:rPr lang="en-US" altLang="zh-CN" sz="1400">
                <a:solidFill>
                  <a:srgbClr val="000000"/>
                </a:solidFill>
                <a:latin typeface="微软雅黑" pitchFamily="34" charset="-122"/>
                <a:ea typeface="微软雅黑" pitchFamily="34" charset="-122"/>
                <a:sym typeface="微软雅黑" pitchFamily="34" charset="-122"/>
              </a:rPr>
              <a:t>according to your need to draw the text box size</a:t>
            </a:r>
            <a:r>
              <a:rPr lang="zh-CN" altLang="en-US" sz="1400">
                <a:solidFill>
                  <a:srgbClr val="000000"/>
                </a:solidFill>
                <a:latin typeface="微软雅黑" pitchFamily="34" charset="-122"/>
                <a:ea typeface="微软雅黑" pitchFamily="34" charset="-122"/>
                <a:sym typeface="微软雅黑" pitchFamily="34" charset="-122"/>
              </a:rPr>
              <a:t>。</a:t>
            </a:r>
            <a:r>
              <a:rPr lang="en-US" altLang="zh-CN" sz="1400">
                <a:solidFill>
                  <a:srgbClr val="000000"/>
                </a:solidFill>
                <a:latin typeface="微软雅黑" pitchFamily="34" charset="-122"/>
                <a:ea typeface="微软雅黑" pitchFamily="34" charset="-122"/>
                <a:sym typeface="微软雅黑" pitchFamily="34" charset="-122"/>
              </a:rPr>
              <a:t>Please read the instructions and more work at the end of the manual template.</a:t>
            </a:r>
          </a:p>
        </p:txBody>
      </p:sp>
      <p:sp>
        <p:nvSpPr>
          <p:cNvPr id="6161" name="TextBox 13"/>
          <p:cNvSpPr>
            <a:spLocks noChangeArrowheads="1"/>
          </p:cNvSpPr>
          <p:nvPr/>
        </p:nvSpPr>
        <p:spPr bwMode="auto">
          <a:xfrm>
            <a:off x="1466850" y="1282700"/>
            <a:ext cx="2752725" cy="247650"/>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000000"/>
                </a:solidFill>
                <a:ea typeface="微软雅黑" pitchFamily="34" charset="-122"/>
                <a:sym typeface="Arial" pitchFamily="34" charset="0"/>
              </a:rPr>
              <a:t>ADD TITLE</a:t>
            </a:r>
          </a:p>
        </p:txBody>
      </p:sp>
      <p:sp>
        <p:nvSpPr>
          <p:cNvPr id="6162" name="矩形 44"/>
          <p:cNvSpPr>
            <a:spLocks noChangeArrowheads="1"/>
          </p:cNvSpPr>
          <p:nvPr/>
        </p:nvSpPr>
        <p:spPr bwMode="auto">
          <a:xfrm>
            <a:off x="1466850" y="2959100"/>
            <a:ext cx="4741863" cy="776288"/>
          </a:xfrm>
          <a:prstGeom prst="rect">
            <a:avLst/>
          </a:prstGeom>
          <a:noFill/>
          <a:ln w="9525">
            <a:noFill/>
            <a:miter lim="800000"/>
            <a:headEnd/>
            <a:tailEnd/>
          </a:ln>
        </p:spPr>
        <p:txBody>
          <a:bodyPr lIns="0" tIns="0" rIns="0" bIns="0">
            <a:spAutoFit/>
          </a:bodyPr>
          <a:lstStyle/>
          <a:p>
            <a:pPr eaLnBrk="1" hangingPunct="1">
              <a:lnSpc>
                <a:spcPct val="120000"/>
              </a:lnSpc>
              <a:spcBef>
                <a:spcPct val="20000"/>
              </a:spcBef>
              <a:buFont typeface="Arial" pitchFamily="34" charset="0"/>
              <a:buNone/>
            </a:pPr>
            <a:r>
              <a:rPr lang="en-US" altLang="zh-CN" sz="1400">
                <a:solidFill>
                  <a:srgbClr val="000000"/>
                </a:solidFill>
                <a:latin typeface="微软雅黑" pitchFamily="34" charset="-122"/>
                <a:ea typeface="微软雅黑" pitchFamily="34" charset="-122"/>
                <a:sym typeface="微软雅黑" pitchFamily="34" charset="-122"/>
              </a:rPr>
              <a:t>according to your need to draw the text box size</a:t>
            </a:r>
            <a:r>
              <a:rPr lang="zh-CN" altLang="en-US" sz="1400">
                <a:solidFill>
                  <a:srgbClr val="000000"/>
                </a:solidFill>
                <a:latin typeface="微软雅黑" pitchFamily="34" charset="-122"/>
                <a:ea typeface="微软雅黑" pitchFamily="34" charset="-122"/>
                <a:sym typeface="微软雅黑" pitchFamily="34" charset="-122"/>
              </a:rPr>
              <a:t>。</a:t>
            </a:r>
            <a:r>
              <a:rPr lang="en-US" altLang="zh-CN" sz="1400">
                <a:solidFill>
                  <a:srgbClr val="000000"/>
                </a:solidFill>
                <a:latin typeface="微软雅黑" pitchFamily="34" charset="-122"/>
                <a:ea typeface="微软雅黑" pitchFamily="34" charset="-122"/>
                <a:sym typeface="微软雅黑" pitchFamily="34" charset="-122"/>
              </a:rPr>
              <a:t>Please read the instructions and more work at the end of the manual template.</a:t>
            </a:r>
          </a:p>
        </p:txBody>
      </p:sp>
      <p:sp>
        <p:nvSpPr>
          <p:cNvPr id="6163" name="圆角矩形 45"/>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6164" name="圆角矩形 46"/>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6165" name="文本框 47"/>
          <p:cNvSpPr>
            <a:spLocks noChangeArrowheads="1"/>
          </p:cNvSpPr>
          <p:nvPr/>
        </p:nvSpPr>
        <p:spPr bwMode="auto">
          <a:xfrm>
            <a:off x="358775" y="274638"/>
            <a:ext cx="2936875" cy="584200"/>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3200">
                <a:solidFill>
                  <a:srgbClr val="595959"/>
                </a:solidFill>
                <a:latin typeface="Calibri" pitchFamily="34" charset="0"/>
                <a:cs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Freeform 5"/>
          <p:cNvSpPr>
            <a:spLocks noChangeArrowheads="1"/>
          </p:cNvSpPr>
          <p:nvPr/>
        </p:nvSpPr>
        <p:spPr bwMode="auto">
          <a:xfrm>
            <a:off x="1114425" y="5310188"/>
            <a:ext cx="1135063" cy="1168400"/>
          </a:xfrm>
          <a:custGeom>
            <a:avLst/>
            <a:gdLst>
              <a:gd name="T0" fmla="*/ 2147483646 w 615"/>
              <a:gd name="T1" fmla="*/ 2147483646 h 643"/>
              <a:gd name="T2" fmla="*/ 2147483646 w 615"/>
              <a:gd name="T3" fmla="*/ 2147483646 h 643"/>
              <a:gd name="T4" fmla="*/ 2147483646 w 615"/>
              <a:gd name="T5" fmla="*/ 2147483646 h 643"/>
              <a:gd name="T6" fmla="*/ 0 60000 65536"/>
              <a:gd name="T7" fmla="*/ 0 60000 65536"/>
              <a:gd name="T8" fmla="*/ 0 60000 65536"/>
              <a:gd name="T9" fmla="*/ 0 w 615"/>
              <a:gd name="T10" fmla="*/ 0 h 643"/>
              <a:gd name="T11" fmla="*/ 615 w 615"/>
              <a:gd name="T12" fmla="*/ 643 h 643"/>
            </a:gdLst>
            <a:ahLst/>
            <a:cxnLst>
              <a:cxn ang="T6">
                <a:pos x="T0" y="T1"/>
              </a:cxn>
              <a:cxn ang="T7">
                <a:pos x="T2" y="T3"/>
              </a:cxn>
              <a:cxn ang="T8">
                <a:pos x="T4" y="T5"/>
              </a:cxn>
            </a:cxnLst>
            <a:rect l="T9" t="T10" r="T11" b="T12"/>
            <a:pathLst>
              <a:path w="615" h="643">
                <a:moveTo>
                  <a:pt x="484" y="498"/>
                </a:moveTo>
                <a:cubicBezTo>
                  <a:pt x="615" y="363"/>
                  <a:pt x="250" y="0"/>
                  <a:pt x="144" y="108"/>
                </a:cubicBezTo>
                <a:cubicBezTo>
                  <a:pt x="0" y="257"/>
                  <a:pt x="342" y="643"/>
                  <a:pt x="484" y="498"/>
                </a:cubicBezTo>
                <a:close/>
              </a:path>
            </a:pathLst>
          </a:custGeom>
          <a:solidFill>
            <a:srgbClr val="444445"/>
          </a:solidFill>
          <a:ln w="9525">
            <a:noFill/>
            <a:miter lim="800000"/>
            <a:headEnd/>
            <a:tailEnd/>
          </a:ln>
        </p:spPr>
        <p:txBody>
          <a:bodyPr/>
          <a:lstStyle/>
          <a:p>
            <a:endParaRPr lang="zh-CN" altLang="en-US"/>
          </a:p>
        </p:txBody>
      </p:sp>
      <p:sp>
        <p:nvSpPr>
          <p:cNvPr id="7171" name="Freeform 6"/>
          <p:cNvSpPr>
            <a:spLocks noChangeArrowheads="1"/>
          </p:cNvSpPr>
          <p:nvPr/>
        </p:nvSpPr>
        <p:spPr bwMode="auto">
          <a:xfrm>
            <a:off x="1225550" y="5283200"/>
            <a:ext cx="1036638" cy="1082675"/>
          </a:xfrm>
          <a:custGeom>
            <a:avLst/>
            <a:gdLst>
              <a:gd name="T0" fmla="*/ 2147483646 w 571"/>
              <a:gd name="T1" fmla="*/ 2147483646 h 597"/>
              <a:gd name="T2" fmla="*/ 2147483646 w 571"/>
              <a:gd name="T3" fmla="*/ 2147483646 h 597"/>
              <a:gd name="T4" fmla="*/ 2147483646 w 571"/>
              <a:gd name="T5" fmla="*/ 2147483646 h 597"/>
              <a:gd name="T6" fmla="*/ 0 60000 65536"/>
              <a:gd name="T7" fmla="*/ 0 60000 65536"/>
              <a:gd name="T8" fmla="*/ 0 60000 65536"/>
              <a:gd name="T9" fmla="*/ 0 w 571"/>
              <a:gd name="T10" fmla="*/ 0 h 597"/>
              <a:gd name="T11" fmla="*/ 571 w 571"/>
              <a:gd name="T12" fmla="*/ 597 h 597"/>
            </a:gdLst>
            <a:ahLst/>
            <a:cxnLst>
              <a:cxn ang="T6">
                <a:pos x="T0" y="T1"/>
              </a:cxn>
              <a:cxn ang="T7">
                <a:pos x="T2" y="T3"/>
              </a:cxn>
              <a:cxn ang="T8">
                <a:pos x="T4" y="T5"/>
              </a:cxn>
            </a:cxnLst>
            <a:rect l="T9" t="T10" r="T11" b="T12"/>
            <a:pathLst>
              <a:path w="571" h="597">
                <a:moveTo>
                  <a:pt x="449" y="463"/>
                </a:moveTo>
                <a:cubicBezTo>
                  <a:pt x="571" y="337"/>
                  <a:pt x="232" y="0"/>
                  <a:pt x="134" y="101"/>
                </a:cubicBezTo>
                <a:cubicBezTo>
                  <a:pt x="0" y="238"/>
                  <a:pt x="318" y="597"/>
                  <a:pt x="449" y="463"/>
                </a:cubicBezTo>
                <a:close/>
              </a:path>
            </a:pathLst>
          </a:custGeom>
          <a:solidFill>
            <a:srgbClr val="C4C4C4"/>
          </a:solidFill>
          <a:ln w="9525">
            <a:noFill/>
            <a:miter lim="800000"/>
            <a:headEnd/>
            <a:tailEnd/>
          </a:ln>
        </p:spPr>
        <p:txBody>
          <a:bodyPr/>
          <a:lstStyle/>
          <a:p>
            <a:endParaRPr lang="zh-CN" altLang="en-US"/>
          </a:p>
        </p:txBody>
      </p:sp>
      <p:sp>
        <p:nvSpPr>
          <p:cNvPr id="7172" name="Freeform 7"/>
          <p:cNvSpPr>
            <a:spLocks noChangeArrowheads="1"/>
          </p:cNvSpPr>
          <p:nvPr/>
        </p:nvSpPr>
        <p:spPr bwMode="auto">
          <a:xfrm>
            <a:off x="1165225" y="5202238"/>
            <a:ext cx="1158875" cy="1357312"/>
          </a:xfrm>
          <a:custGeom>
            <a:avLst/>
            <a:gdLst>
              <a:gd name="T0" fmla="*/ 2147483646 w 435"/>
              <a:gd name="T1" fmla="*/ 0 h 509"/>
              <a:gd name="T2" fmla="*/ 0 w 435"/>
              <a:gd name="T3" fmla="*/ 2147483646 h 509"/>
              <a:gd name="T4" fmla="*/ 0 w 435"/>
              <a:gd name="T5" fmla="*/ 2147483646 h 509"/>
              <a:gd name="T6" fmla="*/ 2147483646 w 435"/>
              <a:gd name="T7" fmla="*/ 2147483646 h 509"/>
              <a:gd name="T8" fmla="*/ 2147483646 w 435"/>
              <a:gd name="T9" fmla="*/ 2147483646 h 509"/>
              <a:gd name="T10" fmla="*/ 2147483646 w 435"/>
              <a:gd name="T11" fmla="*/ 0 h 509"/>
              <a:gd name="T12" fmla="*/ 0 60000 65536"/>
              <a:gd name="T13" fmla="*/ 0 60000 65536"/>
              <a:gd name="T14" fmla="*/ 0 60000 65536"/>
              <a:gd name="T15" fmla="*/ 0 60000 65536"/>
              <a:gd name="T16" fmla="*/ 0 60000 65536"/>
              <a:gd name="T17" fmla="*/ 0 60000 65536"/>
              <a:gd name="T18" fmla="*/ 0 w 435"/>
              <a:gd name="T19" fmla="*/ 0 h 509"/>
              <a:gd name="T20" fmla="*/ 435 w 435"/>
              <a:gd name="T21" fmla="*/ 509 h 509"/>
            </a:gdLst>
            <a:ahLst/>
            <a:cxnLst>
              <a:cxn ang="T12">
                <a:pos x="T0" y="T1"/>
              </a:cxn>
              <a:cxn ang="T13">
                <a:pos x="T2" y="T3"/>
              </a:cxn>
              <a:cxn ang="T14">
                <a:pos x="T4" y="T5"/>
              </a:cxn>
              <a:cxn ang="T15">
                <a:pos x="T6" y="T7"/>
              </a:cxn>
              <a:cxn ang="T16">
                <a:pos x="T8" y="T9"/>
              </a:cxn>
              <a:cxn ang="T17">
                <a:pos x="T10" y="T11"/>
              </a:cxn>
            </a:cxnLst>
            <a:rect l="T18" t="T19" r="T20" b="T21"/>
            <a:pathLst>
              <a:path w="435" h="509">
                <a:moveTo>
                  <a:pt x="249" y="0"/>
                </a:moveTo>
                <a:lnTo>
                  <a:pt x="0" y="293"/>
                </a:lnTo>
                <a:lnTo>
                  <a:pt x="0" y="509"/>
                </a:lnTo>
                <a:lnTo>
                  <a:pt x="147" y="509"/>
                </a:lnTo>
                <a:lnTo>
                  <a:pt x="435" y="213"/>
                </a:lnTo>
                <a:lnTo>
                  <a:pt x="249" y="0"/>
                </a:lnTo>
                <a:close/>
              </a:path>
            </a:pathLst>
          </a:custGeom>
          <a:solidFill>
            <a:srgbClr val="E7D1A7"/>
          </a:solidFill>
          <a:ln w="9525">
            <a:noFill/>
            <a:miter lim="800000"/>
            <a:headEnd/>
            <a:tailEnd/>
          </a:ln>
        </p:spPr>
        <p:txBody>
          <a:bodyPr/>
          <a:lstStyle/>
          <a:p>
            <a:endParaRPr lang="zh-CN" altLang="en-US"/>
          </a:p>
        </p:txBody>
      </p:sp>
      <p:sp>
        <p:nvSpPr>
          <p:cNvPr id="7173" name="Freeform 8"/>
          <p:cNvSpPr>
            <a:spLocks noChangeArrowheads="1"/>
          </p:cNvSpPr>
          <p:nvPr/>
        </p:nvSpPr>
        <p:spPr bwMode="auto">
          <a:xfrm>
            <a:off x="1073150" y="5289550"/>
            <a:ext cx="1176338" cy="882650"/>
          </a:xfrm>
          <a:custGeom>
            <a:avLst/>
            <a:gdLst>
              <a:gd name="T0" fmla="*/ 2147483646 w 649"/>
              <a:gd name="T1" fmla="*/ 2147483646 h 486"/>
              <a:gd name="T2" fmla="*/ 0 w 649"/>
              <a:gd name="T3" fmla="*/ 2147483646 h 486"/>
              <a:gd name="T4" fmla="*/ 0 w 649"/>
              <a:gd name="T5" fmla="*/ 2147483646 h 486"/>
              <a:gd name="T6" fmla="*/ 2147483646 w 649"/>
              <a:gd name="T7" fmla="*/ 2147483646 h 486"/>
              <a:gd name="T8" fmla="*/ 2147483646 w 649"/>
              <a:gd name="T9" fmla="*/ 2147483646 h 486"/>
              <a:gd name="T10" fmla="*/ 2147483646 w 649"/>
              <a:gd name="T11" fmla="*/ 2147483646 h 486"/>
              <a:gd name="T12" fmla="*/ 2147483646 w 649"/>
              <a:gd name="T13" fmla="*/ 2147483646 h 486"/>
              <a:gd name="T14" fmla="*/ 2147483646 w 649"/>
              <a:gd name="T15" fmla="*/ 2147483646 h 486"/>
              <a:gd name="T16" fmla="*/ 2147483646 w 649"/>
              <a:gd name="T17" fmla="*/ 2147483646 h 486"/>
              <a:gd name="T18" fmla="*/ 2147483646 w 649"/>
              <a:gd name="T19" fmla="*/ 2147483646 h 486"/>
              <a:gd name="T20" fmla="*/ 2147483646 w 649"/>
              <a:gd name="T21" fmla="*/ 0 h 486"/>
              <a:gd name="T22" fmla="*/ 2147483646 w 649"/>
              <a:gd name="T23" fmla="*/ 2147483646 h 48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649"/>
              <a:gd name="T37" fmla="*/ 0 h 486"/>
              <a:gd name="T38" fmla="*/ 649 w 649"/>
              <a:gd name="T39" fmla="*/ 486 h 486"/>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649" h="486">
                <a:moveTo>
                  <a:pt x="281" y="89"/>
                </a:moveTo>
                <a:cubicBezTo>
                  <a:pt x="0" y="387"/>
                  <a:pt x="0" y="387"/>
                  <a:pt x="0" y="387"/>
                </a:cubicBezTo>
                <a:cubicBezTo>
                  <a:pt x="0" y="469"/>
                  <a:pt x="0" y="469"/>
                  <a:pt x="0" y="469"/>
                </a:cubicBezTo>
                <a:cubicBezTo>
                  <a:pt x="204" y="250"/>
                  <a:pt x="204" y="250"/>
                  <a:pt x="204" y="250"/>
                </a:cubicBezTo>
                <a:cubicBezTo>
                  <a:pt x="472" y="486"/>
                  <a:pt x="472" y="486"/>
                  <a:pt x="472" y="486"/>
                </a:cubicBezTo>
                <a:cubicBezTo>
                  <a:pt x="522" y="435"/>
                  <a:pt x="522" y="435"/>
                  <a:pt x="522" y="435"/>
                </a:cubicBezTo>
                <a:cubicBezTo>
                  <a:pt x="425" y="396"/>
                  <a:pt x="328" y="304"/>
                  <a:pt x="299" y="225"/>
                </a:cubicBezTo>
                <a:cubicBezTo>
                  <a:pt x="281" y="172"/>
                  <a:pt x="311" y="151"/>
                  <a:pt x="346" y="192"/>
                </a:cubicBezTo>
                <a:cubicBezTo>
                  <a:pt x="424" y="282"/>
                  <a:pt x="496" y="325"/>
                  <a:pt x="618" y="336"/>
                </a:cubicBezTo>
                <a:cubicBezTo>
                  <a:pt x="649" y="305"/>
                  <a:pt x="649" y="305"/>
                  <a:pt x="649" y="305"/>
                </a:cubicBezTo>
                <a:cubicBezTo>
                  <a:pt x="367" y="0"/>
                  <a:pt x="367" y="0"/>
                  <a:pt x="367" y="0"/>
                </a:cubicBezTo>
                <a:lnTo>
                  <a:pt x="281" y="89"/>
                </a:lnTo>
                <a:close/>
              </a:path>
            </a:pathLst>
          </a:custGeom>
          <a:solidFill>
            <a:srgbClr val="D5B275"/>
          </a:solidFill>
          <a:ln w="9525">
            <a:noFill/>
            <a:miter lim="800000"/>
            <a:headEnd/>
            <a:tailEnd/>
          </a:ln>
        </p:spPr>
        <p:txBody>
          <a:bodyPr/>
          <a:lstStyle/>
          <a:p>
            <a:endParaRPr lang="zh-CN" altLang="en-US"/>
          </a:p>
        </p:txBody>
      </p:sp>
      <p:sp>
        <p:nvSpPr>
          <p:cNvPr id="7174" name="Freeform 9"/>
          <p:cNvSpPr>
            <a:spLocks noChangeArrowheads="1"/>
          </p:cNvSpPr>
          <p:nvPr/>
        </p:nvSpPr>
        <p:spPr bwMode="auto">
          <a:xfrm>
            <a:off x="1047750" y="5475288"/>
            <a:ext cx="990600" cy="1196975"/>
          </a:xfrm>
          <a:custGeom>
            <a:avLst/>
            <a:gdLst>
              <a:gd name="T0" fmla="*/ 2147483646 w 546"/>
              <a:gd name="T1" fmla="*/ 0 h 660"/>
              <a:gd name="T2" fmla="*/ 0 w 546"/>
              <a:gd name="T3" fmla="*/ 2147483646 h 660"/>
              <a:gd name="T4" fmla="*/ 0 w 546"/>
              <a:gd name="T5" fmla="*/ 2147483646 h 660"/>
              <a:gd name="T6" fmla="*/ 2147483646 w 546"/>
              <a:gd name="T7" fmla="*/ 2147483646 h 660"/>
              <a:gd name="T8" fmla="*/ 2147483646 w 546"/>
              <a:gd name="T9" fmla="*/ 2147483646 h 660"/>
              <a:gd name="T10" fmla="*/ 2147483646 w 546"/>
              <a:gd name="T11" fmla="*/ 2147483646 h 660"/>
              <a:gd name="T12" fmla="*/ 2147483646 w 546"/>
              <a:gd name="T13" fmla="*/ 0 h 660"/>
              <a:gd name="T14" fmla="*/ 0 60000 65536"/>
              <a:gd name="T15" fmla="*/ 0 60000 65536"/>
              <a:gd name="T16" fmla="*/ 0 60000 65536"/>
              <a:gd name="T17" fmla="*/ 0 60000 65536"/>
              <a:gd name="T18" fmla="*/ 0 60000 65536"/>
              <a:gd name="T19" fmla="*/ 0 60000 65536"/>
              <a:gd name="T20" fmla="*/ 0 60000 65536"/>
              <a:gd name="T21" fmla="*/ 0 w 546"/>
              <a:gd name="T22" fmla="*/ 0 h 660"/>
              <a:gd name="T23" fmla="*/ 546 w 546"/>
              <a:gd name="T24" fmla="*/ 660 h 66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546" h="660">
                <a:moveTo>
                  <a:pt x="231" y="0"/>
                </a:moveTo>
                <a:cubicBezTo>
                  <a:pt x="0" y="262"/>
                  <a:pt x="0" y="262"/>
                  <a:pt x="0" y="262"/>
                </a:cubicBezTo>
                <a:cubicBezTo>
                  <a:pt x="0" y="660"/>
                  <a:pt x="0" y="660"/>
                  <a:pt x="0" y="660"/>
                </a:cubicBezTo>
                <a:cubicBezTo>
                  <a:pt x="255" y="660"/>
                  <a:pt x="255" y="660"/>
                  <a:pt x="255" y="660"/>
                </a:cubicBezTo>
                <a:cubicBezTo>
                  <a:pt x="546" y="361"/>
                  <a:pt x="546" y="361"/>
                  <a:pt x="546" y="361"/>
                </a:cubicBezTo>
                <a:cubicBezTo>
                  <a:pt x="451" y="329"/>
                  <a:pt x="378" y="282"/>
                  <a:pt x="326" y="221"/>
                </a:cubicBezTo>
                <a:cubicBezTo>
                  <a:pt x="275" y="160"/>
                  <a:pt x="243" y="86"/>
                  <a:pt x="231" y="0"/>
                </a:cubicBezTo>
                <a:close/>
              </a:path>
            </a:pathLst>
          </a:custGeom>
          <a:solidFill>
            <a:srgbClr val="CFD0D4"/>
          </a:solidFill>
          <a:ln w="9525">
            <a:noFill/>
            <a:miter lim="800000"/>
            <a:headEnd/>
            <a:tailEnd/>
          </a:ln>
        </p:spPr>
        <p:txBody>
          <a:bodyPr/>
          <a:lstStyle/>
          <a:p>
            <a:endParaRPr lang="zh-CN" altLang="en-US"/>
          </a:p>
        </p:txBody>
      </p:sp>
      <p:sp>
        <p:nvSpPr>
          <p:cNvPr id="7175" name="Freeform 10"/>
          <p:cNvSpPr>
            <a:spLocks noChangeArrowheads="1"/>
          </p:cNvSpPr>
          <p:nvPr/>
        </p:nvSpPr>
        <p:spPr bwMode="auto">
          <a:xfrm>
            <a:off x="6350" y="5545138"/>
            <a:ext cx="1957388" cy="1490662"/>
          </a:xfrm>
          <a:custGeom>
            <a:avLst/>
            <a:gdLst>
              <a:gd name="T0" fmla="*/ 2147483646 w 21403"/>
              <a:gd name="T1" fmla="*/ 0 h 10000"/>
              <a:gd name="T2" fmla="*/ 0 w 21403"/>
              <a:gd name="T3" fmla="*/ 2147483646 h 10000"/>
              <a:gd name="T4" fmla="*/ 2147483646 w 21403"/>
              <a:gd name="T5" fmla="*/ 2147483646 h 10000"/>
              <a:gd name="T6" fmla="*/ 2147483646 w 21403"/>
              <a:gd name="T7" fmla="*/ 2147483646 h 10000"/>
              <a:gd name="T8" fmla="*/ 2147483646 w 21403"/>
              <a:gd name="T9" fmla="*/ 2147483646 h 10000"/>
              <a:gd name="T10" fmla="*/ 2147483646 w 21403"/>
              <a:gd name="T11" fmla="*/ 2147483646 h 10000"/>
              <a:gd name="T12" fmla="*/ 2147483646 w 21403"/>
              <a:gd name="T13" fmla="*/ 0 h 10000"/>
              <a:gd name="T14" fmla="*/ 0 60000 65536"/>
              <a:gd name="T15" fmla="*/ 0 60000 65536"/>
              <a:gd name="T16" fmla="*/ 0 60000 65536"/>
              <a:gd name="T17" fmla="*/ 0 60000 65536"/>
              <a:gd name="T18" fmla="*/ 0 60000 65536"/>
              <a:gd name="T19" fmla="*/ 0 60000 65536"/>
              <a:gd name="T20" fmla="*/ 0 60000 65536"/>
              <a:gd name="T21" fmla="*/ 0 w 21403"/>
              <a:gd name="T22" fmla="*/ 0 h 10000"/>
              <a:gd name="T23" fmla="*/ 21403 w 21403"/>
              <a:gd name="T24" fmla="*/ 10000 h 10000"/>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21403" h="10000">
                <a:moveTo>
                  <a:pt x="14657" y="0"/>
                </a:moveTo>
                <a:cubicBezTo>
                  <a:pt x="11403" y="2058"/>
                  <a:pt x="0" y="9923"/>
                  <a:pt x="0" y="9923"/>
                </a:cubicBezTo>
                <a:lnTo>
                  <a:pt x="11403" y="10000"/>
                </a:lnTo>
                <a:lnTo>
                  <a:pt x="13109" y="10000"/>
                </a:lnTo>
                <a:lnTo>
                  <a:pt x="21403" y="4750"/>
                </a:lnTo>
                <a:cubicBezTo>
                  <a:pt x="19379" y="4336"/>
                  <a:pt x="17812" y="3715"/>
                  <a:pt x="16701" y="2899"/>
                </a:cubicBezTo>
                <a:cubicBezTo>
                  <a:pt x="15609" y="2107"/>
                  <a:pt x="14935" y="1145"/>
                  <a:pt x="14657" y="0"/>
                </a:cubicBezTo>
                <a:close/>
              </a:path>
            </a:pathLst>
          </a:custGeom>
          <a:solidFill>
            <a:srgbClr val="545456"/>
          </a:solidFill>
          <a:ln w="9525">
            <a:noFill/>
            <a:miter lim="800000"/>
            <a:headEnd/>
            <a:tailEnd/>
          </a:ln>
        </p:spPr>
        <p:txBody>
          <a:bodyPr/>
          <a:lstStyle/>
          <a:p>
            <a:endParaRPr lang="zh-CN" altLang="en-US"/>
          </a:p>
        </p:txBody>
      </p:sp>
      <p:sp>
        <p:nvSpPr>
          <p:cNvPr id="7176" name="Oval 11"/>
          <p:cNvSpPr>
            <a:spLocks noChangeArrowheads="1"/>
          </p:cNvSpPr>
          <p:nvPr/>
        </p:nvSpPr>
        <p:spPr bwMode="auto">
          <a:xfrm>
            <a:off x="1704975" y="4540250"/>
            <a:ext cx="1389063" cy="1390650"/>
          </a:xfrm>
          <a:prstGeom prst="ellipse">
            <a:avLst/>
          </a:prstGeom>
          <a:solidFill>
            <a:srgbClr val="E7D1A7"/>
          </a:solidFill>
          <a:ln w="9525">
            <a:noFill/>
            <a:round/>
            <a:headEnd/>
            <a:tailEnd/>
          </a:ln>
        </p:spPr>
        <p:txBody>
          <a:bodyPr/>
          <a:lstStyle/>
          <a:p>
            <a:pPr eaLnBrk="1" hangingPunct="1">
              <a:buFont typeface="Arial" pitchFamily="34" charset="0"/>
              <a:buNone/>
            </a:pPr>
            <a:endParaRPr lang="zh-CN" altLang="zh-CN">
              <a:solidFill>
                <a:srgbClr val="000000"/>
              </a:solidFill>
              <a:ea typeface="微软雅黑" pitchFamily="34" charset="-122"/>
              <a:sym typeface="Calibri" pitchFamily="34" charset="0"/>
            </a:endParaRPr>
          </a:p>
        </p:txBody>
      </p:sp>
      <p:sp>
        <p:nvSpPr>
          <p:cNvPr id="7177" name="Freeform 12"/>
          <p:cNvSpPr>
            <a:spLocks noChangeArrowheads="1"/>
          </p:cNvSpPr>
          <p:nvPr/>
        </p:nvSpPr>
        <p:spPr bwMode="auto">
          <a:xfrm>
            <a:off x="2281238" y="4083050"/>
            <a:ext cx="490537" cy="1100138"/>
          </a:xfrm>
          <a:custGeom>
            <a:avLst/>
            <a:gdLst>
              <a:gd name="T0" fmla="*/ 2147483646 w 270"/>
              <a:gd name="T1" fmla="*/ 2147483646 h 606"/>
              <a:gd name="T2" fmla="*/ 2147483646 w 270"/>
              <a:gd name="T3" fmla="*/ 2147483646 h 606"/>
              <a:gd name="T4" fmla="*/ 2147483646 w 270"/>
              <a:gd name="T5" fmla="*/ 2147483646 h 606"/>
              <a:gd name="T6" fmla="*/ 0 w 270"/>
              <a:gd name="T7" fmla="*/ 2147483646 h 606"/>
              <a:gd name="T8" fmla="*/ 2147483646 w 270"/>
              <a:gd name="T9" fmla="*/ 2147483646 h 606"/>
              <a:gd name="T10" fmla="*/ 2147483646 w 270"/>
              <a:gd name="T11" fmla="*/ 2147483646 h 606"/>
              <a:gd name="T12" fmla="*/ 2147483646 w 270"/>
              <a:gd name="T13" fmla="*/ 2147483646 h 606"/>
              <a:gd name="T14" fmla="*/ 2147483646 w 270"/>
              <a:gd name="T15" fmla="*/ 2147483646 h 606"/>
              <a:gd name="T16" fmla="*/ 2147483646 w 270"/>
              <a:gd name="T17" fmla="*/ 2147483646 h 606"/>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270"/>
              <a:gd name="T28" fmla="*/ 0 h 606"/>
              <a:gd name="T29" fmla="*/ 270 w 270"/>
              <a:gd name="T30" fmla="*/ 606 h 606"/>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270" h="606">
                <a:moveTo>
                  <a:pt x="216" y="24"/>
                </a:moveTo>
                <a:cubicBezTo>
                  <a:pt x="191" y="0"/>
                  <a:pt x="152" y="1"/>
                  <a:pt x="128" y="25"/>
                </a:cubicBezTo>
                <a:cubicBezTo>
                  <a:pt x="13" y="143"/>
                  <a:pt x="13" y="143"/>
                  <a:pt x="13" y="143"/>
                </a:cubicBezTo>
                <a:cubicBezTo>
                  <a:pt x="0" y="435"/>
                  <a:pt x="0" y="435"/>
                  <a:pt x="0" y="435"/>
                </a:cubicBezTo>
                <a:cubicBezTo>
                  <a:pt x="0" y="437"/>
                  <a:pt x="41" y="471"/>
                  <a:pt x="42" y="472"/>
                </a:cubicBezTo>
                <a:cubicBezTo>
                  <a:pt x="173" y="606"/>
                  <a:pt x="173" y="606"/>
                  <a:pt x="173" y="606"/>
                </a:cubicBezTo>
                <a:cubicBezTo>
                  <a:pt x="192" y="465"/>
                  <a:pt x="151" y="414"/>
                  <a:pt x="120" y="395"/>
                </a:cubicBezTo>
                <a:cubicBezTo>
                  <a:pt x="202" y="258"/>
                  <a:pt x="202" y="258"/>
                  <a:pt x="202" y="258"/>
                </a:cubicBezTo>
                <a:cubicBezTo>
                  <a:pt x="270" y="189"/>
                  <a:pt x="268" y="76"/>
                  <a:pt x="216" y="24"/>
                </a:cubicBezTo>
                <a:close/>
              </a:path>
            </a:pathLst>
          </a:custGeom>
          <a:solidFill>
            <a:srgbClr val="D5B275"/>
          </a:solidFill>
          <a:ln w="9525">
            <a:noFill/>
            <a:miter lim="800000"/>
            <a:headEnd/>
            <a:tailEnd/>
          </a:ln>
        </p:spPr>
        <p:txBody>
          <a:bodyPr/>
          <a:lstStyle/>
          <a:p>
            <a:endParaRPr lang="zh-CN" altLang="en-US"/>
          </a:p>
        </p:txBody>
      </p:sp>
      <p:sp>
        <p:nvSpPr>
          <p:cNvPr id="7178" name="Freeform 19"/>
          <p:cNvSpPr>
            <a:spLocks noChangeArrowheads="1"/>
          </p:cNvSpPr>
          <p:nvPr/>
        </p:nvSpPr>
        <p:spPr bwMode="auto">
          <a:xfrm>
            <a:off x="1978025" y="4756150"/>
            <a:ext cx="760413" cy="782638"/>
          </a:xfrm>
          <a:custGeom>
            <a:avLst/>
            <a:gdLst>
              <a:gd name="T0" fmla="*/ 2147483646 w 419"/>
              <a:gd name="T1" fmla="*/ 2147483646 h 432"/>
              <a:gd name="T2" fmla="*/ 2147483646 w 419"/>
              <a:gd name="T3" fmla="*/ 2147483646 h 432"/>
              <a:gd name="T4" fmla="*/ 2147483646 w 419"/>
              <a:gd name="T5" fmla="*/ 2147483646 h 432"/>
              <a:gd name="T6" fmla="*/ 2147483646 w 419"/>
              <a:gd name="T7" fmla="*/ 2147483646 h 432"/>
              <a:gd name="T8" fmla="*/ 2147483646 w 419"/>
              <a:gd name="T9" fmla="*/ 2147483646 h 432"/>
              <a:gd name="T10" fmla="*/ 0 60000 65536"/>
              <a:gd name="T11" fmla="*/ 0 60000 65536"/>
              <a:gd name="T12" fmla="*/ 0 60000 65536"/>
              <a:gd name="T13" fmla="*/ 0 60000 65536"/>
              <a:gd name="T14" fmla="*/ 0 60000 65536"/>
              <a:gd name="T15" fmla="*/ 0 w 419"/>
              <a:gd name="T16" fmla="*/ 0 h 432"/>
              <a:gd name="T17" fmla="*/ 419 w 419"/>
              <a:gd name="T18" fmla="*/ 432 h 432"/>
            </a:gdLst>
            <a:ahLst/>
            <a:cxnLst>
              <a:cxn ang="T10">
                <a:pos x="T0" y="T1"/>
              </a:cxn>
              <a:cxn ang="T11">
                <a:pos x="T2" y="T3"/>
              </a:cxn>
              <a:cxn ang="T12">
                <a:pos x="T4" y="T5"/>
              </a:cxn>
              <a:cxn ang="T13">
                <a:pos x="T6" y="T7"/>
              </a:cxn>
              <a:cxn ang="T14">
                <a:pos x="T8" y="T9"/>
              </a:cxn>
            </a:cxnLst>
            <a:rect l="T15" t="T16" r="T17" b="T18"/>
            <a:pathLst>
              <a:path w="419" h="432">
                <a:moveTo>
                  <a:pt x="132" y="30"/>
                </a:moveTo>
                <a:cubicBezTo>
                  <a:pt x="40" y="60"/>
                  <a:pt x="0" y="168"/>
                  <a:pt x="43" y="271"/>
                </a:cubicBezTo>
                <a:cubicBezTo>
                  <a:pt x="85" y="373"/>
                  <a:pt x="195" y="432"/>
                  <a:pt x="287" y="402"/>
                </a:cubicBezTo>
                <a:cubicBezTo>
                  <a:pt x="379" y="372"/>
                  <a:pt x="419" y="264"/>
                  <a:pt x="376" y="161"/>
                </a:cubicBezTo>
                <a:cubicBezTo>
                  <a:pt x="333" y="59"/>
                  <a:pt x="224" y="0"/>
                  <a:pt x="132" y="30"/>
                </a:cubicBezTo>
                <a:close/>
              </a:path>
            </a:pathLst>
          </a:custGeom>
          <a:solidFill>
            <a:srgbClr val="D5B275"/>
          </a:solidFill>
          <a:ln w="9525">
            <a:noFill/>
            <a:miter lim="800000"/>
            <a:headEnd/>
            <a:tailEnd/>
          </a:ln>
        </p:spPr>
        <p:txBody>
          <a:bodyPr/>
          <a:lstStyle/>
          <a:p>
            <a:endParaRPr lang="zh-CN" altLang="en-US"/>
          </a:p>
        </p:txBody>
      </p:sp>
      <p:sp>
        <p:nvSpPr>
          <p:cNvPr id="7179" name="Freeform 13"/>
          <p:cNvSpPr>
            <a:spLocks noChangeArrowheads="1"/>
          </p:cNvSpPr>
          <p:nvPr/>
        </p:nvSpPr>
        <p:spPr bwMode="auto">
          <a:xfrm>
            <a:off x="2628900" y="3484563"/>
            <a:ext cx="3354388" cy="2263775"/>
          </a:xfrm>
          <a:custGeom>
            <a:avLst/>
            <a:gdLst>
              <a:gd name="T0" fmla="*/ 2147483646 w 1849"/>
              <a:gd name="T1" fmla="*/ 2147483646 h 1248"/>
              <a:gd name="T2" fmla="*/ 2147483646 w 1849"/>
              <a:gd name="T3" fmla="*/ 2147483646 h 1248"/>
              <a:gd name="T4" fmla="*/ 2147483646 w 1849"/>
              <a:gd name="T5" fmla="*/ 0 h 1248"/>
              <a:gd name="T6" fmla="*/ 2147483646 w 1849"/>
              <a:gd name="T7" fmla="*/ 0 h 1248"/>
              <a:gd name="T8" fmla="*/ 0 w 1849"/>
              <a:gd name="T9" fmla="*/ 2147483646 h 1248"/>
              <a:gd name="T10" fmla="*/ 0 w 1849"/>
              <a:gd name="T11" fmla="*/ 2147483646 h 1248"/>
              <a:gd name="T12" fmla="*/ 2147483646 w 1849"/>
              <a:gd name="T13" fmla="*/ 2147483646 h 1248"/>
              <a:gd name="T14" fmla="*/ 2147483646 w 1849"/>
              <a:gd name="T15" fmla="*/ 2147483646 h 1248"/>
              <a:gd name="T16" fmla="*/ 2147483646 w 1849"/>
              <a:gd name="T17" fmla="*/ 2147483646 h 1248"/>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849"/>
              <a:gd name="T28" fmla="*/ 0 h 1248"/>
              <a:gd name="T29" fmla="*/ 1849 w 1849"/>
              <a:gd name="T30" fmla="*/ 1248 h 1248"/>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849" h="1248">
                <a:moveTo>
                  <a:pt x="1849" y="1074"/>
                </a:moveTo>
                <a:cubicBezTo>
                  <a:pt x="1849" y="174"/>
                  <a:pt x="1849" y="174"/>
                  <a:pt x="1849" y="174"/>
                </a:cubicBezTo>
                <a:cubicBezTo>
                  <a:pt x="1849" y="78"/>
                  <a:pt x="1771" y="0"/>
                  <a:pt x="1675" y="0"/>
                </a:cubicBezTo>
                <a:cubicBezTo>
                  <a:pt x="174" y="0"/>
                  <a:pt x="174" y="0"/>
                  <a:pt x="174" y="0"/>
                </a:cubicBezTo>
                <a:cubicBezTo>
                  <a:pt x="79" y="0"/>
                  <a:pt x="0" y="78"/>
                  <a:pt x="0" y="174"/>
                </a:cubicBezTo>
                <a:cubicBezTo>
                  <a:pt x="0" y="1074"/>
                  <a:pt x="0" y="1074"/>
                  <a:pt x="0" y="1074"/>
                </a:cubicBezTo>
                <a:cubicBezTo>
                  <a:pt x="0" y="1170"/>
                  <a:pt x="79" y="1248"/>
                  <a:pt x="174" y="1248"/>
                </a:cubicBezTo>
                <a:cubicBezTo>
                  <a:pt x="1675" y="1248"/>
                  <a:pt x="1675" y="1248"/>
                  <a:pt x="1675" y="1248"/>
                </a:cubicBezTo>
                <a:cubicBezTo>
                  <a:pt x="1771" y="1248"/>
                  <a:pt x="1849" y="1170"/>
                  <a:pt x="1849" y="1074"/>
                </a:cubicBezTo>
                <a:close/>
              </a:path>
            </a:pathLst>
          </a:custGeom>
          <a:solidFill>
            <a:srgbClr val="000600"/>
          </a:solidFill>
          <a:ln w="9525">
            <a:noFill/>
            <a:miter lim="800000"/>
            <a:headEnd/>
            <a:tailEnd/>
          </a:ln>
        </p:spPr>
        <p:txBody>
          <a:bodyPr/>
          <a:lstStyle/>
          <a:p>
            <a:endParaRPr lang="zh-CN" altLang="en-US"/>
          </a:p>
        </p:txBody>
      </p:sp>
      <p:sp>
        <p:nvSpPr>
          <p:cNvPr id="7180" name="Freeform 14"/>
          <p:cNvSpPr>
            <a:spLocks noChangeArrowheads="1"/>
          </p:cNvSpPr>
          <p:nvPr/>
        </p:nvSpPr>
        <p:spPr bwMode="auto">
          <a:xfrm>
            <a:off x="3213100" y="3484563"/>
            <a:ext cx="2770188" cy="1538287"/>
          </a:xfrm>
          <a:custGeom>
            <a:avLst/>
            <a:gdLst>
              <a:gd name="T0" fmla="*/ 2147483646 w 1527"/>
              <a:gd name="T1" fmla="*/ 2147483646 h 848"/>
              <a:gd name="T2" fmla="*/ 0 w 1527"/>
              <a:gd name="T3" fmla="*/ 0 h 848"/>
              <a:gd name="T4" fmla="*/ 2147483646 w 1527"/>
              <a:gd name="T5" fmla="*/ 0 h 848"/>
              <a:gd name="T6" fmla="*/ 2147483646 w 1527"/>
              <a:gd name="T7" fmla="*/ 2147483646 h 848"/>
              <a:gd name="T8" fmla="*/ 2147483646 w 1527"/>
              <a:gd name="T9" fmla="*/ 2147483646 h 848"/>
              <a:gd name="T10" fmla="*/ 0 60000 65536"/>
              <a:gd name="T11" fmla="*/ 0 60000 65536"/>
              <a:gd name="T12" fmla="*/ 0 60000 65536"/>
              <a:gd name="T13" fmla="*/ 0 60000 65536"/>
              <a:gd name="T14" fmla="*/ 0 60000 65536"/>
              <a:gd name="T15" fmla="*/ 0 w 1527"/>
              <a:gd name="T16" fmla="*/ 0 h 848"/>
              <a:gd name="T17" fmla="*/ 1527 w 1527"/>
              <a:gd name="T18" fmla="*/ 848 h 848"/>
            </a:gdLst>
            <a:ahLst/>
            <a:cxnLst>
              <a:cxn ang="T10">
                <a:pos x="T0" y="T1"/>
              </a:cxn>
              <a:cxn ang="T11">
                <a:pos x="T2" y="T3"/>
              </a:cxn>
              <a:cxn ang="T12">
                <a:pos x="T4" y="T5"/>
              </a:cxn>
              <a:cxn ang="T13">
                <a:pos x="T6" y="T7"/>
              </a:cxn>
              <a:cxn ang="T14">
                <a:pos x="T8" y="T9"/>
              </a:cxn>
            </a:cxnLst>
            <a:rect l="T15" t="T16" r="T17" b="T18"/>
            <a:pathLst>
              <a:path w="1527" h="848">
                <a:moveTo>
                  <a:pt x="1527" y="848"/>
                </a:moveTo>
                <a:cubicBezTo>
                  <a:pt x="0" y="0"/>
                  <a:pt x="0" y="0"/>
                  <a:pt x="0" y="0"/>
                </a:cubicBezTo>
                <a:cubicBezTo>
                  <a:pt x="1352" y="0"/>
                  <a:pt x="1352" y="0"/>
                  <a:pt x="1352" y="0"/>
                </a:cubicBezTo>
                <a:cubicBezTo>
                  <a:pt x="1448" y="0"/>
                  <a:pt x="1527" y="78"/>
                  <a:pt x="1527" y="174"/>
                </a:cubicBezTo>
                <a:lnTo>
                  <a:pt x="1527" y="848"/>
                </a:lnTo>
                <a:close/>
              </a:path>
            </a:pathLst>
          </a:custGeom>
          <a:solidFill>
            <a:srgbClr val="5E5D5D"/>
          </a:solidFill>
          <a:ln w="9525">
            <a:noFill/>
            <a:miter lim="800000"/>
            <a:headEnd/>
            <a:tailEnd/>
          </a:ln>
        </p:spPr>
        <p:txBody>
          <a:bodyPr/>
          <a:lstStyle/>
          <a:p>
            <a:endParaRPr lang="zh-CN" altLang="en-US"/>
          </a:p>
        </p:txBody>
      </p:sp>
      <p:sp>
        <p:nvSpPr>
          <p:cNvPr id="7181" name="Freeform 15"/>
          <p:cNvSpPr>
            <a:spLocks noChangeArrowheads="1"/>
          </p:cNvSpPr>
          <p:nvPr/>
        </p:nvSpPr>
        <p:spPr bwMode="auto">
          <a:xfrm>
            <a:off x="3152775" y="3497263"/>
            <a:ext cx="2447925" cy="2076450"/>
          </a:xfrm>
          <a:custGeom>
            <a:avLst/>
            <a:gdLst>
              <a:gd name="T0" fmla="*/ 2147483646 w 918"/>
              <a:gd name="T1" fmla="*/ 0 h 779"/>
              <a:gd name="T2" fmla="*/ 2147483646 w 918"/>
              <a:gd name="T3" fmla="*/ 2147483646 h 779"/>
              <a:gd name="T4" fmla="*/ 2147483646 w 918"/>
              <a:gd name="T5" fmla="*/ 2147483646 h 779"/>
              <a:gd name="T6" fmla="*/ 2147483646 w 918"/>
              <a:gd name="T7" fmla="*/ 2147483646 h 779"/>
              <a:gd name="T8" fmla="*/ 0 w 918"/>
              <a:gd name="T9" fmla="*/ 2147483646 h 779"/>
              <a:gd name="T10" fmla="*/ 0 w 918"/>
              <a:gd name="T11" fmla="*/ 2147483646 h 779"/>
              <a:gd name="T12" fmla="*/ 2147483646 w 918"/>
              <a:gd name="T13" fmla="*/ 2147483646 h 779"/>
              <a:gd name="T14" fmla="*/ 2147483646 w 918"/>
              <a:gd name="T15" fmla="*/ 2147483646 h 779"/>
              <a:gd name="T16" fmla="*/ 2147483646 w 918"/>
              <a:gd name="T17" fmla="*/ 0 h 779"/>
              <a:gd name="T18" fmla="*/ 2147483646 w 918"/>
              <a:gd name="T19" fmla="*/ 0 h 779"/>
              <a:gd name="T20" fmla="*/ 0 60000 65536"/>
              <a:gd name="T21" fmla="*/ 0 60000 65536"/>
              <a:gd name="T22" fmla="*/ 0 60000 65536"/>
              <a:gd name="T23" fmla="*/ 0 60000 65536"/>
              <a:gd name="T24" fmla="*/ 0 60000 65536"/>
              <a:gd name="T25" fmla="*/ 0 60000 65536"/>
              <a:gd name="T26" fmla="*/ 0 60000 65536"/>
              <a:gd name="T27" fmla="*/ 0 60000 65536"/>
              <a:gd name="T28" fmla="*/ 0 60000 65536"/>
              <a:gd name="T29" fmla="*/ 0 60000 65536"/>
              <a:gd name="T30" fmla="*/ 0 w 918"/>
              <a:gd name="T31" fmla="*/ 0 h 779"/>
              <a:gd name="T32" fmla="*/ 918 w 918"/>
              <a:gd name="T33" fmla="*/ 779 h 779"/>
            </a:gdLst>
            <a:ahLst/>
            <a:cxnLst>
              <a:cxn ang="T20">
                <a:pos x="T0" y="T1"/>
              </a:cxn>
              <a:cxn ang="T21">
                <a:pos x="T2" y="T3"/>
              </a:cxn>
              <a:cxn ang="T22">
                <a:pos x="T4" y="T5"/>
              </a:cxn>
              <a:cxn ang="T23">
                <a:pos x="T6" y="T7"/>
              </a:cxn>
              <a:cxn ang="T24">
                <a:pos x="T8" y="T9"/>
              </a:cxn>
              <a:cxn ang="T25">
                <a:pos x="T10" y="T11"/>
              </a:cxn>
              <a:cxn ang="T26">
                <a:pos x="T12" y="T13"/>
              </a:cxn>
              <a:cxn ang="T27">
                <a:pos x="T14" y="T15"/>
              </a:cxn>
              <a:cxn ang="T28">
                <a:pos x="T16" y="T17"/>
              </a:cxn>
              <a:cxn ang="T29">
                <a:pos x="T18" y="T19"/>
              </a:cxn>
            </a:cxnLst>
            <a:rect l="T30" t="T31" r="T32" b="T33"/>
            <a:pathLst>
              <a:path w="918" h="779">
                <a:moveTo>
                  <a:pt x="918" y="0"/>
                </a:moveTo>
                <a:lnTo>
                  <a:pt x="712" y="347"/>
                </a:lnTo>
                <a:lnTo>
                  <a:pt x="399" y="389"/>
                </a:lnTo>
                <a:lnTo>
                  <a:pt x="193" y="779"/>
                </a:lnTo>
                <a:lnTo>
                  <a:pt x="0" y="779"/>
                </a:lnTo>
                <a:lnTo>
                  <a:pt x="0" y="725"/>
                </a:lnTo>
                <a:lnTo>
                  <a:pt x="288" y="303"/>
                </a:lnTo>
                <a:lnTo>
                  <a:pt x="638" y="264"/>
                </a:lnTo>
                <a:lnTo>
                  <a:pt x="813" y="0"/>
                </a:lnTo>
                <a:lnTo>
                  <a:pt x="918" y="0"/>
                </a:lnTo>
                <a:close/>
              </a:path>
            </a:pathLst>
          </a:custGeom>
          <a:solidFill>
            <a:srgbClr val="000600"/>
          </a:solidFill>
          <a:ln w="9525">
            <a:noFill/>
            <a:miter lim="800000"/>
            <a:headEnd/>
            <a:tailEnd/>
          </a:ln>
        </p:spPr>
        <p:txBody>
          <a:bodyPr/>
          <a:lstStyle/>
          <a:p>
            <a:endParaRPr lang="zh-CN" altLang="en-US"/>
          </a:p>
        </p:txBody>
      </p:sp>
      <p:sp>
        <p:nvSpPr>
          <p:cNvPr id="7182" name="Freeform 16"/>
          <p:cNvSpPr>
            <a:spLocks noChangeArrowheads="1"/>
          </p:cNvSpPr>
          <p:nvPr/>
        </p:nvSpPr>
        <p:spPr bwMode="auto">
          <a:xfrm>
            <a:off x="3182938" y="3659188"/>
            <a:ext cx="2600325" cy="1914525"/>
          </a:xfrm>
          <a:custGeom>
            <a:avLst/>
            <a:gdLst>
              <a:gd name="T0" fmla="*/ 2147483646 w 1432"/>
              <a:gd name="T1" fmla="*/ 2147483646 h 1042"/>
              <a:gd name="T2" fmla="*/ 2147483646 w 1432"/>
              <a:gd name="T3" fmla="*/ 2147483646 h 1042"/>
              <a:gd name="T4" fmla="*/ 2147483646 w 1432"/>
              <a:gd name="T5" fmla="*/ 0 h 1042"/>
              <a:gd name="T6" fmla="*/ 2147483646 w 1432"/>
              <a:gd name="T7" fmla="*/ 0 h 1042"/>
              <a:gd name="T8" fmla="*/ 0 w 1432"/>
              <a:gd name="T9" fmla="*/ 2147483646 h 1042"/>
              <a:gd name="T10" fmla="*/ 0 w 1432"/>
              <a:gd name="T11" fmla="*/ 2147483646 h 1042"/>
              <a:gd name="T12" fmla="*/ 2147483646 w 1432"/>
              <a:gd name="T13" fmla="*/ 2147483646 h 1042"/>
              <a:gd name="T14" fmla="*/ 2147483646 w 1432"/>
              <a:gd name="T15" fmla="*/ 2147483646 h 1042"/>
              <a:gd name="T16" fmla="*/ 2147483646 w 1432"/>
              <a:gd name="T17" fmla="*/ 2147483646 h 104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32"/>
              <a:gd name="T28" fmla="*/ 0 h 1042"/>
              <a:gd name="T29" fmla="*/ 1432 w 1432"/>
              <a:gd name="T30" fmla="*/ 1042 h 104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32" h="1042">
                <a:moveTo>
                  <a:pt x="1432" y="1038"/>
                </a:moveTo>
                <a:cubicBezTo>
                  <a:pt x="1432" y="4"/>
                  <a:pt x="1432" y="4"/>
                  <a:pt x="1432" y="4"/>
                </a:cubicBezTo>
                <a:cubicBezTo>
                  <a:pt x="1432" y="2"/>
                  <a:pt x="1431" y="0"/>
                  <a:pt x="1429" y="0"/>
                </a:cubicBezTo>
                <a:cubicBezTo>
                  <a:pt x="4" y="0"/>
                  <a:pt x="4" y="0"/>
                  <a:pt x="4" y="0"/>
                </a:cubicBezTo>
                <a:cubicBezTo>
                  <a:pt x="2" y="0"/>
                  <a:pt x="0" y="2"/>
                  <a:pt x="0" y="4"/>
                </a:cubicBezTo>
                <a:cubicBezTo>
                  <a:pt x="0" y="1038"/>
                  <a:pt x="0" y="1038"/>
                  <a:pt x="0" y="1038"/>
                </a:cubicBezTo>
                <a:cubicBezTo>
                  <a:pt x="0" y="1040"/>
                  <a:pt x="2" y="1042"/>
                  <a:pt x="4" y="1042"/>
                </a:cubicBezTo>
                <a:cubicBezTo>
                  <a:pt x="1429" y="1042"/>
                  <a:pt x="1429" y="1042"/>
                  <a:pt x="1429" y="1042"/>
                </a:cubicBezTo>
                <a:cubicBezTo>
                  <a:pt x="1431" y="1042"/>
                  <a:pt x="1432" y="1040"/>
                  <a:pt x="1432" y="1038"/>
                </a:cubicBezTo>
                <a:close/>
              </a:path>
            </a:pathLst>
          </a:custGeom>
          <a:solidFill>
            <a:srgbClr val="FFFFFF"/>
          </a:solidFill>
          <a:ln w="9525">
            <a:noFill/>
            <a:miter lim="800000"/>
            <a:headEnd/>
            <a:tailEnd/>
          </a:ln>
        </p:spPr>
        <p:txBody>
          <a:bodyPr/>
          <a:lstStyle/>
          <a:p>
            <a:endParaRPr lang="zh-CN" altLang="en-US"/>
          </a:p>
        </p:txBody>
      </p:sp>
      <p:sp>
        <p:nvSpPr>
          <p:cNvPr id="7183" name="Oval 18"/>
          <p:cNvSpPr>
            <a:spLocks noChangeArrowheads="1"/>
          </p:cNvSpPr>
          <p:nvPr/>
        </p:nvSpPr>
        <p:spPr bwMode="auto">
          <a:xfrm>
            <a:off x="2768600" y="4533900"/>
            <a:ext cx="161925" cy="165100"/>
          </a:xfrm>
          <a:prstGeom prst="ellipse">
            <a:avLst/>
          </a:prstGeom>
          <a:solidFill>
            <a:srgbClr val="5E5D5D"/>
          </a:solidFill>
          <a:ln w="9525">
            <a:noFill/>
            <a:round/>
            <a:headEnd/>
            <a:tailEnd/>
          </a:ln>
        </p:spPr>
        <p:txBody>
          <a:bodyPr/>
          <a:lstStyle/>
          <a:p>
            <a:pPr eaLnBrk="1" hangingPunct="1">
              <a:buFont typeface="Arial" pitchFamily="34" charset="0"/>
              <a:buNone/>
            </a:pPr>
            <a:endParaRPr lang="zh-CN" altLang="zh-CN">
              <a:solidFill>
                <a:srgbClr val="000000"/>
              </a:solidFill>
              <a:ea typeface="微软雅黑" pitchFamily="34" charset="-122"/>
              <a:sym typeface="Calibri" pitchFamily="34" charset="0"/>
            </a:endParaRPr>
          </a:p>
        </p:txBody>
      </p:sp>
      <p:sp>
        <p:nvSpPr>
          <p:cNvPr id="7184" name="Freeform 66"/>
          <p:cNvSpPr>
            <a:spLocks noChangeArrowheads="1"/>
          </p:cNvSpPr>
          <p:nvPr/>
        </p:nvSpPr>
        <p:spPr bwMode="auto">
          <a:xfrm>
            <a:off x="1873250" y="4060825"/>
            <a:ext cx="912813" cy="993775"/>
          </a:xfrm>
          <a:custGeom>
            <a:avLst/>
            <a:gdLst>
              <a:gd name="T0" fmla="*/ 2147483646 w 503"/>
              <a:gd name="T1" fmla="*/ 2147483646 h 548"/>
              <a:gd name="T2" fmla="*/ 2147483646 w 503"/>
              <a:gd name="T3" fmla="*/ 2147483646 h 548"/>
              <a:gd name="T4" fmla="*/ 2147483646 w 503"/>
              <a:gd name="T5" fmla="*/ 2147483646 h 548"/>
              <a:gd name="T6" fmla="*/ 2147483646 w 503"/>
              <a:gd name="T7" fmla="*/ 2147483646 h 548"/>
              <a:gd name="T8" fmla="*/ 2147483646 w 503"/>
              <a:gd name="T9" fmla="*/ 2147483646 h 548"/>
              <a:gd name="T10" fmla="*/ 2147483646 w 503"/>
              <a:gd name="T11" fmla="*/ 2147483646 h 548"/>
              <a:gd name="T12" fmla="*/ 2147483646 w 503"/>
              <a:gd name="T13" fmla="*/ 2147483646 h 548"/>
              <a:gd name="T14" fmla="*/ 2147483646 w 503"/>
              <a:gd name="T15" fmla="*/ 2147483646 h 548"/>
              <a:gd name="T16" fmla="*/ 0 60000 65536"/>
              <a:gd name="T17" fmla="*/ 0 60000 65536"/>
              <a:gd name="T18" fmla="*/ 0 60000 65536"/>
              <a:gd name="T19" fmla="*/ 0 60000 65536"/>
              <a:gd name="T20" fmla="*/ 0 60000 65536"/>
              <a:gd name="T21" fmla="*/ 0 60000 65536"/>
              <a:gd name="T22" fmla="*/ 0 60000 65536"/>
              <a:gd name="T23" fmla="*/ 0 60000 65536"/>
              <a:gd name="T24" fmla="*/ 0 w 503"/>
              <a:gd name="T25" fmla="*/ 0 h 548"/>
              <a:gd name="T26" fmla="*/ 503 w 503"/>
              <a:gd name="T27" fmla="*/ 548 h 548"/>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503" h="548">
                <a:moveTo>
                  <a:pt x="449" y="24"/>
                </a:moveTo>
                <a:cubicBezTo>
                  <a:pt x="425" y="0"/>
                  <a:pt x="385" y="0"/>
                  <a:pt x="361" y="25"/>
                </a:cubicBezTo>
                <a:cubicBezTo>
                  <a:pt x="69" y="324"/>
                  <a:pt x="69" y="324"/>
                  <a:pt x="69" y="324"/>
                </a:cubicBezTo>
                <a:cubicBezTo>
                  <a:pt x="28" y="367"/>
                  <a:pt x="0" y="464"/>
                  <a:pt x="43" y="506"/>
                </a:cubicBezTo>
                <a:cubicBezTo>
                  <a:pt x="43" y="506"/>
                  <a:pt x="43" y="506"/>
                  <a:pt x="43" y="506"/>
                </a:cubicBezTo>
                <a:cubicBezTo>
                  <a:pt x="85" y="548"/>
                  <a:pt x="154" y="547"/>
                  <a:pt x="196" y="505"/>
                </a:cubicBezTo>
                <a:cubicBezTo>
                  <a:pt x="436" y="258"/>
                  <a:pt x="436" y="258"/>
                  <a:pt x="436" y="258"/>
                </a:cubicBezTo>
                <a:cubicBezTo>
                  <a:pt x="503" y="189"/>
                  <a:pt x="502" y="75"/>
                  <a:pt x="449" y="24"/>
                </a:cubicBezTo>
                <a:close/>
              </a:path>
            </a:pathLst>
          </a:custGeom>
          <a:solidFill>
            <a:srgbClr val="E7D1A7"/>
          </a:solidFill>
          <a:ln w="9525">
            <a:noFill/>
            <a:miter lim="800000"/>
            <a:headEnd/>
            <a:tailEnd/>
          </a:ln>
        </p:spPr>
        <p:txBody>
          <a:bodyPr/>
          <a:lstStyle/>
          <a:p>
            <a:endParaRPr lang="zh-CN" altLang="en-US"/>
          </a:p>
        </p:txBody>
      </p:sp>
      <p:sp>
        <p:nvSpPr>
          <p:cNvPr id="7185" name="Freeform 67"/>
          <p:cNvSpPr>
            <a:spLocks noChangeArrowheads="1"/>
          </p:cNvSpPr>
          <p:nvPr/>
        </p:nvSpPr>
        <p:spPr bwMode="auto">
          <a:xfrm>
            <a:off x="1863725" y="4697413"/>
            <a:ext cx="773113" cy="855662"/>
          </a:xfrm>
          <a:custGeom>
            <a:avLst/>
            <a:gdLst>
              <a:gd name="T0" fmla="*/ 2147483646 w 426"/>
              <a:gd name="T1" fmla="*/ 2147483646 h 472"/>
              <a:gd name="T2" fmla="*/ 2147483646 w 426"/>
              <a:gd name="T3" fmla="*/ 2147483646 h 472"/>
              <a:gd name="T4" fmla="*/ 2147483646 w 426"/>
              <a:gd name="T5" fmla="*/ 2147483646 h 472"/>
              <a:gd name="T6" fmla="*/ 2147483646 w 426"/>
              <a:gd name="T7" fmla="*/ 2147483646 h 472"/>
              <a:gd name="T8" fmla="*/ 2147483646 w 426"/>
              <a:gd name="T9" fmla="*/ 2147483646 h 472"/>
              <a:gd name="T10" fmla="*/ 0 60000 65536"/>
              <a:gd name="T11" fmla="*/ 0 60000 65536"/>
              <a:gd name="T12" fmla="*/ 0 60000 65536"/>
              <a:gd name="T13" fmla="*/ 0 60000 65536"/>
              <a:gd name="T14" fmla="*/ 0 60000 65536"/>
              <a:gd name="T15" fmla="*/ 0 w 426"/>
              <a:gd name="T16" fmla="*/ 0 h 472"/>
              <a:gd name="T17" fmla="*/ 426 w 426"/>
              <a:gd name="T18" fmla="*/ 472 h 472"/>
            </a:gdLst>
            <a:ahLst/>
            <a:cxnLst>
              <a:cxn ang="T10">
                <a:pos x="T0" y="T1"/>
              </a:cxn>
              <a:cxn ang="T11">
                <a:pos x="T2" y="T3"/>
              </a:cxn>
              <a:cxn ang="T12">
                <a:pos x="T4" y="T5"/>
              </a:cxn>
              <a:cxn ang="T13">
                <a:pos x="T6" y="T7"/>
              </a:cxn>
              <a:cxn ang="T14">
                <a:pos x="T8" y="T9"/>
              </a:cxn>
            </a:cxnLst>
            <a:rect l="T15" t="T16" r="T17" b="T18"/>
            <a:pathLst>
              <a:path w="426" h="472">
                <a:moveTo>
                  <a:pt x="122" y="33"/>
                </a:moveTo>
                <a:cubicBezTo>
                  <a:pt x="32" y="66"/>
                  <a:pt x="0" y="183"/>
                  <a:pt x="50" y="295"/>
                </a:cubicBezTo>
                <a:cubicBezTo>
                  <a:pt x="100" y="407"/>
                  <a:pt x="213" y="472"/>
                  <a:pt x="303" y="439"/>
                </a:cubicBezTo>
                <a:cubicBezTo>
                  <a:pt x="393" y="406"/>
                  <a:pt x="426" y="288"/>
                  <a:pt x="376" y="176"/>
                </a:cubicBezTo>
                <a:cubicBezTo>
                  <a:pt x="326" y="64"/>
                  <a:pt x="212" y="0"/>
                  <a:pt x="122" y="33"/>
                </a:cubicBezTo>
                <a:close/>
              </a:path>
            </a:pathLst>
          </a:custGeom>
          <a:solidFill>
            <a:srgbClr val="E7D1A7"/>
          </a:solidFill>
          <a:ln w="9525">
            <a:noFill/>
            <a:miter lim="800000"/>
            <a:headEnd/>
            <a:tailEnd/>
          </a:ln>
        </p:spPr>
        <p:txBody>
          <a:bodyPr/>
          <a:lstStyle/>
          <a:p>
            <a:endParaRPr lang="zh-CN" altLang="en-US"/>
          </a:p>
        </p:txBody>
      </p:sp>
      <p:sp>
        <p:nvSpPr>
          <p:cNvPr id="7186" name="Freeform 68"/>
          <p:cNvSpPr>
            <a:spLocks noChangeArrowheads="1"/>
          </p:cNvSpPr>
          <p:nvPr/>
        </p:nvSpPr>
        <p:spPr bwMode="auto">
          <a:xfrm>
            <a:off x="2414588" y="4067175"/>
            <a:ext cx="242887" cy="244475"/>
          </a:xfrm>
          <a:custGeom>
            <a:avLst/>
            <a:gdLst>
              <a:gd name="T0" fmla="*/ 0 w 134"/>
              <a:gd name="T1" fmla="*/ 2147483646 h 134"/>
              <a:gd name="T2" fmla="*/ 2147483646 w 134"/>
              <a:gd name="T3" fmla="*/ 2147483646 h 134"/>
              <a:gd name="T4" fmla="*/ 2147483646 w 134"/>
              <a:gd name="T5" fmla="*/ 0 h 134"/>
              <a:gd name="T6" fmla="*/ 0 w 134"/>
              <a:gd name="T7" fmla="*/ 2147483646 h 134"/>
              <a:gd name="T8" fmla="*/ 0 60000 65536"/>
              <a:gd name="T9" fmla="*/ 0 60000 65536"/>
              <a:gd name="T10" fmla="*/ 0 60000 65536"/>
              <a:gd name="T11" fmla="*/ 0 60000 65536"/>
              <a:gd name="T12" fmla="*/ 0 w 134"/>
              <a:gd name="T13" fmla="*/ 0 h 134"/>
              <a:gd name="T14" fmla="*/ 134 w 134"/>
              <a:gd name="T15" fmla="*/ 134 h 134"/>
            </a:gdLst>
            <a:ahLst/>
            <a:cxnLst>
              <a:cxn ang="T8">
                <a:pos x="T0" y="T1"/>
              </a:cxn>
              <a:cxn ang="T9">
                <a:pos x="T2" y="T3"/>
              </a:cxn>
              <a:cxn ang="T10">
                <a:pos x="T4" y="T5"/>
              </a:cxn>
              <a:cxn ang="T11">
                <a:pos x="T6" y="T7"/>
              </a:cxn>
            </a:cxnLst>
            <a:rect l="T12" t="T13" r="T14" b="T15"/>
            <a:pathLst>
              <a:path w="134" h="134">
                <a:moveTo>
                  <a:pt x="0" y="93"/>
                </a:moveTo>
                <a:cubicBezTo>
                  <a:pt x="41" y="117"/>
                  <a:pt x="60" y="126"/>
                  <a:pt x="95" y="134"/>
                </a:cubicBezTo>
                <a:cubicBezTo>
                  <a:pt x="134" y="94"/>
                  <a:pt x="129" y="18"/>
                  <a:pt x="92" y="0"/>
                </a:cubicBezTo>
                <a:cubicBezTo>
                  <a:pt x="70" y="8"/>
                  <a:pt x="18" y="72"/>
                  <a:pt x="0" y="93"/>
                </a:cubicBezTo>
                <a:close/>
              </a:path>
            </a:pathLst>
          </a:custGeom>
          <a:solidFill>
            <a:srgbClr val="F7ECD9"/>
          </a:solidFill>
          <a:ln w="9525">
            <a:noFill/>
            <a:miter lim="800000"/>
            <a:headEnd/>
            <a:tailEnd/>
          </a:ln>
        </p:spPr>
        <p:txBody>
          <a:bodyPr/>
          <a:lstStyle/>
          <a:p>
            <a:endParaRPr lang="zh-CN" altLang="en-US"/>
          </a:p>
        </p:txBody>
      </p:sp>
      <p:sp>
        <p:nvSpPr>
          <p:cNvPr id="7187" name="Freeform 17"/>
          <p:cNvSpPr>
            <a:spLocks noChangeArrowheads="1"/>
          </p:cNvSpPr>
          <p:nvPr/>
        </p:nvSpPr>
        <p:spPr bwMode="auto">
          <a:xfrm>
            <a:off x="3175000" y="3659188"/>
            <a:ext cx="2333625" cy="1914525"/>
          </a:xfrm>
          <a:custGeom>
            <a:avLst/>
            <a:gdLst>
              <a:gd name="T0" fmla="*/ 2147483646 w 1287"/>
              <a:gd name="T1" fmla="*/ 0 h 1042"/>
              <a:gd name="T2" fmla="*/ 2147483646 w 1287"/>
              <a:gd name="T3" fmla="*/ 0 h 1042"/>
              <a:gd name="T4" fmla="*/ 2147483646 w 1287"/>
              <a:gd name="T5" fmla="*/ 2147483646 h 1042"/>
              <a:gd name="T6" fmla="*/ 2147483646 w 1287"/>
              <a:gd name="T7" fmla="*/ 2147483646 h 1042"/>
              <a:gd name="T8" fmla="*/ 0 w 1287"/>
              <a:gd name="T9" fmla="*/ 2147483646 h 1042"/>
              <a:gd name="T10" fmla="*/ 0 w 1287"/>
              <a:gd name="T11" fmla="*/ 2147483646 h 1042"/>
              <a:gd name="T12" fmla="*/ 2147483646 w 1287"/>
              <a:gd name="T13" fmla="*/ 2147483646 h 1042"/>
              <a:gd name="T14" fmla="*/ 2147483646 w 1287"/>
              <a:gd name="T15" fmla="*/ 2147483646 h 1042"/>
              <a:gd name="T16" fmla="*/ 2147483646 w 1287"/>
              <a:gd name="T17" fmla="*/ 2147483646 h 1042"/>
              <a:gd name="T18" fmla="*/ 2147483646 w 1287"/>
              <a:gd name="T19" fmla="*/ 2147483646 h 1042"/>
              <a:gd name="T20" fmla="*/ 2147483646 w 1287"/>
              <a:gd name="T21" fmla="*/ 0 h 1042"/>
              <a:gd name="T22" fmla="*/ 0 60000 65536"/>
              <a:gd name="T23" fmla="*/ 0 60000 65536"/>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w 1287"/>
              <a:gd name="T34" fmla="*/ 0 h 1042"/>
              <a:gd name="T35" fmla="*/ 1287 w 1287"/>
              <a:gd name="T36" fmla="*/ 1042 h 1042"/>
            </a:gdLst>
            <a:ahLst/>
            <a:cxnLst>
              <a:cxn ang="T22">
                <a:pos x="T0" y="T1"/>
              </a:cxn>
              <a:cxn ang="T23">
                <a:pos x="T2" y="T3"/>
              </a:cxn>
              <a:cxn ang="T24">
                <a:pos x="T4" y="T5"/>
              </a:cxn>
              <a:cxn ang="T25">
                <a:pos x="T6" y="T7"/>
              </a:cxn>
              <a:cxn ang="T26">
                <a:pos x="T8" y="T9"/>
              </a:cxn>
              <a:cxn ang="T27">
                <a:pos x="T10" y="T11"/>
              </a:cxn>
              <a:cxn ang="T28">
                <a:pos x="T12" y="T13"/>
              </a:cxn>
              <a:cxn ang="T29">
                <a:pos x="T14" y="T15"/>
              </a:cxn>
              <a:cxn ang="T30">
                <a:pos x="T16" y="T17"/>
              </a:cxn>
              <a:cxn ang="T31">
                <a:pos x="T18" y="T19"/>
              </a:cxn>
              <a:cxn ang="T32">
                <a:pos x="T20" y="T21"/>
              </a:cxn>
            </a:cxnLst>
            <a:rect l="T33" t="T34" r="T35" b="T36"/>
            <a:pathLst>
              <a:path w="1287" h="1042">
                <a:moveTo>
                  <a:pt x="1287" y="0"/>
                </a:moveTo>
                <a:cubicBezTo>
                  <a:pt x="1126" y="0"/>
                  <a:pt x="1126" y="0"/>
                  <a:pt x="1126" y="0"/>
                </a:cubicBezTo>
                <a:cubicBezTo>
                  <a:pt x="937" y="286"/>
                  <a:pt x="937" y="286"/>
                  <a:pt x="937" y="286"/>
                </a:cubicBezTo>
                <a:cubicBezTo>
                  <a:pt x="423" y="343"/>
                  <a:pt x="423" y="343"/>
                  <a:pt x="423" y="343"/>
                </a:cubicBezTo>
                <a:cubicBezTo>
                  <a:pt x="0" y="963"/>
                  <a:pt x="0" y="963"/>
                  <a:pt x="0" y="963"/>
                </a:cubicBezTo>
                <a:cubicBezTo>
                  <a:pt x="0" y="1038"/>
                  <a:pt x="0" y="1038"/>
                  <a:pt x="0" y="1038"/>
                </a:cubicBezTo>
                <a:cubicBezTo>
                  <a:pt x="0" y="1040"/>
                  <a:pt x="1" y="1042"/>
                  <a:pt x="3" y="1042"/>
                </a:cubicBezTo>
                <a:cubicBezTo>
                  <a:pt x="283" y="1042"/>
                  <a:pt x="283" y="1042"/>
                  <a:pt x="283" y="1042"/>
                </a:cubicBezTo>
                <a:cubicBezTo>
                  <a:pt x="586" y="469"/>
                  <a:pt x="586" y="469"/>
                  <a:pt x="586" y="469"/>
                </a:cubicBezTo>
                <a:cubicBezTo>
                  <a:pt x="1046" y="408"/>
                  <a:pt x="1046" y="408"/>
                  <a:pt x="1046" y="408"/>
                </a:cubicBezTo>
                <a:lnTo>
                  <a:pt x="1287" y="0"/>
                </a:lnTo>
                <a:close/>
              </a:path>
            </a:pathLst>
          </a:custGeom>
          <a:solidFill>
            <a:srgbClr val="CCCCCC"/>
          </a:solidFill>
          <a:ln w="9525">
            <a:noFill/>
            <a:miter lim="800000"/>
            <a:headEnd/>
            <a:tailEnd/>
          </a:ln>
        </p:spPr>
        <p:txBody>
          <a:bodyPr/>
          <a:lstStyle/>
          <a:p>
            <a:endParaRPr lang="zh-CN" altLang="en-US"/>
          </a:p>
        </p:txBody>
      </p:sp>
      <p:sp>
        <p:nvSpPr>
          <p:cNvPr id="7188" name="Freeform 23"/>
          <p:cNvSpPr>
            <a:spLocks noChangeArrowheads="1"/>
          </p:cNvSpPr>
          <p:nvPr/>
        </p:nvSpPr>
        <p:spPr bwMode="auto">
          <a:xfrm>
            <a:off x="3175000" y="1993900"/>
            <a:ext cx="3027363" cy="3579813"/>
          </a:xfrm>
          <a:custGeom>
            <a:avLst/>
            <a:gdLst>
              <a:gd name="T0" fmla="*/ 2147483646 w 1135"/>
              <a:gd name="T1" fmla="*/ 2147483646 h 1343"/>
              <a:gd name="T2" fmla="*/ 2147483646 w 1135"/>
              <a:gd name="T3" fmla="*/ 2147483646 h 1343"/>
              <a:gd name="T4" fmla="*/ 2147483646 w 1135"/>
              <a:gd name="T5" fmla="*/ 2147483646 h 1343"/>
              <a:gd name="T6" fmla="*/ 2147483646 w 1135"/>
              <a:gd name="T7" fmla="*/ 2147483646 h 1343"/>
              <a:gd name="T8" fmla="*/ 2147483646 w 1135"/>
              <a:gd name="T9" fmla="*/ 2147483646 h 1343"/>
              <a:gd name="T10" fmla="*/ 2147483646 w 1135"/>
              <a:gd name="T11" fmla="*/ 2147483646 h 1343"/>
              <a:gd name="T12" fmla="*/ 0 w 1135"/>
              <a:gd name="T13" fmla="*/ 2147483646 h 1343"/>
              <a:gd name="T14" fmla="*/ 0 w 1135"/>
              <a:gd name="T15" fmla="*/ 2147483646 h 1343"/>
              <a:gd name="T16" fmla="*/ 2147483646 w 1135"/>
              <a:gd name="T17" fmla="*/ 2147483646 h 1343"/>
              <a:gd name="T18" fmla="*/ 2147483646 w 1135"/>
              <a:gd name="T19" fmla="*/ 2147483646 h 1343"/>
              <a:gd name="T20" fmla="*/ 2147483646 w 1135"/>
              <a:gd name="T21" fmla="*/ 2147483646 h 1343"/>
              <a:gd name="T22" fmla="*/ 2147483646 w 1135"/>
              <a:gd name="T23" fmla="*/ 2147483646 h 1343"/>
              <a:gd name="T24" fmla="*/ 2147483646 w 1135"/>
              <a:gd name="T25" fmla="*/ 0 h 1343"/>
              <a:gd name="T26" fmla="*/ 2147483646 w 1135"/>
              <a:gd name="T27" fmla="*/ 2147483646 h 1343"/>
              <a:gd name="T28" fmla="*/ 2147483646 w 1135"/>
              <a:gd name="T29" fmla="*/ 2147483646 h 1343"/>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135"/>
              <a:gd name="T46" fmla="*/ 0 h 1343"/>
              <a:gd name="T47" fmla="*/ 1135 w 1135"/>
              <a:gd name="T48" fmla="*/ 1343 h 1343"/>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135" h="1343">
                <a:moveTo>
                  <a:pt x="1135" y="185"/>
                </a:moveTo>
                <a:lnTo>
                  <a:pt x="1133" y="296"/>
                </a:lnTo>
                <a:lnTo>
                  <a:pt x="1034" y="242"/>
                </a:lnTo>
                <a:lnTo>
                  <a:pt x="712" y="857"/>
                </a:lnTo>
                <a:lnTo>
                  <a:pt x="399" y="903"/>
                </a:lnTo>
                <a:lnTo>
                  <a:pt x="192" y="1343"/>
                </a:lnTo>
                <a:lnTo>
                  <a:pt x="0" y="1343"/>
                </a:lnTo>
                <a:lnTo>
                  <a:pt x="0" y="1283"/>
                </a:lnTo>
                <a:lnTo>
                  <a:pt x="287" y="807"/>
                </a:lnTo>
                <a:lnTo>
                  <a:pt x="637" y="763"/>
                </a:lnTo>
                <a:lnTo>
                  <a:pt x="965" y="205"/>
                </a:lnTo>
                <a:lnTo>
                  <a:pt x="867" y="152"/>
                </a:lnTo>
                <a:lnTo>
                  <a:pt x="1135" y="0"/>
                </a:lnTo>
                <a:lnTo>
                  <a:pt x="1135" y="117"/>
                </a:lnTo>
                <a:lnTo>
                  <a:pt x="1135" y="185"/>
                </a:lnTo>
                <a:close/>
              </a:path>
            </a:pathLst>
          </a:custGeom>
          <a:solidFill>
            <a:srgbClr val="50D6E4"/>
          </a:solidFill>
          <a:ln w="9525">
            <a:noFill/>
            <a:miter lim="800000"/>
            <a:headEnd/>
            <a:tailEnd/>
          </a:ln>
        </p:spPr>
        <p:txBody>
          <a:bodyPr/>
          <a:lstStyle/>
          <a:p>
            <a:endParaRPr lang="zh-CN" altLang="en-US"/>
          </a:p>
        </p:txBody>
      </p:sp>
      <p:sp>
        <p:nvSpPr>
          <p:cNvPr id="7189" name="Freeform 25"/>
          <p:cNvSpPr>
            <a:spLocks noChangeArrowheads="1"/>
          </p:cNvSpPr>
          <p:nvPr/>
        </p:nvSpPr>
        <p:spPr bwMode="auto">
          <a:xfrm>
            <a:off x="5829300" y="5659438"/>
            <a:ext cx="968375" cy="822325"/>
          </a:xfrm>
          <a:custGeom>
            <a:avLst/>
            <a:gdLst>
              <a:gd name="T0" fmla="*/ 2147483646 w 6709"/>
              <a:gd name="T1" fmla="*/ 2147483646 h 6535"/>
              <a:gd name="T2" fmla="*/ 2147483646 w 6709"/>
              <a:gd name="T3" fmla="*/ 2147483646 h 6535"/>
              <a:gd name="T4" fmla="*/ 2147483646 w 6709"/>
              <a:gd name="T5" fmla="*/ 2147483646 h 6535"/>
              <a:gd name="T6" fmla="*/ 0 60000 65536"/>
              <a:gd name="T7" fmla="*/ 0 60000 65536"/>
              <a:gd name="T8" fmla="*/ 0 60000 65536"/>
              <a:gd name="T9" fmla="*/ 0 w 6709"/>
              <a:gd name="T10" fmla="*/ 0 h 6535"/>
              <a:gd name="T11" fmla="*/ 6709 w 6709"/>
              <a:gd name="T12" fmla="*/ 6535 h 6535"/>
            </a:gdLst>
            <a:ahLst/>
            <a:cxnLst>
              <a:cxn ang="T6">
                <a:pos x="T0" y="T1"/>
              </a:cxn>
              <a:cxn ang="T7">
                <a:pos x="T2" y="T3"/>
              </a:cxn>
              <a:cxn ang="T8">
                <a:pos x="T4" y="T5"/>
              </a:cxn>
            </a:cxnLst>
            <a:rect l="T9" t="T10" r="T11" b="T12"/>
            <a:pathLst>
              <a:path w="6709" h="6535">
                <a:moveTo>
                  <a:pt x="224" y="5648"/>
                </a:moveTo>
                <a:cubicBezTo>
                  <a:pt x="-1276" y="2910"/>
                  <a:pt x="5226" y="-1618"/>
                  <a:pt x="6434" y="587"/>
                </a:cubicBezTo>
                <a:cubicBezTo>
                  <a:pt x="8087" y="3584"/>
                  <a:pt x="1835" y="8573"/>
                  <a:pt x="224" y="5648"/>
                </a:cubicBezTo>
                <a:close/>
              </a:path>
            </a:pathLst>
          </a:custGeom>
          <a:solidFill>
            <a:srgbClr val="444445"/>
          </a:solidFill>
          <a:ln w="9525">
            <a:noFill/>
            <a:miter lim="800000"/>
            <a:headEnd/>
            <a:tailEnd/>
          </a:ln>
        </p:spPr>
        <p:txBody>
          <a:bodyPr/>
          <a:lstStyle/>
          <a:p>
            <a:endParaRPr lang="zh-CN" altLang="en-US"/>
          </a:p>
        </p:txBody>
      </p:sp>
      <p:sp>
        <p:nvSpPr>
          <p:cNvPr id="7190" name="Freeform 26"/>
          <p:cNvSpPr>
            <a:spLocks noChangeArrowheads="1"/>
          </p:cNvSpPr>
          <p:nvPr/>
        </p:nvSpPr>
        <p:spPr bwMode="auto">
          <a:xfrm>
            <a:off x="5829300" y="5618163"/>
            <a:ext cx="906463" cy="728662"/>
          </a:xfrm>
          <a:custGeom>
            <a:avLst/>
            <a:gdLst>
              <a:gd name="T0" fmla="*/ 2147483646 w 10435"/>
              <a:gd name="T1" fmla="*/ 2147483646 h 9430"/>
              <a:gd name="T2" fmla="*/ 2147483646 w 10435"/>
              <a:gd name="T3" fmla="*/ 2147483646 h 9430"/>
              <a:gd name="T4" fmla="*/ 2147483646 w 10435"/>
              <a:gd name="T5" fmla="*/ 2147483646 h 9430"/>
              <a:gd name="T6" fmla="*/ 0 60000 65536"/>
              <a:gd name="T7" fmla="*/ 0 60000 65536"/>
              <a:gd name="T8" fmla="*/ 0 60000 65536"/>
              <a:gd name="T9" fmla="*/ 0 w 10435"/>
              <a:gd name="T10" fmla="*/ 0 h 9430"/>
              <a:gd name="T11" fmla="*/ 10435 w 10435"/>
              <a:gd name="T12" fmla="*/ 9430 h 9430"/>
            </a:gdLst>
            <a:ahLst/>
            <a:cxnLst>
              <a:cxn ang="T6">
                <a:pos x="T0" y="T1"/>
              </a:cxn>
              <a:cxn ang="T7">
                <a:pos x="T2" y="T3"/>
              </a:cxn>
              <a:cxn ang="T8">
                <a:pos x="T4" y="T5"/>
              </a:cxn>
            </a:cxnLst>
            <a:rect l="T9" t="T10" r="T11" b="T12"/>
            <a:pathLst>
              <a:path w="10435" h="9430">
                <a:moveTo>
                  <a:pt x="281" y="8015"/>
                </a:moveTo>
                <a:cubicBezTo>
                  <a:pt x="-1810" y="3885"/>
                  <a:pt x="8418" y="-2377"/>
                  <a:pt x="10090" y="931"/>
                </a:cubicBezTo>
                <a:cubicBezTo>
                  <a:pt x="12391" y="5458"/>
                  <a:pt x="2540" y="12449"/>
                  <a:pt x="281" y="8015"/>
                </a:cubicBezTo>
                <a:close/>
              </a:path>
            </a:pathLst>
          </a:custGeom>
          <a:solidFill>
            <a:srgbClr val="C4C4C4"/>
          </a:solidFill>
          <a:ln w="9525">
            <a:noFill/>
            <a:miter lim="800000"/>
            <a:headEnd/>
            <a:tailEnd/>
          </a:ln>
        </p:spPr>
        <p:txBody>
          <a:bodyPr/>
          <a:lstStyle/>
          <a:p>
            <a:pPr eaLnBrk="1" hangingPunct="1">
              <a:buFont typeface="Arial" pitchFamily="34" charset="0"/>
              <a:buNone/>
            </a:pPr>
            <a:r>
              <a:rPr lang="en-US" altLang="zh-CN">
                <a:solidFill>
                  <a:srgbClr val="000000"/>
                </a:solidFill>
                <a:ea typeface="微软雅黑" pitchFamily="34" charset="-122"/>
                <a:sym typeface="Calibri" pitchFamily="34" charset="0"/>
              </a:rPr>
              <a:t>z</a:t>
            </a:r>
          </a:p>
        </p:txBody>
      </p:sp>
      <p:sp>
        <p:nvSpPr>
          <p:cNvPr id="7191" name="Freeform 27"/>
          <p:cNvSpPr>
            <a:spLocks noChangeArrowheads="1"/>
          </p:cNvSpPr>
          <p:nvPr/>
        </p:nvSpPr>
        <p:spPr bwMode="auto">
          <a:xfrm>
            <a:off x="5711825" y="5289550"/>
            <a:ext cx="1343025" cy="1350963"/>
          </a:xfrm>
          <a:custGeom>
            <a:avLst/>
            <a:gdLst>
              <a:gd name="T0" fmla="*/ 2147483646 w 504"/>
              <a:gd name="T1" fmla="*/ 0 h 507"/>
              <a:gd name="T2" fmla="*/ 2147483646 w 504"/>
              <a:gd name="T3" fmla="*/ 2147483646 h 507"/>
              <a:gd name="T4" fmla="*/ 2147483646 w 504"/>
              <a:gd name="T5" fmla="*/ 2147483646 h 507"/>
              <a:gd name="T6" fmla="*/ 2147483646 w 504"/>
              <a:gd name="T7" fmla="*/ 2147483646 h 507"/>
              <a:gd name="T8" fmla="*/ 0 w 504"/>
              <a:gd name="T9" fmla="*/ 2147483646 h 507"/>
              <a:gd name="T10" fmla="*/ 2147483646 w 504"/>
              <a:gd name="T11" fmla="*/ 0 h 507"/>
              <a:gd name="T12" fmla="*/ 0 60000 65536"/>
              <a:gd name="T13" fmla="*/ 0 60000 65536"/>
              <a:gd name="T14" fmla="*/ 0 60000 65536"/>
              <a:gd name="T15" fmla="*/ 0 60000 65536"/>
              <a:gd name="T16" fmla="*/ 0 60000 65536"/>
              <a:gd name="T17" fmla="*/ 0 60000 65536"/>
              <a:gd name="T18" fmla="*/ 0 w 504"/>
              <a:gd name="T19" fmla="*/ 0 h 507"/>
              <a:gd name="T20" fmla="*/ 504 w 504"/>
              <a:gd name="T21" fmla="*/ 507 h 507"/>
            </a:gdLst>
            <a:ahLst/>
            <a:cxnLst>
              <a:cxn ang="T12">
                <a:pos x="T0" y="T1"/>
              </a:cxn>
              <a:cxn ang="T13">
                <a:pos x="T2" y="T3"/>
              </a:cxn>
              <a:cxn ang="T14">
                <a:pos x="T4" y="T5"/>
              </a:cxn>
              <a:cxn ang="T15">
                <a:pos x="T6" y="T7"/>
              </a:cxn>
              <a:cxn ang="T16">
                <a:pos x="T8" y="T9"/>
              </a:cxn>
              <a:cxn ang="T17">
                <a:pos x="T10" y="T11"/>
              </a:cxn>
            </a:cxnLst>
            <a:rect l="T18" t="T19" r="T20" b="T21"/>
            <a:pathLst>
              <a:path w="504" h="507">
                <a:moveTo>
                  <a:pt x="270" y="0"/>
                </a:moveTo>
                <a:lnTo>
                  <a:pt x="504" y="411"/>
                </a:lnTo>
                <a:lnTo>
                  <a:pt x="479" y="507"/>
                </a:lnTo>
                <a:lnTo>
                  <a:pt x="136" y="424"/>
                </a:lnTo>
                <a:lnTo>
                  <a:pt x="0" y="184"/>
                </a:lnTo>
                <a:lnTo>
                  <a:pt x="270" y="0"/>
                </a:lnTo>
                <a:close/>
              </a:path>
            </a:pathLst>
          </a:custGeom>
          <a:solidFill>
            <a:srgbClr val="E7D1A7"/>
          </a:solidFill>
          <a:ln w="9525">
            <a:noFill/>
            <a:miter lim="800000"/>
            <a:headEnd/>
            <a:tailEnd/>
          </a:ln>
        </p:spPr>
        <p:txBody>
          <a:bodyPr/>
          <a:lstStyle/>
          <a:p>
            <a:endParaRPr lang="zh-CN" altLang="en-US"/>
          </a:p>
        </p:txBody>
      </p:sp>
      <p:sp>
        <p:nvSpPr>
          <p:cNvPr id="7192" name="Freeform 28"/>
          <p:cNvSpPr>
            <a:spLocks noChangeArrowheads="1"/>
          </p:cNvSpPr>
          <p:nvPr/>
        </p:nvSpPr>
        <p:spPr bwMode="auto">
          <a:xfrm>
            <a:off x="5883275" y="5518150"/>
            <a:ext cx="1204913" cy="1101725"/>
          </a:xfrm>
          <a:custGeom>
            <a:avLst/>
            <a:gdLst>
              <a:gd name="T0" fmla="*/ 2147483646 w 664"/>
              <a:gd name="T1" fmla="*/ 0 h 607"/>
              <a:gd name="T2" fmla="*/ 2147483646 w 664"/>
              <a:gd name="T3" fmla="*/ 2147483646 h 607"/>
              <a:gd name="T4" fmla="*/ 2147483646 w 664"/>
              <a:gd name="T5" fmla="*/ 2147483646 h 607"/>
              <a:gd name="T6" fmla="*/ 2147483646 w 664"/>
              <a:gd name="T7" fmla="*/ 2147483646 h 607"/>
              <a:gd name="T8" fmla="*/ 2147483646 w 664"/>
              <a:gd name="T9" fmla="*/ 2147483646 h 607"/>
              <a:gd name="T10" fmla="*/ 0 w 664"/>
              <a:gd name="T11" fmla="*/ 2147483646 h 607"/>
              <a:gd name="T12" fmla="*/ 2147483646 w 664"/>
              <a:gd name="T13" fmla="*/ 2147483646 h 607"/>
              <a:gd name="T14" fmla="*/ 2147483646 w 664"/>
              <a:gd name="T15" fmla="*/ 0 h 607"/>
              <a:gd name="T16" fmla="*/ 0 60000 65536"/>
              <a:gd name="T17" fmla="*/ 0 60000 65536"/>
              <a:gd name="T18" fmla="*/ 0 60000 65536"/>
              <a:gd name="T19" fmla="*/ 0 60000 65536"/>
              <a:gd name="T20" fmla="*/ 0 60000 65536"/>
              <a:gd name="T21" fmla="*/ 0 60000 65536"/>
              <a:gd name="T22" fmla="*/ 0 60000 65536"/>
              <a:gd name="T23" fmla="*/ 0 60000 65536"/>
              <a:gd name="T24" fmla="*/ 0 w 664"/>
              <a:gd name="T25" fmla="*/ 0 h 607"/>
              <a:gd name="T26" fmla="*/ 664 w 664"/>
              <a:gd name="T27" fmla="*/ 607 h 607"/>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664" h="607">
                <a:moveTo>
                  <a:pt x="373" y="0"/>
                </a:moveTo>
                <a:cubicBezTo>
                  <a:pt x="664" y="515"/>
                  <a:pt x="664" y="515"/>
                  <a:pt x="664" y="515"/>
                </a:cubicBezTo>
                <a:cubicBezTo>
                  <a:pt x="640" y="607"/>
                  <a:pt x="640" y="607"/>
                  <a:pt x="640" y="607"/>
                </a:cubicBezTo>
                <a:cubicBezTo>
                  <a:pt x="430" y="238"/>
                  <a:pt x="430" y="238"/>
                  <a:pt x="430" y="238"/>
                </a:cubicBezTo>
                <a:cubicBezTo>
                  <a:pt x="62" y="424"/>
                  <a:pt x="62" y="424"/>
                  <a:pt x="62" y="424"/>
                </a:cubicBezTo>
                <a:cubicBezTo>
                  <a:pt x="0" y="323"/>
                  <a:pt x="0" y="323"/>
                  <a:pt x="0" y="323"/>
                </a:cubicBezTo>
                <a:cubicBezTo>
                  <a:pt x="128" y="320"/>
                  <a:pt x="244" y="290"/>
                  <a:pt x="332" y="158"/>
                </a:cubicBezTo>
                <a:cubicBezTo>
                  <a:pt x="368" y="105"/>
                  <a:pt x="375" y="55"/>
                  <a:pt x="373" y="0"/>
                </a:cubicBezTo>
                <a:close/>
              </a:path>
            </a:pathLst>
          </a:custGeom>
          <a:solidFill>
            <a:srgbClr val="D5B275"/>
          </a:solidFill>
          <a:ln w="9525">
            <a:noFill/>
            <a:miter lim="800000"/>
            <a:headEnd/>
            <a:tailEnd/>
          </a:ln>
        </p:spPr>
        <p:txBody>
          <a:bodyPr/>
          <a:lstStyle/>
          <a:p>
            <a:endParaRPr lang="zh-CN" altLang="en-US"/>
          </a:p>
        </p:txBody>
      </p:sp>
      <p:sp>
        <p:nvSpPr>
          <p:cNvPr id="7193" name="Freeform 29"/>
          <p:cNvSpPr>
            <a:spLocks noChangeArrowheads="1"/>
          </p:cNvSpPr>
          <p:nvPr/>
        </p:nvSpPr>
        <p:spPr bwMode="auto">
          <a:xfrm>
            <a:off x="5867400" y="5686425"/>
            <a:ext cx="1254125" cy="1138238"/>
          </a:xfrm>
          <a:custGeom>
            <a:avLst/>
            <a:gdLst>
              <a:gd name="T0" fmla="*/ 2147483646 w 690"/>
              <a:gd name="T1" fmla="*/ 0 h 628"/>
              <a:gd name="T2" fmla="*/ 2147483646 w 690"/>
              <a:gd name="T3" fmla="*/ 2147483646 h 628"/>
              <a:gd name="T4" fmla="*/ 2147483646 w 690"/>
              <a:gd name="T5" fmla="*/ 2147483646 h 628"/>
              <a:gd name="T6" fmla="*/ 2147483646 w 690"/>
              <a:gd name="T7" fmla="*/ 2147483646 h 628"/>
              <a:gd name="T8" fmla="*/ 0 w 690"/>
              <a:gd name="T9" fmla="*/ 2147483646 h 628"/>
              <a:gd name="T10" fmla="*/ 2147483646 w 690"/>
              <a:gd name="T11" fmla="*/ 2147483646 h 628"/>
              <a:gd name="T12" fmla="*/ 2147483646 w 690"/>
              <a:gd name="T13" fmla="*/ 0 h 628"/>
              <a:gd name="T14" fmla="*/ 0 60000 65536"/>
              <a:gd name="T15" fmla="*/ 0 60000 65536"/>
              <a:gd name="T16" fmla="*/ 0 60000 65536"/>
              <a:gd name="T17" fmla="*/ 0 60000 65536"/>
              <a:gd name="T18" fmla="*/ 0 60000 65536"/>
              <a:gd name="T19" fmla="*/ 0 60000 65536"/>
              <a:gd name="T20" fmla="*/ 0 60000 65536"/>
              <a:gd name="T21" fmla="*/ 0 w 690"/>
              <a:gd name="T22" fmla="*/ 0 h 628"/>
              <a:gd name="T23" fmla="*/ 690 w 690"/>
              <a:gd name="T24" fmla="*/ 628 h 628"/>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690" h="628">
                <a:moveTo>
                  <a:pt x="458" y="0"/>
                </a:moveTo>
                <a:cubicBezTo>
                  <a:pt x="690" y="408"/>
                  <a:pt x="690" y="408"/>
                  <a:pt x="690" y="408"/>
                </a:cubicBezTo>
                <a:cubicBezTo>
                  <a:pt x="633" y="628"/>
                  <a:pt x="633" y="628"/>
                  <a:pt x="633" y="628"/>
                </a:cubicBezTo>
                <a:cubicBezTo>
                  <a:pt x="107" y="501"/>
                  <a:pt x="107" y="501"/>
                  <a:pt x="107" y="501"/>
                </a:cubicBezTo>
                <a:cubicBezTo>
                  <a:pt x="0" y="313"/>
                  <a:pt x="0" y="313"/>
                  <a:pt x="0" y="313"/>
                </a:cubicBezTo>
                <a:cubicBezTo>
                  <a:pt x="115" y="305"/>
                  <a:pt x="211" y="273"/>
                  <a:pt x="287" y="219"/>
                </a:cubicBezTo>
                <a:cubicBezTo>
                  <a:pt x="362" y="167"/>
                  <a:pt x="418" y="93"/>
                  <a:pt x="458" y="0"/>
                </a:cubicBezTo>
                <a:close/>
              </a:path>
            </a:pathLst>
          </a:custGeom>
          <a:solidFill>
            <a:srgbClr val="CFD0D4"/>
          </a:solidFill>
          <a:ln w="9525">
            <a:noFill/>
            <a:miter lim="800000"/>
            <a:headEnd/>
            <a:tailEnd/>
          </a:ln>
        </p:spPr>
        <p:txBody>
          <a:bodyPr/>
          <a:lstStyle/>
          <a:p>
            <a:endParaRPr lang="zh-CN" altLang="en-US"/>
          </a:p>
        </p:txBody>
      </p:sp>
      <p:sp>
        <p:nvSpPr>
          <p:cNvPr id="7194" name="Freeform 31"/>
          <p:cNvSpPr>
            <a:spLocks noChangeArrowheads="1"/>
          </p:cNvSpPr>
          <p:nvPr/>
        </p:nvSpPr>
        <p:spPr bwMode="auto">
          <a:xfrm>
            <a:off x="4787900" y="4918075"/>
            <a:ext cx="889000" cy="946150"/>
          </a:xfrm>
          <a:custGeom>
            <a:avLst/>
            <a:gdLst>
              <a:gd name="T0" fmla="*/ 2147483646 w 491"/>
              <a:gd name="T1" fmla="*/ 2147483646 h 522"/>
              <a:gd name="T2" fmla="*/ 2147483646 w 491"/>
              <a:gd name="T3" fmla="*/ 2147483646 h 522"/>
              <a:gd name="T4" fmla="*/ 2147483646 w 491"/>
              <a:gd name="T5" fmla="*/ 2147483646 h 522"/>
              <a:gd name="T6" fmla="*/ 2147483646 w 491"/>
              <a:gd name="T7" fmla="*/ 2147483646 h 522"/>
              <a:gd name="T8" fmla="*/ 2147483646 w 491"/>
              <a:gd name="T9" fmla="*/ 2147483646 h 522"/>
              <a:gd name="T10" fmla="*/ 2147483646 w 491"/>
              <a:gd name="T11" fmla="*/ 2147483646 h 522"/>
              <a:gd name="T12" fmla="*/ 2147483646 w 491"/>
              <a:gd name="T13" fmla="*/ 2147483646 h 522"/>
              <a:gd name="T14" fmla="*/ 0 60000 65536"/>
              <a:gd name="T15" fmla="*/ 0 60000 65536"/>
              <a:gd name="T16" fmla="*/ 0 60000 65536"/>
              <a:gd name="T17" fmla="*/ 0 60000 65536"/>
              <a:gd name="T18" fmla="*/ 0 60000 65536"/>
              <a:gd name="T19" fmla="*/ 0 60000 65536"/>
              <a:gd name="T20" fmla="*/ 0 60000 65536"/>
              <a:gd name="T21" fmla="*/ 0 w 491"/>
              <a:gd name="T22" fmla="*/ 0 h 522"/>
              <a:gd name="T23" fmla="*/ 491 w 491"/>
              <a:gd name="T24" fmla="*/ 522 h 522"/>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491" h="522">
                <a:moveTo>
                  <a:pt x="33" y="35"/>
                </a:moveTo>
                <a:cubicBezTo>
                  <a:pt x="8" y="52"/>
                  <a:pt x="0" y="87"/>
                  <a:pt x="18" y="110"/>
                </a:cubicBezTo>
                <a:cubicBezTo>
                  <a:pt x="213" y="358"/>
                  <a:pt x="213" y="358"/>
                  <a:pt x="213" y="358"/>
                </a:cubicBezTo>
                <a:cubicBezTo>
                  <a:pt x="245" y="399"/>
                  <a:pt x="405" y="522"/>
                  <a:pt x="448" y="493"/>
                </a:cubicBezTo>
                <a:cubicBezTo>
                  <a:pt x="491" y="465"/>
                  <a:pt x="421" y="324"/>
                  <a:pt x="389" y="284"/>
                </a:cubicBezTo>
                <a:cubicBezTo>
                  <a:pt x="229" y="90"/>
                  <a:pt x="229" y="90"/>
                  <a:pt x="229" y="90"/>
                </a:cubicBezTo>
                <a:cubicBezTo>
                  <a:pt x="175" y="25"/>
                  <a:pt x="86" y="0"/>
                  <a:pt x="33" y="35"/>
                </a:cubicBezTo>
                <a:close/>
              </a:path>
            </a:pathLst>
          </a:custGeom>
          <a:solidFill>
            <a:srgbClr val="D5B275"/>
          </a:solidFill>
          <a:ln w="9525">
            <a:noFill/>
            <a:miter lim="800000"/>
            <a:headEnd/>
            <a:tailEnd/>
          </a:ln>
        </p:spPr>
        <p:txBody>
          <a:bodyPr/>
          <a:lstStyle/>
          <a:p>
            <a:endParaRPr lang="zh-CN" altLang="en-US"/>
          </a:p>
        </p:txBody>
      </p:sp>
      <p:sp>
        <p:nvSpPr>
          <p:cNvPr id="7195" name="Freeform 32"/>
          <p:cNvSpPr>
            <a:spLocks noChangeArrowheads="1"/>
          </p:cNvSpPr>
          <p:nvPr/>
        </p:nvSpPr>
        <p:spPr bwMode="auto">
          <a:xfrm>
            <a:off x="4794250" y="5021263"/>
            <a:ext cx="207963" cy="214312"/>
          </a:xfrm>
          <a:custGeom>
            <a:avLst/>
            <a:gdLst>
              <a:gd name="T0" fmla="*/ 2147483646 w 114"/>
              <a:gd name="T1" fmla="*/ 2147483646 h 117"/>
              <a:gd name="T2" fmla="*/ 2147483646 w 114"/>
              <a:gd name="T3" fmla="*/ 2147483646 h 117"/>
              <a:gd name="T4" fmla="*/ 0 w 114"/>
              <a:gd name="T5" fmla="*/ 2147483646 h 117"/>
              <a:gd name="T6" fmla="*/ 2147483646 w 114"/>
              <a:gd name="T7" fmla="*/ 2147483646 h 117"/>
              <a:gd name="T8" fmla="*/ 0 60000 65536"/>
              <a:gd name="T9" fmla="*/ 0 60000 65536"/>
              <a:gd name="T10" fmla="*/ 0 60000 65536"/>
              <a:gd name="T11" fmla="*/ 0 60000 65536"/>
              <a:gd name="T12" fmla="*/ 0 w 114"/>
              <a:gd name="T13" fmla="*/ 0 h 117"/>
              <a:gd name="T14" fmla="*/ 114 w 114"/>
              <a:gd name="T15" fmla="*/ 117 h 117"/>
            </a:gdLst>
            <a:ahLst/>
            <a:cxnLst>
              <a:cxn ang="T8">
                <a:pos x="T0" y="T1"/>
              </a:cxn>
              <a:cxn ang="T9">
                <a:pos x="T2" y="T3"/>
              </a:cxn>
              <a:cxn ang="T10">
                <a:pos x="T4" y="T5"/>
              </a:cxn>
              <a:cxn ang="T11">
                <a:pos x="T6" y="T7"/>
              </a:cxn>
            </a:cxnLst>
            <a:rect l="T12" t="T13" r="T14" b="T15"/>
            <a:pathLst>
              <a:path w="114" h="117">
                <a:moveTo>
                  <a:pt x="69" y="117"/>
                </a:moveTo>
                <a:cubicBezTo>
                  <a:pt x="97" y="87"/>
                  <a:pt x="101" y="77"/>
                  <a:pt x="114" y="49"/>
                </a:cubicBezTo>
                <a:cubicBezTo>
                  <a:pt x="87" y="9"/>
                  <a:pt x="22" y="0"/>
                  <a:pt x="0" y="27"/>
                </a:cubicBezTo>
                <a:cubicBezTo>
                  <a:pt x="5" y="48"/>
                  <a:pt x="54" y="104"/>
                  <a:pt x="69" y="117"/>
                </a:cubicBezTo>
                <a:close/>
              </a:path>
            </a:pathLst>
          </a:custGeom>
          <a:solidFill>
            <a:srgbClr val="E0BF86"/>
          </a:solidFill>
          <a:ln w="9525">
            <a:noFill/>
            <a:miter lim="800000"/>
            <a:headEnd/>
            <a:tailEnd/>
          </a:ln>
        </p:spPr>
        <p:txBody>
          <a:bodyPr/>
          <a:lstStyle/>
          <a:p>
            <a:endParaRPr lang="zh-CN" altLang="en-US"/>
          </a:p>
        </p:txBody>
      </p:sp>
      <p:sp>
        <p:nvSpPr>
          <p:cNvPr id="7196" name="Freeform 33"/>
          <p:cNvSpPr>
            <a:spLocks noChangeArrowheads="1"/>
          </p:cNvSpPr>
          <p:nvPr/>
        </p:nvSpPr>
        <p:spPr bwMode="auto">
          <a:xfrm>
            <a:off x="4635500" y="3973513"/>
            <a:ext cx="1949450" cy="2095500"/>
          </a:xfrm>
          <a:custGeom>
            <a:avLst/>
            <a:gdLst>
              <a:gd name="T0" fmla="*/ 2147483646 w 1075"/>
              <a:gd name="T1" fmla="*/ 2147483646 h 1155"/>
              <a:gd name="T2" fmla="*/ 2147483646 w 1075"/>
              <a:gd name="T3" fmla="*/ 2147483646 h 1155"/>
              <a:gd name="T4" fmla="*/ 2147483646 w 1075"/>
              <a:gd name="T5" fmla="*/ 2147483646 h 1155"/>
              <a:gd name="T6" fmla="*/ 2147483646 w 1075"/>
              <a:gd name="T7" fmla="*/ 2147483646 h 1155"/>
              <a:gd name="T8" fmla="*/ 2147483646 w 1075"/>
              <a:gd name="T9" fmla="*/ 2147483646 h 1155"/>
              <a:gd name="T10" fmla="*/ 2147483646 w 1075"/>
              <a:gd name="T11" fmla="*/ 2147483646 h 1155"/>
              <a:gd name="T12" fmla="*/ 2147483646 w 1075"/>
              <a:gd name="T13" fmla="*/ 2147483646 h 1155"/>
              <a:gd name="T14" fmla="*/ 2147483646 w 1075"/>
              <a:gd name="T15" fmla="*/ 2147483646 h 1155"/>
              <a:gd name="T16" fmla="*/ 2147483646 w 1075"/>
              <a:gd name="T17" fmla="*/ 2147483646 h 1155"/>
              <a:gd name="T18" fmla="*/ 2147483646 w 1075"/>
              <a:gd name="T19" fmla="*/ 2147483646 h 1155"/>
              <a:gd name="T20" fmla="*/ 2147483646 w 1075"/>
              <a:gd name="T21" fmla="*/ 2147483646 h 1155"/>
              <a:gd name="T22" fmla="*/ 2147483646 w 1075"/>
              <a:gd name="T23" fmla="*/ 2147483646 h 1155"/>
              <a:gd name="T24" fmla="*/ 0 60000 65536"/>
              <a:gd name="T25" fmla="*/ 0 60000 65536"/>
              <a:gd name="T26" fmla="*/ 0 60000 65536"/>
              <a:gd name="T27" fmla="*/ 0 60000 65536"/>
              <a:gd name="T28" fmla="*/ 0 60000 65536"/>
              <a:gd name="T29" fmla="*/ 0 60000 65536"/>
              <a:gd name="T30" fmla="*/ 0 60000 65536"/>
              <a:gd name="T31" fmla="*/ 0 60000 65536"/>
              <a:gd name="T32" fmla="*/ 0 60000 65536"/>
              <a:gd name="T33" fmla="*/ 0 60000 65536"/>
              <a:gd name="T34" fmla="*/ 0 60000 65536"/>
              <a:gd name="T35" fmla="*/ 0 60000 65536"/>
              <a:gd name="T36" fmla="*/ 0 w 1075"/>
              <a:gd name="T37" fmla="*/ 0 h 1155"/>
              <a:gd name="T38" fmla="*/ 1075 w 1075"/>
              <a:gd name="T39" fmla="*/ 1155 h 1155"/>
            </a:gdLst>
            <a:ahLst/>
            <a:cxnLst>
              <a:cxn ang="T24">
                <a:pos x="T0" y="T1"/>
              </a:cxn>
              <a:cxn ang="T25">
                <a:pos x="T2" y="T3"/>
              </a:cxn>
              <a:cxn ang="T26">
                <a:pos x="T4" y="T5"/>
              </a:cxn>
              <a:cxn ang="T27">
                <a:pos x="T6" y="T7"/>
              </a:cxn>
              <a:cxn ang="T28">
                <a:pos x="T8" y="T9"/>
              </a:cxn>
              <a:cxn ang="T29">
                <a:pos x="T10" y="T11"/>
              </a:cxn>
              <a:cxn ang="T30">
                <a:pos x="T12" y="T13"/>
              </a:cxn>
              <a:cxn ang="T31">
                <a:pos x="T14" y="T15"/>
              </a:cxn>
              <a:cxn ang="T32">
                <a:pos x="T16" y="T17"/>
              </a:cxn>
              <a:cxn ang="T33">
                <a:pos x="T18" y="T19"/>
              </a:cxn>
              <a:cxn ang="T34">
                <a:pos x="T20" y="T21"/>
              </a:cxn>
              <a:cxn ang="T35">
                <a:pos x="T22" y="T23"/>
              </a:cxn>
            </a:cxnLst>
            <a:rect l="T36" t="T37" r="T38" b="T39"/>
            <a:pathLst>
              <a:path w="1075" h="1155">
                <a:moveTo>
                  <a:pt x="230" y="102"/>
                </a:moveTo>
                <a:cubicBezTo>
                  <a:pt x="341" y="330"/>
                  <a:pt x="341" y="330"/>
                  <a:pt x="341" y="330"/>
                </a:cubicBezTo>
                <a:cubicBezTo>
                  <a:pt x="352" y="253"/>
                  <a:pt x="468" y="235"/>
                  <a:pt x="514" y="306"/>
                </a:cubicBezTo>
                <a:cubicBezTo>
                  <a:pt x="514" y="225"/>
                  <a:pt x="623" y="199"/>
                  <a:pt x="677" y="255"/>
                </a:cubicBezTo>
                <a:cubicBezTo>
                  <a:pt x="689" y="180"/>
                  <a:pt x="806" y="168"/>
                  <a:pt x="845" y="244"/>
                </a:cubicBezTo>
                <a:cubicBezTo>
                  <a:pt x="1021" y="596"/>
                  <a:pt x="1021" y="596"/>
                  <a:pt x="1021" y="596"/>
                </a:cubicBezTo>
                <a:cubicBezTo>
                  <a:pt x="1075" y="704"/>
                  <a:pt x="1058" y="918"/>
                  <a:pt x="1029" y="992"/>
                </a:cubicBezTo>
                <a:cubicBezTo>
                  <a:pt x="1001" y="1061"/>
                  <a:pt x="904" y="994"/>
                  <a:pt x="859" y="1027"/>
                </a:cubicBezTo>
                <a:cubicBezTo>
                  <a:pt x="783" y="1081"/>
                  <a:pt x="745" y="1155"/>
                  <a:pt x="638" y="1092"/>
                </a:cubicBezTo>
                <a:cubicBezTo>
                  <a:pt x="560" y="1046"/>
                  <a:pt x="499" y="1021"/>
                  <a:pt x="472" y="969"/>
                </a:cubicBezTo>
                <a:cubicBezTo>
                  <a:pt x="64" y="183"/>
                  <a:pt x="64" y="183"/>
                  <a:pt x="64" y="183"/>
                </a:cubicBezTo>
                <a:cubicBezTo>
                  <a:pt x="0" y="60"/>
                  <a:pt x="180" y="0"/>
                  <a:pt x="230" y="102"/>
                </a:cubicBezTo>
                <a:close/>
              </a:path>
            </a:pathLst>
          </a:custGeom>
          <a:solidFill>
            <a:srgbClr val="E7D1A7"/>
          </a:solidFill>
          <a:ln w="9525">
            <a:noFill/>
            <a:miter lim="800000"/>
            <a:headEnd/>
            <a:tailEnd/>
          </a:ln>
        </p:spPr>
        <p:txBody>
          <a:bodyPr/>
          <a:lstStyle/>
          <a:p>
            <a:endParaRPr lang="zh-CN" altLang="en-US"/>
          </a:p>
        </p:txBody>
      </p:sp>
      <p:sp>
        <p:nvSpPr>
          <p:cNvPr id="7197" name="Freeform 34"/>
          <p:cNvSpPr>
            <a:spLocks noChangeArrowheads="1"/>
          </p:cNvSpPr>
          <p:nvPr/>
        </p:nvSpPr>
        <p:spPr bwMode="auto">
          <a:xfrm>
            <a:off x="4705350" y="4035425"/>
            <a:ext cx="342900" cy="319088"/>
          </a:xfrm>
          <a:custGeom>
            <a:avLst/>
            <a:gdLst>
              <a:gd name="T0" fmla="*/ 2147483646 w 190"/>
              <a:gd name="T1" fmla="*/ 2147483646 h 177"/>
              <a:gd name="T2" fmla="*/ 2147483646 w 190"/>
              <a:gd name="T3" fmla="*/ 2147483646 h 177"/>
              <a:gd name="T4" fmla="*/ 2147483646 w 190"/>
              <a:gd name="T5" fmla="*/ 2147483646 h 177"/>
              <a:gd name="T6" fmla="*/ 2147483646 w 190"/>
              <a:gd name="T7" fmla="*/ 2147483646 h 177"/>
              <a:gd name="T8" fmla="*/ 2147483646 w 190"/>
              <a:gd name="T9" fmla="*/ 2147483646 h 177"/>
              <a:gd name="T10" fmla="*/ 0 60000 65536"/>
              <a:gd name="T11" fmla="*/ 0 60000 65536"/>
              <a:gd name="T12" fmla="*/ 0 60000 65536"/>
              <a:gd name="T13" fmla="*/ 0 60000 65536"/>
              <a:gd name="T14" fmla="*/ 0 60000 65536"/>
              <a:gd name="T15" fmla="*/ 0 w 190"/>
              <a:gd name="T16" fmla="*/ 0 h 177"/>
              <a:gd name="T17" fmla="*/ 190 w 190"/>
              <a:gd name="T18" fmla="*/ 177 h 177"/>
            </a:gdLst>
            <a:ahLst/>
            <a:cxnLst>
              <a:cxn ang="T10">
                <a:pos x="T0" y="T1"/>
              </a:cxn>
              <a:cxn ang="T11">
                <a:pos x="T2" y="T3"/>
              </a:cxn>
              <a:cxn ang="T12">
                <a:pos x="T4" y="T5"/>
              </a:cxn>
              <a:cxn ang="T13">
                <a:pos x="T6" y="T7"/>
              </a:cxn>
              <a:cxn ang="T14">
                <a:pos x="T8" y="T9"/>
              </a:cxn>
            </a:cxnLst>
            <a:rect l="T15" t="T16" r="T17" b="T18"/>
            <a:pathLst>
              <a:path w="190" h="177">
                <a:moveTo>
                  <a:pt x="171" y="75"/>
                </a:moveTo>
                <a:cubicBezTo>
                  <a:pt x="190" y="115"/>
                  <a:pt x="190" y="115"/>
                  <a:pt x="190" y="115"/>
                </a:cubicBezTo>
                <a:cubicBezTo>
                  <a:pt x="161" y="144"/>
                  <a:pt x="115" y="169"/>
                  <a:pt x="63" y="177"/>
                </a:cubicBezTo>
                <a:cubicBezTo>
                  <a:pt x="45" y="140"/>
                  <a:pt x="45" y="140"/>
                  <a:pt x="45" y="140"/>
                </a:cubicBezTo>
                <a:cubicBezTo>
                  <a:pt x="0" y="49"/>
                  <a:pt x="133" y="0"/>
                  <a:pt x="171" y="75"/>
                </a:cubicBezTo>
                <a:close/>
              </a:path>
            </a:pathLst>
          </a:custGeom>
          <a:solidFill>
            <a:srgbClr val="F7ECD9"/>
          </a:solidFill>
          <a:ln w="9525">
            <a:noFill/>
            <a:miter lim="800000"/>
            <a:headEnd/>
            <a:tailEnd/>
          </a:ln>
        </p:spPr>
        <p:txBody>
          <a:bodyPr/>
          <a:lstStyle/>
          <a:p>
            <a:endParaRPr lang="zh-CN" altLang="en-US"/>
          </a:p>
        </p:txBody>
      </p:sp>
      <p:sp>
        <p:nvSpPr>
          <p:cNvPr id="7198" name="Freeform 35"/>
          <p:cNvSpPr>
            <a:spLocks noChangeArrowheads="1"/>
          </p:cNvSpPr>
          <p:nvPr/>
        </p:nvSpPr>
        <p:spPr bwMode="auto">
          <a:xfrm>
            <a:off x="5834063" y="4410075"/>
            <a:ext cx="149225" cy="242888"/>
          </a:xfrm>
          <a:custGeom>
            <a:avLst/>
            <a:gdLst>
              <a:gd name="T0" fmla="*/ 2147483646 w 83"/>
              <a:gd name="T1" fmla="*/ 2147483646 h 133"/>
              <a:gd name="T2" fmla="*/ 2147483646 w 83"/>
              <a:gd name="T3" fmla="*/ 0 h 133"/>
              <a:gd name="T4" fmla="*/ 2147483646 w 83"/>
              <a:gd name="T5" fmla="*/ 2147483646 h 133"/>
              <a:gd name="T6" fmla="*/ 0 w 83"/>
              <a:gd name="T7" fmla="*/ 0 h 133"/>
              <a:gd name="T8" fmla="*/ 2147483646 w 83"/>
              <a:gd name="T9" fmla="*/ 2147483646 h 133"/>
              <a:gd name="T10" fmla="*/ 0 60000 65536"/>
              <a:gd name="T11" fmla="*/ 0 60000 65536"/>
              <a:gd name="T12" fmla="*/ 0 60000 65536"/>
              <a:gd name="T13" fmla="*/ 0 60000 65536"/>
              <a:gd name="T14" fmla="*/ 0 60000 65536"/>
              <a:gd name="T15" fmla="*/ 0 w 83"/>
              <a:gd name="T16" fmla="*/ 0 h 133"/>
              <a:gd name="T17" fmla="*/ 83 w 83"/>
              <a:gd name="T18" fmla="*/ 133 h 133"/>
            </a:gdLst>
            <a:ahLst/>
            <a:cxnLst>
              <a:cxn ang="T10">
                <a:pos x="T0" y="T1"/>
              </a:cxn>
              <a:cxn ang="T11">
                <a:pos x="T2" y="T3"/>
              </a:cxn>
              <a:cxn ang="T12">
                <a:pos x="T4" y="T5"/>
              </a:cxn>
              <a:cxn ang="T13">
                <a:pos x="T6" y="T7"/>
              </a:cxn>
              <a:cxn ang="T14">
                <a:pos x="T8" y="T9"/>
              </a:cxn>
            </a:cxnLst>
            <a:rect l="T15" t="T16" r="T17" b="T18"/>
            <a:pathLst>
              <a:path w="83" h="133">
                <a:moveTo>
                  <a:pt x="83" y="133"/>
                </a:moveTo>
                <a:cubicBezTo>
                  <a:pt x="83" y="133"/>
                  <a:pt x="49" y="62"/>
                  <a:pt x="19" y="0"/>
                </a:cubicBezTo>
                <a:cubicBezTo>
                  <a:pt x="17" y="4"/>
                  <a:pt x="16" y="8"/>
                  <a:pt x="16" y="12"/>
                </a:cubicBezTo>
                <a:cubicBezTo>
                  <a:pt x="11" y="8"/>
                  <a:pt x="6" y="3"/>
                  <a:pt x="0" y="0"/>
                </a:cubicBezTo>
                <a:cubicBezTo>
                  <a:pt x="37" y="60"/>
                  <a:pt x="83" y="133"/>
                  <a:pt x="83" y="133"/>
                </a:cubicBezTo>
                <a:close/>
              </a:path>
            </a:pathLst>
          </a:custGeom>
          <a:solidFill>
            <a:srgbClr val="D5B275"/>
          </a:solidFill>
          <a:ln w="9525">
            <a:noFill/>
            <a:miter lim="800000"/>
            <a:headEnd/>
            <a:tailEnd/>
          </a:ln>
        </p:spPr>
        <p:txBody>
          <a:bodyPr/>
          <a:lstStyle/>
          <a:p>
            <a:endParaRPr lang="zh-CN" altLang="en-US"/>
          </a:p>
        </p:txBody>
      </p:sp>
      <p:sp>
        <p:nvSpPr>
          <p:cNvPr id="7199" name="Freeform 36"/>
          <p:cNvSpPr>
            <a:spLocks noChangeArrowheads="1"/>
          </p:cNvSpPr>
          <p:nvPr/>
        </p:nvSpPr>
        <p:spPr bwMode="auto">
          <a:xfrm>
            <a:off x="5245100" y="4549775"/>
            <a:ext cx="171450" cy="347663"/>
          </a:xfrm>
          <a:custGeom>
            <a:avLst/>
            <a:gdLst>
              <a:gd name="T0" fmla="*/ 0 w 94"/>
              <a:gd name="T1" fmla="*/ 2147483646 h 191"/>
              <a:gd name="T2" fmla="*/ 2147483646 w 94"/>
              <a:gd name="T3" fmla="*/ 0 h 191"/>
              <a:gd name="T4" fmla="*/ 2147483646 w 94"/>
              <a:gd name="T5" fmla="*/ 2147483646 h 191"/>
              <a:gd name="T6" fmla="*/ 0 w 94"/>
              <a:gd name="T7" fmla="*/ 2147483646 h 191"/>
              <a:gd name="T8" fmla="*/ 0 w 94"/>
              <a:gd name="T9" fmla="*/ 2147483646 h 191"/>
              <a:gd name="T10" fmla="*/ 0 60000 65536"/>
              <a:gd name="T11" fmla="*/ 0 60000 65536"/>
              <a:gd name="T12" fmla="*/ 0 60000 65536"/>
              <a:gd name="T13" fmla="*/ 0 60000 65536"/>
              <a:gd name="T14" fmla="*/ 0 60000 65536"/>
              <a:gd name="T15" fmla="*/ 0 w 94"/>
              <a:gd name="T16" fmla="*/ 0 h 191"/>
              <a:gd name="T17" fmla="*/ 94 w 94"/>
              <a:gd name="T18" fmla="*/ 191 h 191"/>
            </a:gdLst>
            <a:ahLst/>
            <a:cxnLst>
              <a:cxn ang="T10">
                <a:pos x="T0" y="T1"/>
              </a:cxn>
              <a:cxn ang="T11">
                <a:pos x="T2" y="T3"/>
              </a:cxn>
              <a:cxn ang="T12">
                <a:pos x="T4" y="T5"/>
              </a:cxn>
              <a:cxn ang="T13">
                <a:pos x="T6" y="T7"/>
              </a:cxn>
              <a:cxn ang="T14">
                <a:pos x="T8" y="T9"/>
              </a:cxn>
            </a:cxnLst>
            <a:rect l="T15" t="T16" r="T17" b="T18"/>
            <a:pathLst>
              <a:path w="94" h="191">
                <a:moveTo>
                  <a:pt x="0" y="20"/>
                </a:moveTo>
                <a:cubicBezTo>
                  <a:pt x="1" y="13"/>
                  <a:pt x="3" y="6"/>
                  <a:pt x="6" y="0"/>
                </a:cubicBezTo>
                <a:cubicBezTo>
                  <a:pt x="39" y="71"/>
                  <a:pt x="94" y="191"/>
                  <a:pt x="94" y="191"/>
                </a:cubicBezTo>
                <a:cubicBezTo>
                  <a:pt x="94" y="191"/>
                  <a:pt x="26" y="73"/>
                  <a:pt x="0" y="22"/>
                </a:cubicBezTo>
                <a:cubicBezTo>
                  <a:pt x="0" y="23"/>
                  <a:pt x="0" y="22"/>
                  <a:pt x="0" y="20"/>
                </a:cubicBezTo>
                <a:close/>
              </a:path>
            </a:pathLst>
          </a:custGeom>
          <a:solidFill>
            <a:srgbClr val="D5B275"/>
          </a:solidFill>
          <a:ln w="9525">
            <a:noFill/>
            <a:miter lim="800000"/>
            <a:headEnd/>
            <a:tailEnd/>
          </a:ln>
        </p:spPr>
        <p:txBody>
          <a:bodyPr/>
          <a:lstStyle/>
          <a:p>
            <a:endParaRPr lang="zh-CN" altLang="en-US"/>
          </a:p>
        </p:txBody>
      </p:sp>
      <p:sp>
        <p:nvSpPr>
          <p:cNvPr id="7200" name="Freeform 37"/>
          <p:cNvSpPr>
            <a:spLocks noChangeArrowheads="1"/>
          </p:cNvSpPr>
          <p:nvPr/>
        </p:nvSpPr>
        <p:spPr bwMode="auto">
          <a:xfrm>
            <a:off x="5526088" y="4487863"/>
            <a:ext cx="184150" cy="298450"/>
          </a:xfrm>
          <a:custGeom>
            <a:avLst/>
            <a:gdLst>
              <a:gd name="T0" fmla="*/ 0 w 101"/>
              <a:gd name="T1" fmla="*/ 0 h 164"/>
              <a:gd name="T2" fmla="*/ 2147483646 w 101"/>
              <a:gd name="T3" fmla="*/ 2147483646 h 164"/>
              <a:gd name="T4" fmla="*/ 2147483646 w 101"/>
              <a:gd name="T5" fmla="*/ 2147483646 h 164"/>
              <a:gd name="T6" fmla="*/ 2147483646 w 101"/>
              <a:gd name="T7" fmla="*/ 2147483646 h 164"/>
              <a:gd name="T8" fmla="*/ 0 w 101"/>
              <a:gd name="T9" fmla="*/ 0 h 164"/>
              <a:gd name="T10" fmla="*/ 0 60000 65536"/>
              <a:gd name="T11" fmla="*/ 0 60000 65536"/>
              <a:gd name="T12" fmla="*/ 0 60000 65536"/>
              <a:gd name="T13" fmla="*/ 0 60000 65536"/>
              <a:gd name="T14" fmla="*/ 0 60000 65536"/>
              <a:gd name="T15" fmla="*/ 0 w 101"/>
              <a:gd name="T16" fmla="*/ 0 h 164"/>
              <a:gd name="T17" fmla="*/ 101 w 101"/>
              <a:gd name="T18" fmla="*/ 164 h 164"/>
            </a:gdLst>
            <a:ahLst/>
            <a:cxnLst>
              <a:cxn ang="T10">
                <a:pos x="T0" y="T1"/>
              </a:cxn>
              <a:cxn ang="T11">
                <a:pos x="T2" y="T3"/>
              </a:cxn>
              <a:cxn ang="T12">
                <a:pos x="T4" y="T5"/>
              </a:cxn>
              <a:cxn ang="T13">
                <a:pos x="T6" y="T7"/>
              </a:cxn>
              <a:cxn ang="T14">
                <a:pos x="T8" y="T9"/>
              </a:cxn>
            </a:cxnLst>
            <a:rect l="T15" t="T16" r="T17" b="T18"/>
            <a:pathLst>
              <a:path w="101" h="164">
                <a:moveTo>
                  <a:pt x="0" y="0"/>
                </a:moveTo>
                <a:cubicBezTo>
                  <a:pt x="9" y="7"/>
                  <a:pt x="17" y="15"/>
                  <a:pt x="24" y="25"/>
                </a:cubicBezTo>
                <a:cubicBezTo>
                  <a:pt x="24" y="20"/>
                  <a:pt x="25" y="15"/>
                  <a:pt x="25" y="10"/>
                </a:cubicBezTo>
                <a:cubicBezTo>
                  <a:pt x="59" y="79"/>
                  <a:pt x="101" y="164"/>
                  <a:pt x="101" y="164"/>
                </a:cubicBezTo>
                <a:cubicBezTo>
                  <a:pt x="101" y="164"/>
                  <a:pt x="38" y="63"/>
                  <a:pt x="0" y="0"/>
                </a:cubicBezTo>
                <a:close/>
              </a:path>
            </a:pathLst>
          </a:custGeom>
          <a:solidFill>
            <a:srgbClr val="D5B275"/>
          </a:solidFill>
          <a:ln w="9525">
            <a:noFill/>
            <a:miter lim="800000"/>
            <a:headEnd/>
            <a:tailEnd/>
          </a:ln>
        </p:spPr>
        <p:txBody>
          <a:bodyPr/>
          <a:lstStyle/>
          <a:p>
            <a:endParaRPr lang="zh-CN" altLang="en-US"/>
          </a:p>
        </p:txBody>
      </p:sp>
      <p:sp>
        <p:nvSpPr>
          <p:cNvPr id="7201" name="矩形 34"/>
          <p:cNvSpPr>
            <a:spLocks noChangeArrowheads="1"/>
          </p:cNvSpPr>
          <p:nvPr/>
        </p:nvSpPr>
        <p:spPr bwMode="auto">
          <a:xfrm>
            <a:off x="7240588" y="4659313"/>
            <a:ext cx="4008437" cy="774700"/>
          </a:xfrm>
          <a:prstGeom prst="rect">
            <a:avLst/>
          </a:prstGeom>
          <a:noFill/>
          <a:ln w="9525">
            <a:noFill/>
            <a:miter lim="800000"/>
            <a:headEnd/>
            <a:tailEnd/>
          </a:ln>
        </p:spPr>
        <p:txBody>
          <a:bodyPr lIns="0" tIns="0" rIns="0" bIns="0">
            <a:spAutoFit/>
          </a:bodyPr>
          <a:lstStyle/>
          <a:p>
            <a:pPr eaLnBrk="1" hangingPunct="1">
              <a:lnSpc>
                <a:spcPct val="120000"/>
              </a:lnSpc>
              <a:spcBef>
                <a:spcPct val="20000"/>
              </a:spcBef>
              <a:buFont typeface="Arial" pitchFamily="34" charset="0"/>
              <a:buNone/>
            </a:pPr>
            <a:r>
              <a:rPr lang="en-US" altLang="zh-CN" sz="1400">
                <a:solidFill>
                  <a:srgbClr val="000000"/>
                </a:solidFill>
                <a:latin typeface="微软雅黑" pitchFamily="34" charset="-122"/>
                <a:ea typeface="微软雅黑" pitchFamily="34" charset="-122"/>
                <a:sym typeface="微软雅黑" pitchFamily="34" charset="-122"/>
              </a:rPr>
              <a:t>according to your need to draw the text box size</a:t>
            </a:r>
            <a:r>
              <a:rPr lang="zh-CN" altLang="en-US" sz="1400">
                <a:solidFill>
                  <a:srgbClr val="000000"/>
                </a:solidFill>
                <a:latin typeface="微软雅黑" pitchFamily="34" charset="-122"/>
                <a:ea typeface="微软雅黑" pitchFamily="34" charset="-122"/>
                <a:sym typeface="微软雅黑" pitchFamily="34" charset="-122"/>
              </a:rPr>
              <a:t>。</a:t>
            </a:r>
            <a:r>
              <a:rPr lang="en-US" altLang="zh-CN" sz="1400">
                <a:solidFill>
                  <a:srgbClr val="000000"/>
                </a:solidFill>
                <a:latin typeface="微软雅黑" pitchFamily="34" charset="-122"/>
                <a:ea typeface="微软雅黑" pitchFamily="34" charset="-122"/>
                <a:sym typeface="微软雅黑" pitchFamily="34" charset="-122"/>
              </a:rPr>
              <a:t>Please read the instructions and more work at the end of the manual template.</a:t>
            </a:r>
          </a:p>
        </p:txBody>
      </p:sp>
      <p:sp>
        <p:nvSpPr>
          <p:cNvPr id="7202" name="矩形 35"/>
          <p:cNvSpPr>
            <a:spLocks noChangeArrowheads="1"/>
          </p:cNvSpPr>
          <p:nvPr/>
        </p:nvSpPr>
        <p:spPr bwMode="auto">
          <a:xfrm>
            <a:off x="7292975" y="3100388"/>
            <a:ext cx="3956050" cy="774700"/>
          </a:xfrm>
          <a:prstGeom prst="rect">
            <a:avLst/>
          </a:prstGeom>
          <a:noFill/>
          <a:ln w="9525">
            <a:noFill/>
            <a:miter lim="800000"/>
            <a:headEnd/>
            <a:tailEnd/>
          </a:ln>
        </p:spPr>
        <p:txBody>
          <a:bodyPr lIns="0" tIns="0" rIns="0" bIns="0">
            <a:spAutoFit/>
          </a:bodyPr>
          <a:lstStyle/>
          <a:p>
            <a:pPr eaLnBrk="1" hangingPunct="1">
              <a:lnSpc>
                <a:spcPct val="120000"/>
              </a:lnSpc>
              <a:spcBef>
                <a:spcPct val="20000"/>
              </a:spcBef>
              <a:buFont typeface="Arial" pitchFamily="34" charset="0"/>
              <a:buNone/>
            </a:pPr>
            <a:r>
              <a:rPr lang="en-US" altLang="zh-CN" sz="1400">
                <a:solidFill>
                  <a:srgbClr val="000000"/>
                </a:solidFill>
                <a:latin typeface="微软雅黑" pitchFamily="34" charset="-122"/>
                <a:ea typeface="微软雅黑" pitchFamily="34" charset="-122"/>
                <a:sym typeface="微软雅黑" pitchFamily="34" charset="-122"/>
              </a:rPr>
              <a:t>according to your need to draw the text box size</a:t>
            </a:r>
            <a:r>
              <a:rPr lang="zh-CN" altLang="en-US" sz="1400">
                <a:solidFill>
                  <a:srgbClr val="000000"/>
                </a:solidFill>
                <a:latin typeface="微软雅黑" pitchFamily="34" charset="-122"/>
                <a:ea typeface="微软雅黑" pitchFamily="34" charset="-122"/>
                <a:sym typeface="微软雅黑" pitchFamily="34" charset="-122"/>
              </a:rPr>
              <a:t>。</a:t>
            </a:r>
            <a:r>
              <a:rPr lang="en-US" altLang="zh-CN" sz="1400">
                <a:solidFill>
                  <a:srgbClr val="000000"/>
                </a:solidFill>
                <a:latin typeface="微软雅黑" pitchFamily="34" charset="-122"/>
                <a:ea typeface="微软雅黑" pitchFamily="34" charset="-122"/>
                <a:sym typeface="微软雅黑" pitchFamily="34" charset="-122"/>
              </a:rPr>
              <a:t>Please read the instructions and more work at the end of the manual template.</a:t>
            </a:r>
          </a:p>
        </p:txBody>
      </p:sp>
      <p:sp>
        <p:nvSpPr>
          <p:cNvPr id="7203" name="TextBox 13"/>
          <p:cNvSpPr>
            <a:spLocks noChangeArrowheads="1"/>
          </p:cNvSpPr>
          <p:nvPr/>
        </p:nvSpPr>
        <p:spPr bwMode="auto">
          <a:xfrm>
            <a:off x="7292975" y="2778125"/>
            <a:ext cx="2752725" cy="246063"/>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000000"/>
                </a:solidFill>
                <a:ea typeface="微软雅黑" pitchFamily="34" charset="-122"/>
                <a:sym typeface="Arial" pitchFamily="34" charset="0"/>
              </a:rPr>
              <a:t>ADD TITLE</a:t>
            </a:r>
          </a:p>
        </p:txBody>
      </p:sp>
      <p:sp>
        <p:nvSpPr>
          <p:cNvPr id="7204" name="AutoShape 33"/>
          <p:cNvSpPr>
            <a:spLocks noChangeArrowheads="1"/>
          </p:cNvSpPr>
          <p:nvPr/>
        </p:nvSpPr>
        <p:spPr bwMode="auto">
          <a:xfrm>
            <a:off x="7240588" y="1408113"/>
            <a:ext cx="5237162" cy="1492250"/>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w="9525">
            <a:noFill/>
            <a:miter lim="800000"/>
            <a:headEnd/>
            <a:tailEnd/>
          </a:ln>
        </p:spPr>
        <p:txBody>
          <a:bodyPr lIns="25400" tIns="25400" rIns="25400" bIns="25400" anchor="ctr"/>
          <a:lstStyle/>
          <a:p>
            <a:pPr eaLnBrk="1">
              <a:buFont typeface="Arial" pitchFamily="34" charset="0"/>
              <a:buNone/>
            </a:pPr>
            <a:r>
              <a:rPr lang="zh-CN" altLang="en-US" sz="2000">
                <a:solidFill>
                  <a:srgbClr val="000000"/>
                </a:solidFill>
                <a:ea typeface="微软雅黑" pitchFamily="34" charset="-122"/>
                <a:sym typeface="宋体" pitchFamily="2" charset="-122"/>
              </a:rPr>
              <a:t>最好的</a:t>
            </a:r>
            <a:r>
              <a:rPr lang="en-US" altLang="zh-CN" sz="2000">
                <a:solidFill>
                  <a:srgbClr val="000000"/>
                </a:solidFill>
                <a:ea typeface="微软雅黑" pitchFamily="34" charset="-122"/>
                <a:sym typeface="宋体" pitchFamily="2" charset="-122"/>
              </a:rPr>
              <a:t>PPT</a:t>
            </a:r>
            <a:r>
              <a:rPr lang="zh-CN" altLang="en-US" sz="2000">
                <a:solidFill>
                  <a:srgbClr val="000000"/>
                </a:solidFill>
                <a:ea typeface="微软雅黑" pitchFamily="34" charset="-122"/>
                <a:sym typeface="宋体" pitchFamily="2" charset="-122"/>
              </a:rPr>
              <a:t>理念</a:t>
            </a:r>
            <a:r>
              <a:rPr lang="en-US" sz="2000">
                <a:solidFill>
                  <a:srgbClr val="000000"/>
                </a:solidFill>
                <a:ea typeface="微软雅黑" pitchFamily="34" charset="-122"/>
                <a:sym typeface="宋体" pitchFamily="2" charset="-122"/>
              </a:rPr>
              <a:t>    </a:t>
            </a:r>
            <a:r>
              <a:rPr lang="zh-CN" altLang="en-US" sz="2000">
                <a:solidFill>
                  <a:srgbClr val="000000"/>
                </a:solidFill>
                <a:ea typeface="微软雅黑" pitchFamily="34" charset="-122"/>
                <a:sym typeface="宋体" pitchFamily="2" charset="-122"/>
              </a:rPr>
              <a:t>最专的</a:t>
            </a:r>
            <a:r>
              <a:rPr lang="en-US" altLang="zh-CN" sz="2000">
                <a:solidFill>
                  <a:srgbClr val="000000"/>
                </a:solidFill>
                <a:ea typeface="微软雅黑" pitchFamily="34" charset="-122"/>
                <a:sym typeface="宋体" pitchFamily="2" charset="-122"/>
              </a:rPr>
              <a:t>PPT</a:t>
            </a:r>
            <a:r>
              <a:rPr lang="zh-CN" altLang="en-US" sz="2000">
                <a:solidFill>
                  <a:srgbClr val="000000"/>
                </a:solidFill>
                <a:ea typeface="微软雅黑" pitchFamily="34" charset="-122"/>
                <a:sym typeface="宋体" pitchFamily="2" charset="-122"/>
              </a:rPr>
              <a:t>设计</a:t>
            </a:r>
            <a:endParaRPr lang="zh-CN" altLang="en-US"/>
          </a:p>
        </p:txBody>
      </p:sp>
      <p:sp>
        <p:nvSpPr>
          <p:cNvPr id="7205" name="圆角矩形 38"/>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7206" name="圆角矩形 39"/>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7207" name="文本框 40"/>
          <p:cNvSpPr>
            <a:spLocks noChangeArrowheads="1"/>
          </p:cNvSpPr>
          <p:nvPr/>
        </p:nvSpPr>
        <p:spPr bwMode="auto">
          <a:xfrm>
            <a:off x="358775" y="274638"/>
            <a:ext cx="2936875" cy="584200"/>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3200">
                <a:solidFill>
                  <a:srgbClr val="595959"/>
                </a:solidFill>
                <a:latin typeface="Calibri" pitchFamily="34" charset="0"/>
                <a:cs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194" name="Group 61"/>
          <p:cNvGrpSpPr>
            <a:grpSpLocks/>
          </p:cNvGrpSpPr>
          <p:nvPr/>
        </p:nvGrpSpPr>
        <p:grpSpPr bwMode="auto">
          <a:xfrm>
            <a:off x="4584700" y="2130425"/>
            <a:ext cx="2940050" cy="4727575"/>
            <a:chOff x="0" y="0"/>
            <a:chExt cx="2209827" cy="3552826"/>
          </a:xfrm>
        </p:grpSpPr>
        <p:sp>
          <p:nvSpPr>
            <p:cNvPr id="8233" name="Rounded Rectangle 24@|1FFC:14277081|FBC:16777215|LFC:16777215|LBC:16777215"/>
            <p:cNvSpPr>
              <a:spLocks noChangeArrowheads="1"/>
            </p:cNvSpPr>
            <p:nvPr/>
          </p:nvSpPr>
          <p:spPr bwMode="auto">
            <a:xfrm flipH="1" flipV="1">
              <a:off x="1030326" y="1944516"/>
              <a:ext cx="180035" cy="1608310"/>
            </a:xfrm>
            <a:prstGeom prst="roundRect">
              <a:avLst>
                <a:gd name="adj" fmla="val 50000"/>
              </a:avLst>
            </a:prstGeom>
            <a:solidFill>
              <a:srgbClr val="C1C7D0"/>
            </a:solidFill>
            <a:ln w="9525">
              <a:noFill/>
              <a:round/>
              <a:headEnd/>
              <a:tailEnd/>
            </a:ln>
          </p:spPr>
          <p:txBody>
            <a:bodyPr anchor="ctr"/>
            <a:lstStyle/>
            <a:p>
              <a:pPr algn="ctr" eaLnBrk="1" hangingPunct="1">
                <a:buFont typeface="Arial" pitchFamily="34" charset="0"/>
                <a:buNone/>
              </a:pPr>
              <a:endParaRPr lang="zh-CN" altLang="zh-CN" sz="3100">
                <a:solidFill>
                  <a:srgbClr val="FFFFFF"/>
                </a:solidFill>
                <a:ea typeface="微软雅黑" pitchFamily="34" charset="-122"/>
                <a:sym typeface="Calibri" pitchFamily="34" charset="0"/>
              </a:endParaRPr>
            </a:p>
          </p:txBody>
        </p:sp>
        <p:sp>
          <p:nvSpPr>
            <p:cNvPr id="8234" name="Rounded Rectangle 25@|1FFC:14277081|FBC:16777215|LFC:16777215|LBC:16777215"/>
            <p:cNvSpPr>
              <a:spLocks noChangeArrowheads="1"/>
            </p:cNvSpPr>
            <p:nvPr/>
          </p:nvSpPr>
          <p:spPr bwMode="auto">
            <a:xfrm rot="18522480" flipV="1">
              <a:off x="761648" y="2389804"/>
              <a:ext cx="180035" cy="701899"/>
            </a:xfrm>
            <a:prstGeom prst="roundRect">
              <a:avLst>
                <a:gd name="adj" fmla="val 50000"/>
              </a:avLst>
            </a:prstGeom>
            <a:solidFill>
              <a:srgbClr val="C1C7D0"/>
            </a:solidFill>
            <a:ln w="9525">
              <a:noFill/>
              <a:round/>
              <a:headEnd/>
              <a:tailEnd/>
            </a:ln>
          </p:spPr>
          <p:txBody>
            <a:bodyPr anchor="ctr"/>
            <a:lstStyle/>
            <a:p>
              <a:pPr algn="ctr" eaLnBrk="1" hangingPunct="1">
                <a:buFont typeface="Arial" pitchFamily="34" charset="0"/>
                <a:buNone/>
              </a:pPr>
              <a:endParaRPr lang="zh-CN" altLang="zh-CN" sz="3100">
                <a:solidFill>
                  <a:srgbClr val="FFFFFF"/>
                </a:solidFill>
                <a:ea typeface="微软雅黑" pitchFamily="34" charset="-122"/>
                <a:sym typeface="Calibri" pitchFamily="34" charset="0"/>
              </a:endParaRPr>
            </a:p>
          </p:txBody>
        </p:sp>
        <p:grpSp>
          <p:nvGrpSpPr>
            <p:cNvPr id="8235" name="Group 30"/>
            <p:cNvGrpSpPr>
              <a:grpSpLocks/>
            </p:cNvGrpSpPr>
            <p:nvPr/>
          </p:nvGrpSpPr>
          <p:grpSpPr bwMode="auto">
            <a:xfrm>
              <a:off x="490745" y="414222"/>
              <a:ext cx="729110" cy="1573518"/>
              <a:chOff x="0" y="0"/>
              <a:chExt cx="771493" cy="1664986"/>
            </a:xfrm>
          </p:grpSpPr>
          <p:sp>
            <p:nvSpPr>
              <p:cNvPr id="8249" name="Rounded Rectangle 28@|1FFC:0|FBC:0|LFC:16777215|LBC:16777215"/>
              <p:cNvSpPr>
                <a:spLocks noChangeArrowheads="1"/>
              </p:cNvSpPr>
              <p:nvPr/>
            </p:nvSpPr>
            <p:spPr bwMode="auto">
              <a:xfrm flipH="1">
                <a:off x="20558" y="0"/>
                <a:ext cx="190500" cy="1521643"/>
              </a:xfrm>
              <a:prstGeom prst="roundRect">
                <a:avLst>
                  <a:gd name="adj" fmla="val 50000"/>
                </a:avLst>
              </a:prstGeom>
              <a:solidFill>
                <a:srgbClr val="C1C7D0"/>
              </a:solidFill>
              <a:ln w="9525">
                <a:noFill/>
                <a:round/>
                <a:headEnd/>
                <a:tailEnd/>
              </a:ln>
            </p:spPr>
            <p:txBody>
              <a:bodyPr anchor="ctr"/>
              <a:lstStyle/>
              <a:p>
                <a:pPr algn="ctr" eaLnBrk="1" hangingPunct="1">
                  <a:buFont typeface="Arial" pitchFamily="34" charset="0"/>
                  <a:buNone/>
                </a:pPr>
                <a:endParaRPr lang="zh-CN" altLang="zh-CN" sz="3100">
                  <a:solidFill>
                    <a:srgbClr val="FFFFFF"/>
                  </a:solidFill>
                  <a:ea typeface="微软雅黑" pitchFamily="34" charset="-122"/>
                  <a:sym typeface="Calibri" pitchFamily="34" charset="0"/>
                </a:endParaRPr>
              </a:p>
            </p:txBody>
          </p:sp>
          <p:sp>
            <p:nvSpPr>
              <p:cNvPr id="8250" name="Rounded Rectangle 29@|1FFC:0|FBC:0|LFC:16777215|LBC:16777215"/>
              <p:cNvSpPr>
                <a:spLocks noChangeArrowheads="1"/>
              </p:cNvSpPr>
              <p:nvPr/>
            </p:nvSpPr>
            <p:spPr bwMode="auto">
              <a:xfrm rot="17703919" flipH="1">
                <a:off x="295173" y="1188663"/>
                <a:ext cx="181148" cy="771493"/>
              </a:xfrm>
              <a:prstGeom prst="roundRect">
                <a:avLst>
                  <a:gd name="adj" fmla="val 50000"/>
                </a:avLst>
              </a:prstGeom>
              <a:solidFill>
                <a:srgbClr val="C1C7D0"/>
              </a:solidFill>
              <a:ln w="9525">
                <a:noFill/>
                <a:round/>
                <a:headEnd/>
                <a:tailEnd/>
              </a:ln>
            </p:spPr>
            <p:txBody>
              <a:bodyPr anchor="ctr"/>
              <a:lstStyle/>
              <a:p>
                <a:pPr algn="ctr" eaLnBrk="1" hangingPunct="1">
                  <a:buFont typeface="Arial" pitchFamily="34" charset="0"/>
                  <a:buNone/>
                </a:pPr>
                <a:endParaRPr lang="zh-CN" altLang="zh-CN" sz="3100">
                  <a:solidFill>
                    <a:srgbClr val="FFFFFF"/>
                  </a:solidFill>
                  <a:ea typeface="微软雅黑" pitchFamily="34" charset="-122"/>
                  <a:sym typeface="Calibri" pitchFamily="34" charset="0"/>
                </a:endParaRPr>
              </a:p>
            </p:txBody>
          </p:sp>
        </p:grpSp>
        <p:grpSp>
          <p:nvGrpSpPr>
            <p:cNvPr id="8236" name="Group 37"/>
            <p:cNvGrpSpPr>
              <a:grpSpLocks/>
            </p:cNvGrpSpPr>
            <p:nvPr/>
          </p:nvGrpSpPr>
          <p:grpSpPr bwMode="auto">
            <a:xfrm flipH="1">
              <a:off x="1067900" y="814390"/>
              <a:ext cx="729110" cy="1714009"/>
              <a:chOff x="0" y="0"/>
              <a:chExt cx="771493" cy="1813644"/>
            </a:xfrm>
          </p:grpSpPr>
          <p:sp>
            <p:nvSpPr>
              <p:cNvPr id="8247" name="Rounded Rectangle 38@|1FFC:0|FBC:0|LFC:16777215|LBC:16777215"/>
              <p:cNvSpPr>
                <a:spLocks noChangeArrowheads="1"/>
              </p:cNvSpPr>
              <p:nvPr/>
            </p:nvSpPr>
            <p:spPr bwMode="auto">
              <a:xfrm flipH="1" flipV="1">
                <a:off x="20556" y="0"/>
                <a:ext cx="190500" cy="1670303"/>
              </a:xfrm>
              <a:prstGeom prst="roundRect">
                <a:avLst>
                  <a:gd name="adj" fmla="val 50000"/>
                </a:avLst>
              </a:prstGeom>
              <a:solidFill>
                <a:srgbClr val="C1C7D0"/>
              </a:solidFill>
              <a:ln w="9525">
                <a:noFill/>
                <a:round/>
                <a:headEnd/>
                <a:tailEnd/>
              </a:ln>
            </p:spPr>
            <p:txBody>
              <a:bodyPr anchor="ctr"/>
              <a:lstStyle/>
              <a:p>
                <a:pPr algn="ctr" eaLnBrk="1" hangingPunct="1">
                  <a:buFont typeface="Arial" pitchFamily="34" charset="0"/>
                  <a:buNone/>
                </a:pPr>
                <a:endParaRPr lang="zh-CN" altLang="zh-CN" sz="3100">
                  <a:solidFill>
                    <a:srgbClr val="FFFFFF"/>
                  </a:solidFill>
                  <a:ea typeface="微软雅黑" pitchFamily="34" charset="-122"/>
                  <a:sym typeface="Calibri" pitchFamily="34" charset="0"/>
                </a:endParaRPr>
              </a:p>
            </p:txBody>
          </p:sp>
          <p:sp>
            <p:nvSpPr>
              <p:cNvPr id="8248" name="Rounded Rectangle 39@|1FFC:0|FBC:0|LFC:16777215|LBC:16777215"/>
              <p:cNvSpPr>
                <a:spLocks noChangeArrowheads="1"/>
              </p:cNvSpPr>
              <p:nvPr/>
            </p:nvSpPr>
            <p:spPr bwMode="auto">
              <a:xfrm rot="17703919" flipH="1">
                <a:off x="295173" y="1337321"/>
                <a:ext cx="181148" cy="771493"/>
              </a:xfrm>
              <a:prstGeom prst="roundRect">
                <a:avLst>
                  <a:gd name="adj" fmla="val 50000"/>
                </a:avLst>
              </a:prstGeom>
              <a:solidFill>
                <a:srgbClr val="C1C7D0"/>
              </a:solidFill>
              <a:ln w="9525">
                <a:noFill/>
                <a:round/>
                <a:headEnd/>
                <a:tailEnd/>
              </a:ln>
            </p:spPr>
            <p:txBody>
              <a:bodyPr anchor="ctr"/>
              <a:lstStyle/>
              <a:p>
                <a:pPr algn="ctr" eaLnBrk="1" hangingPunct="1">
                  <a:buFont typeface="Arial" pitchFamily="34" charset="0"/>
                  <a:buNone/>
                </a:pPr>
                <a:endParaRPr lang="zh-CN" altLang="zh-CN" sz="3100">
                  <a:solidFill>
                    <a:srgbClr val="FFFFFF"/>
                  </a:solidFill>
                  <a:ea typeface="微软雅黑" pitchFamily="34" charset="-122"/>
                  <a:sym typeface="Calibri" pitchFamily="34" charset="0"/>
                </a:endParaRPr>
              </a:p>
            </p:txBody>
          </p:sp>
        </p:grpSp>
        <p:grpSp>
          <p:nvGrpSpPr>
            <p:cNvPr id="8237" name="Group 40"/>
            <p:cNvGrpSpPr>
              <a:grpSpLocks/>
            </p:cNvGrpSpPr>
            <p:nvPr/>
          </p:nvGrpSpPr>
          <p:grpSpPr bwMode="auto">
            <a:xfrm flipH="1">
              <a:off x="1267895" y="0"/>
              <a:ext cx="465586" cy="1006346"/>
              <a:chOff x="0" y="0"/>
              <a:chExt cx="492650" cy="1064844"/>
            </a:xfrm>
          </p:grpSpPr>
          <p:sp>
            <p:nvSpPr>
              <p:cNvPr id="8245" name="Rounded Rectangle 41@|1FFC:0|FBC:0|LFC:16777215|LBC:16777215"/>
              <p:cNvSpPr>
                <a:spLocks noChangeArrowheads="1"/>
              </p:cNvSpPr>
              <p:nvPr/>
            </p:nvSpPr>
            <p:spPr bwMode="auto">
              <a:xfrm flipH="1" flipV="1">
                <a:off x="282935" y="0"/>
                <a:ext cx="190500" cy="966619"/>
              </a:xfrm>
              <a:prstGeom prst="roundRect">
                <a:avLst>
                  <a:gd name="adj" fmla="val 50000"/>
                </a:avLst>
              </a:prstGeom>
              <a:solidFill>
                <a:srgbClr val="C1C7D0"/>
              </a:solidFill>
              <a:ln w="9525">
                <a:noFill/>
                <a:round/>
                <a:headEnd/>
                <a:tailEnd/>
              </a:ln>
            </p:spPr>
            <p:txBody>
              <a:bodyPr anchor="ctr"/>
              <a:lstStyle/>
              <a:p>
                <a:pPr algn="ctr" eaLnBrk="1" hangingPunct="1">
                  <a:buFont typeface="Arial" pitchFamily="34" charset="0"/>
                  <a:buNone/>
                </a:pPr>
                <a:endParaRPr lang="zh-CN" altLang="zh-CN" sz="3100">
                  <a:solidFill>
                    <a:srgbClr val="FFFFFF"/>
                  </a:solidFill>
                  <a:ea typeface="微软雅黑" pitchFamily="34" charset="-122"/>
                  <a:sym typeface="Calibri" pitchFamily="34" charset="0"/>
                </a:endParaRPr>
              </a:p>
            </p:txBody>
          </p:sp>
          <p:sp>
            <p:nvSpPr>
              <p:cNvPr id="8246" name="Rounded Rectangle 42@|1FFC:0|FBC:0|LFC:16777215|LBC:16777215"/>
              <p:cNvSpPr>
                <a:spLocks noChangeArrowheads="1"/>
              </p:cNvSpPr>
              <p:nvPr/>
            </p:nvSpPr>
            <p:spPr bwMode="auto">
              <a:xfrm rot="3564534">
                <a:off x="151075" y="723269"/>
                <a:ext cx="190500" cy="492650"/>
              </a:xfrm>
              <a:prstGeom prst="roundRect">
                <a:avLst>
                  <a:gd name="adj" fmla="val 50000"/>
                </a:avLst>
              </a:prstGeom>
              <a:solidFill>
                <a:srgbClr val="C1C7D0"/>
              </a:solidFill>
              <a:ln w="9525">
                <a:noFill/>
                <a:round/>
                <a:headEnd/>
                <a:tailEnd/>
              </a:ln>
            </p:spPr>
            <p:txBody>
              <a:bodyPr anchor="ctr"/>
              <a:lstStyle/>
              <a:p>
                <a:pPr algn="ctr" eaLnBrk="1" hangingPunct="1">
                  <a:buFont typeface="Arial" pitchFamily="34" charset="0"/>
                  <a:buNone/>
                </a:pPr>
                <a:endParaRPr lang="zh-CN" altLang="zh-CN" sz="3100">
                  <a:solidFill>
                    <a:srgbClr val="FFFFFF"/>
                  </a:solidFill>
                  <a:ea typeface="微软雅黑" pitchFamily="34" charset="-122"/>
                  <a:sym typeface="Calibri" pitchFamily="34" charset="0"/>
                </a:endParaRPr>
              </a:p>
            </p:txBody>
          </p:sp>
        </p:grpSp>
        <p:grpSp>
          <p:nvGrpSpPr>
            <p:cNvPr id="8238" name="Group 49"/>
            <p:cNvGrpSpPr>
              <a:grpSpLocks/>
            </p:cNvGrpSpPr>
            <p:nvPr/>
          </p:nvGrpSpPr>
          <p:grpSpPr bwMode="auto">
            <a:xfrm flipH="1">
              <a:off x="1642967" y="1182561"/>
              <a:ext cx="566860" cy="838735"/>
              <a:chOff x="0" y="0"/>
              <a:chExt cx="599811" cy="887490"/>
            </a:xfrm>
          </p:grpSpPr>
          <p:sp>
            <p:nvSpPr>
              <p:cNvPr id="8243" name="Rounded Rectangle 47@|1FFC:0|FBC:0|LFC:16777215|LBC:16777215"/>
              <p:cNvSpPr>
                <a:spLocks noChangeArrowheads="1"/>
              </p:cNvSpPr>
              <p:nvPr/>
            </p:nvSpPr>
            <p:spPr bwMode="auto">
              <a:xfrm flipH="1">
                <a:off x="26672" y="0"/>
                <a:ext cx="190500" cy="762000"/>
              </a:xfrm>
              <a:prstGeom prst="roundRect">
                <a:avLst>
                  <a:gd name="adj" fmla="val 50000"/>
                </a:avLst>
              </a:prstGeom>
              <a:solidFill>
                <a:srgbClr val="C1C7D0"/>
              </a:solidFill>
              <a:ln w="9525">
                <a:noFill/>
                <a:round/>
                <a:headEnd/>
                <a:tailEnd/>
              </a:ln>
            </p:spPr>
            <p:txBody>
              <a:bodyPr anchor="ctr"/>
              <a:lstStyle/>
              <a:p>
                <a:pPr algn="ctr" eaLnBrk="1" hangingPunct="1">
                  <a:buFont typeface="Arial" pitchFamily="34" charset="0"/>
                  <a:buNone/>
                </a:pPr>
                <a:endParaRPr lang="zh-CN" altLang="zh-CN" sz="3100">
                  <a:solidFill>
                    <a:srgbClr val="FFFFFF"/>
                  </a:solidFill>
                  <a:ea typeface="微软雅黑" pitchFamily="34" charset="-122"/>
                  <a:sym typeface="Calibri" pitchFamily="34" charset="0"/>
                </a:endParaRPr>
              </a:p>
            </p:txBody>
          </p:sp>
          <p:sp>
            <p:nvSpPr>
              <p:cNvPr id="8244" name="Rounded Rectangle 48@|1FFC:0|FBC:0|LFC:16777215|LBC:16777215"/>
              <p:cNvSpPr>
                <a:spLocks noChangeArrowheads="1"/>
              </p:cNvSpPr>
              <p:nvPr/>
            </p:nvSpPr>
            <p:spPr bwMode="auto">
              <a:xfrm rot="18035466" flipH="1">
                <a:off x="204656" y="492332"/>
                <a:ext cx="190500" cy="599811"/>
              </a:xfrm>
              <a:prstGeom prst="roundRect">
                <a:avLst>
                  <a:gd name="adj" fmla="val 50000"/>
                </a:avLst>
              </a:prstGeom>
              <a:solidFill>
                <a:srgbClr val="C1C7D0"/>
              </a:solidFill>
              <a:ln w="9525">
                <a:noFill/>
                <a:round/>
                <a:headEnd/>
                <a:tailEnd/>
              </a:ln>
            </p:spPr>
            <p:txBody>
              <a:bodyPr anchor="ctr"/>
              <a:lstStyle/>
              <a:p>
                <a:pPr algn="ctr" eaLnBrk="1" hangingPunct="1">
                  <a:buFont typeface="Arial" pitchFamily="34" charset="0"/>
                  <a:buNone/>
                </a:pPr>
                <a:endParaRPr lang="zh-CN" altLang="zh-CN" sz="3100">
                  <a:solidFill>
                    <a:srgbClr val="FFFFFF"/>
                  </a:solidFill>
                  <a:ea typeface="微软雅黑" pitchFamily="34" charset="-122"/>
                  <a:sym typeface="Calibri" pitchFamily="34" charset="0"/>
                </a:endParaRPr>
              </a:p>
            </p:txBody>
          </p:sp>
        </p:grpSp>
        <p:grpSp>
          <p:nvGrpSpPr>
            <p:cNvPr id="8239" name="Group 50"/>
            <p:cNvGrpSpPr>
              <a:grpSpLocks/>
            </p:cNvGrpSpPr>
            <p:nvPr/>
          </p:nvGrpSpPr>
          <p:grpSpPr bwMode="auto">
            <a:xfrm>
              <a:off x="79666" y="66676"/>
              <a:ext cx="566860" cy="877223"/>
              <a:chOff x="0" y="0"/>
              <a:chExt cx="599811" cy="928215"/>
            </a:xfrm>
          </p:grpSpPr>
          <p:sp>
            <p:nvSpPr>
              <p:cNvPr id="8241" name="Rounded Rectangle 51@|1FFC:0|FBC:0|LFC:16777215|LBC:16777215"/>
              <p:cNvSpPr>
                <a:spLocks noChangeArrowheads="1"/>
              </p:cNvSpPr>
              <p:nvPr/>
            </p:nvSpPr>
            <p:spPr bwMode="auto">
              <a:xfrm flipH="1" flipV="1">
                <a:off x="26671" y="0"/>
                <a:ext cx="190500" cy="802724"/>
              </a:xfrm>
              <a:prstGeom prst="roundRect">
                <a:avLst>
                  <a:gd name="adj" fmla="val 50000"/>
                </a:avLst>
              </a:prstGeom>
              <a:solidFill>
                <a:srgbClr val="C1C7D0"/>
              </a:solidFill>
              <a:ln w="9525">
                <a:noFill/>
                <a:round/>
                <a:headEnd/>
                <a:tailEnd/>
              </a:ln>
            </p:spPr>
            <p:txBody>
              <a:bodyPr anchor="ctr"/>
              <a:lstStyle/>
              <a:p>
                <a:pPr algn="ctr" eaLnBrk="1" hangingPunct="1">
                  <a:buFont typeface="Arial" pitchFamily="34" charset="0"/>
                  <a:buNone/>
                </a:pPr>
                <a:endParaRPr lang="zh-CN" altLang="zh-CN" sz="3100">
                  <a:solidFill>
                    <a:srgbClr val="FFFFFF"/>
                  </a:solidFill>
                  <a:ea typeface="微软雅黑" pitchFamily="34" charset="-122"/>
                  <a:sym typeface="Calibri" pitchFamily="34" charset="0"/>
                </a:endParaRPr>
              </a:p>
            </p:txBody>
          </p:sp>
          <p:sp>
            <p:nvSpPr>
              <p:cNvPr id="8242" name="Rounded Rectangle 52@|1FFC:0|FBC:0|LFC:16777215|LBC:16777215"/>
              <p:cNvSpPr>
                <a:spLocks noChangeArrowheads="1"/>
              </p:cNvSpPr>
              <p:nvPr/>
            </p:nvSpPr>
            <p:spPr bwMode="auto">
              <a:xfrm rot="18035466" flipH="1">
                <a:off x="204656" y="533057"/>
                <a:ext cx="190500" cy="599811"/>
              </a:xfrm>
              <a:prstGeom prst="roundRect">
                <a:avLst>
                  <a:gd name="adj" fmla="val 50000"/>
                </a:avLst>
              </a:prstGeom>
              <a:solidFill>
                <a:srgbClr val="C1C7D0"/>
              </a:solidFill>
              <a:ln w="9525">
                <a:noFill/>
                <a:round/>
                <a:headEnd/>
                <a:tailEnd/>
              </a:ln>
            </p:spPr>
            <p:txBody>
              <a:bodyPr anchor="ctr"/>
              <a:lstStyle/>
              <a:p>
                <a:pPr algn="ctr" eaLnBrk="1" hangingPunct="1">
                  <a:buFont typeface="Arial" pitchFamily="34" charset="0"/>
                  <a:buNone/>
                </a:pPr>
                <a:endParaRPr lang="zh-CN" altLang="zh-CN" sz="3100">
                  <a:solidFill>
                    <a:srgbClr val="FFFFFF"/>
                  </a:solidFill>
                  <a:ea typeface="微软雅黑" pitchFamily="34" charset="-122"/>
                  <a:sym typeface="Calibri" pitchFamily="34" charset="0"/>
                </a:endParaRPr>
              </a:p>
            </p:txBody>
          </p:sp>
        </p:grpSp>
        <p:sp>
          <p:nvSpPr>
            <p:cNvPr id="8240" name="Rounded Rectangle 54@|1FFC:14277081|FBC:16777215|LFC:16777215|LBC:16777215"/>
            <p:cNvSpPr>
              <a:spLocks noChangeArrowheads="1"/>
            </p:cNvSpPr>
            <p:nvPr/>
          </p:nvSpPr>
          <p:spPr bwMode="auto">
            <a:xfrm rot="18522480" flipV="1">
              <a:off x="260932" y="1129385"/>
              <a:ext cx="180035" cy="701899"/>
            </a:xfrm>
            <a:prstGeom prst="roundRect">
              <a:avLst>
                <a:gd name="adj" fmla="val 50000"/>
              </a:avLst>
            </a:prstGeom>
            <a:solidFill>
              <a:srgbClr val="C1C7D0"/>
            </a:solidFill>
            <a:ln w="9525">
              <a:noFill/>
              <a:round/>
              <a:headEnd/>
              <a:tailEnd/>
            </a:ln>
          </p:spPr>
          <p:txBody>
            <a:bodyPr anchor="ctr"/>
            <a:lstStyle/>
            <a:p>
              <a:pPr algn="ctr" eaLnBrk="1" hangingPunct="1">
                <a:buFont typeface="Arial" pitchFamily="34" charset="0"/>
                <a:buNone/>
              </a:pPr>
              <a:endParaRPr lang="zh-CN" altLang="zh-CN" sz="3100">
                <a:solidFill>
                  <a:srgbClr val="FFFFFF"/>
                </a:solidFill>
                <a:ea typeface="微软雅黑" pitchFamily="34" charset="-122"/>
                <a:sym typeface="Calibri" pitchFamily="34" charset="0"/>
              </a:endParaRPr>
            </a:p>
          </p:txBody>
        </p:sp>
      </p:grpSp>
      <p:sp>
        <p:nvSpPr>
          <p:cNvPr id="8195" name="Oval 55"/>
          <p:cNvSpPr>
            <a:spLocks noChangeArrowheads="1"/>
          </p:cNvSpPr>
          <p:nvPr/>
        </p:nvSpPr>
        <p:spPr bwMode="auto">
          <a:xfrm>
            <a:off x="5346700" y="5459413"/>
            <a:ext cx="203200" cy="203200"/>
          </a:xfrm>
          <a:prstGeom prst="ellipse">
            <a:avLst/>
          </a:prstGeom>
          <a:solidFill>
            <a:srgbClr val="50D6E4"/>
          </a:solidFill>
          <a:ln w="9525">
            <a:noFill/>
            <a:round/>
            <a:headEnd/>
            <a:tailEnd/>
          </a:ln>
        </p:spPr>
        <p:txBody>
          <a:bodyPr anchor="ctr"/>
          <a:lstStyle/>
          <a:p>
            <a:pPr algn="ctr" eaLnBrk="1" hangingPunct="1">
              <a:buFont typeface="Arial" pitchFamily="34" charset="0"/>
              <a:buNone/>
            </a:pPr>
            <a:endParaRPr lang="zh-CN" altLang="zh-CN" sz="3100">
              <a:solidFill>
                <a:srgbClr val="FFFFFF"/>
              </a:solidFill>
              <a:ea typeface="微软雅黑" pitchFamily="34" charset="-122"/>
              <a:sym typeface="Calibri" pitchFamily="34" charset="0"/>
            </a:endParaRPr>
          </a:p>
        </p:txBody>
      </p:sp>
      <p:sp>
        <p:nvSpPr>
          <p:cNvPr id="8196" name="Oval 56"/>
          <p:cNvSpPr>
            <a:spLocks noChangeArrowheads="1"/>
          </p:cNvSpPr>
          <p:nvPr/>
        </p:nvSpPr>
        <p:spPr bwMode="auto">
          <a:xfrm>
            <a:off x="4687888" y="3778250"/>
            <a:ext cx="201612" cy="201613"/>
          </a:xfrm>
          <a:prstGeom prst="ellipse">
            <a:avLst/>
          </a:prstGeom>
          <a:solidFill>
            <a:srgbClr val="50D6E4"/>
          </a:solidFill>
          <a:ln w="9525">
            <a:noFill/>
            <a:round/>
            <a:headEnd/>
            <a:tailEnd/>
          </a:ln>
        </p:spPr>
        <p:txBody>
          <a:bodyPr anchor="ctr"/>
          <a:lstStyle/>
          <a:p>
            <a:pPr algn="ctr" eaLnBrk="1" hangingPunct="1">
              <a:buFont typeface="Arial" pitchFamily="34" charset="0"/>
              <a:buNone/>
            </a:pPr>
            <a:endParaRPr lang="zh-CN" altLang="zh-CN" sz="3100">
              <a:solidFill>
                <a:srgbClr val="FFFFFF"/>
              </a:solidFill>
              <a:ea typeface="微软雅黑" pitchFamily="34" charset="-122"/>
              <a:sym typeface="Calibri" pitchFamily="34" charset="0"/>
            </a:endParaRPr>
          </a:p>
        </p:txBody>
      </p:sp>
      <p:sp>
        <p:nvSpPr>
          <p:cNvPr id="8197" name="Oval 57"/>
          <p:cNvSpPr>
            <a:spLocks noChangeArrowheads="1"/>
          </p:cNvSpPr>
          <p:nvPr/>
        </p:nvSpPr>
        <p:spPr bwMode="auto">
          <a:xfrm>
            <a:off x="7273925" y="3749675"/>
            <a:ext cx="201613" cy="201613"/>
          </a:xfrm>
          <a:prstGeom prst="ellipse">
            <a:avLst/>
          </a:prstGeom>
          <a:solidFill>
            <a:srgbClr val="7F7F7F"/>
          </a:solidFill>
          <a:ln w="25400">
            <a:solidFill>
              <a:srgbClr val="7F7F7F"/>
            </a:solidFill>
            <a:miter lim="800000"/>
            <a:headEnd/>
            <a:tailEnd/>
          </a:ln>
        </p:spPr>
        <p:txBody>
          <a:bodyPr anchor="ctr"/>
          <a:lstStyle/>
          <a:p>
            <a:pPr algn="ctr" eaLnBrk="1" hangingPunct="1">
              <a:buFont typeface="Arial" pitchFamily="34" charset="0"/>
              <a:buNone/>
            </a:pPr>
            <a:endParaRPr lang="zh-CN" altLang="zh-CN" sz="3100">
              <a:solidFill>
                <a:srgbClr val="FFFFFF"/>
              </a:solidFill>
              <a:ea typeface="微软雅黑" pitchFamily="34" charset="-122"/>
              <a:sym typeface="Calibri" pitchFamily="34" charset="0"/>
            </a:endParaRPr>
          </a:p>
        </p:txBody>
      </p:sp>
      <p:sp>
        <p:nvSpPr>
          <p:cNvPr id="8198" name="Oval 58"/>
          <p:cNvSpPr>
            <a:spLocks noChangeArrowheads="1"/>
          </p:cNvSpPr>
          <p:nvPr/>
        </p:nvSpPr>
        <p:spPr bwMode="auto">
          <a:xfrm>
            <a:off x="6315075" y="2152650"/>
            <a:ext cx="203200" cy="203200"/>
          </a:xfrm>
          <a:prstGeom prst="ellipse">
            <a:avLst/>
          </a:prstGeom>
          <a:solidFill>
            <a:srgbClr val="7F7F7F"/>
          </a:solidFill>
          <a:ln w="25400">
            <a:solidFill>
              <a:srgbClr val="7F7F7F"/>
            </a:solidFill>
            <a:miter lim="800000"/>
            <a:headEnd/>
            <a:tailEnd/>
          </a:ln>
        </p:spPr>
        <p:txBody>
          <a:bodyPr anchor="ctr"/>
          <a:lstStyle/>
          <a:p>
            <a:pPr algn="ctr" eaLnBrk="1" hangingPunct="1">
              <a:buFont typeface="Arial" pitchFamily="34" charset="0"/>
              <a:buNone/>
            </a:pPr>
            <a:endParaRPr lang="zh-CN" altLang="zh-CN" sz="3100">
              <a:solidFill>
                <a:srgbClr val="FFFFFF"/>
              </a:solidFill>
              <a:ea typeface="微软雅黑" pitchFamily="34" charset="-122"/>
              <a:sym typeface="Calibri" pitchFamily="34" charset="0"/>
            </a:endParaRPr>
          </a:p>
        </p:txBody>
      </p:sp>
      <p:sp>
        <p:nvSpPr>
          <p:cNvPr id="8199" name="Oval 60"/>
          <p:cNvSpPr>
            <a:spLocks noChangeArrowheads="1"/>
          </p:cNvSpPr>
          <p:nvPr/>
        </p:nvSpPr>
        <p:spPr bwMode="auto">
          <a:xfrm>
            <a:off x="4738688" y="2244725"/>
            <a:ext cx="201612" cy="201613"/>
          </a:xfrm>
          <a:prstGeom prst="ellipse">
            <a:avLst/>
          </a:prstGeom>
          <a:solidFill>
            <a:srgbClr val="50D6E4"/>
          </a:solidFill>
          <a:ln w="9525">
            <a:noFill/>
            <a:round/>
            <a:headEnd/>
            <a:tailEnd/>
          </a:ln>
        </p:spPr>
        <p:txBody>
          <a:bodyPr anchor="ctr"/>
          <a:lstStyle/>
          <a:p>
            <a:pPr algn="ctr" eaLnBrk="1" hangingPunct="1">
              <a:buFont typeface="Arial" pitchFamily="34" charset="0"/>
              <a:buNone/>
            </a:pPr>
            <a:endParaRPr lang="zh-CN" altLang="zh-CN" sz="3100">
              <a:solidFill>
                <a:srgbClr val="FFFFFF"/>
              </a:solidFill>
              <a:ea typeface="微软雅黑" pitchFamily="34" charset="-122"/>
              <a:sym typeface="Calibri" pitchFamily="34" charset="0"/>
            </a:endParaRPr>
          </a:p>
        </p:txBody>
      </p:sp>
      <p:grpSp>
        <p:nvGrpSpPr>
          <p:cNvPr id="8200" name="Group 81"/>
          <p:cNvGrpSpPr>
            <a:grpSpLocks/>
          </p:cNvGrpSpPr>
          <p:nvPr/>
        </p:nvGrpSpPr>
        <p:grpSpPr bwMode="auto">
          <a:xfrm flipH="1">
            <a:off x="6408738" y="1976438"/>
            <a:ext cx="1716087" cy="268287"/>
            <a:chOff x="0" y="0"/>
            <a:chExt cx="704089" cy="187150"/>
          </a:xfrm>
        </p:grpSpPr>
        <p:sp>
          <p:nvSpPr>
            <p:cNvPr id="8231" name="Straight Connector 63@|9FFC:0|FBC:0|LFC:1554685|LBC:16777215"/>
            <p:cNvSpPr>
              <a:spLocks noChangeShapeType="1"/>
            </p:cNvSpPr>
            <p:nvPr/>
          </p:nvSpPr>
          <p:spPr bwMode="auto">
            <a:xfrm flipH="1" flipV="1">
              <a:off x="465035" y="1173"/>
              <a:ext cx="239054" cy="185977"/>
            </a:xfrm>
            <a:prstGeom prst="line">
              <a:avLst/>
            </a:prstGeom>
            <a:noFill/>
            <a:ln w="19050" cap="rnd">
              <a:solidFill>
                <a:srgbClr val="7F7F7F"/>
              </a:solidFill>
              <a:miter lim="800000"/>
              <a:headEnd type="oval" w="med" len="med"/>
              <a:tailEnd/>
            </a:ln>
          </p:spPr>
          <p:txBody>
            <a:bodyPr/>
            <a:lstStyle/>
            <a:p>
              <a:endParaRPr lang="zh-CN" altLang="en-US"/>
            </a:p>
          </p:txBody>
        </p:sp>
        <p:sp>
          <p:nvSpPr>
            <p:cNvPr id="8232" name="Straight Connector 64@|9FFC:0|FBC:0|LFC:1554685|LBC:16777215"/>
            <p:cNvSpPr>
              <a:spLocks noChangeShapeType="1"/>
            </p:cNvSpPr>
            <p:nvPr/>
          </p:nvSpPr>
          <p:spPr bwMode="auto">
            <a:xfrm flipH="1" flipV="1">
              <a:off x="0" y="0"/>
              <a:ext cx="465038" cy="1"/>
            </a:xfrm>
            <a:prstGeom prst="line">
              <a:avLst/>
            </a:prstGeom>
            <a:noFill/>
            <a:ln w="19050" cap="rnd">
              <a:solidFill>
                <a:srgbClr val="7F7F7F"/>
              </a:solidFill>
              <a:miter lim="800000"/>
              <a:headEnd/>
              <a:tailEnd type="oval" w="med" len="med"/>
            </a:ln>
          </p:spPr>
          <p:txBody>
            <a:bodyPr/>
            <a:lstStyle/>
            <a:p>
              <a:endParaRPr lang="zh-CN" altLang="en-US"/>
            </a:p>
          </p:txBody>
        </p:sp>
      </p:grpSp>
      <p:grpSp>
        <p:nvGrpSpPr>
          <p:cNvPr id="8201" name="Group 81"/>
          <p:cNvGrpSpPr>
            <a:grpSpLocks/>
          </p:cNvGrpSpPr>
          <p:nvPr/>
        </p:nvGrpSpPr>
        <p:grpSpPr bwMode="auto">
          <a:xfrm flipH="1">
            <a:off x="7388225" y="3600450"/>
            <a:ext cx="736600" cy="244475"/>
            <a:chOff x="0" y="0"/>
            <a:chExt cx="704089" cy="187150"/>
          </a:xfrm>
        </p:grpSpPr>
        <p:sp>
          <p:nvSpPr>
            <p:cNvPr id="8229" name="Straight Connector 73@|9FFC:0|FBC:0|LFC:2381804|LBC:16777215"/>
            <p:cNvSpPr>
              <a:spLocks noChangeShapeType="1"/>
            </p:cNvSpPr>
            <p:nvPr/>
          </p:nvSpPr>
          <p:spPr bwMode="auto">
            <a:xfrm flipH="1" flipV="1">
              <a:off x="465035" y="1173"/>
              <a:ext cx="239054" cy="185977"/>
            </a:xfrm>
            <a:prstGeom prst="line">
              <a:avLst/>
            </a:prstGeom>
            <a:noFill/>
            <a:ln w="19050" cap="rnd">
              <a:solidFill>
                <a:srgbClr val="7F7F7F"/>
              </a:solidFill>
              <a:miter lim="800000"/>
              <a:headEnd type="oval" w="med" len="med"/>
              <a:tailEnd/>
            </a:ln>
          </p:spPr>
          <p:txBody>
            <a:bodyPr/>
            <a:lstStyle/>
            <a:p>
              <a:endParaRPr lang="zh-CN" altLang="en-US"/>
            </a:p>
          </p:txBody>
        </p:sp>
        <p:sp>
          <p:nvSpPr>
            <p:cNvPr id="8230" name="Straight Connector 74@|9FFC:0|FBC:0|LFC:2381804|LBC:16777215"/>
            <p:cNvSpPr>
              <a:spLocks noChangeShapeType="1"/>
            </p:cNvSpPr>
            <p:nvPr/>
          </p:nvSpPr>
          <p:spPr bwMode="auto">
            <a:xfrm flipH="1" flipV="1">
              <a:off x="0" y="0"/>
              <a:ext cx="465038" cy="1"/>
            </a:xfrm>
            <a:prstGeom prst="line">
              <a:avLst/>
            </a:prstGeom>
            <a:noFill/>
            <a:ln w="19050" cap="rnd">
              <a:solidFill>
                <a:srgbClr val="7F7F7F"/>
              </a:solidFill>
              <a:miter lim="800000"/>
              <a:headEnd/>
              <a:tailEnd type="oval" w="med" len="med"/>
            </a:ln>
          </p:spPr>
          <p:txBody>
            <a:bodyPr/>
            <a:lstStyle/>
            <a:p>
              <a:endParaRPr lang="zh-CN" altLang="en-US"/>
            </a:p>
          </p:txBody>
        </p:sp>
      </p:grpSp>
      <p:grpSp>
        <p:nvGrpSpPr>
          <p:cNvPr id="8202" name="Group 81"/>
          <p:cNvGrpSpPr>
            <a:grpSpLocks/>
          </p:cNvGrpSpPr>
          <p:nvPr/>
        </p:nvGrpSpPr>
        <p:grpSpPr bwMode="auto">
          <a:xfrm>
            <a:off x="4073525" y="5289550"/>
            <a:ext cx="1387475" cy="258763"/>
            <a:chOff x="0" y="0"/>
            <a:chExt cx="704089" cy="187150"/>
          </a:xfrm>
        </p:grpSpPr>
        <p:sp>
          <p:nvSpPr>
            <p:cNvPr id="8227" name="Straight Connector 77@|9FFC:0|FBC:0|LFC:4308095|LBC:16777215"/>
            <p:cNvSpPr>
              <a:spLocks noChangeShapeType="1"/>
            </p:cNvSpPr>
            <p:nvPr/>
          </p:nvSpPr>
          <p:spPr bwMode="auto">
            <a:xfrm flipH="1" flipV="1">
              <a:off x="465035" y="1173"/>
              <a:ext cx="239054" cy="185977"/>
            </a:xfrm>
            <a:prstGeom prst="line">
              <a:avLst/>
            </a:prstGeom>
            <a:noFill/>
            <a:ln w="19050" cap="rnd">
              <a:solidFill>
                <a:srgbClr val="50D6E4"/>
              </a:solidFill>
              <a:miter lim="800000"/>
              <a:headEnd type="oval" w="med" len="med"/>
              <a:tailEnd/>
            </a:ln>
          </p:spPr>
          <p:txBody>
            <a:bodyPr/>
            <a:lstStyle/>
            <a:p>
              <a:endParaRPr lang="zh-CN" altLang="en-US"/>
            </a:p>
          </p:txBody>
        </p:sp>
        <p:sp>
          <p:nvSpPr>
            <p:cNvPr id="8228" name="Straight Connector 78@|9FFC:0|FBC:0|LFC:4308095|LBC:16777215"/>
            <p:cNvSpPr>
              <a:spLocks noChangeShapeType="1"/>
            </p:cNvSpPr>
            <p:nvPr/>
          </p:nvSpPr>
          <p:spPr bwMode="auto">
            <a:xfrm flipH="1" flipV="1">
              <a:off x="0" y="0"/>
              <a:ext cx="465038" cy="1"/>
            </a:xfrm>
            <a:prstGeom prst="line">
              <a:avLst/>
            </a:prstGeom>
            <a:noFill/>
            <a:ln w="19050" cap="rnd">
              <a:solidFill>
                <a:srgbClr val="50D6E4"/>
              </a:solidFill>
              <a:miter lim="800000"/>
              <a:headEnd/>
              <a:tailEnd type="oval" w="med" len="med"/>
            </a:ln>
          </p:spPr>
          <p:txBody>
            <a:bodyPr/>
            <a:lstStyle/>
            <a:p>
              <a:endParaRPr lang="zh-CN" altLang="en-US"/>
            </a:p>
          </p:txBody>
        </p:sp>
      </p:grpSp>
      <p:grpSp>
        <p:nvGrpSpPr>
          <p:cNvPr id="8203" name="Group 81"/>
          <p:cNvGrpSpPr>
            <a:grpSpLocks/>
          </p:cNvGrpSpPr>
          <p:nvPr/>
        </p:nvGrpSpPr>
        <p:grpSpPr bwMode="auto">
          <a:xfrm>
            <a:off x="4044950" y="3619500"/>
            <a:ext cx="736600" cy="244475"/>
            <a:chOff x="0" y="0"/>
            <a:chExt cx="704089" cy="187150"/>
          </a:xfrm>
        </p:grpSpPr>
        <p:sp>
          <p:nvSpPr>
            <p:cNvPr id="8225" name="Straight Connector 84@|9FFC:0|FBC:0|LFC:14657585|LBC:16777215"/>
            <p:cNvSpPr>
              <a:spLocks noChangeShapeType="1"/>
            </p:cNvSpPr>
            <p:nvPr/>
          </p:nvSpPr>
          <p:spPr bwMode="auto">
            <a:xfrm flipH="1" flipV="1">
              <a:off x="465035" y="1173"/>
              <a:ext cx="239054" cy="185977"/>
            </a:xfrm>
            <a:prstGeom prst="line">
              <a:avLst/>
            </a:prstGeom>
            <a:noFill/>
            <a:ln w="19050" cap="rnd">
              <a:solidFill>
                <a:srgbClr val="50D6E4"/>
              </a:solidFill>
              <a:miter lim="800000"/>
              <a:headEnd type="oval" w="med" len="med"/>
              <a:tailEnd/>
            </a:ln>
          </p:spPr>
          <p:txBody>
            <a:bodyPr/>
            <a:lstStyle/>
            <a:p>
              <a:endParaRPr lang="zh-CN" altLang="en-US"/>
            </a:p>
          </p:txBody>
        </p:sp>
        <p:sp>
          <p:nvSpPr>
            <p:cNvPr id="8226" name="Straight Connector 85@|9FFC:0|FBC:0|LFC:14657585|LBC:16777215"/>
            <p:cNvSpPr>
              <a:spLocks noChangeShapeType="1"/>
            </p:cNvSpPr>
            <p:nvPr/>
          </p:nvSpPr>
          <p:spPr bwMode="auto">
            <a:xfrm flipH="1" flipV="1">
              <a:off x="0" y="0"/>
              <a:ext cx="465038" cy="1"/>
            </a:xfrm>
            <a:prstGeom prst="line">
              <a:avLst/>
            </a:prstGeom>
            <a:noFill/>
            <a:ln w="19050" cap="rnd">
              <a:solidFill>
                <a:srgbClr val="50D6E4"/>
              </a:solidFill>
              <a:miter lim="800000"/>
              <a:headEnd/>
              <a:tailEnd type="oval" w="med" len="med"/>
            </a:ln>
          </p:spPr>
          <p:txBody>
            <a:bodyPr/>
            <a:lstStyle/>
            <a:p>
              <a:endParaRPr lang="zh-CN" altLang="en-US"/>
            </a:p>
          </p:txBody>
        </p:sp>
      </p:grpSp>
      <p:grpSp>
        <p:nvGrpSpPr>
          <p:cNvPr id="8204" name="Group 81"/>
          <p:cNvGrpSpPr>
            <a:grpSpLocks/>
          </p:cNvGrpSpPr>
          <p:nvPr/>
        </p:nvGrpSpPr>
        <p:grpSpPr bwMode="auto">
          <a:xfrm>
            <a:off x="4108450" y="2106613"/>
            <a:ext cx="736600" cy="246062"/>
            <a:chOff x="0" y="0"/>
            <a:chExt cx="704089" cy="187150"/>
          </a:xfrm>
        </p:grpSpPr>
        <p:sp>
          <p:nvSpPr>
            <p:cNvPr id="8223" name="Straight Connector 89@|9FFC:0|FBC:0|LFC:4308095|LBC:16777215"/>
            <p:cNvSpPr>
              <a:spLocks noChangeShapeType="1"/>
            </p:cNvSpPr>
            <p:nvPr/>
          </p:nvSpPr>
          <p:spPr bwMode="auto">
            <a:xfrm flipH="1" flipV="1">
              <a:off x="465035" y="1173"/>
              <a:ext cx="239054" cy="185977"/>
            </a:xfrm>
            <a:prstGeom prst="line">
              <a:avLst/>
            </a:prstGeom>
            <a:noFill/>
            <a:ln w="19050" cap="rnd">
              <a:solidFill>
                <a:srgbClr val="50D6E4"/>
              </a:solidFill>
              <a:miter lim="800000"/>
              <a:headEnd type="oval" w="med" len="med"/>
              <a:tailEnd/>
            </a:ln>
          </p:spPr>
          <p:txBody>
            <a:bodyPr/>
            <a:lstStyle/>
            <a:p>
              <a:endParaRPr lang="zh-CN" altLang="en-US"/>
            </a:p>
          </p:txBody>
        </p:sp>
        <p:sp>
          <p:nvSpPr>
            <p:cNvPr id="8224" name="Straight Connector 90@|9FFC:0|FBC:0|LFC:4308095|LBC:16777215"/>
            <p:cNvSpPr>
              <a:spLocks noChangeShapeType="1"/>
            </p:cNvSpPr>
            <p:nvPr/>
          </p:nvSpPr>
          <p:spPr bwMode="auto">
            <a:xfrm flipH="1" flipV="1">
              <a:off x="0" y="0"/>
              <a:ext cx="465038" cy="1"/>
            </a:xfrm>
            <a:prstGeom prst="line">
              <a:avLst/>
            </a:prstGeom>
            <a:noFill/>
            <a:ln w="19050" cap="rnd">
              <a:solidFill>
                <a:srgbClr val="50D6E4"/>
              </a:solidFill>
              <a:miter lim="800000"/>
              <a:headEnd/>
              <a:tailEnd type="oval" w="med" len="med"/>
            </a:ln>
          </p:spPr>
          <p:txBody>
            <a:bodyPr/>
            <a:lstStyle/>
            <a:p>
              <a:endParaRPr lang="zh-CN" altLang="en-US"/>
            </a:p>
          </p:txBody>
        </p:sp>
      </p:grpSp>
      <p:sp>
        <p:nvSpPr>
          <p:cNvPr id="8205" name="Freeform 206"/>
          <p:cNvSpPr>
            <a:spLocks noEditPoints="1" noChangeArrowheads="1"/>
          </p:cNvSpPr>
          <p:nvPr/>
        </p:nvSpPr>
        <p:spPr bwMode="auto">
          <a:xfrm>
            <a:off x="7605713" y="3082925"/>
            <a:ext cx="427037" cy="425450"/>
          </a:xfrm>
          <a:custGeom>
            <a:avLst/>
            <a:gdLst>
              <a:gd name="T0" fmla="*/ 2147483646 w 256"/>
              <a:gd name="T1" fmla="*/ 2147483646 h 256"/>
              <a:gd name="T2" fmla="*/ 2147483646 w 256"/>
              <a:gd name="T3" fmla="*/ 2147483646 h 256"/>
              <a:gd name="T4" fmla="*/ 2147483646 w 256"/>
              <a:gd name="T5" fmla="*/ 2147483646 h 256"/>
              <a:gd name="T6" fmla="*/ 2147483646 w 256"/>
              <a:gd name="T7" fmla="*/ 2147483646 h 256"/>
              <a:gd name="T8" fmla="*/ 2147483646 w 256"/>
              <a:gd name="T9" fmla="*/ 2147483646 h 256"/>
              <a:gd name="T10" fmla="*/ 2147483646 w 256"/>
              <a:gd name="T11" fmla="*/ 2147483646 h 256"/>
              <a:gd name="T12" fmla="*/ 0 w 256"/>
              <a:gd name="T13" fmla="*/ 2147483646 h 256"/>
              <a:gd name="T14" fmla="*/ 2147483646 w 256"/>
              <a:gd name="T15" fmla="*/ 0 h 256"/>
              <a:gd name="T16" fmla="*/ 2147483646 w 256"/>
              <a:gd name="T17" fmla="*/ 2147483646 h 256"/>
              <a:gd name="T18" fmla="*/ 2147483646 w 256"/>
              <a:gd name="T19" fmla="*/ 2147483646 h 256"/>
              <a:gd name="T20" fmla="*/ 2147483646 w 256"/>
              <a:gd name="T21" fmla="*/ 2147483646 h 256"/>
              <a:gd name="T22" fmla="*/ 2147483646 w 256"/>
              <a:gd name="T23" fmla="*/ 2147483646 h 256"/>
              <a:gd name="T24" fmla="*/ 2147483646 w 256"/>
              <a:gd name="T25" fmla="*/ 2147483646 h 256"/>
              <a:gd name="T26" fmla="*/ 2147483646 w 256"/>
              <a:gd name="T27" fmla="*/ 2147483646 h 256"/>
              <a:gd name="T28" fmla="*/ 2147483646 w 256"/>
              <a:gd name="T29" fmla="*/ 2147483646 h 256"/>
              <a:gd name="T30" fmla="*/ 2147483646 w 256"/>
              <a:gd name="T31" fmla="*/ 2147483646 h 25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60000 65536"/>
              <a:gd name="T46" fmla="*/ 0 60000 65536"/>
              <a:gd name="T47" fmla="*/ 0 60000 65536"/>
              <a:gd name="T48" fmla="*/ 0 w 256"/>
              <a:gd name="T49" fmla="*/ 0 h 256"/>
              <a:gd name="T50" fmla="*/ 256 w 256"/>
              <a:gd name="T51" fmla="*/ 256 h 256"/>
            </a:gdLst>
            <a:ahLst/>
            <a:cxnLst>
              <a:cxn ang="T32">
                <a:pos x="T0" y="T1"/>
              </a:cxn>
              <a:cxn ang="T33">
                <a:pos x="T2" y="T3"/>
              </a:cxn>
              <a:cxn ang="T34">
                <a:pos x="T4" y="T5"/>
              </a:cxn>
              <a:cxn ang="T35">
                <a:pos x="T6" y="T7"/>
              </a:cxn>
              <a:cxn ang="T36">
                <a:pos x="T8" y="T9"/>
              </a:cxn>
              <a:cxn ang="T37">
                <a:pos x="T10" y="T11"/>
              </a:cxn>
              <a:cxn ang="T38">
                <a:pos x="T12" y="T13"/>
              </a:cxn>
              <a:cxn ang="T39">
                <a:pos x="T14" y="T15"/>
              </a:cxn>
              <a:cxn ang="T40">
                <a:pos x="T16" y="T17"/>
              </a:cxn>
              <a:cxn ang="T41">
                <a:pos x="T18" y="T19"/>
              </a:cxn>
              <a:cxn ang="T42">
                <a:pos x="T20" y="T21"/>
              </a:cxn>
              <a:cxn ang="T43">
                <a:pos x="T22" y="T23"/>
              </a:cxn>
              <a:cxn ang="T44">
                <a:pos x="T24" y="T25"/>
              </a:cxn>
              <a:cxn ang="T45">
                <a:pos x="T26" y="T27"/>
              </a:cxn>
              <a:cxn ang="T46">
                <a:pos x="T28" y="T29"/>
              </a:cxn>
              <a:cxn ang="T47">
                <a:pos x="T30" y="T31"/>
              </a:cxn>
            </a:cxnLst>
            <a:rect l="T48" t="T49" r="T50" b="T51"/>
            <a:pathLst>
              <a:path w="256" h="256">
                <a:moveTo>
                  <a:pt x="249" y="215"/>
                </a:moveTo>
                <a:cubicBezTo>
                  <a:pt x="253" y="219"/>
                  <a:pt x="256" y="225"/>
                  <a:pt x="256" y="232"/>
                </a:cubicBezTo>
                <a:cubicBezTo>
                  <a:pt x="256" y="245"/>
                  <a:pt x="245" y="256"/>
                  <a:pt x="232" y="256"/>
                </a:cubicBezTo>
                <a:cubicBezTo>
                  <a:pt x="225" y="256"/>
                  <a:pt x="219" y="253"/>
                  <a:pt x="215" y="249"/>
                </a:cubicBezTo>
                <a:cubicBezTo>
                  <a:pt x="145" y="179"/>
                  <a:pt x="145" y="179"/>
                  <a:pt x="145" y="179"/>
                </a:cubicBezTo>
                <a:cubicBezTo>
                  <a:pt x="130" y="187"/>
                  <a:pt x="114" y="192"/>
                  <a:pt x="96" y="192"/>
                </a:cubicBezTo>
                <a:cubicBezTo>
                  <a:pt x="43" y="192"/>
                  <a:pt x="0" y="149"/>
                  <a:pt x="0" y="96"/>
                </a:cubicBezTo>
                <a:cubicBezTo>
                  <a:pt x="0" y="43"/>
                  <a:pt x="43" y="0"/>
                  <a:pt x="96" y="0"/>
                </a:cubicBezTo>
                <a:cubicBezTo>
                  <a:pt x="149" y="0"/>
                  <a:pt x="192" y="43"/>
                  <a:pt x="192" y="96"/>
                </a:cubicBezTo>
                <a:cubicBezTo>
                  <a:pt x="192" y="114"/>
                  <a:pt x="187" y="130"/>
                  <a:pt x="179" y="145"/>
                </a:cubicBezTo>
                <a:lnTo>
                  <a:pt x="249" y="215"/>
                </a:lnTo>
                <a:close/>
                <a:moveTo>
                  <a:pt x="96" y="24"/>
                </a:moveTo>
                <a:cubicBezTo>
                  <a:pt x="56" y="24"/>
                  <a:pt x="24" y="56"/>
                  <a:pt x="24" y="96"/>
                </a:cubicBezTo>
                <a:cubicBezTo>
                  <a:pt x="24" y="136"/>
                  <a:pt x="56" y="168"/>
                  <a:pt x="96" y="168"/>
                </a:cubicBezTo>
                <a:cubicBezTo>
                  <a:pt x="136" y="168"/>
                  <a:pt x="168" y="136"/>
                  <a:pt x="168" y="96"/>
                </a:cubicBezTo>
                <a:cubicBezTo>
                  <a:pt x="168" y="56"/>
                  <a:pt x="136" y="24"/>
                  <a:pt x="96" y="24"/>
                </a:cubicBezTo>
              </a:path>
            </a:pathLst>
          </a:custGeom>
          <a:solidFill>
            <a:srgbClr val="7F7F7F"/>
          </a:solidFill>
          <a:ln w="9525" cmpd="sng">
            <a:solidFill>
              <a:srgbClr val="7F7F7F"/>
            </a:solidFill>
            <a:miter lim="800000"/>
            <a:headEnd/>
            <a:tailEnd/>
          </a:ln>
        </p:spPr>
        <p:txBody>
          <a:bodyPr lIns="121682" tIns="60841" rIns="121682" bIns="60841"/>
          <a:lstStyle/>
          <a:p>
            <a:endParaRPr lang="zh-CN" altLang="en-US"/>
          </a:p>
        </p:txBody>
      </p:sp>
      <p:sp>
        <p:nvSpPr>
          <p:cNvPr id="8206" name="Freeform 170"/>
          <p:cNvSpPr>
            <a:spLocks noEditPoints="1" noChangeArrowheads="1"/>
          </p:cNvSpPr>
          <p:nvPr/>
        </p:nvSpPr>
        <p:spPr bwMode="auto">
          <a:xfrm>
            <a:off x="7651750" y="1520825"/>
            <a:ext cx="419100" cy="354013"/>
          </a:xfrm>
          <a:custGeom>
            <a:avLst/>
            <a:gdLst>
              <a:gd name="T0" fmla="*/ 2147483646 w 256"/>
              <a:gd name="T1" fmla="*/ 2147483646 h 216"/>
              <a:gd name="T2" fmla="*/ 2147483646 w 256"/>
              <a:gd name="T3" fmla="*/ 2147483646 h 216"/>
              <a:gd name="T4" fmla="*/ 0 w 256"/>
              <a:gd name="T5" fmla="*/ 2147483646 h 216"/>
              <a:gd name="T6" fmla="*/ 0 w 256"/>
              <a:gd name="T7" fmla="*/ 2147483646 h 216"/>
              <a:gd name="T8" fmla="*/ 2147483646 w 256"/>
              <a:gd name="T9" fmla="*/ 0 h 216"/>
              <a:gd name="T10" fmla="*/ 2147483646 w 256"/>
              <a:gd name="T11" fmla="*/ 2147483646 h 216"/>
              <a:gd name="T12" fmla="*/ 2147483646 w 256"/>
              <a:gd name="T13" fmla="*/ 2147483646 h 216"/>
              <a:gd name="T14" fmla="*/ 2147483646 w 256"/>
              <a:gd name="T15" fmla="*/ 2147483646 h 216"/>
              <a:gd name="T16" fmla="*/ 2147483646 w 256"/>
              <a:gd name="T17" fmla="*/ 2147483646 h 216"/>
              <a:gd name="T18" fmla="*/ 2147483646 w 256"/>
              <a:gd name="T19" fmla="*/ 2147483646 h 216"/>
              <a:gd name="T20" fmla="*/ 2147483646 w 256"/>
              <a:gd name="T21" fmla="*/ 2147483646 h 216"/>
              <a:gd name="T22" fmla="*/ 2147483646 w 256"/>
              <a:gd name="T23" fmla="*/ 2147483646 h 216"/>
              <a:gd name="T24" fmla="*/ 2147483646 w 256"/>
              <a:gd name="T25" fmla="*/ 2147483646 h 216"/>
              <a:gd name="T26" fmla="*/ 2147483646 w 256"/>
              <a:gd name="T27" fmla="*/ 2147483646 h 216"/>
              <a:gd name="T28" fmla="*/ 2147483646 w 256"/>
              <a:gd name="T29" fmla="*/ 2147483646 h 216"/>
              <a:gd name="T30" fmla="*/ 2147483646 w 256"/>
              <a:gd name="T31" fmla="*/ 2147483646 h 216"/>
              <a:gd name="T32" fmla="*/ 2147483646 w 256"/>
              <a:gd name="T33" fmla="*/ 2147483646 h 216"/>
              <a:gd name="T34" fmla="*/ 2147483646 w 256"/>
              <a:gd name="T35" fmla="*/ 2147483646 h 216"/>
              <a:gd name="T36" fmla="*/ 2147483646 w 256"/>
              <a:gd name="T37" fmla="*/ 2147483646 h 216"/>
              <a:gd name="T38" fmla="*/ 2147483646 w 256"/>
              <a:gd name="T39" fmla="*/ 2147483646 h 216"/>
              <a:gd name="T40" fmla="*/ 2147483646 w 256"/>
              <a:gd name="T41" fmla="*/ 2147483646 h 216"/>
              <a:gd name="T42" fmla="*/ 2147483646 w 256"/>
              <a:gd name="T43" fmla="*/ 2147483646 h 216"/>
              <a:gd name="T44" fmla="*/ 2147483646 w 256"/>
              <a:gd name="T45" fmla="*/ 2147483646 h 216"/>
              <a:gd name="T46" fmla="*/ 2147483646 w 256"/>
              <a:gd name="T47" fmla="*/ 2147483646 h 216"/>
              <a:gd name="T48" fmla="*/ 2147483646 w 256"/>
              <a:gd name="T49" fmla="*/ 2147483646 h 216"/>
              <a:gd name="T50" fmla="*/ 2147483646 w 256"/>
              <a:gd name="T51" fmla="*/ 2147483646 h 216"/>
              <a:gd name="T52" fmla="*/ 2147483646 w 256"/>
              <a:gd name="T53" fmla="*/ 2147483646 h 216"/>
              <a:gd name="T54" fmla="*/ 2147483646 w 256"/>
              <a:gd name="T55" fmla="*/ 2147483646 h 216"/>
              <a:gd name="T56" fmla="*/ 2147483646 w 256"/>
              <a:gd name="T57" fmla="*/ 2147483646 h 216"/>
              <a:gd name="T58" fmla="*/ 2147483646 w 256"/>
              <a:gd name="T59" fmla="*/ 2147483646 h 216"/>
              <a:gd name="T60" fmla="*/ 2147483646 w 256"/>
              <a:gd name="T61" fmla="*/ 2147483646 h 216"/>
              <a:gd name="T62" fmla="*/ 2147483646 w 256"/>
              <a:gd name="T63" fmla="*/ 2147483646 h 216"/>
              <a:gd name="T64" fmla="*/ 2147483646 w 256"/>
              <a:gd name="T65" fmla="*/ 2147483646 h 216"/>
              <a:gd name="T66" fmla="*/ 2147483646 w 256"/>
              <a:gd name="T67" fmla="*/ 2147483646 h 216"/>
              <a:gd name="T68" fmla="*/ 2147483646 w 256"/>
              <a:gd name="T69" fmla="*/ 2147483646 h 216"/>
              <a:gd name="T70" fmla="*/ 2147483646 w 256"/>
              <a:gd name="T71" fmla="*/ 2147483646 h 216"/>
              <a:gd name="T72" fmla="*/ 2147483646 w 256"/>
              <a:gd name="T73" fmla="*/ 2147483646 h 216"/>
              <a:gd name="T74" fmla="*/ 2147483646 w 256"/>
              <a:gd name="T75" fmla="*/ 2147483646 h 21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256"/>
              <a:gd name="T115" fmla="*/ 0 h 216"/>
              <a:gd name="T116" fmla="*/ 256 w 256"/>
              <a:gd name="T117" fmla="*/ 216 h 216"/>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256" h="216">
                <a:moveTo>
                  <a:pt x="244" y="216"/>
                </a:moveTo>
                <a:cubicBezTo>
                  <a:pt x="12" y="216"/>
                  <a:pt x="12" y="216"/>
                  <a:pt x="12" y="216"/>
                </a:cubicBezTo>
                <a:cubicBezTo>
                  <a:pt x="5" y="216"/>
                  <a:pt x="0" y="211"/>
                  <a:pt x="0" y="204"/>
                </a:cubicBezTo>
                <a:cubicBezTo>
                  <a:pt x="0" y="12"/>
                  <a:pt x="0" y="12"/>
                  <a:pt x="0" y="12"/>
                </a:cubicBezTo>
                <a:cubicBezTo>
                  <a:pt x="0" y="5"/>
                  <a:pt x="5" y="0"/>
                  <a:pt x="12" y="0"/>
                </a:cubicBezTo>
                <a:cubicBezTo>
                  <a:pt x="19" y="0"/>
                  <a:pt x="24" y="5"/>
                  <a:pt x="24" y="12"/>
                </a:cubicBezTo>
                <a:cubicBezTo>
                  <a:pt x="24" y="164"/>
                  <a:pt x="24" y="164"/>
                  <a:pt x="24" y="164"/>
                </a:cubicBezTo>
                <a:cubicBezTo>
                  <a:pt x="24" y="192"/>
                  <a:pt x="24" y="192"/>
                  <a:pt x="24" y="192"/>
                </a:cubicBezTo>
                <a:cubicBezTo>
                  <a:pt x="244" y="192"/>
                  <a:pt x="244" y="192"/>
                  <a:pt x="244" y="192"/>
                </a:cubicBezTo>
                <a:cubicBezTo>
                  <a:pt x="251" y="192"/>
                  <a:pt x="256" y="197"/>
                  <a:pt x="256" y="204"/>
                </a:cubicBezTo>
                <a:cubicBezTo>
                  <a:pt x="256" y="211"/>
                  <a:pt x="251" y="216"/>
                  <a:pt x="244" y="216"/>
                </a:cubicBezTo>
                <a:moveTo>
                  <a:pt x="216" y="180"/>
                </a:moveTo>
                <a:cubicBezTo>
                  <a:pt x="192" y="180"/>
                  <a:pt x="192" y="180"/>
                  <a:pt x="192" y="180"/>
                </a:cubicBezTo>
                <a:cubicBezTo>
                  <a:pt x="185" y="180"/>
                  <a:pt x="180" y="175"/>
                  <a:pt x="180" y="168"/>
                </a:cubicBezTo>
                <a:cubicBezTo>
                  <a:pt x="180" y="84"/>
                  <a:pt x="180" y="84"/>
                  <a:pt x="180" y="84"/>
                </a:cubicBezTo>
                <a:cubicBezTo>
                  <a:pt x="180" y="77"/>
                  <a:pt x="185" y="72"/>
                  <a:pt x="192" y="72"/>
                </a:cubicBezTo>
                <a:cubicBezTo>
                  <a:pt x="216" y="72"/>
                  <a:pt x="216" y="72"/>
                  <a:pt x="216" y="72"/>
                </a:cubicBezTo>
                <a:cubicBezTo>
                  <a:pt x="223" y="72"/>
                  <a:pt x="228" y="77"/>
                  <a:pt x="228" y="84"/>
                </a:cubicBezTo>
                <a:cubicBezTo>
                  <a:pt x="228" y="168"/>
                  <a:pt x="228" y="168"/>
                  <a:pt x="228" y="168"/>
                </a:cubicBezTo>
                <a:cubicBezTo>
                  <a:pt x="228" y="175"/>
                  <a:pt x="223" y="180"/>
                  <a:pt x="216" y="180"/>
                </a:cubicBezTo>
                <a:moveTo>
                  <a:pt x="148" y="180"/>
                </a:moveTo>
                <a:cubicBezTo>
                  <a:pt x="124" y="180"/>
                  <a:pt x="124" y="180"/>
                  <a:pt x="124" y="180"/>
                </a:cubicBezTo>
                <a:cubicBezTo>
                  <a:pt x="117" y="180"/>
                  <a:pt x="112" y="175"/>
                  <a:pt x="112" y="168"/>
                </a:cubicBezTo>
                <a:cubicBezTo>
                  <a:pt x="112" y="36"/>
                  <a:pt x="112" y="36"/>
                  <a:pt x="112" y="36"/>
                </a:cubicBezTo>
                <a:cubicBezTo>
                  <a:pt x="112" y="29"/>
                  <a:pt x="117" y="24"/>
                  <a:pt x="124" y="24"/>
                </a:cubicBezTo>
                <a:cubicBezTo>
                  <a:pt x="148" y="24"/>
                  <a:pt x="148" y="24"/>
                  <a:pt x="148" y="24"/>
                </a:cubicBezTo>
                <a:cubicBezTo>
                  <a:pt x="155" y="24"/>
                  <a:pt x="160" y="29"/>
                  <a:pt x="160" y="36"/>
                </a:cubicBezTo>
                <a:cubicBezTo>
                  <a:pt x="160" y="168"/>
                  <a:pt x="160" y="168"/>
                  <a:pt x="160" y="168"/>
                </a:cubicBezTo>
                <a:cubicBezTo>
                  <a:pt x="160" y="175"/>
                  <a:pt x="155" y="180"/>
                  <a:pt x="148" y="180"/>
                </a:cubicBezTo>
                <a:moveTo>
                  <a:pt x="80" y="180"/>
                </a:moveTo>
                <a:cubicBezTo>
                  <a:pt x="56" y="180"/>
                  <a:pt x="56" y="180"/>
                  <a:pt x="56" y="180"/>
                </a:cubicBezTo>
                <a:cubicBezTo>
                  <a:pt x="49" y="180"/>
                  <a:pt x="44" y="175"/>
                  <a:pt x="44" y="168"/>
                </a:cubicBezTo>
                <a:cubicBezTo>
                  <a:pt x="44" y="144"/>
                  <a:pt x="44" y="144"/>
                  <a:pt x="44" y="144"/>
                </a:cubicBezTo>
                <a:cubicBezTo>
                  <a:pt x="44" y="137"/>
                  <a:pt x="49" y="132"/>
                  <a:pt x="56" y="132"/>
                </a:cubicBezTo>
                <a:cubicBezTo>
                  <a:pt x="80" y="132"/>
                  <a:pt x="80" y="132"/>
                  <a:pt x="80" y="132"/>
                </a:cubicBezTo>
                <a:cubicBezTo>
                  <a:pt x="87" y="132"/>
                  <a:pt x="92" y="137"/>
                  <a:pt x="92" y="144"/>
                </a:cubicBezTo>
                <a:cubicBezTo>
                  <a:pt x="92" y="168"/>
                  <a:pt x="92" y="168"/>
                  <a:pt x="92" y="168"/>
                </a:cubicBezTo>
                <a:cubicBezTo>
                  <a:pt x="92" y="175"/>
                  <a:pt x="87" y="180"/>
                  <a:pt x="80" y="180"/>
                </a:cubicBezTo>
              </a:path>
            </a:pathLst>
          </a:custGeom>
          <a:solidFill>
            <a:srgbClr val="7F7F7F"/>
          </a:solidFill>
          <a:ln w="9525" cmpd="sng">
            <a:solidFill>
              <a:srgbClr val="7F7F7F"/>
            </a:solidFill>
            <a:miter lim="800000"/>
            <a:headEnd/>
            <a:tailEnd/>
          </a:ln>
        </p:spPr>
        <p:txBody>
          <a:bodyPr lIns="121682" tIns="60841" rIns="121682" bIns="60841"/>
          <a:lstStyle/>
          <a:p>
            <a:endParaRPr lang="zh-CN" altLang="en-US"/>
          </a:p>
        </p:txBody>
      </p:sp>
      <p:sp>
        <p:nvSpPr>
          <p:cNvPr id="8207" name="Freeform 5"/>
          <p:cNvSpPr>
            <a:spLocks noEditPoints="1" noChangeArrowheads="1"/>
          </p:cNvSpPr>
          <p:nvPr/>
        </p:nvSpPr>
        <p:spPr bwMode="auto">
          <a:xfrm>
            <a:off x="4079875" y="3082925"/>
            <a:ext cx="436563" cy="423863"/>
          </a:xfrm>
          <a:custGeom>
            <a:avLst/>
            <a:gdLst>
              <a:gd name="T0" fmla="*/ 2147483646 w 683"/>
              <a:gd name="T1" fmla="*/ 2147483646 h 662"/>
              <a:gd name="T2" fmla="*/ 2147483646 w 683"/>
              <a:gd name="T3" fmla="*/ 2147483646 h 662"/>
              <a:gd name="T4" fmla="*/ 2147483646 w 683"/>
              <a:gd name="T5" fmla="*/ 2147483646 h 662"/>
              <a:gd name="T6" fmla="*/ 2147483646 w 683"/>
              <a:gd name="T7" fmla="*/ 0 h 662"/>
              <a:gd name="T8" fmla="*/ 2147483646 w 683"/>
              <a:gd name="T9" fmla="*/ 2147483646 h 662"/>
              <a:gd name="T10" fmla="*/ 2147483646 w 683"/>
              <a:gd name="T11" fmla="*/ 2147483646 h 662"/>
              <a:gd name="T12" fmla="*/ 2147483646 w 683"/>
              <a:gd name="T13" fmla="*/ 2147483646 h 662"/>
              <a:gd name="T14" fmla="*/ 2147483646 w 683"/>
              <a:gd name="T15" fmla="*/ 2147483646 h 662"/>
              <a:gd name="T16" fmla="*/ 2147483646 w 683"/>
              <a:gd name="T17" fmla="*/ 2147483646 h 662"/>
              <a:gd name="T18" fmla="*/ 2147483646 w 683"/>
              <a:gd name="T19" fmla="*/ 2147483646 h 662"/>
              <a:gd name="T20" fmla="*/ 2147483646 w 683"/>
              <a:gd name="T21" fmla="*/ 2147483646 h 662"/>
              <a:gd name="T22" fmla="*/ 2147483646 w 683"/>
              <a:gd name="T23" fmla="*/ 2147483646 h 662"/>
              <a:gd name="T24" fmla="*/ 2147483646 w 683"/>
              <a:gd name="T25" fmla="*/ 2147483646 h 662"/>
              <a:gd name="T26" fmla="*/ 2147483646 w 683"/>
              <a:gd name="T27" fmla="*/ 2147483646 h 662"/>
              <a:gd name="T28" fmla="*/ 2147483646 w 683"/>
              <a:gd name="T29" fmla="*/ 2147483646 h 662"/>
              <a:gd name="T30" fmla="*/ 2147483646 w 683"/>
              <a:gd name="T31" fmla="*/ 2147483646 h 662"/>
              <a:gd name="T32" fmla="*/ 2147483646 w 683"/>
              <a:gd name="T33" fmla="*/ 2147483646 h 662"/>
              <a:gd name="T34" fmla="*/ 2147483646 w 683"/>
              <a:gd name="T35" fmla="*/ 2147483646 h 662"/>
              <a:gd name="T36" fmla="*/ 2147483646 w 683"/>
              <a:gd name="T37" fmla="*/ 2147483646 h 662"/>
              <a:gd name="T38" fmla="*/ 2147483646 w 683"/>
              <a:gd name="T39" fmla="*/ 2147483646 h 662"/>
              <a:gd name="T40" fmla="*/ 2147483646 w 683"/>
              <a:gd name="T41" fmla="*/ 2147483646 h 662"/>
              <a:gd name="T42" fmla="*/ 2147483646 w 683"/>
              <a:gd name="T43" fmla="*/ 2147483646 h 662"/>
              <a:gd name="T44" fmla="*/ 2147483646 w 683"/>
              <a:gd name="T45" fmla="*/ 2147483646 h 662"/>
              <a:gd name="T46" fmla="*/ 2147483646 w 683"/>
              <a:gd name="T47" fmla="*/ 2147483646 h 662"/>
              <a:gd name="T48" fmla="*/ 2147483646 w 683"/>
              <a:gd name="T49" fmla="*/ 2147483646 h 662"/>
              <a:gd name="T50" fmla="*/ 2147483646 w 683"/>
              <a:gd name="T51" fmla="*/ 2147483646 h 662"/>
              <a:gd name="T52" fmla="*/ 2147483646 w 683"/>
              <a:gd name="T53" fmla="*/ 2147483646 h 662"/>
              <a:gd name="T54" fmla="*/ 2147483646 w 683"/>
              <a:gd name="T55" fmla="*/ 2147483646 h 662"/>
              <a:gd name="T56" fmla="*/ 2147483646 w 683"/>
              <a:gd name="T57" fmla="*/ 2147483646 h 662"/>
              <a:gd name="T58" fmla="*/ 2147483646 w 683"/>
              <a:gd name="T59" fmla="*/ 2147483646 h 662"/>
              <a:gd name="T60" fmla="*/ 2147483646 w 683"/>
              <a:gd name="T61" fmla="*/ 2147483646 h 662"/>
              <a:gd name="T62" fmla="*/ 2147483646 w 683"/>
              <a:gd name="T63" fmla="*/ 2147483646 h 662"/>
              <a:gd name="T64" fmla="*/ 2147483646 w 683"/>
              <a:gd name="T65" fmla="*/ 2147483646 h 662"/>
              <a:gd name="T66" fmla="*/ 2147483646 w 683"/>
              <a:gd name="T67" fmla="*/ 2147483646 h 662"/>
              <a:gd name="T68" fmla="*/ 2147483646 w 683"/>
              <a:gd name="T69" fmla="*/ 2147483646 h 662"/>
              <a:gd name="T70" fmla="*/ 2147483646 w 683"/>
              <a:gd name="T71" fmla="*/ 2147483646 h 662"/>
              <a:gd name="T72" fmla="*/ 2147483646 w 683"/>
              <a:gd name="T73" fmla="*/ 2147483646 h 662"/>
              <a:gd name="T74" fmla="*/ 2147483646 w 683"/>
              <a:gd name="T75" fmla="*/ 2147483646 h 662"/>
              <a:gd name="T76" fmla="*/ 2147483646 w 683"/>
              <a:gd name="T77" fmla="*/ 2147483646 h 662"/>
              <a:gd name="T78" fmla="*/ 2147483646 w 683"/>
              <a:gd name="T79" fmla="*/ 2147483646 h 662"/>
              <a:gd name="T80" fmla="*/ 2147483646 w 683"/>
              <a:gd name="T81" fmla="*/ 2147483646 h 662"/>
              <a:gd name="T82" fmla="*/ 2147483646 w 683"/>
              <a:gd name="T83" fmla="*/ 2147483646 h 662"/>
              <a:gd name="T84" fmla="*/ 2147483646 w 683"/>
              <a:gd name="T85" fmla="*/ 2147483646 h 662"/>
              <a:gd name="T86" fmla="*/ 2147483646 w 683"/>
              <a:gd name="T87" fmla="*/ 2147483646 h 662"/>
              <a:gd name="T88" fmla="*/ 2147483646 w 683"/>
              <a:gd name="T89" fmla="*/ 2147483646 h 662"/>
              <a:gd name="T90" fmla="*/ 2147483646 w 683"/>
              <a:gd name="T91" fmla="*/ 2147483646 h 662"/>
              <a:gd name="T92" fmla="*/ 2147483646 w 683"/>
              <a:gd name="T93" fmla="*/ 2147483646 h 662"/>
              <a:gd name="T94" fmla="*/ 2147483646 w 683"/>
              <a:gd name="T95" fmla="*/ 2147483646 h 662"/>
              <a:gd name="T96" fmla="*/ 2147483646 w 683"/>
              <a:gd name="T97" fmla="*/ 2147483646 h 662"/>
              <a:gd name="T98" fmla="*/ 2147483646 w 683"/>
              <a:gd name="T99" fmla="*/ 2147483646 h 662"/>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683"/>
              <a:gd name="T151" fmla="*/ 0 h 662"/>
              <a:gd name="T152" fmla="*/ 683 w 683"/>
              <a:gd name="T153" fmla="*/ 662 h 662"/>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683" h="662">
                <a:moveTo>
                  <a:pt x="680" y="78"/>
                </a:moveTo>
                <a:cubicBezTo>
                  <a:pt x="678" y="75"/>
                  <a:pt x="675" y="73"/>
                  <a:pt x="671" y="73"/>
                </a:cubicBezTo>
                <a:cubicBezTo>
                  <a:pt x="580" y="73"/>
                  <a:pt x="580" y="73"/>
                  <a:pt x="580" y="73"/>
                </a:cubicBezTo>
                <a:cubicBezTo>
                  <a:pt x="577" y="49"/>
                  <a:pt x="571" y="32"/>
                  <a:pt x="569" y="25"/>
                </a:cubicBezTo>
                <a:cubicBezTo>
                  <a:pt x="572" y="23"/>
                  <a:pt x="574" y="20"/>
                  <a:pt x="576" y="18"/>
                </a:cubicBezTo>
                <a:cubicBezTo>
                  <a:pt x="580" y="14"/>
                  <a:pt x="580" y="8"/>
                  <a:pt x="576" y="4"/>
                </a:cubicBezTo>
                <a:cubicBezTo>
                  <a:pt x="575" y="3"/>
                  <a:pt x="574" y="2"/>
                  <a:pt x="572" y="1"/>
                </a:cubicBezTo>
                <a:cubicBezTo>
                  <a:pt x="571" y="1"/>
                  <a:pt x="569" y="0"/>
                  <a:pt x="567" y="0"/>
                </a:cubicBezTo>
                <a:cubicBezTo>
                  <a:pt x="116" y="0"/>
                  <a:pt x="116" y="0"/>
                  <a:pt x="116" y="0"/>
                </a:cubicBezTo>
                <a:cubicBezTo>
                  <a:pt x="114" y="0"/>
                  <a:pt x="112" y="1"/>
                  <a:pt x="111" y="1"/>
                </a:cubicBezTo>
                <a:cubicBezTo>
                  <a:pt x="109" y="2"/>
                  <a:pt x="108" y="3"/>
                  <a:pt x="107" y="4"/>
                </a:cubicBezTo>
                <a:cubicBezTo>
                  <a:pt x="103" y="8"/>
                  <a:pt x="103" y="14"/>
                  <a:pt x="107" y="18"/>
                </a:cubicBezTo>
                <a:cubicBezTo>
                  <a:pt x="109" y="20"/>
                  <a:pt x="111" y="23"/>
                  <a:pt x="114" y="25"/>
                </a:cubicBezTo>
                <a:cubicBezTo>
                  <a:pt x="112" y="32"/>
                  <a:pt x="107" y="49"/>
                  <a:pt x="103" y="73"/>
                </a:cubicBezTo>
                <a:cubicBezTo>
                  <a:pt x="13" y="73"/>
                  <a:pt x="13" y="73"/>
                  <a:pt x="13" y="73"/>
                </a:cubicBezTo>
                <a:cubicBezTo>
                  <a:pt x="8" y="73"/>
                  <a:pt x="6" y="75"/>
                  <a:pt x="4" y="77"/>
                </a:cubicBezTo>
                <a:cubicBezTo>
                  <a:pt x="1" y="79"/>
                  <a:pt x="0" y="82"/>
                  <a:pt x="0" y="85"/>
                </a:cubicBezTo>
                <a:cubicBezTo>
                  <a:pt x="5" y="147"/>
                  <a:pt x="28" y="206"/>
                  <a:pt x="67" y="254"/>
                </a:cubicBezTo>
                <a:cubicBezTo>
                  <a:pt x="108" y="304"/>
                  <a:pt x="165" y="341"/>
                  <a:pt x="228" y="357"/>
                </a:cubicBezTo>
                <a:cubicBezTo>
                  <a:pt x="225" y="368"/>
                  <a:pt x="224" y="385"/>
                  <a:pt x="241" y="392"/>
                </a:cubicBezTo>
                <a:cubicBezTo>
                  <a:pt x="253" y="397"/>
                  <a:pt x="266" y="403"/>
                  <a:pt x="275" y="413"/>
                </a:cubicBezTo>
                <a:cubicBezTo>
                  <a:pt x="284" y="423"/>
                  <a:pt x="281" y="435"/>
                  <a:pt x="271" y="444"/>
                </a:cubicBezTo>
                <a:cubicBezTo>
                  <a:pt x="268" y="447"/>
                  <a:pt x="267" y="450"/>
                  <a:pt x="268" y="455"/>
                </a:cubicBezTo>
                <a:cubicBezTo>
                  <a:pt x="292" y="590"/>
                  <a:pt x="292" y="590"/>
                  <a:pt x="292" y="590"/>
                </a:cubicBezTo>
                <a:cubicBezTo>
                  <a:pt x="269" y="590"/>
                  <a:pt x="269" y="590"/>
                  <a:pt x="269" y="590"/>
                </a:cubicBezTo>
                <a:cubicBezTo>
                  <a:pt x="264" y="590"/>
                  <a:pt x="258" y="591"/>
                  <a:pt x="254" y="594"/>
                </a:cubicBezTo>
                <a:cubicBezTo>
                  <a:pt x="212" y="617"/>
                  <a:pt x="212" y="617"/>
                  <a:pt x="212" y="617"/>
                </a:cubicBezTo>
                <a:cubicBezTo>
                  <a:pt x="208" y="619"/>
                  <a:pt x="204" y="624"/>
                  <a:pt x="204" y="629"/>
                </a:cubicBezTo>
                <a:cubicBezTo>
                  <a:pt x="204" y="654"/>
                  <a:pt x="204" y="654"/>
                  <a:pt x="204" y="654"/>
                </a:cubicBezTo>
                <a:cubicBezTo>
                  <a:pt x="204" y="659"/>
                  <a:pt x="208" y="662"/>
                  <a:pt x="213" y="662"/>
                </a:cubicBezTo>
                <a:cubicBezTo>
                  <a:pt x="471" y="662"/>
                  <a:pt x="471" y="662"/>
                  <a:pt x="471" y="662"/>
                </a:cubicBezTo>
                <a:cubicBezTo>
                  <a:pt x="475" y="662"/>
                  <a:pt x="479" y="659"/>
                  <a:pt x="479" y="654"/>
                </a:cubicBezTo>
                <a:cubicBezTo>
                  <a:pt x="479" y="628"/>
                  <a:pt x="479" y="628"/>
                  <a:pt x="479" y="628"/>
                </a:cubicBezTo>
                <a:cubicBezTo>
                  <a:pt x="479" y="624"/>
                  <a:pt x="476" y="619"/>
                  <a:pt x="472" y="617"/>
                </a:cubicBezTo>
                <a:cubicBezTo>
                  <a:pt x="461" y="611"/>
                  <a:pt x="440" y="600"/>
                  <a:pt x="429" y="594"/>
                </a:cubicBezTo>
                <a:cubicBezTo>
                  <a:pt x="426" y="591"/>
                  <a:pt x="419" y="590"/>
                  <a:pt x="414" y="590"/>
                </a:cubicBezTo>
                <a:cubicBezTo>
                  <a:pt x="392" y="590"/>
                  <a:pt x="392" y="590"/>
                  <a:pt x="392" y="590"/>
                </a:cubicBezTo>
                <a:cubicBezTo>
                  <a:pt x="392" y="590"/>
                  <a:pt x="415" y="456"/>
                  <a:pt x="416" y="455"/>
                </a:cubicBezTo>
                <a:cubicBezTo>
                  <a:pt x="416" y="452"/>
                  <a:pt x="416" y="448"/>
                  <a:pt x="414" y="446"/>
                </a:cubicBezTo>
                <a:cubicBezTo>
                  <a:pt x="411" y="443"/>
                  <a:pt x="408" y="440"/>
                  <a:pt x="406" y="437"/>
                </a:cubicBezTo>
                <a:cubicBezTo>
                  <a:pt x="403" y="432"/>
                  <a:pt x="402" y="427"/>
                  <a:pt x="403" y="421"/>
                </a:cubicBezTo>
                <a:cubicBezTo>
                  <a:pt x="407" y="409"/>
                  <a:pt x="421" y="402"/>
                  <a:pt x="431" y="397"/>
                </a:cubicBezTo>
                <a:cubicBezTo>
                  <a:pt x="435" y="395"/>
                  <a:pt x="438" y="394"/>
                  <a:pt x="442" y="392"/>
                </a:cubicBezTo>
                <a:cubicBezTo>
                  <a:pt x="460" y="385"/>
                  <a:pt x="458" y="368"/>
                  <a:pt x="455" y="357"/>
                </a:cubicBezTo>
                <a:cubicBezTo>
                  <a:pt x="518" y="340"/>
                  <a:pt x="575" y="304"/>
                  <a:pt x="616" y="254"/>
                </a:cubicBezTo>
                <a:cubicBezTo>
                  <a:pt x="655" y="206"/>
                  <a:pt x="679" y="147"/>
                  <a:pt x="683" y="85"/>
                </a:cubicBezTo>
                <a:cubicBezTo>
                  <a:pt x="683" y="83"/>
                  <a:pt x="682" y="80"/>
                  <a:pt x="680" y="78"/>
                </a:cubicBezTo>
                <a:close/>
                <a:moveTo>
                  <a:pt x="146" y="288"/>
                </a:moveTo>
                <a:cubicBezTo>
                  <a:pt x="133" y="279"/>
                  <a:pt x="125" y="273"/>
                  <a:pt x="114" y="263"/>
                </a:cubicBezTo>
                <a:cubicBezTo>
                  <a:pt x="108" y="257"/>
                  <a:pt x="101" y="251"/>
                  <a:pt x="95" y="244"/>
                </a:cubicBezTo>
                <a:cubicBezTo>
                  <a:pt x="91" y="241"/>
                  <a:pt x="88" y="237"/>
                  <a:pt x="85" y="234"/>
                </a:cubicBezTo>
                <a:cubicBezTo>
                  <a:pt x="84" y="232"/>
                  <a:pt x="82" y="230"/>
                  <a:pt x="81" y="229"/>
                </a:cubicBezTo>
                <a:cubicBezTo>
                  <a:pt x="80" y="228"/>
                  <a:pt x="80" y="227"/>
                  <a:pt x="79" y="226"/>
                </a:cubicBezTo>
                <a:cubicBezTo>
                  <a:pt x="79" y="226"/>
                  <a:pt x="78" y="225"/>
                  <a:pt x="78" y="224"/>
                </a:cubicBezTo>
                <a:cubicBezTo>
                  <a:pt x="67" y="210"/>
                  <a:pt x="57" y="195"/>
                  <a:pt x="49" y="179"/>
                </a:cubicBezTo>
                <a:cubicBezTo>
                  <a:pt x="47" y="175"/>
                  <a:pt x="45" y="171"/>
                  <a:pt x="43" y="166"/>
                </a:cubicBezTo>
                <a:cubicBezTo>
                  <a:pt x="42" y="163"/>
                  <a:pt x="42" y="163"/>
                  <a:pt x="42" y="163"/>
                </a:cubicBezTo>
                <a:cubicBezTo>
                  <a:pt x="42" y="163"/>
                  <a:pt x="41" y="161"/>
                  <a:pt x="41" y="161"/>
                </a:cubicBezTo>
                <a:cubicBezTo>
                  <a:pt x="40" y="159"/>
                  <a:pt x="40" y="158"/>
                  <a:pt x="39" y="156"/>
                </a:cubicBezTo>
                <a:cubicBezTo>
                  <a:pt x="36" y="147"/>
                  <a:pt x="33" y="139"/>
                  <a:pt x="30" y="130"/>
                </a:cubicBezTo>
                <a:cubicBezTo>
                  <a:pt x="28" y="121"/>
                  <a:pt x="26" y="112"/>
                  <a:pt x="24" y="103"/>
                </a:cubicBezTo>
                <a:cubicBezTo>
                  <a:pt x="24" y="101"/>
                  <a:pt x="23" y="99"/>
                  <a:pt x="23" y="97"/>
                </a:cubicBezTo>
                <a:cubicBezTo>
                  <a:pt x="97" y="97"/>
                  <a:pt x="97" y="97"/>
                  <a:pt x="97" y="97"/>
                </a:cubicBezTo>
                <a:cubicBezTo>
                  <a:pt x="93" y="159"/>
                  <a:pt x="105" y="244"/>
                  <a:pt x="180" y="307"/>
                </a:cubicBezTo>
                <a:cubicBezTo>
                  <a:pt x="168" y="301"/>
                  <a:pt x="156" y="295"/>
                  <a:pt x="146" y="288"/>
                </a:cubicBezTo>
                <a:close/>
                <a:moveTo>
                  <a:pt x="453" y="141"/>
                </a:moveTo>
                <a:cubicBezTo>
                  <a:pt x="388" y="188"/>
                  <a:pt x="388" y="188"/>
                  <a:pt x="388" y="188"/>
                </a:cubicBezTo>
                <a:cubicBezTo>
                  <a:pt x="413" y="266"/>
                  <a:pt x="413" y="266"/>
                  <a:pt x="413" y="266"/>
                </a:cubicBezTo>
                <a:cubicBezTo>
                  <a:pt x="415" y="271"/>
                  <a:pt x="412" y="273"/>
                  <a:pt x="408" y="270"/>
                </a:cubicBezTo>
                <a:cubicBezTo>
                  <a:pt x="342" y="222"/>
                  <a:pt x="342" y="222"/>
                  <a:pt x="342" y="222"/>
                </a:cubicBezTo>
                <a:cubicBezTo>
                  <a:pt x="276" y="270"/>
                  <a:pt x="276" y="270"/>
                  <a:pt x="276" y="270"/>
                </a:cubicBezTo>
                <a:cubicBezTo>
                  <a:pt x="271" y="273"/>
                  <a:pt x="269" y="271"/>
                  <a:pt x="271" y="266"/>
                </a:cubicBezTo>
                <a:cubicBezTo>
                  <a:pt x="296" y="188"/>
                  <a:pt x="296" y="188"/>
                  <a:pt x="296" y="188"/>
                </a:cubicBezTo>
                <a:cubicBezTo>
                  <a:pt x="230" y="141"/>
                  <a:pt x="230" y="141"/>
                  <a:pt x="230" y="141"/>
                </a:cubicBezTo>
                <a:cubicBezTo>
                  <a:pt x="225" y="137"/>
                  <a:pt x="226" y="135"/>
                  <a:pt x="232" y="135"/>
                </a:cubicBezTo>
                <a:cubicBezTo>
                  <a:pt x="314" y="135"/>
                  <a:pt x="314" y="135"/>
                  <a:pt x="314" y="135"/>
                </a:cubicBezTo>
                <a:cubicBezTo>
                  <a:pt x="339" y="57"/>
                  <a:pt x="339" y="57"/>
                  <a:pt x="339" y="57"/>
                </a:cubicBezTo>
                <a:cubicBezTo>
                  <a:pt x="340" y="52"/>
                  <a:pt x="343" y="52"/>
                  <a:pt x="345" y="57"/>
                </a:cubicBezTo>
                <a:cubicBezTo>
                  <a:pt x="370" y="135"/>
                  <a:pt x="370" y="135"/>
                  <a:pt x="370" y="135"/>
                </a:cubicBezTo>
                <a:cubicBezTo>
                  <a:pt x="452" y="135"/>
                  <a:pt x="452" y="135"/>
                  <a:pt x="452" y="135"/>
                </a:cubicBezTo>
                <a:cubicBezTo>
                  <a:pt x="457" y="134"/>
                  <a:pt x="458" y="137"/>
                  <a:pt x="453" y="141"/>
                </a:cubicBezTo>
                <a:close/>
                <a:moveTo>
                  <a:pt x="653" y="103"/>
                </a:moveTo>
                <a:cubicBezTo>
                  <a:pt x="651" y="112"/>
                  <a:pt x="649" y="121"/>
                  <a:pt x="647" y="130"/>
                </a:cubicBezTo>
                <a:cubicBezTo>
                  <a:pt x="644" y="139"/>
                  <a:pt x="641" y="147"/>
                  <a:pt x="638" y="156"/>
                </a:cubicBezTo>
                <a:cubicBezTo>
                  <a:pt x="637" y="158"/>
                  <a:pt x="636" y="159"/>
                  <a:pt x="636" y="161"/>
                </a:cubicBezTo>
                <a:cubicBezTo>
                  <a:pt x="636" y="161"/>
                  <a:pt x="635" y="163"/>
                  <a:pt x="635" y="163"/>
                </a:cubicBezTo>
                <a:cubicBezTo>
                  <a:pt x="634" y="166"/>
                  <a:pt x="634" y="166"/>
                  <a:pt x="634" y="166"/>
                </a:cubicBezTo>
                <a:cubicBezTo>
                  <a:pt x="632" y="171"/>
                  <a:pt x="630" y="175"/>
                  <a:pt x="627" y="179"/>
                </a:cubicBezTo>
                <a:cubicBezTo>
                  <a:pt x="619" y="195"/>
                  <a:pt x="610" y="210"/>
                  <a:pt x="599" y="224"/>
                </a:cubicBezTo>
                <a:cubicBezTo>
                  <a:pt x="599" y="225"/>
                  <a:pt x="598" y="226"/>
                  <a:pt x="598" y="226"/>
                </a:cubicBezTo>
                <a:cubicBezTo>
                  <a:pt x="597" y="227"/>
                  <a:pt x="596" y="228"/>
                  <a:pt x="596" y="229"/>
                </a:cubicBezTo>
                <a:cubicBezTo>
                  <a:pt x="594" y="230"/>
                  <a:pt x="593" y="232"/>
                  <a:pt x="591" y="234"/>
                </a:cubicBezTo>
                <a:cubicBezTo>
                  <a:pt x="588" y="237"/>
                  <a:pt x="585" y="241"/>
                  <a:pt x="582" y="244"/>
                </a:cubicBezTo>
                <a:cubicBezTo>
                  <a:pt x="576" y="251"/>
                  <a:pt x="569" y="257"/>
                  <a:pt x="563" y="263"/>
                </a:cubicBezTo>
                <a:cubicBezTo>
                  <a:pt x="551" y="273"/>
                  <a:pt x="544" y="279"/>
                  <a:pt x="531" y="288"/>
                </a:cubicBezTo>
                <a:cubicBezTo>
                  <a:pt x="520" y="295"/>
                  <a:pt x="509" y="301"/>
                  <a:pt x="497" y="307"/>
                </a:cubicBezTo>
                <a:cubicBezTo>
                  <a:pt x="571" y="244"/>
                  <a:pt x="584" y="159"/>
                  <a:pt x="580" y="97"/>
                </a:cubicBezTo>
                <a:cubicBezTo>
                  <a:pt x="654" y="97"/>
                  <a:pt x="654" y="97"/>
                  <a:pt x="654" y="97"/>
                </a:cubicBezTo>
                <a:cubicBezTo>
                  <a:pt x="653" y="99"/>
                  <a:pt x="653" y="101"/>
                  <a:pt x="653" y="103"/>
                </a:cubicBezTo>
                <a:close/>
                <a:moveTo>
                  <a:pt x="653" y="103"/>
                </a:moveTo>
                <a:cubicBezTo>
                  <a:pt x="653" y="103"/>
                  <a:pt x="653" y="103"/>
                  <a:pt x="653" y="103"/>
                </a:cubicBezTo>
              </a:path>
            </a:pathLst>
          </a:custGeom>
          <a:solidFill>
            <a:srgbClr val="50D6E4"/>
          </a:solidFill>
          <a:ln w="9525">
            <a:noFill/>
            <a:miter lim="800000"/>
            <a:headEnd/>
            <a:tailEnd/>
          </a:ln>
        </p:spPr>
        <p:txBody>
          <a:bodyPr lIns="121682" tIns="60841" rIns="121682" bIns="60841"/>
          <a:lstStyle/>
          <a:p>
            <a:endParaRPr lang="zh-CN" altLang="en-US"/>
          </a:p>
        </p:txBody>
      </p:sp>
      <p:sp>
        <p:nvSpPr>
          <p:cNvPr id="8208" name="Freeform 45"/>
          <p:cNvSpPr>
            <a:spLocks noEditPoints="1" noChangeArrowheads="1"/>
          </p:cNvSpPr>
          <p:nvPr/>
        </p:nvSpPr>
        <p:spPr bwMode="auto">
          <a:xfrm>
            <a:off x="4140200" y="1520825"/>
            <a:ext cx="447675" cy="484188"/>
          </a:xfrm>
          <a:custGeom>
            <a:avLst/>
            <a:gdLst>
              <a:gd name="T0" fmla="*/ 2147483646 w 889"/>
              <a:gd name="T1" fmla="*/ 2147483646 h 965"/>
              <a:gd name="T2" fmla="*/ 2147483646 w 889"/>
              <a:gd name="T3" fmla="*/ 2147483646 h 965"/>
              <a:gd name="T4" fmla="*/ 2147483646 w 889"/>
              <a:gd name="T5" fmla="*/ 2147483646 h 965"/>
              <a:gd name="T6" fmla="*/ 2147483646 w 889"/>
              <a:gd name="T7" fmla="*/ 2147483646 h 965"/>
              <a:gd name="T8" fmla="*/ 2147483646 w 889"/>
              <a:gd name="T9" fmla="*/ 2147483646 h 965"/>
              <a:gd name="T10" fmla="*/ 2147483646 w 889"/>
              <a:gd name="T11" fmla="*/ 2147483646 h 965"/>
              <a:gd name="T12" fmla="*/ 2147483646 w 889"/>
              <a:gd name="T13" fmla="*/ 2147483646 h 965"/>
              <a:gd name="T14" fmla="*/ 2147483646 w 889"/>
              <a:gd name="T15" fmla="*/ 2147483646 h 965"/>
              <a:gd name="T16" fmla="*/ 2147483646 w 889"/>
              <a:gd name="T17" fmla="*/ 2147483646 h 965"/>
              <a:gd name="T18" fmla="*/ 2147483646 w 889"/>
              <a:gd name="T19" fmla="*/ 2147483646 h 965"/>
              <a:gd name="T20" fmla="*/ 2147483646 w 889"/>
              <a:gd name="T21" fmla="*/ 2147483646 h 965"/>
              <a:gd name="T22" fmla="*/ 2147483646 w 889"/>
              <a:gd name="T23" fmla="*/ 2147483646 h 965"/>
              <a:gd name="T24" fmla="*/ 2147483646 w 889"/>
              <a:gd name="T25" fmla="*/ 2147483646 h 965"/>
              <a:gd name="T26" fmla="*/ 2147483646 w 889"/>
              <a:gd name="T27" fmla="*/ 2147483646 h 965"/>
              <a:gd name="T28" fmla="*/ 2147483646 w 889"/>
              <a:gd name="T29" fmla="*/ 2147483646 h 965"/>
              <a:gd name="T30" fmla="*/ 2147483646 w 889"/>
              <a:gd name="T31" fmla="*/ 2147483646 h 965"/>
              <a:gd name="T32" fmla="*/ 2147483646 w 889"/>
              <a:gd name="T33" fmla="*/ 2147483646 h 965"/>
              <a:gd name="T34" fmla="*/ 2147483646 w 889"/>
              <a:gd name="T35" fmla="*/ 2147483646 h 965"/>
              <a:gd name="T36" fmla="*/ 2147483646 w 889"/>
              <a:gd name="T37" fmla="*/ 2147483646 h 965"/>
              <a:gd name="T38" fmla="*/ 2147483646 w 889"/>
              <a:gd name="T39" fmla="*/ 2147483646 h 965"/>
              <a:gd name="T40" fmla="*/ 2147483646 w 889"/>
              <a:gd name="T41" fmla="*/ 2147483646 h 965"/>
              <a:gd name="T42" fmla="*/ 2147483646 w 889"/>
              <a:gd name="T43" fmla="*/ 2147483646 h 965"/>
              <a:gd name="T44" fmla="*/ 2147483646 w 889"/>
              <a:gd name="T45" fmla="*/ 2147483646 h 965"/>
              <a:gd name="T46" fmla="*/ 2147483646 w 889"/>
              <a:gd name="T47" fmla="*/ 2147483646 h 965"/>
              <a:gd name="T48" fmla="*/ 2147483646 w 889"/>
              <a:gd name="T49" fmla="*/ 2147483646 h 965"/>
              <a:gd name="T50" fmla="*/ 2147483646 w 889"/>
              <a:gd name="T51" fmla="*/ 2147483646 h 965"/>
              <a:gd name="T52" fmla="*/ 2147483646 w 889"/>
              <a:gd name="T53" fmla="*/ 2147483646 h 965"/>
              <a:gd name="T54" fmla="*/ 2147483646 w 889"/>
              <a:gd name="T55" fmla="*/ 2147483646 h 965"/>
              <a:gd name="T56" fmla="*/ 2147483646 w 889"/>
              <a:gd name="T57" fmla="*/ 2147483646 h 965"/>
              <a:gd name="T58" fmla="*/ 2147483646 w 889"/>
              <a:gd name="T59" fmla="*/ 2147483646 h 965"/>
              <a:gd name="T60" fmla="*/ 2147483646 w 889"/>
              <a:gd name="T61" fmla="*/ 2147483646 h 965"/>
              <a:gd name="T62" fmla="*/ 2147483646 w 889"/>
              <a:gd name="T63" fmla="*/ 2147483646 h 965"/>
              <a:gd name="T64" fmla="*/ 2147483646 w 889"/>
              <a:gd name="T65" fmla="*/ 2147483646 h 965"/>
              <a:gd name="T66" fmla="*/ 2147483646 w 889"/>
              <a:gd name="T67" fmla="*/ 2147483646 h 965"/>
              <a:gd name="T68" fmla="*/ 2147483646 w 889"/>
              <a:gd name="T69" fmla="*/ 2147483646 h 965"/>
              <a:gd name="T70" fmla="*/ 2147483646 w 889"/>
              <a:gd name="T71" fmla="*/ 2147483646 h 965"/>
              <a:gd name="T72" fmla="*/ 2147483646 w 889"/>
              <a:gd name="T73" fmla="*/ 2147483646 h 965"/>
              <a:gd name="T74" fmla="*/ 2147483646 w 889"/>
              <a:gd name="T75" fmla="*/ 2147483646 h 965"/>
              <a:gd name="T76" fmla="*/ 2147483646 w 889"/>
              <a:gd name="T77" fmla="*/ 2147483646 h 965"/>
              <a:gd name="T78" fmla="*/ 2147483646 w 889"/>
              <a:gd name="T79" fmla="*/ 2147483646 h 965"/>
              <a:gd name="T80" fmla="*/ 2147483646 w 889"/>
              <a:gd name="T81" fmla="*/ 2147483646 h 965"/>
              <a:gd name="T82" fmla="*/ 2147483646 w 889"/>
              <a:gd name="T83" fmla="*/ 2147483646 h 965"/>
              <a:gd name="T84" fmla="*/ 2147483646 w 889"/>
              <a:gd name="T85" fmla="*/ 2147483646 h 965"/>
              <a:gd name="T86" fmla="*/ 2147483646 w 889"/>
              <a:gd name="T87" fmla="*/ 2147483646 h 965"/>
              <a:gd name="T88" fmla="*/ 2147483646 w 889"/>
              <a:gd name="T89" fmla="*/ 2147483646 h 965"/>
              <a:gd name="T90" fmla="*/ 2147483646 w 889"/>
              <a:gd name="T91" fmla="*/ 2147483646 h 965"/>
              <a:gd name="T92" fmla="*/ 2147483646 w 889"/>
              <a:gd name="T93" fmla="*/ 2147483646 h 965"/>
              <a:gd name="T94" fmla="*/ 2147483646 w 889"/>
              <a:gd name="T95" fmla="*/ 2147483646 h 965"/>
              <a:gd name="T96" fmla="*/ 2147483646 w 889"/>
              <a:gd name="T97" fmla="*/ 2147483646 h 965"/>
              <a:gd name="T98" fmla="*/ 2147483646 w 889"/>
              <a:gd name="T99" fmla="*/ 2147483646 h 965"/>
              <a:gd name="T100" fmla="*/ 2147483646 w 889"/>
              <a:gd name="T101" fmla="*/ 2147483646 h 965"/>
              <a:gd name="T102" fmla="*/ 2147483646 w 889"/>
              <a:gd name="T103" fmla="*/ 2147483646 h 965"/>
              <a:gd name="T104" fmla="*/ 2147483646 w 889"/>
              <a:gd name="T105" fmla="*/ 2147483646 h 965"/>
              <a:gd name="T106" fmla="*/ 2147483646 w 889"/>
              <a:gd name="T107" fmla="*/ 2147483646 h 965"/>
              <a:gd name="T108" fmla="*/ 2147483646 w 889"/>
              <a:gd name="T109" fmla="*/ 2147483646 h 965"/>
              <a:gd name="T110" fmla="*/ 2147483646 w 889"/>
              <a:gd name="T111" fmla="*/ 2147483646 h 965"/>
              <a:gd name="T112" fmla="*/ 2147483646 w 889"/>
              <a:gd name="T113" fmla="*/ 2147483646 h 965"/>
              <a:gd name="T114" fmla="*/ 2147483646 w 889"/>
              <a:gd name="T115" fmla="*/ 2147483646 h 965"/>
              <a:gd name="T116" fmla="*/ 2147483646 w 889"/>
              <a:gd name="T117" fmla="*/ 2147483646 h 965"/>
              <a:gd name="T118" fmla="*/ 2147483646 w 889"/>
              <a:gd name="T119" fmla="*/ 2147483646 h 965"/>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889"/>
              <a:gd name="T181" fmla="*/ 0 h 965"/>
              <a:gd name="T182" fmla="*/ 889 w 889"/>
              <a:gd name="T183" fmla="*/ 965 h 965"/>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889" h="965">
                <a:moveTo>
                  <a:pt x="843" y="818"/>
                </a:moveTo>
                <a:cubicBezTo>
                  <a:pt x="824" y="807"/>
                  <a:pt x="803" y="806"/>
                  <a:pt x="783" y="812"/>
                </a:cubicBezTo>
                <a:cubicBezTo>
                  <a:pt x="657" y="737"/>
                  <a:pt x="657" y="737"/>
                  <a:pt x="657" y="737"/>
                </a:cubicBezTo>
                <a:cubicBezTo>
                  <a:pt x="659" y="722"/>
                  <a:pt x="669" y="709"/>
                  <a:pt x="684" y="703"/>
                </a:cubicBezTo>
                <a:cubicBezTo>
                  <a:pt x="707" y="694"/>
                  <a:pt x="712" y="672"/>
                  <a:pt x="694" y="654"/>
                </a:cubicBezTo>
                <a:cubicBezTo>
                  <a:pt x="677" y="636"/>
                  <a:pt x="679" y="608"/>
                  <a:pt x="698" y="592"/>
                </a:cubicBezTo>
                <a:cubicBezTo>
                  <a:pt x="716" y="576"/>
                  <a:pt x="714" y="554"/>
                  <a:pt x="691" y="542"/>
                </a:cubicBezTo>
                <a:cubicBezTo>
                  <a:pt x="670" y="531"/>
                  <a:pt x="662" y="504"/>
                  <a:pt x="674" y="483"/>
                </a:cubicBezTo>
                <a:cubicBezTo>
                  <a:pt x="687" y="462"/>
                  <a:pt x="677" y="441"/>
                  <a:pt x="653" y="438"/>
                </a:cubicBezTo>
                <a:cubicBezTo>
                  <a:pt x="628" y="434"/>
                  <a:pt x="612" y="412"/>
                  <a:pt x="617" y="387"/>
                </a:cubicBezTo>
                <a:cubicBezTo>
                  <a:pt x="622" y="363"/>
                  <a:pt x="606" y="347"/>
                  <a:pt x="582" y="352"/>
                </a:cubicBezTo>
                <a:cubicBezTo>
                  <a:pt x="557" y="356"/>
                  <a:pt x="535" y="340"/>
                  <a:pt x="532" y="315"/>
                </a:cubicBezTo>
                <a:cubicBezTo>
                  <a:pt x="529" y="291"/>
                  <a:pt x="508" y="281"/>
                  <a:pt x="487" y="293"/>
                </a:cubicBezTo>
                <a:cubicBezTo>
                  <a:pt x="465" y="305"/>
                  <a:pt x="439" y="297"/>
                  <a:pt x="428" y="275"/>
                </a:cubicBezTo>
                <a:cubicBezTo>
                  <a:pt x="417" y="253"/>
                  <a:pt x="395" y="250"/>
                  <a:pt x="378" y="268"/>
                </a:cubicBezTo>
                <a:cubicBezTo>
                  <a:pt x="362" y="287"/>
                  <a:pt x="334" y="288"/>
                  <a:pt x="316" y="270"/>
                </a:cubicBezTo>
                <a:cubicBezTo>
                  <a:pt x="299" y="253"/>
                  <a:pt x="277" y="258"/>
                  <a:pt x="267" y="280"/>
                </a:cubicBezTo>
                <a:cubicBezTo>
                  <a:pt x="258" y="303"/>
                  <a:pt x="232" y="313"/>
                  <a:pt x="209" y="303"/>
                </a:cubicBezTo>
                <a:cubicBezTo>
                  <a:pt x="187" y="292"/>
                  <a:pt x="168" y="303"/>
                  <a:pt x="166" y="328"/>
                </a:cubicBezTo>
                <a:cubicBezTo>
                  <a:pt x="165" y="353"/>
                  <a:pt x="143" y="370"/>
                  <a:pt x="119" y="367"/>
                </a:cubicBezTo>
                <a:cubicBezTo>
                  <a:pt x="94" y="365"/>
                  <a:pt x="80" y="382"/>
                  <a:pt x="86" y="405"/>
                </a:cubicBezTo>
                <a:cubicBezTo>
                  <a:pt x="93" y="429"/>
                  <a:pt x="78" y="453"/>
                  <a:pt x="54" y="458"/>
                </a:cubicBezTo>
                <a:cubicBezTo>
                  <a:pt x="30" y="464"/>
                  <a:pt x="21" y="485"/>
                  <a:pt x="35" y="505"/>
                </a:cubicBezTo>
                <a:cubicBezTo>
                  <a:pt x="50" y="525"/>
                  <a:pt x="44" y="553"/>
                  <a:pt x="22" y="565"/>
                </a:cubicBezTo>
                <a:cubicBezTo>
                  <a:pt x="1" y="578"/>
                  <a:pt x="0" y="601"/>
                  <a:pt x="20" y="616"/>
                </a:cubicBezTo>
                <a:cubicBezTo>
                  <a:pt x="40" y="630"/>
                  <a:pt x="43" y="658"/>
                  <a:pt x="27" y="677"/>
                </a:cubicBezTo>
                <a:cubicBezTo>
                  <a:pt x="11" y="696"/>
                  <a:pt x="18" y="718"/>
                  <a:pt x="41" y="725"/>
                </a:cubicBezTo>
                <a:cubicBezTo>
                  <a:pt x="65" y="733"/>
                  <a:pt x="77" y="758"/>
                  <a:pt x="68" y="781"/>
                </a:cubicBezTo>
                <a:cubicBezTo>
                  <a:pt x="59" y="804"/>
                  <a:pt x="72" y="822"/>
                  <a:pt x="97" y="822"/>
                </a:cubicBezTo>
                <a:cubicBezTo>
                  <a:pt x="122" y="821"/>
                  <a:pt x="141" y="841"/>
                  <a:pt x="140" y="866"/>
                </a:cubicBezTo>
                <a:cubicBezTo>
                  <a:pt x="139" y="891"/>
                  <a:pt x="158" y="904"/>
                  <a:pt x="181" y="895"/>
                </a:cubicBezTo>
                <a:cubicBezTo>
                  <a:pt x="204" y="887"/>
                  <a:pt x="229" y="899"/>
                  <a:pt x="236" y="923"/>
                </a:cubicBezTo>
                <a:cubicBezTo>
                  <a:pt x="243" y="946"/>
                  <a:pt x="265" y="953"/>
                  <a:pt x="284" y="937"/>
                </a:cubicBezTo>
                <a:cubicBezTo>
                  <a:pt x="303" y="922"/>
                  <a:pt x="331" y="925"/>
                  <a:pt x="345" y="945"/>
                </a:cubicBezTo>
                <a:cubicBezTo>
                  <a:pt x="360" y="965"/>
                  <a:pt x="383" y="965"/>
                  <a:pt x="395" y="944"/>
                </a:cubicBezTo>
                <a:cubicBezTo>
                  <a:pt x="409" y="923"/>
                  <a:pt x="436" y="917"/>
                  <a:pt x="456" y="931"/>
                </a:cubicBezTo>
                <a:cubicBezTo>
                  <a:pt x="476" y="946"/>
                  <a:pt x="497" y="938"/>
                  <a:pt x="503" y="914"/>
                </a:cubicBezTo>
                <a:cubicBezTo>
                  <a:pt x="509" y="889"/>
                  <a:pt x="533" y="875"/>
                  <a:pt x="556" y="882"/>
                </a:cubicBezTo>
                <a:cubicBezTo>
                  <a:pt x="580" y="889"/>
                  <a:pt x="597" y="875"/>
                  <a:pt x="595" y="850"/>
                </a:cubicBezTo>
                <a:cubicBezTo>
                  <a:pt x="593" y="838"/>
                  <a:pt x="598" y="826"/>
                  <a:pt x="605" y="817"/>
                </a:cubicBezTo>
                <a:cubicBezTo>
                  <a:pt x="735" y="894"/>
                  <a:pt x="735" y="894"/>
                  <a:pt x="735" y="894"/>
                </a:cubicBezTo>
                <a:cubicBezTo>
                  <a:pt x="739" y="914"/>
                  <a:pt x="750" y="932"/>
                  <a:pt x="769" y="943"/>
                </a:cubicBezTo>
                <a:cubicBezTo>
                  <a:pt x="804" y="964"/>
                  <a:pt x="848" y="952"/>
                  <a:pt x="869" y="918"/>
                </a:cubicBezTo>
                <a:cubicBezTo>
                  <a:pt x="889" y="883"/>
                  <a:pt x="878" y="839"/>
                  <a:pt x="843" y="818"/>
                </a:cubicBezTo>
                <a:close/>
                <a:moveTo>
                  <a:pt x="550" y="674"/>
                </a:moveTo>
                <a:cubicBezTo>
                  <a:pt x="456" y="618"/>
                  <a:pt x="456" y="618"/>
                  <a:pt x="456" y="618"/>
                </a:cubicBezTo>
                <a:cubicBezTo>
                  <a:pt x="455" y="588"/>
                  <a:pt x="440" y="559"/>
                  <a:pt x="412" y="543"/>
                </a:cubicBezTo>
                <a:cubicBezTo>
                  <a:pt x="381" y="525"/>
                  <a:pt x="345" y="527"/>
                  <a:pt x="317" y="545"/>
                </a:cubicBezTo>
                <a:cubicBezTo>
                  <a:pt x="368" y="575"/>
                  <a:pt x="368" y="575"/>
                  <a:pt x="368" y="575"/>
                </a:cubicBezTo>
                <a:cubicBezTo>
                  <a:pt x="387" y="586"/>
                  <a:pt x="392" y="610"/>
                  <a:pt x="381" y="630"/>
                </a:cubicBezTo>
                <a:cubicBezTo>
                  <a:pt x="370" y="649"/>
                  <a:pt x="346" y="655"/>
                  <a:pt x="328" y="644"/>
                </a:cubicBezTo>
                <a:cubicBezTo>
                  <a:pt x="276" y="614"/>
                  <a:pt x="276" y="614"/>
                  <a:pt x="276" y="614"/>
                </a:cubicBezTo>
                <a:cubicBezTo>
                  <a:pt x="273" y="647"/>
                  <a:pt x="289" y="680"/>
                  <a:pt x="320" y="698"/>
                </a:cubicBezTo>
                <a:cubicBezTo>
                  <a:pt x="348" y="715"/>
                  <a:pt x="380" y="714"/>
                  <a:pt x="407" y="700"/>
                </a:cubicBezTo>
                <a:cubicBezTo>
                  <a:pt x="498" y="754"/>
                  <a:pt x="498" y="754"/>
                  <a:pt x="498" y="754"/>
                </a:cubicBezTo>
                <a:cubicBezTo>
                  <a:pt x="473" y="777"/>
                  <a:pt x="443" y="795"/>
                  <a:pt x="408" y="804"/>
                </a:cubicBezTo>
                <a:cubicBezTo>
                  <a:pt x="299" y="832"/>
                  <a:pt x="188" y="766"/>
                  <a:pt x="160" y="657"/>
                </a:cubicBezTo>
                <a:cubicBezTo>
                  <a:pt x="132" y="548"/>
                  <a:pt x="198" y="437"/>
                  <a:pt x="307" y="409"/>
                </a:cubicBezTo>
                <a:cubicBezTo>
                  <a:pt x="415" y="381"/>
                  <a:pt x="527" y="447"/>
                  <a:pt x="555" y="556"/>
                </a:cubicBezTo>
                <a:cubicBezTo>
                  <a:pt x="565" y="596"/>
                  <a:pt x="562" y="637"/>
                  <a:pt x="550" y="674"/>
                </a:cubicBezTo>
                <a:close/>
                <a:moveTo>
                  <a:pt x="595" y="700"/>
                </a:moveTo>
                <a:cubicBezTo>
                  <a:pt x="576" y="689"/>
                  <a:pt x="576" y="689"/>
                  <a:pt x="576" y="689"/>
                </a:cubicBezTo>
                <a:cubicBezTo>
                  <a:pt x="592" y="646"/>
                  <a:pt x="597" y="597"/>
                  <a:pt x="584" y="548"/>
                </a:cubicBezTo>
                <a:cubicBezTo>
                  <a:pt x="552" y="423"/>
                  <a:pt x="424" y="347"/>
                  <a:pt x="299" y="379"/>
                </a:cubicBezTo>
                <a:cubicBezTo>
                  <a:pt x="174" y="412"/>
                  <a:pt x="98" y="539"/>
                  <a:pt x="130" y="665"/>
                </a:cubicBezTo>
                <a:cubicBezTo>
                  <a:pt x="163" y="790"/>
                  <a:pt x="290" y="865"/>
                  <a:pt x="415" y="833"/>
                </a:cubicBezTo>
                <a:cubicBezTo>
                  <a:pt x="459" y="822"/>
                  <a:pt x="496" y="799"/>
                  <a:pt x="524" y="770"/>
                </a:cubicBezTo>
                <a:cubicBezTo>
                  <a:pt x="544" y="781"/>
                  <a:pt x="544" y="781"/>
                  <a:pt x="544" y="781"/>
                </a:cubicBezTo>
                <a:cubicBezTo>
                  <a:pt x="512" y="815"/>
                  <a:pt x="470" y="841"/>
                  <a:pt x="421" y="854"/>
                </a:cubicBezTo>
                <a:cubicBezTo>
                  <a:pt x="284" y="889"/>
                  <a:pt x="145" y="807"/>
                  <a:pt x="109" y="670"/>
                </a:cubicBezTo>
                <a:cubicBezTo>
                  <a:pt x="74" y="533"/>
                  <a:pt x="157" y="394"/>
                  <a:pt x="294" y="359"/>
                </a:cubicBezTo>
                <a:cubicBezTo>
                  <a:pt x="430" y="323"/>
                  <a:pt x="570" y="406"/>
                  <a:pt x="605" y="543"/>
                </a:cubicBezTo>
                <a:cubicBezTo>
                  <a:pt x="619" y="597"/>
                  <a:pt x="614" y="652"/>
                  <a:pt x="595" y="700"/>
                </a:cubicBezTo>
                <a:close/>
                <a:moveTo>
                  <a:pt x="839" y="900"/>
                </a:moveTo>
                <a:cubicBezTo>
                  <a:pt x="806" y="919"/>
                  <a:pt x="806" y="919"/>
                  <a:pt x="806" y="919"/>
                </a:cubicBezTo>
                <a:cubicBezTo>
                  <a:pt x="773" y="900"/>
                  <a:pt x="773" y="900"/>
                  <a:pt x="773" y="900"/>
                </a:cubicBezTo>
                <a:cubicBezTo>
                  <a:pt x="773" y="861"/>
                  <a:pt x="773" y="861"/>
                  <a:pt x="773" y="861"/>
                </a:cubicBezTo>
                <a:cubicBezTo>
                  <a:pt x="807" y="842"/>
                  <a:pt x="807" y="842"/>
                  <a:pt x="807" y="842"/>
                </a:cubicBezTo>
                <a:cubicBezTo>
                  <a:pt x="840" y="862"/>
                  <a:pt x="840" y="862"/>
                  <a:pt x="840" y="862"/>
                </a:cubicBezTo>
                <a:lnTo>
                  <a:pt x="839" y="900"/>
                </a:lnTo>
                <a:close/>
                <a:moveTo>
                  <a:pt x="526" y="216"/>
                </a:moveTo>
                <a:cubicBezTo>
                  <a:pt x="543" y="226"/>
                  <a:pt x="543" y="226"/>
                  <a:pt x="543" y="226"/>
                </a:cubicBezTo>
                <a:cubicBezTo>
                  <a:pt x="557" y="235"/>
                  <a:pt x="569" y="256"/>
                  <a:pt x="569" y="273"/>
                </a:cubicBezTo>
                <a:cubicBezTo>
                  <a:pt x="570" y="293"/>
                  <a:pt x="570" y="293"/>
                  <a:pt x="570" y="293"/>
                </a:cubicBezTo>
                <a:cubicBezTo>
                  <a:pt x="571" y="309"/>
                  <a:pt x="585" y="320"/>
                  <a:pt x="601" y="316"/>
                </a:cubicBezTo>
                <a:cubicBezTo>
                  <a:pt x="620" y="312"/>
                  <a:pt x="620" y="312"/>
                  <a:pt x="620" y="312"/>
                </a:cubicBezTo>
                <a:cubicBezTo>
                  <a:pt x="637" y="308"/>
                  <a:pt x="660" y="315"/>
                  <a:pt x="672" y="326"/>
                </a:cubicBezTo>
                <a:cubicBezTo>
                  <a:pt x="687" y="340"/>
                  <a:pt x="687" y="340"/>
                  <a:pt x="687" y="340"/>
                </a:cubicBezTo>
                <a:cubicBezTo>
                  <a:pt x="699" y="351"/>
                  <a:pt x="716" y="349"/>
                  <a:pt x="725" y="335"/>
                </a:cubicBezTo>
                <a:cubicBezTo>
                  <a:pt x="736" y="318"/>
                  <a:pt x="736" y="318"/>
                  <a:pt x="736" y="318"/>
                </a:cubicBezTo>
                <a:cubicBezTo>
                  <a:pt x="745" y="304"/>
                  <a:pt x="766" y="291"/>
                  <a:pt x="782" y="291"/>
                </a:cubicBezTo>
                <a:cubicBezTo>
                  <a:pt x="802" y="290"/>
                  <a:pt x="802" y="290"/>
                  <a:pt x="802" y="290"/>
                </a:cubicBezTo>
                <a:cubicBezTo>
                  <a:pt x="819" y="290"/>
                  <a:pt x="830" y="276"/>
                  <a:pt x="826" y="259"/>
                </a:cubicBezTo>
                <a:cubicBezTo>
                  <a:pt x="821" y="240"/>
                  <a:pt x="821" y="240"/>
                  <a:pt x="821" y="240"/>
                </a:cubicBezTo>
                <a:cubicBezTo>
                  <a:pt x="818" y="224"/>
                  <a:pt x="824" y="200"/>
                  <a:pt x="835" y="188"/>
                </a:cubicBezTo>
                <a:cubicBezTo>
                  <a:pt x="849" y="173"/>
                  <a:pt x="849" y="173"/>
                  <a:pt x="849" y="173"/>
                </a:cubicBezTo>
                <a:cubicBezTo>
                  <a:pt x="860" y="161"/>
                  <a:pt x="858" y="144"/>
                  <a:pt x="844" y="135"/>
                </a:cubicBezTo>
                <a:cubicBezTo>
                  <a:pt x="827" y="124"/>
                  <a:pt x="827" y="124"/>
                  <a:pt x="827" y="124"/>
                </a:cubicBezTo>
                <a:cubicBezTo>
                  <a:pt x="813" y="115"/>
                  <a:pt x="801" y="95"/>
                  <a:pt x="800" y="78"/>
                </a:cubicBezTo>
                <a:cubicBezTo>
                  <a:pt x="800" y="58"/>
                  <a:pt x="800" y="58"/>
                  <a:pt x="800" y="58"/>
                </a:cubicBezTo>
                <a:cubicBezTo>
                  <a:pt x="799" y="41"/>
                  <a:pt x="785" y="31"/>
                  <a:pt x="769" y="34"/>
                </a:cubicBezTo>
                <a:cubicBezTo>
                  <a:pt x="749" y="39"/>
                  <a:pt x="749" y="39"/>
                  <a:pt x="749" y="39"/>
                </a:cubicBezTo>
                <a:cubicBezTo>
                  <a:pt x="733" y="42"/>
                  <a:pt x="710" y="36"/>
                  <a:pt x="698" y="25"/>
                </a:cubicBezTo>
                <a:cubicBezTo>
                  <a:pt x="683" y="11"/>
                  <a:pt x="683" y="11"/>
                  <a:pt x="683" y="11"/>
                </a:cubicBezTo>
                <a:cubicBezTo>
                  <a:pt x="671" y="0"/>
                  <a:pt x="653" y="2"/>
                  <a:pt x="645" y="16"/>
                </a:cubicBezTo>
                <a:cubicBezTo>
                  <a:pt x="634" y="33"/>
                  <a:pt x="634" y="33"/>
                  <a:pt x="634" y="33"/>
                </a:cubicBezTo>
                <a:cubicBezTo>
                  <a:pt x="625" y="47"/>
                  <a:pt x="604" y="59"/>
                  <a:pt x="587" y="60"/>
                </a:cubicBezTo>
                <a:cubicBezTo>
                  <a:pt x="567" y="60"/>
                  <a:pt x="567" y="60"/>
                  <a:pt x="567" y="60"/>
                </a:cubicBezTo>
                <a:cubicBezTo>
                  <a:pt x="551" y="61"/>
                  <a:pt x="540" y="75"/>
                  <a:pt x="544" y="91"/>
                </a:cubicBezTo>
                <a:cubicBezTo>
                  <a:pt x="548" y="111"/>
                  <a:pt x="548" y="111"/>
                  <a:pt x="548" y="111"/>
                </a:cubicBezTo>
                <a:cubicBezTo>
                  <a:pt x="552" y="127"/>
                  <a:pt x="546" y="150"/>
                  <a:pt x="534" y="163"/>
                </a:cubicBezTo>
                <a:cubicBezTo>
                  <a:pt x="521" y="177"/>
                  <a:pt x="521" y="177"/>
                  <a:pt x="521" y="177"/>
                </a:cubicBezTo>
                <a:cubicBezTo>
                  <a:pt x="509" y="189"/>
                  <a:pt x="512" y="207"/>
                  <a:pt x="526" y="216"/>
                </a:cubicBezTo>
                <a:close/>
                <a:moveTo>
                  <a:pt x="685" y="93"/>
                </a:moveTo>
                <a:cubicBezTo>
                  <a:pt x="730" y="93"/>
                  <a:pt x="767" y="130"/>
                  <a:pt x="767" y="175"/>
                </a:cubicBezTo>
                <a:cubicBezTo>
                  <a:pt x="767" y="221"/>
                  <a:pt x="730" y="258"/>
                  <a:pt x="685" y="258"/>
                </a:cubicBezTo>
                <a:cubicBezTo>
                  <a:pt x="639" y="258"/>
                  <a:pt x="603" y="221"/>
                  <a:pt x="603" y="175"/>
                </a:cubicBezTo>
                <a:cubicBezTo>
                  <a:pt x="603" y="130"/>
                  <a:pt x="639" y="93"/>
                  <a:pt x="685" y="93"/>
                </a:cubicBezTo>
                <a:close/>
                <a:moveTo>
                  <a:pt x="685" y="93"/>
                </a:moveTo>
                <a:cubicBezTo>
                  <a:pt x="685" y="93"/>
                  <a:pt x="685" y="93"/>
                  <a:pt x="685" y="93"/>
                </a:cubicBezTo>
              </a:path>
            </a:pathLst>
          </a:custGeom>
          <a:solidFill>
            <a:srgbClr val="50D6E4"/>
          </a:solidFill>
          <a:ln w="9525">
            <a:noFill/>
            <a:miter lim="800000"/>
            <a:headEnd/>
            <a:tailEnd/>
          </a:ln>
        </p:spPr>
        <p:txBody>
          <a:bodyPr lIns="121682" tIns="60841" rIns="121682" bIns="60841"/>
          <a:lstStyle/>
          <a:p>
            <a:endParaRPr lang="zh-CN" altLang="en-US"/>
          </a:p>
        </p:txBody>
      </p:sp>
      <p:sp>
        <p:nvSpPr>
          <p:cNvPr id="8209" name="Freeform 177"/>
          <p:cNvSpPr>
            <a:spLocks noEditPoints="1" noChangeArrowheads="1"/>
          </p:cNvSpPr>
          <p:nvPr/>
        </p:nvSpPr>
        <p:spPr bwMode="auto">
          <a:xfrm>
            <a:off x="4116388" y="4697413"/>
            <a:ext cx="439737" cy="463550"/>
          </a:xfrm>
          <a:custGeom>
            <a:avLst/>
            <a:gdLst>
              <a:gd name="T0" fmla="*/ 2147483646 w 360"/>
              <a:gd name="T1" fmla="*/ 2147483646 h 380"/>
              <a:gd name="T2" fmla="*/ 2147483646 w 360"/>
              <a:gd name="T3" fmla="*/ 2147483646 h 380"/>
              <a:gd name="T4" fmla="*/ 2147483646 w 360"/>
              <a:gd name="T5" fmla="*/ 2147483646 h 380"/>
              <a:gd name="T6" fmla="*/ 2147483646 w 360"/>
              <a:gd name="T7" fmla="*/ 2147483646 h 380"/>
              <a:gd name="T8" fmla="*/ 2147483646 w 360"/>
              <a:gd name="T9" fmla="*/ 2147483646 h 380"/>
              <a:gd name="T10" fmla="*/ 2147483646 w 360"/>
              <a:gd name="T11" fmla="*/ 2147483646 h 380"/>
              <a:gd name="T12" fmla="*/ 2147483646 w 360"/>
              <a:gd name="T13" fmla="*/ 2147483646 h 380"/>
              <a:gd name="T14" fmla="*/ 2147483646 w 360"/>
              <a:gd name="T15" fmla="*/ 2147483646 h 380"/>
              <a:gd name="T16" fmla="*/ 2147483646 w 360"/>
              <a:gd name="T17" fmla="*/ 2147483646 h 380"/>
              <a:gd name="T18" fmla="*/ 2147483646 w 360"/>
              <a:gd name="T19" fmla="*/ 2147483646 h 380"/>
              <a:gd name="T20" fmla="*/ 2147483646 w 360"/>
              <a:gd name="T21" fmla="*/ 2147483646 h 380"/>
              <a:gd name="T22" fmla="*/ 2147483646 w 360"/>
              <a:gd name="T23" fmla="*/ 2147483646 h 380"/>
              <a:gd name="T24" fmla="*/ 2147483646 w 360"/>
              <a:gd name="T25" fmla="*/ 2147483646 h 380"/>
              <a:gd name="T26" fmla="*/ 2147483646 w 360"/>
              <a:gd name="T27" fmla="*/ 2147483646 h 380"/>
              <a:gd name="T28" fmla="*/ 2147483646 w 360"/>
              <a:gd name="T29" fmla="*/ 2147483646 h 380"/>
              <a:gd name="T30" fmla="*/ 2147483646 w 360"/>
              <a:gd name="T31" fmla="*/ 2147483646 h 380"/>
              <a:gd name="T32" fmla="*/ 2147483646 w 360"/>
              <a:gd name="T33" fmla="*/ 2147483646 h 380"/>
              <a:gd name="T34" fmla="*/ 2147483646 w 360"/>
              <a:gd name="T35" fmla="*/ 2147483646 h 380"/>
              <a:gd name="T36" fmla="*/ 2147483646 w 360"/>
              <a:gd name="T37" fmla="*/ 2147483646 h 380"/>
              <a:gd name="T38" fmla="*/ 2147483646 w 360"/>
              <a:gd name="T39" fmla="*/ 2147483646 h 380"/>
              <a:gd name="T40" fmla="*/ 2147483646 w 360"/>
              <a:gd name="T41" fmla="*/ 2147483646 h 380"/>
              <a:gd name="T42" fmla="*/ 2147483646 w 360"/>
              <a:gd name="T43" fmla="*/ 2147483646 h 380"/>
              <a:gd name="T44" fmla="*/ 2147483646 w 360"/>
              <a:gd name="T45" fmla="*/ 2147483646 h 380"/>
              <a:gd name="T46" fmla="*/ 2147483646 w 360"/>
              <a:gd name="T47" fmla="*/ 2147483646 h 380"/>
              <a:gd name="T48" fmla="*/ 2147483646 w 360"/>
              <a:gd name="T49" fmla="*/ 2147483646 h 380"/>
              <a:gd name="T50" fmla="*/ 2147483646 w 360"/>
              <a:gd name="T51" fmla="*/ 2147483646 h 380"/>
              <a:gd name="T52" fmla="*/ 2147483646 w 360"/>
              <a:gd name="T53" fmla="*/ 2147483646 h 380"/>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360"/>
              <a:gd name="T82" fmla="*/ 0 h 380"/>
              <a:gd name="T83" fmla="*/ 360 w 360"/>
              <a:gd name="T84" fmla="*/ 380 h 380"/>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360" h="380">
                <a:moveTo>
                  <a:pt x="350" y="180"/>
                </a:moveTo>
                <a:cubicBezTo>
                  <a:pt x="295" y="180"/>
                  <a:pt x="68" y="180"/>
                  <a:pt x="10" y="180"/>
                </a:cubicBezTo>
                <a:cubicBezTo>
                  <a:pt x="0" y="180"/>
                  <a:pt x="0" y="176"/>
                  <a:pt x="5" y="171"/>
                </a:cubicBezTo>
                <a:cubicBezTo>
                  <a:pt x="36" y="140"/>
                  <a:pt x="138" y="40"/>
                  <a:pt x="170" y="8"/>
                </a:cubicBezTo>
                <a:cubicBezTo>
                  <a:pt x="178" y="0"/>
                  <a:pt x="180" y="0"/>
                  <a:pt x="189" y="9"/>
                </a:cubicBezTo>
                <a:cubicBezTo>
                  <a:pt x="201" y="21"/>
                  <a:pt x="225" y="44"/>
                  <a:pt x="250" y="69"/>
                </a:cubicBezTo>
                <a:cubicBezTo>
                  <a:pt x="250" y="45"/>
                  <a:pt x="250" y="45"/>
                  <a:pt x="250" y="45"/>
                </a:cubicBezTo>
                <a:cubicBezTo>
                  <a:pt x="281" y="45"/>
                  <a:pt x="281" y="45"/>
                  <a:pt x="281" y="45"/>
                </a:cubicBezTo>
                <a:cubicBezTo>
                  <a:pt x="281" y="100"/>
                  <a:pt x="281" y="100"/>
                  <a:pt x="281" y="100"/>
                </a:cubicBezTo>
                <a:cubicBezTo>
                  <a:pt x="311" y="129"/>
                  <a:pt x="339" y="158"/>
                  <a:pt x="353" y="171"/>
                </a:cubicBezTo>
                <a:cubicBezTo>
                  <a:pt x="358" y="176"/>
                  <a:pt x="360" y="180"/>
                  <a:pt x="350" y="180"/>
                </a:cubicBezTo>
                <a:close/>
                <a:moveTo>
                  <a:pt x="314" y="367"/>
                </a:moveTo>
                <a:cubicBezTo>
                  <a:pt x="314" y="376"/>
                  <a:pt x="310" y="380"/>
                  <a:pt x="300" y="380"/>
                </a:cubicBezTo>
                <a:cubicBezTo>
                  <a:pt x="269" y="380"/>
                  <a:pt x="194" y="380"/>
                  <a:pt x="194" y="380"/>
                </a:cubicBezTo>
                <a:cubicBezTo>
                  <a:pt x="194" y="302"/>
                  <a:pt x="194" y="302"/>
                  <a:pt x="194" y="302"/>
                </a:cubicBezTo>
                <a:cubicBezTo>
                  <a:pt x="146" y="302"/>
                  <a:pt x="146" y="302"/>
                  <a:pt x="146" y="302"/>
                </a:cubicBezTo>
                <a:cubicBezTo>
                  <a:pt x="146" y="380"/>
                  <a:pt x="146" y="380"/>
                  <a:pt x="146" y="380"/>
                </a:cubicBezTo>
                <a:cubicBezTo>
                  <a:pt x="146" y="380"/>
                  <a:pt x="86" y="380"/>
                  <a:pt x="58" y="380"/>
                </a:cubicBezTo>
                <a:cubicBezTo>
                  <a:pt x="49" y="380"/>
                  <a:pt x="44" y="375"/>
                  <a:pt x="44" y="366"/>
                </a:cubicBezTo>
                <a:cubicBezTo>
                  <a:pt x="44" y="322"/>
                  <a:pt x="44" y="188"/>
                  <a:pt x="44" y="188"/>
                </a:cubicBezTo>
                <a:cubicBezTo>
                  <a:pt x="314" y="188"/>
                  <a:pt x="314" y="188"/>
                  <a:pt x="314" y="188"/>
                </a:cubicBezTo>
                <a:cubicBezTo>
                  <a:pt x="314" y="188"/>
                  <a:pt x="314" y="323"/>
                  <a:pt x="314" y="367"/>
                </a:cubicBezTo>
                <a:close/>
                <a:moveTo>
                  <a:pt x="273" y="242"/>
                </a:moveTo>
                <a:cubicBezTo>
                  <a:pt x="225" y="242"/>
                  <a:pt x="225" y="242"/>
                  <a:pt x="225" y="242"/>
                </a:cubicBezTo>
                <a:cubicBezTo>
                  <a:pt x="225" y="282"/>
                  <a:pt x="225" y="282"/>
                  <a:pt x="225" y="282"/>
                </a:cubicBezTo>
                <a:cubicBezTo>
                  <a:pt x="273" y="282"/>
                  <a:pt x="273" y="282"/>
                  <a:pt x="273" y="282"/>
                </a:cubicBezTo>
                <a:cubicBezTo>
                  <a:pt x="273" y="242"/>
                  <a:pt x="273" y="242"/>
                  <a:pt x="273" y="242"/>
                </a:cubicBezTo>
                <a:close/>
              </a:path>
            </a:pathLst>
          </a:custGeom>
          <a:solidFill>
            <a:srgbClr val="50D6E4"/>
          </a:solidFill>
          <a:ln w="9525">
            <a:noFill/>
            <a:miter lim="800000"/>
            <a:headEnd/>
            <a:tailEnd/>
          </a:ln>
        </p:spPr>
        <p:txBody>
          <a:bodyPr lIns="121682" tIns="60841" rIns="121682" bIns="60841"/>
          <a:lstStyle/>
          <a:p>
            <a:endParaRPr lang="zh-CN" altLang="en-US"/>
          </a:p>
        </p:txBody>
      </p:sp>
      <p:sp>
        <p:nvSpPr>
          <p:cNvPr id="8210" name="TextBox 13"/>
          <p:cNvSpPr>
            <a:spLocks noChangeArrowheads="1"/>
          </p:cNvSpPr>
          <p:nvPr/>
        </p:nvSpPr>
        <p:spPr bwMode="auto">
          <a:xfrm>
            <a:off x="8374063" y="3467100"/>
            <a:ext cx="2335212" cy="369888"/>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445469"/>
                </a:solidFill>
                <a:ea typeface="微软雅黑" pitchFamily="34" charset="-122"/>
                <a:sym typeface="宋体" pitchFamily="2" charset="-122"/>
              </a:rPr>
              <a:t>according to your need to draw the text box size</a:t>
            </a:r>
          </a:p>
        </p:txBody>
      </p:sp>
      <p:sp>
        <p:nvSpPr>
          <p:cNvPr id="8211" name="TextBox 13"/>
          <p:cNvSpPr>
            <a:spLocks noChangeArrowheads="1"/>
          </p:cNvSpPr>
          <p:nvPr/>
        </p:nvSpPr>
        <p:spPr bwMode="auto">
          <a:xfrm>
            <a:off x="8355013" y="1787525"/>
            <a:ext cx="2335212" cy="368300"/>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445469"/>
                </a:solidFill>
                <a:ea typeface="微软雅黑" pitchFamily="34" charset="-122"/>
                <a:sym typeface="宋体" pitchFamily="2" charset="-122"/>
              </a:rPr>
              <a:t>according to your need to draw the text box size</a:t>
            </a:r>
          </a:p>
        </p:txBody>
      </p:sp>
      <p:sp>
        <p:nvSpPr>
          <p:cNvPr id="8212" name="TextBox 13"/>
          <p:cNvSpPr>
            <a:spLocks noChangeArrowheads="1"/>
          </p:cNvSpPr>
          <p:nvPr/>
        </p:nvSpPr>
        <p:spPr bwMode="auto">
          <a:xfrm>
            <a:off x="1333500" y="1955800"/>
            <a:ext cx="2333625" cy="368300"/>
          </a:xfrm>
          <a:prstGeom prst="rect">
            <a:avLst/>
          </a:prstGeom>
          <a:noFill/>
          <a:ln w="9525">
            <a:noFill/>
            <a:miter lim="800000"/>
            <a:headEnd/>
            <a:tailEnd/>
          </a:ln>
        </p:spPr>
        <p:txBody>
          <a:bodyPr lIns="0" tIns="0" rIns="0" bIns="0">
            <a:spAutoFit/>
          </a:bodyPr>
          <a:lstStyle/>
          <a:p>
            <a:pPr algn="r" eaLnBrk="1" hangingPunct="1">
              <a:spcBef>
                <a:spcPct val="20000"/>
              </a:spcBef>
              <a:buFont typeface="Arial" pitchFamily="34" charset="0"/>
              <a:buNone/>
            </a:pPr>
            <a:r>
              <a:rPr lang="en-US" altLang="zh-CN" sz="1200">
                <a:solidFill>
                  <a:srgbClr val="445469"/>
                </a:solidFill>
                <a:ea typeface="微软雅黑" pitchFamily="34" charset="-122"/>
                <a:sym typeface="宋体" pitchFamily="2" charset="-122"/>
              </a:rPr>
              <a:t>according to your need to draw the text box size</a:t>
            </a:r>
          </a:p>
        </p:txBody>
      </p:sp>
      <p:sp>
        <p:nvSpPr>
          <p:cNvPr id="8213" name="TextBox 13"/>
          <p:cNvSpPr>
            <a:spLocks noChangeArrowheads="1"/>
          </p:cNvSpPr>
          <p:nvPr/>
        </p:nvSpPr>
        <p:spPr bwMode="auto">
          <a:xfrm>
            <a:off x="1333500" y="3471863"/>
            <a:ext cx="2333625" cy="369887"/>
          </a:xfrm>
          <a:prstGeom prst="rect">
            <a:avLst/>
          </a:prstGeom>
          <a:noFill/>
          <a:ln w="9525">
            <a:noFill/>
            <a:miter lim="800000"/>
            <a:headEnd/>
            <a:tailEnd/>
          </a:ln>
        </p:spPr>
        <p:txBody>
          <a:bodyPr lIns="0" tIns="0" rIns="0" bIns="0">
            <a:spAutoFit/>
          </a:bodyPr>
          <a:lstStyle/>
          <a:p>
            <a:pPr algn="r" eaLnBrk="1" hangingPunct="1">
              <a:spcBef>
                <a:spcPct val="20000"/>
              </a:spcBef>
              <a:buFont typeface="Arial" pitchFamily="34" charset="0"/>
              <a:buNone/>
            </a:pPr>
            <a:r>
              <a:rPr lang="en-US" altLang="zh-CN" sz="1200">
                <a:solidFill>
                  <a:srgbClr val="445469"/>
                </a:solidFill>
                <a:ea typeface="微软雅黑" pitchFamily="34" charset="-122"/>
                <a:sym typeface="宋体" pitchFamily="2" charset="-122"/>
              </a:rPr>
              <a:t>according to your need to draw the text box size</a:t>
            </a:r>
          </a:p>
        </p:txBody>
      </p:sp>
      <p:sp>
        <p:nvSpPr>
          <p:cNvPr id="8214" name="TextBox 13"/>
          <p:cNvSpPr>
            <a:spLocks noChangeArrowheads="1"/>
          </p:cNvSpPr>
          <p:nvPr/>
        </p:nvSpPr>
        <p:spPr bwMode="auto">
          <a:xfrm>
            <a:off x="1333500" y="5095875"/>
            <a:ext cx="2333625" cy="369888"/>
          </a:xfrm>
          <a:prstGeom prst="rect">
            <a:avLst/>
          </a:prstGeom>
          <a:noFill/>
          <a:ln w="9525">
            <a:noFill/>
            <a:miter lim="800000"/>
            <a:headEnd/>
            <a:tailEnd/>
          </a:ln>
        </p:spPr>
        <p:txBody>
          <a:bodyPr lIns="0" tIns="0" rIns="0" bIns="0">
            <a:spAutoFit/>
          </a:bodyPr>
          <a:lstStyle/>
          <a:p>
            <a:pPr algn="r" eaLnBrk="1" hangingPunct="1">
              <a:spcBef>
                <a:spcPct val="20000"/>
              </a:spcBef>
              <a:buFont typeface="Arial" pitchFamily="34" charset="0"/>
              <a:buNone/>
            </a:pPr>
            <a:r>
              <a:rPr lang="en-US" altLang="zh-CN" sz="1200">
                <a:solidFill>
                  <a:srgbClr val="445469"/>
                </a:solidFill>
                <a:ea typeface="微软雅黑" pitchFamily="34" charset="-122"/>
                <a:sym typeface="宋体" pitchFamily="2" charset="-122"/>
              </a:rPr>
              <a:t>according to your need to draw the text box size</a:t>
            </a:r>
          </a:p>
        </p:txBody>
      </p:sp>
      <p:sp>
        <p:nvSpPr>
          <p:cNvPr id="8215" name="TextBox 13"/>
          <p:cNvSpPr>
            <a:spLocks noChangeArrowheads="1"/>
          </p:cNvSpPr>
          <p:nvPr/>
        </p:nvSpPr>
        <p:spPr bwMode="auto">
          <a:xfrm>
            <a:off x="8374063" y="3186113"/>
            <a:ext cx="1954212" cy="246062"/>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8216" name="TextBox 13"/>
          <p:cNvSpPr>
            <a:spLocks noChangeArrowheads="1"/>
          </p:cNvSpPr>
          <p:nvPr/>
        </p:nvSpPr>
        <p:spPr bwMode="auto">
          <a:xfrm>
            <a:off x="8355013" y="1541463"/>
            <a:ext cx="1954212" cy="246062"/>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8217" name="TextBox 13"/>
          <p:cNvSpPr>
            <a:spLocks noChangeArrowheads="1"/>
          </p:cNvSpPr>
          <p:nvPr/>
        </p:nvSpPr>
        <p:spPr bwMode="auto">
          <a:xfrm>
            <a:off x="1714500" y="1674813"/>
            <a:ext cx="1952625" cy="246062"/>
          </a:xfrm>
          <a:prstGeom prst="rect">
            <a:avLst/>
          </a:prstGeom>
          <a:noFill/>
          <a:ln w="9525">
            <a:noFill/>
            <a:miter lim="800000"/>
            <a:headEnd/>
            <a:tailEnd/>
          </a:ln>
        </p:spPr>
        <p:txBody>
          <a:bodyPr lIns="0" tIns="0" rIns="0" bIns="0">
            <a:spAutoFit/>
          </a:bodyPr>
          <a:lstStyle/>
          <a:p>
            <a:pPr algn="r" eaLnBrk="1" hangingPunct="1">
              <a:spcBef>
                <a:spcPct val="20000"/>
              </a:spcBef>
              <a:buFont typeface="Arial" pitchFamily="34" charset="0"/>
              <a:buNone/>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8218" name="TextBox 13"/>
          <p:cNvSpPr>
            <a:spLocks noChangeArrowheads="1"/>
          </p:cNvSpPr>
          <p:nvPr/>
        </p:nvSpPr>
        <p:spPr bwMode="auto">
          <a:xfrm>
            <a:off x="1714500" y="3186113"/>
            <a:ext cx="1952625" cy="246062"/>
          </a:xfrm>
          <a:prstGeom prst="rect">
            <a:avLst/>
          </a:prstGeom>
          <a:noFill/>
          <a:ln w="9525">
            <a:noFill/>
            <a:miter lim="800000"/>
            <a:headEnd/>
            <a:tailEnd/>
          </a:ln>
        </p:spPr>
        <p:txBody>
          <a:bodyPr lIns="0" tIns="0" rIns="0" bIns="0">
            <a:spAutoFit/>
          </a:bodyPr>
          <a:lstStyle/>
          <a:p>
            <a:pPr algn="r" eaLnBrk="1" hangingPunct="1">
              <a:spcBef>
                <a:spcPct val="20000"/>
              </a:spcBef>
              <a:buFont typeface="Arial" pitchFamily="34" charset="0"/>
              <a:buNone/>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8219" name="TextBox 13"/>
          <p:cNvSpPr>
            <a:spLocks noChangeArrowheads="1"/>
          </p:cNvSpPr>
          <p:nvPr/>
        </p:nvSpPr>
        <p:spPr bwMode="auto">
          <a:xfrm>
            <a:off x="1714500" y="4805363"/>
            <a:ext cx="1952625" cy="246062"/>
          </a:xfrm>
          <a:prstGeom prst="rect">
            <a:avLst/>
          </a:prstGeom>
          <a:noFill/>
          <a:ln w="9525">
            <a:noFill/>
            <a:miter lim="800000"/>
            <a:headEnd/>
            <a:tailEnd/>
          </a:ln>
        </p:spPr>
        <p:txBody>
          <a:bodyPr lIns="0" tIns="0" rIns="0" bIns="0">
            <a:spAutoFit/>
          </a:bodyPr>
          <a:lstStyle/>
          <a:p>
            <a:pPr algn="r" eaLnBrk="1" hangingPunct="1">
              <a:spcBef>
                <a:spcPct val="20000"/>
              </a:spcBef>
              <a:buFont typeface="Arial" pitchFamily="34" charset="0"/>
              <a:buNone/>
            </a:pPr>
            <a:r>
              <a:rPr lang="en-US" altLang="zh-CN" sz="1600" b="1">
                <a:solidFill>
                  <a:srgbClr val="445469"/>
                </a:solidFill>
                <a:ea typeface="微软雅黑" pitchFamily="34" charset="-122"/>
                <a:sym typeface="宋体" pitchFamily="2" charset="-122"/>
              </a:rPr>
              <a:t>ADD TITLE</a:t>
            </a:r>
            <a:endParaRPr lang="en-US" altLang="zh-CN" sz="1600" b="1">
              <a:solidFill>
                <a:srgbClr val="445469"/>
              </a:solidFill>
              <a:ea typeface="微软雅黑" pitchFamily="34" charset="-122"/>
              <a:sym typeface="Calibri" pitchFamily="34" charset="0"/>
            </a:endParaRPr>
          </a:p>
        </p:txBody>
      </p:sp>
      <p:sp>
        <p:nvSpPr>
          <p:cNvPr id="8220" name="圆角矩形 92"/>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8221" name="圆角矩形 93"/>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8222" name="文本框 94"/>
          <p:cNvSpPr>
            <a:spLocks noChangeArrowheads="1"/>
          </p:cNvSpPr>
          <p:nvPr/>
        </p:nvSpPr>
        <p:spPr bwMode="auto">
          <a:xfrm>
            <a:off x="358775" y="274638"/>
            <a:ext cx="2936875" cy="584200"/>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3200">
                <a:solidFill>
                  <a:srgbClr val="595959"/>
                </a:solidFill>
                <a:latin typeface="Calibri" pitchFamily="34" charset="0"/>
                <a:cs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灯片编号占位符 5"/>
          <p:cNvSpPr>
            <a:spLocks noGrp="1"/>
          </p:cNvSpPr>
          <p:nvPr>
            <p:ph type="sldNum" sz="quarter" idx="12"/>
          </p:nvPr>
        </p:nvSpPr>
        <p:spPr>
          <a:noFill/>
          <a:ln>
            <a:miter lim="800000"/>
            <a:headEnd/>
            <a:tailEnd/>
          </a:ln>
        </p:spPr>
        <p:txBody>
          <a:bodyPr/>
          <a:lstStyle/>
          <a:p>
            <a:fld id="{889C7478-DA3D-44B4-855C-1ACF6F78F0B2}" type="slidenum">
              <a:rPr lang="zh-CN" altLang="en-US"/>
              <a:pPr/>
              <a:t>7</a:t>
            </a:fld>
            <a:endParaRPr lang="zh-CN" altLang="en-US" sz="1800">
              <a:solidFill>
                <a:schemeClr val="tx1"/>
              </a:solidFill>
            </a:endParaRPr>
          </a:p>
        </p:txBody>
      </p:sp>
      <p:sp>
        <p:nvSpPr>
          <p:cNvPr id="9219" name="空心弧 6"/>
          <p:cNvSpPr>
            <a:spLocks noChangeArrowheads="1"/>
          </p:cNvSpPr>
          <p:nvPr/>
        </p:nvSpPr>
        <p:spPr bwMode="auto">
          <a:xfrm flipV="1">
            <a:off x="4816475" y="1422400"/>
            <a:ext cx="1460500" cy="1460500"/>
          </a:xfrm>
          <a:custGeom>
            <a:avLst/>
            <a:gdLst>
              <a:gd name="T0" fmla="*/ 724830 w 1460631"/>
              <a:gd name="T1" fmla="*/ 1459697 h 1460631"/>
              <a:gd name="T2" fmla="*/ 1643 w 1460631"/>
              <a:gd name="T3" fmla="*/ 778785 h 1460631"/>
              <a:gd name="T4" fmla="*/ 627241 w 1460631"/>
              <a:gd name="T5" fmla="*/ 7247 h 1460631"/>
              <a:gd name="T6" fmla="*/ 1442907 w 1460631"/>
              <a:gd name="T7" fmla="*/ 574109 h 1460631"/>
              <a:gd name="T8" fmla="*/ 1193138 w 1460631"/>
              <a:gd name="T9" fmla="*/ 628669 h 1460631"/>
              <a:gd name="T10" fmla="*/ 663183 w 1460631"/>
              <a:gd name="T11" fmla="*/ 260367 h 1460631"/>
              <a:gd name="T12" fmla="*/ 256721 w 1460631"/>
              <a:gd name="T13" fmla="*/ 761650 h 1460631"/>
              <a:gd name="T14" fmla="*/ 726592 w 1460631"/>
              <a:gd name="T15" fmla="*/ 1204050 h 1460631"/>
              <a:gd name="T16" fmla="*/ 724830 w 1460631"/>
              <a:gd name="T17" fmla="*/ 1459697 h 14606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60631"/>
              <a:gd name="T28" fmla="*/ 0 h 1460631"/>
              <a:gd name="T29" fmla="*/ 1460631 w 1460631"/>
              <a:gd name="T30" fmla="*/ 1460631 h 14606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60631" h="1460631">
                <a:moveTo>
                  <a:pt x="725285" y="1460614"/>
                </a:moveTo>
                <a:cubicBezTo>
                  <a:pt x="342893" y="1457980"/>
                  <a:pt x="27279" y="1160816"/>
                  <a:pt x="1643" y="779275"/>
                </a:cubicBezTo>
                <a:cubicBezTo>
                  <a:pt x="-23993" y="397734"/>
                  <a:pt x="249031" y="61020"/>
                  <a:pt x="627633" y="7254"/>
                </a:cubicBezTo>
                <a:cubicBezTo>
                  <a:pt x="1006236" y="-46512"/>
                  <a:pt x="1362209" y="200878"/>
                  <a:pt x="1443810" y="574471"/>
                </a:cubicBezTo>
                <a:lnTo>
                  <a:pt x="1193887" y="629061"/>
                </a:lnTo>
                <a:cubicBezTo>
                  <a:pt x="1140869" y="386330"/>
                  <a:pt x="909586" y="225596"/>
                  <a:pt x="663600" y="260528"/>
                </a:cubicBezTo>
                <a:cubicBezTo>
                  <a:pt x="417614" y="295461"/>
                  <a:pt x="240225" y="514231"/>
                  <a:pt x="256882" y="762126"/>
                </a:cubicBezTo>
                <a:cubicBezTo>
                  <a:pt x="273538" y="1010021"/>
                  <a:pt x="478599" y="1203094"/>
                  <a:pt x="727047" y="1204806"/>
                </a:cubicBezTo>
                <a:cubicBezTo>
                  <a:pt x="726460" y="1290075"/>
                  <a:pt x="725872" y="1375345"/>
                  <a:pt x="725285" y="1460614"/>
                </a:cubicBezTo>
                <a:close/>
              </a:path>
            </a:pathLst>
          </a:custGeom>
          <a:solidFill>
            <a:srgbClr val="50D6E4"/>
          </a:solidFill>
          <a:ln w="9525">
            <a:noFill/>
            <a:miter lim="800000"/>
            <a:headEnd/>
            <a:tailEnd/>
          </a:ln>
        </p:spPr>
        <p:txBody>
          <a:bodyPr/>
          <a:lstStyle/>
          <a:p>
            <a:endParaRPr lang="zh-CN" altLang="en-US"/>
          </a:p>
        </p:txBody>
      </p:sp>
      <p:sp>
        <p:nvSpPr>
          <p:cNvPr id="9220" name="空心弧 7"/>
          <p:cNvSpPr>
            <a:spLocks noChangeArrowheads="1"/>
          </p:cNvSpPr>
          <p:nvPr/>
        </p:nvSpPr>
        <p:spPr bwMode="auto">
          <a:xfrm rot="10800000" flipV="1">
            <a:off x="5988050" y="1682750"/>
            <a:ext cx="1460500" cy="1460500"/>
          </a:xfrm>
          <a:custGeom>
            <a:avLst/>
            <a:gdLst>
              <a:gd name="T0" fmla="*/ 724830 w 1460631"/>
              <a:gd name="T1" fmla="*/ 1459697 h 1460631"/>
              <a:gd name="T2" fmla="*/ 1643 w 1460631"/>
              <a:gd name="T3" fmla="*/ 778785 h 1460631"/>
              <a:gd name="T4" fmla="*/ 627241 w 1460631"/>
              <a:gd name="T5" fmla="*/ 7247 h 1460631"/>
              <a:gd name="T6" fmla="*/ 1442907 w 1460631"/>
              <a:gd name="T7" fmla="*/ 574109 h 1460631"/>
              <a:gd name="T8" fmla="*/ 1193138 w 1460631"/>
              <a:gd name="T9" fmla="*/ 628669 h 1460631"/>
              <a:gd name="T10" fmla="*/ 663183 w 1460631"/>
              <a:gd name="T11" fmla="*/ 260367 h 1460631"/>
              <a:gd name="T12" fmla="*/ 256721 w 1460631"/>
              <a:gd name="T13" fmla="*/ 761650 h 1460631"/>
              <a:gd name="T14" fmla="*/ 726592 w 1460631"/>
              <a:gd name="T15" fmla="*/ 1204050 h 1460631"/>
              <a:gd name="T16" fmla="*/ 724830 w 1460631"/>
              <a:gd name="T17" fmla="*/ 1459697 h 14606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60631"/>
              <a:gd name="T28" fmla="*/ 0 h 1460631"/>
              <a:gd name="T29" fmla="*/ 1460631 w 1460631"/>
              <a:gd name="T30" fmla="*/ 1460631 h 14606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60631" h="1460631">
                <a:moveTo>
                  <a:pt x="725285" y="1460614"/>
                </a:moveTo>
                <a:cubicBezTo>
                  <a:pt x="342893" y="1457980"/>
                  <a:pt x="27279" y="1160816"/>
                  <a:pt x="1643" y="779275"/>
                </a:cubicBezTo>
                <a:cubicBezTo>
                  <a:pt x="-23993" y="397734"/>
                  <a:pt x="249031" y="61020"/>
                  <a:pt x="627633" y="7254"/>
                </a:cubicBezTo>
                <a:cubicBezTo>
                  <a:pt x="1006236" y="-46512"/>
                  <a:pt x="1362209" y="200878"/>
                  <a:pt x="1443810" y="574471"/>
                </a:cubicBezTo>
                <a:lnTo>
                  <a:pt x="1193887" y="629061"/>
                </a:lnTo>
                <a:cubicBezTo>
                  <a:pt x="1140869" y="386330"/>
                  <a:pt x="909586" y="225596"/>
                  <a:pt x="663600" y="260528"/>
                </a:cubicBezTo>
                <a:cubicBezTo>
                  <a:pt x="417614" y="295461"/>
                  <a:pt x="240225" y="514231"/>
                  <a:pt x="256882" y="762126"/>
                </a:cubicBezTo>
                <a:cubicBezTo>
                  <a:pt x="273538" y="1010021"/>
                  <a:pt x="478599" y="1203094"/>
                  <a:pt x="727047" y="1204806"/>
                </a:cubicBezTo>
                <a:cubicBezTo>
                  <a:pt x="726460" y="1290075"/>
                  <a:pt x="725872" y="1375345"/>
                  <a:pt x="725285" y="1460614"/>
                </a:cubicBezTo>
                <a:close/>
              </a:path>
            </a:pathLst>
          </a:custGeom>
          <a:solidFill>
            <a:srgbClr val="7F7F7F"/>
          </a:solidFill>
          <a:ln w="9525">
            <a:noFill/>
            <a:miter lim="800000"/>
            <a:headEnd/>
            <a:tailEnd/>
          </a:ln>
        </p:spPr>
        <p:txBody>
          <a:bodyPr/>
          <a:lstStyle/>
          <a:p>
            <a:endParaRPr lang="zh-CN" altLang="en-US"/>
          </a:p>
        </p:txBody>
      </p:sp>
      <p:sp>
        <p:nvSpPr>
          <p:cNvPr id="9221" name="空心弧 8"/>
          <p:cNvSpPr>
            <a:spLocks noChangeArrowheads="1"/>
          </p:cNvSpPr>
          <p:nvPr/>
        </p:nvSpPr>
        <p:spPr bwMode="auto">
          <a:xfrm rot="4631023" flipV="1">
            <a:off x="6021388" y="2894013"/>
            <a:ext cx="1460500" cy="1460500"/>
          </a:xfrm>
          <a:custGeom>
            <a:avLst/>
            <a:gdLst>
              <a:gd name="T0" fmla="*/ 12268 w 1460631"/>
              <a:gd name="T1" fmla="*/ 863112 h 1460631"/>
              <a:gd name="T2" fmla="*/ 585337 w 1460631"/>
              <a:gd name="T3" fmla="*/ 14452 h 1460631"/>
              <a:gd name="T4" fmla="*/ 1442907 w 1460631"/>
              <a:gd name="T5" fmla="*/ 574109 h 1460631"/>
              <a:gd name="T6" fmla="*/ 1193138 w 1460631"/>
              <a:gd name="T7" fmla="*/ 628669 h 1460631"/>
              <a:gd name="T8" fmla="*/ 635962 w 1460631"/>
              <a:gd name="T9" fmla="*/ 265042 h 1460631"/>
              <a:gd name="T10" fmla="*/ 263622 w 1460631"/>
              <a:gd name="T11" fmla="*/ 816436 h 1460631"/>
              <a:gd name="T12" fmla="*/ 12268 w 1460631"/>
              <a:gd name="T13" fmla="*/ 863112 h 1460631"/>
              <a:gd name="T14" fmla="*/ 0 60000 65536"/>
              <a:gd name="T15" fmla="*/ 0 60000 65536"/>
              <a:gd name="T16" fmla="*/ 0 60000 65536"/>
              <a:gd name="T17" fmla="*/ 0 60000 65536"/>
              <a:gd name="T18" fmla="*/ 0 60000 65536"/>
              <a:gd name="T19" fmla="*/ 0 60000 65536"/>
              <a:gd name="T20" fmla="*/ 0 60000 65536"/>
              <a:gd name="T21" fmla="*/ 0 w 1460631"/>
              <a:gd name="T22" fmla="*/ 0 h 1460631"/>
              <a:gd name="T23" fmla="*/ 1460631 w 1460631"/>
              <a:gd name="T24" fmla="*/ 1460631 h 1460631"/>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460631" h="1460631">
                <a:moveTo>
                  <a:pt x="12275" y="863651"/>
                </a:moveTo>
                <a:cubicBezTo>
                  <a:pt x="-60547" y="471489"/>
                  <a:pt x="194740" y="93437"/>
                  <a:pt x="585708" y="14459"/>
                </a:cubicBezTo>
                <a:cubicBezTo>
                  <a:pt x="976676" y="-64519"/>
                  <a:pt x="1358695" y="184793"/>
                  <a:pt x="1443810" y="574471"/>
                </a:cubicBezTo>
                <a:lnTo>
                  <a:pt x="1193887" y="629061"/>
                </a:lnTo>
                <a:cubicBezTo>
                  <a:pt x="1138586" y="375879"/>
                  <a:pt x="890381" y="213896"/>
                  <a:pt x="636361" y="265210"/>
                </a:cubicBezTo>
                <a:cubicBezTo>
                  <a:pt x="382341" y="316524"/>
                  <a:pt x="216476" y="562152"/>
                  <a:pt x="263790" y="816947"/>
                </a:cubicBezTo>
                <a:lnTo>
                  <a:pt x="12275" y="863651"/>
                </a:lnTo>
                <a:close/>
              </a:path>
            </a:pathLst>
          </a:custGeom>
          <a:solidFill>
            <a:srgbClr val="50D6E4"/>
          </a:solidFill>
          <a:ln w="9525">
            <a:noFill/>
            <a:miter lim="800000"/>
            <a:headEnd/>
            <a:tailEnd/>
          </a:ln>
        </p:spPr>
        <p:txBody>
          <a:bodyPr/>
          <a:lstStyle/>
          <a:p>
            <a:endParaRPr lang="zh-CN" altLang="en-US"/>
          </a:p>
        </p:txBody>
      </p:sp>
      <p:sp>
        <p:nvSpPr>
          <p:cNvPr id="9222" name="空心弧 9"/>
          <p:cNvSpPr>
            <a:spLocks noChangeArrowheads="1"/>
          </p:cNvSpPr>
          <p:nvPr/>
        </p:nvSpPr>
        <p:spPr bwMode="auto">
          <a:xfrm>
            <a:off x="4837113" y="4354513"/>
            <a:ext cx="1460500" cy="1460500"/>
          </a:xfrm>
          <a:custGeom>
            <a:avLst/>
            <a:gdLst>
              <a:gd name="T0" fmla="*/ 724830 w 1460631"/>
              <a:gd name="T1" fmla="*/ 1459697 h 1460631"/>
              <a:gd name="T2" fmla="*/ 1643 w 1460631"/>
              <a:gd name="T3" fmla="*/ 778785 h 1460631"/>
              <a:gd name="T4" fmla="*/ 627241 w 1460631"/>
              <a:gd name="T5" fmla="*/ 7247 h 1460631"/>
              <a:gd name="T6" fmla="*/ 1442907 w 1460631"/>
              <a:gd name="T7" fmla="*/ 574109 h 1460631"/>
              <a:gd name="T8" fmla="*/ 1193138 w 1460631"/>
              <a:gd name="T9" fmla="*/ 628669 h 1460631"/>
              <a:gd name="T10" fmla="*/ 663183 w 1460631"/>
              <a:gd name="T11" fmla="*/ 260367 h 1460631"/>
              <a:gd name="T12" fmla="*/ 256721 w 1460631"/>
              <a:gd name="T13" fmla="*/ 761650 h 1460631"/>
              <a:gd name="T14" fmla="*/ 726592 w 1460631"/>
              <a:gd name="T15" fmla="*/ 1204050 h 1460631"/>
              <a:gd name="T16" fmla="*/ 724830 w 1460631"/>
              <a:gd name="T17" fmla="*/ 1459697 h 14606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60631"/>
              <a:gd name="T28" fmla="*/ 0 h 1460631"/>
              <a:gd name="T29" fmla="*/ 1460631 w 1460631"/>
              <a:gd name="T30" fmla="*/ 1460631 h 14606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60631" h="1460631">
                <a:moveTo>
                  <a:pt x="725285" y="1460614"/>
                </a:moveTo>
                <a:cubicBezTo>
                  <a:pt x="342893" y="1457980"/>
                  <a:pt x="27279" y="1160816"/>
                  <a:pt x="1643" y="779275"/>
                </a:cubicBezTo>
                <a:cubicBezTo>
                  <a:pt x="-23993" y="397734"/>
                  <a:pt x="249031" y="61020"/>
                  <a:pt x="627633" y="7254"/>
                </a:cubicBezTo>
                <a:cubicBezTo>
                  <a:pt x="1006236" y="-46512"/>
                  <a:pt x="1362209" y="200878"/>
                  <a:pt x="1443810" y="574471"/>
                </a:cubicBezTo>
                <a:lnTo>
                  <a:pt x="1193887" y="629061"/>
                </a:lnTo>
                <a:cubicBezTo>
                  <a:pt x="1140869" y="386330"/>
                  <a:pt x="909586" y="225596"/>
                  <a:pt x="663600" y="260528"/>
                </a:cubicBezTo>
                <a:cubicBezTo>
                  <a:pt x="417614" y="295461"/>
                  <a:pt x="240225" y="514231"/>
                  <a:pt x="256882" y="762126"/>
                </a:cubicBezTo>
                <a:cubicBezTo>
                  <a:pt x="273538" y="1010021"/>
                  <a:pt x="478599" y="1203094"/>
                  <a:pt x="727047" y="1204806"/>
                </a:cubicBezTo>
                <a:cubicBezTo>
                  <a:pt x="726460" y="1290075"/>
                  <a:pt x="725872" y="1375345"/>
                  <a:pt x="725285" y="1460614"/>
                </a:cubicBezTo>
                <a:close/>
              </a:path>
            </a:pathLst>
          </a:custGeom>
          <a:solidFill>
            <a:srgbClr val="50D6E4"/>
          </a:solidFill>
          <a:ln w="9525">
            <a:noFill/>
            <a:miter lim="800000"/>
            <a:headEnd/>
            <a:tailEnd/>
          </a:ln>
        </p:spPr>
        <p:txBody>
          <a:bodyPr/>
          <a:lstStyle/>
          <a:p>
            <a:endParaRPr lang="zh-CN" altLang="en-US"/>
          </a:p>
        </p:txBody>
      </p:sp>
      <p:sp>
        <p:nvSpPr>
          <p:cNvPr id="9223" name="空心弧 10"/>
          <p:cNvSpPr>
            <a:spLocks noChangeArrowheads="1"/>
          </p:cNvSpPr>
          <p:nvPr/>
        </p:nvSpPr>
        <p:spPr bwMode="auto">
          <a:xfrm rot="10800000">
            <a:off x="6008688" y="4094163"/>
            <a:ext cx="1462087" cy="1460500"/>
          </a:xfrm>
          <a:custGeom>
            <a:avLst/>
            <a:gdLst>
              <a:gd name="T0" fmla="*/ 730361 w 1460631"/>
              <a:gd name="T1" fmla="*/ 1459697 h 1460631"/>
              <a:gd name="T2" fmla="*/ 1657 w 1460631"/>
              <a:gd name="T3" fmla="*/ 778785 h 1460631"/>
              <a:gd name="T4" fmla="*/ 632026 w 1460631"/>
              <a:gd name="T5" fmla="*/ 7247 h 1460631"/>
              <a:gd name="T6" fmla="*/ 1453915 w 1460631"/>
              <a:gd name="T7" fmla="*/ 574109 h 1460631"/>
              <a:gd name="T8" fmla="*/ 1202242 w 1460631"/>
              <a:gd name="T9" fmla="*/ 628669 h 1460631"/>
              <a:gd name="T10" fmla="*/ 668243 w 1460631"/>
              <a:gd name="T11" fmla="*/ 260367 h 1460631"/>
              <a:gd name="T12" fmla="*/ 258680 w 1460631"/>
              <a:gd name="T13" fmla="*/ 761650 h 1460631"/>
              <a:gd name="T14" fmla="*/ 732135 w 1460631"/>
              <a:gd name="T15" fmla="*/ 1204050 h 1460631"/>
              <a:gd name="T16" fmla="*/ 730361 w 1460631"/>
              <a:gd name="T17" fmla="*/ 1459697 h 1460631"/>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460631"/>
              <a:gd name="T28" fmla="*/ 0 h 1460631"/>
              <a:gd name="T29" fmla="*/ 1460631 w 1460631"/>
              <a:gd name="T30" fmla="*/ 1460631 h 1460631"/>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460631" h="1460631">
                <a:moveTo>
                  <a:pt x="725285" y="1460614"/>
                </a:moveTo>
                <a:cubicBezTo>
                  <a:pt x="342893" y="1457980"/>
                  <a:pt x="27279" y="1160816"/>
                  <a:pt x="1643" y="779275"/>
                </a:cubicBezTo>
                <a:cubicBezTo>
                  <a:pt x="-23993" y="397734"/>
                  <a:pt x="249031" y="61020"/>
                  <a:pt x="627633" y="7254"/>
                </a:cubicBezTo>
                <a:cubicBezTo>
                  <a:pt x="1006236" y="-46512"/>
                  <a:pt x="1362209" y="200878"/>
                  <a:pt x="1443810" y="574471"/>
                </a:cubicBezTo>
                <a:lnTo>
                  <a:pt x="1193887" y="629061"/>
                </a:lnTo>
                <a:cubicBezTo>
                  <a:pt x="1140869" y="386330"/>
                  <a:pt x="909586" y="225596"/>
                  <a:pt x="663600" y="260528"/>
                </a:cubicBezTo>
                <a:cubicBezTo>
                  <a:pt x="417614" y="295461"/>
                  <a:pt x="240225" y="514231"/>
                  <a:pt x="256882" y="762126"/>
                </a:cubicBezTo>
                <a:cubicBezTo>
                  <a:pt x="273538" y="1010021"/>
                  <a:pt x="478599" y="1203094"/>
                  <a:pt x="727047" y="1204806"/>
                </a:cubicBezTo>
                <a:cubicBezTo>
                  <a:pt x="726460" y="1290075"/>
                  <a:pt x="725872" y="1375345"/>
                  <a:pt x="725285" y="1460614"/>
                </a:cubicBezTo>
                <a:close/>
              </a:path>
            </a:pathLst>
          </a:custGeom>
          <a:solidFill>
            <a:srgbClr val="7F7F7F"/>
          </a:solidFill>
          <a:ln w="9525">
            <a:noFill/>
            <a:miter lim="800000"/>
            <a:headEnd/>
            <a:tailEnd/>
          </a:ln>
        </p:spPr>
        <p:txBody>
          <a:bodyPr/>
          <a:lstStyle/>
          <a:p>
            <a:endParaRPr lang="zh-CN" altLang="en-US"/>
          </a:p>
        </p:txBody>
      </p:sp>
      <p:sp>
        <p:nvSpPr>
          <p:cNvPr id="9224" name="TextBox 11"/>
          <p:cNvSpPr>
            <a:spLocks noChangeArrowheads="1"/>
          </p:cNvSpPr>
          <p:nvPr/>
        </p:nvSpPr>
        <p:spPr bwMode="auto">
          <a:xfrm>
            <a:off x="5281613" y="1798638"/>
            <a:ext cx="571500" cy="708025"/>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4000" b="1">
                <a:solidFill>
                  <a:srgbClr val="445469"/>
                </a:solidFill>
                <a:ea typeface="微软雅黑" pitchFamily="34" charset="-122"/>
                <a:sym typeface="Calibri" pitchFamily="34" charset="0"/>
              </a:rPr>
              <a:t>A</a:t>
            </a:r>
            <a:endParaRPr lang="zh-CN" altLang="en-US" sz="4000" b="1">
              <a:solidFill>
                <a:srgbClr val="445469"/>
              </a:solidFill>
              <a:ea typeface="微软雅黑" pitchFamily="34" charset="-122"/>
              <a:sym typeface="宋体" pitchFamily="2" charset="-122"/>
            </a:endParaRPr>
          </a:p>
        </p:txBody>
      </p:sp>
      <p:sp>
        <p:nvSpPr>
          <p:cNvPr id="9225" name="TextBox 12"/>
          <p:cNvSpPr>
            <a:spLocks noChangeArrowheads="1"/>
          </p:cNvSpPr>
          <p:nvPr/>
        </p:nvSpPr>
        <p:spPr bwMode="auto">
          <a:xfrm>
            <a:off x="5270500" y="4730750"/>
            <a:ext cx="554038" cy="708025"/>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4000" b="1">
                <a:solidFill>
                  <a:srgbClr val="445469"/>
                </a:solidFill>
                <a:ea typeface="微软雅黑" pitchFamily="34" charset="-122"/>
                <a:sym typeface="Calibri" pitchFamily="34" charset="0"/>
              </a:rPr>
              <a:t>D</a:t>
            </a:r>
            <a:endParaRPr lang="zh-CN" altLang="en-US" sz="4000" b="1">
              <a:solidFill>
                <a:srgbClr val="445469"/>
              </a:solidFill>
              <a:ea typeface="微软雅黑" pitchFamily="34" charset="-122"/>
              <a:sym typeface="宋体" pitchFamily="2" charset="-122"/>
            </a:endParaRPr>
          </a:p>
        </p:txBody>
      </p:sp>
      <p:sp>
        <p:nvSpPr>
          <p:cNvPr id="9226" name="TextBox 11"/>
          <p:cNvSpPr>
            <a:spLocks noChangeArrowheads="1"/>
          </p:cNvSpPr>
          <p:nvPr/>
        </p:nvSpPr>
        <p:spPr bwMode="auto">
          <a:xfrm>
            <a:off x="6438900" y="2043113"/>
            <a:ext cx="571500" cy="708025"/>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4000" b="1">
                <a:solidFill>
                  <a:srgbClr val="445469"/>
                </a:solidFill>
                <a:ea typeface="微软雅黑" pitchFamily="34" charset="-122"/>
                <a:sym typeface="Calibri" pitchFamily="34" charset="0"/>
              </a:rPr>
              <a:t>B</a:t>
            </a:r>
            <a:endParaRPr lang="zh-CN" altLang="en-US" sz="4000" b="1">
              <a:solidFill>
                <a:srgbClr val="445469"/>
              </a:solidFill>
              <a:ea typeface="微软雅黑" pitchFamily="34" charset="-122"/>
              <a:sym typeface="宋体" pitchFamily="2" charset="-122"/>
            </a:endParaRPr>
          </a:p>
        </p:txBody>
      </p:sp>
      <p:sp>
        <p:nvSpPr>
          <p:cNvPr id="9227" name="TextBox 12"/>
          <p:cNvSpPr>
            <a:spLocks noChangeArrowheads="1"/>
          </p:cNvSpPr>
          <p:nvPr/>
        </p:nvSpPr>
        <p:spPr bwMode="auto">
          <a:xfrm>
            <a:off x="6489700" y="4479925"/>
            <a:ext cx="555625" cy="708025"/>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4000" b="1">
                <a:solidFill>
                  <a:srgbClr val="445469"/>
                </a:solidFill>
                <a:ea typeface="微软雅黑" pitchFamily="34" charset="-122"/>
                <a:sym typeface="Calibri" pitchFamily="34" charset="0"/>
              </a:rPr>
              <a:t>C</a:t>
            </a:r>
            <a:endParaRPr lang="zh-CN" altLang="en-US" sz="4000" b="1">
              <a:solidFill>
                <a:srgbClr val="445469"/>
              </a:solidFill>
              <a:ea typeface="微软雅黑" pitchFamily="34" charset="-122"/>
              <a:sym typeface="宋体" pitchFamily="2" charset="-122"/>
            </a:endParaRPr>
          </a:p>
        </p:txBody>
      </p:sp>
      <p:sp>
        <p:nvSpPr>
          <p:cNvPr id="11275" name="TextBox 13"/>
          <p:cNvSpPr>
            <a:spLocks noChangeArrowheads="1"/>
          </p:cNvSpPr>
          <p:nvPr/>
        </p:nvSpPr>
        <p:spPr bwMode="auto">
          <a:xfrm>
            <a:off x="7759700" y="2043113"/>
            <a:ext cx="1952625" cy="246062"/>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445469"/>
                </a:solidFill>
                <a:ea typeface="微软雅黑" pitchFamily="34" charset="-122"/>
                <a:sym typeface="Arial" pitchFamily="34" charset="0"/>
              </a:rPr>
              <a:t>ADD TITLE</a:t>
            </a:r>
          </a:p>
        </p:txBody>
      </p:sp>
      <p:sp>
        <p:nvSpPr>
          <p:cNvPr id="11276" name="TextBox 13"/>
          <p:cNvSpPr>
            <a:spLocks noChangeArrowheads="1"/>
          </p:cNvSpPr>
          <p:nvPr/>
        </p:nvSpPr>
        <p:spPr bwMode="auto">
          <a:xfrm>
            <a:off x="7764463" y="2328863"/>
            <a:ext cx="2333625" cy="369887"/>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445469"/>
                </a:solidFill>
                <a:ea typeface="微软雅黑" pitchFamily="34" charset="-122"/>
                <a:sym typeface="Arial" pitchFamily="34" charset="0"/>
              </a:rPr>
              <a:t>according to your need to draw the text box size</a:t>
            </a:r>
          </a:p>
        </p:txBody>
      </p:sp>
      <p:sp>
        <p:nvSpPr>
          <p:cNvPr id="11277" name="TextBox 13"/>
          <p:cNvSpPr>
            <a:spLocks noChangeArrowheads="1"/>
          </p:cNvSpPr>
          <p:nvPr/>
        </p:nvSpPr>
        <p:spPr bwMode="auto">
          <a:xfrm>
            <a:off x="7759700" y="4476750"/>
            <a:ext cx="1952625" cy="247650"/>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600" b="1">
                <a:solidFill>
                  <a:srgbClr val="445469"/>
                </a:solidFill>
                <a:ea typeface="微软雅黑" pitchFamily="34" charset="-122"/>
                <a:sym typeface="Arial" pitchFamily="34" charset="0"/>
              </a:rPr>
              <a:t>ADD TITLE</a:t>
            </a:r>
          </a:p>
        </p:txBody>
      </p:sp>
      <p:sp>
        <p:nvSpPr>
          <p:cNvPr id="11278" name="TextBox 13"/>
          <p:cNvSpPr>
            <a:spLocks noChangeArrowheads="1"/>
          </p:cNvSpPr>
          <p:nvPr/>
        </p:nvSpPr>
        <p:spPr bwMode="auto">
          <a:xfrm>
            <a:off x="7764463" y="4762500"/>
            <a:ext cx="2333625" cy="369888"/>
          </a:xfrm>
          <a:prstGeom prst="rect">
            <a:avLst/>
          </a:prstGeom>
          <a:noFill/>
          <a:ln w="9525">
            <a:noFill/>
            <a:miter lim="800000"/>
            <a:headEnd/>
            <a:tailEnd/>
          </a:ln>
        </p:spPr>
        <p:txBody>
          <a:bodyPr lIns="0" tIns="0" rIns="0" bIns="0">
            <a:spAutoFit/>
          </a:bodyPr>
          <a:lstStyle/>
          <a:p>
            <a:pPr eaLnBrk="1" hangingPunct="1">
              <a:spcBef>
                <a:spcPct val="20000"/>
              </a:spcBef>
              <a:buFont typeface="Arial" pitchFamily="34" charset="0"/>
              <a:buNone/>
            </a:pPr>
            <a:r>
              <a:rPr lang="en-US" altLang="zh-CN" sz="1200">
                <a:solidFill>
                  <a:srgbClr val="445469"/>
                </a:solidFill>
                <a:ea typeface="微软雅黑" pitchFamily="34" charset="-122"/>
                <a:sym typeface="Arial" pitchFamily="34" charset="0"/>
              </a:rPr>
              <a:t>according to your need to draw the text box size</a:t>
            </a:r>
          </a:p>
        </p:txBody>
      </p:sp>
      <p:sp>
        <p:nvSpPr>
          <p:cNvPr id="11279" name="TextBox 13"/>
          <p:cNvSpPr>
            <a:spLocks noChangeArrowheads="1"/>
          </p:cNvSpPr>
          <p:nvPr/>
        </p:nvSpPr>
        <p:spPr bwMode="auto">
          <a:xfrm>
            <a:off x="2617788" y="1847850"/>
            <a:ext cx="1954212" cy="246063"/>
          </a:xfrm>
          <a:prstGeom prst="rect">
            <a:avLst/>
          </a:prstGeom>
          <a:noFill/>
          <a:ln w="9525">
            <a:noFill/>
            <a:miter lim="800000"/>
            <a:headEnd/>
            <a:tailEnd/>
          </a:ln>
        </p:spPr>
        <p:txBody>
          <a:bodyPr lIns="0" tIns="0" rIns="0" bIns="0">
            <a:spAutoFit/>
          </a:bodyPr>
          <a:lstStyle/>
          <a:p>
            <a:pPr algn="r" eaLnBrk="1" hangingPunct="1">
              <a:spcBef>
                <a:spcPct val="20000"/>
              </a:spcBef>
              <a:buFont typeface="Arial" pitchFamily="34" charset="0"/>
              <a:buNone/>
            </a:pPr>
            <a:r>
              <a:rPr lang="en-US" altLang="zh-CN" sz="1600" b="1">
                <a:solidFill>
                  <a:srgbClr val="445469"/>
                </a:solidFill>
                <a:ea typeface="微软雅黑" pitchFamily="34" charset="-122"/>
                <a:sym typeface="Arial" pitchFamily="34" charset="0"/>
              </a:rPr>
              <a:t>ADD TITLE</a:t>
            </a:r>
          </a:p>
        </p:txBody>
      </p:sp>
      <p:sp>
        <p:nvSpPr>
          <p:cNvPr id="11280" name="TextBox 13"/>
          <p:cNvSpPr>
            <a:spLocks noChangeArrowheads="1"/>
          </p:cNvSpPr>
          <p:nvPr/>
        </p:nvSpPr>
        <p:spPr bwMode="auto">
          <a:xfrm>
            <a:off x="2236788" y="2133600"/>
            <a:ext cx="2335212" cy="369888"/>
          </a:xfrm>
          <a:prstGeom prst="rect">
            <a:avLst/>
          </a:prstGeom>
          <a:noFill/>
          <a:ln w="9525">
            <a:noFill/>
            <a:miter lim="800000"/>
            <a:headEnd/>
            <a:tailEnd/>
          </a:ln>
        </p:spPr>
        <p:txBody>
          <a:bodyPr lIns="0" tIns="0" rIns="0" bIns="0">
            <a:spAutoFit/>
          </a:bodyPr>
          <a:lstStyle/>
          <a:p>
            <a:pPr algn="r" eaLnBrk="1" hangingPunct="1">
              <a:spcBef>
                <a:spcPct val="20000"/>
              </a:spcBef>
              <a:buFont typeface="Arial" pitchFamily="34" charset="0"/>
              <a:buNone/>
            </a:pPr>
            <a:r>
              <a:rPr lang="en-US" altLang="zh-CN" sz="1200">
                <a:solidFill>
                  <a:srgbClr val="445469"/>
                </a:solidFill>
                <a:ea typeface="微软雅黑" pitchFamily="34" charset="-122"/>
                <a:sym typeface="Arial" pitchFamily="34" charset="0"/>
              </a:rPr>
              <a:t>according to your need to draw the text box size</a:t>
            </a:r>
          </a:p>
        </p:txBody>
      </p:sp>
      <p:sp>
        <p:nvSpPr>
          <p:cNvPr id="11281" name="TextBox 13"/>
          <p:cNvSpPr>
            <a:spLocks noChangeArrowheads="1"/>
          </p:cNvSpPr>
          <p:nvPr/>
        </p:nvSpPr>
        <p:spPr bwMode="auto">
          <a:xfrm>
            <a:off x="2617788" y="4518025"/>
            <a:ext cx="1954212" cy="246063"/>
          </a:xfrm>
          <a:prstGeom prst="rect">
            <a:avLst/>
          </a:prstGeom>
          <a:noFill/>
          <a:ln w="9525">
            <a:noFill/>
            <a:miter lim="800000"/>
            <a:headEnd/>
            <a:tailEnd/>
          </a:ln>
        </p:spPr>
        <p:txBody>
          <a:bodyPr lIns="0" tIns="0" rIns="0" bIns="0">
            <a:spAutoFit/>
          </a:bodyPr>
          <a:lstStyle/>
          <a:p>
            <a:pPr algn="r" eaLnBrk="1" hangingPunct="1">
              <a:spcBef>
                <a:spcPct val="20000"/>
              </a:spcBef>
              <a:buFont typeface="Arial" pitchFamily="34" charset="0"/>
              <a:buNone/>
            </a:pPr>
            <a:r>
              <a:rPr lang="en-US" altLang="zh-CN" sz="1600" b="1">
                <a:solidFill>
                  <a:srgbClr val="445469"/>
                </a:solidFill>
                <a:ea typeface="微软雅黑" pitchFamily="34" charset="-122"/>
                <a:sym typeface="Arial" pitchFamily="34" charset="0"/>
              </a:rPr>
              <a:t>ADD TITLE</a:t>
            </a:r>
          </a:p>
        </p:txBody>
      </p:sp>
      <p:sp>
        <p:nvSpPr>
          <p:cNvPr id="11282" name="TextBox 13"/>
          <p:cNvSpPr>
            <a:spLocks noChangeArrowheads="1"/>
          </p:cNvSpPr>
          <p:nvPr/>
        </p:nvSpPr>
        <p:spPr bwMode="auto">
          <a:xfrm>
            <a:off x="2236788" y="4803775"/>
            <a:ext cx="2335212" cy="368300"/>
          </a:xfrm>
          <a:prstGeom prst="rect">
            <a:avLst/>
          </a:prstGeom>
          <a:noFill/>
          <a:ln w="9525">
            <a:noFill/>
            <a:miter lim="800000"/>
            <a:headEnd/>
            <a:tailEnd/>
          </a:ln>
        </p:spPr>
        <p:txBody>
          <a:bodyPr lIns="0" tIns="0" rIns="0" bIns="0">
            <a:spAutoFit/>
          </a:bodyPr>
          <a:lstStyle/>
          <a:p>
            <a:pPr algn="r" eaLnBrk="1" hangingPunct="1">
              <a:spcBef>
                <a:spcPct val="20000"/>
              </a:spcBef>
              <a:buFont typeface="Arial" pitchFamily="34" charset="0"/>
              <a:buNone/>
            </a:pPr>
            <a:r>
              <a:rPr lang="en-US" altLang="zh-CN" sz="1200">
                <a:solidFill>
                  <a:srgbClr val="445469"/>
                </a:solidFill>
                <a:ea typeface="微软雅黑" pitchFamily="34" charset="-122"/>
                <a:sym typeface="Arial" pitchFamily="34" charset="0"/>
              </a:rPr>
              <a:t>according to your need to draw the text box size</a:t>
            </a:r>
          </a:p>
        </p:txBody>
      </p:sp>
      <p:sp>
        <p:nvSpPr>
          <p:cNvPr id="9236" name="圆角矩形 20"/>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9237" name="圆角矩形 21"/>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9238" name="文本框 22"/>
          <p:cNvSpPr>
            <a:spLocks noChangeArrowheads="1"/>
          </p:cNvSpPr>
          <p:nvPr/>
        </p:nvSpPr>
        <p:spPr bwMode="auto">
          <a:xfrm>
            <a:off x="358775" y="274638"/>
            <a:ext cx="2936875" cy="584200"/>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3200">
                <a:solidFill>
                  <a:srgbClr val="595959"/>
                </a:solidFill>
                <a:latin typeface="Calibri" pitchFamily="34" charset="0"/>
                <a:cs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11275"/>
                                        </p:tgtEl>
                                        <p:attrNameLst>
                                          <p:attrName>style.visibility</p:attrName>
                                        </p:attrNameLst>
                                      </p:cBhvr>
                                      <p:to>
                                        <p:strVal val="visible"/>
                                      </p:to>
                                    </p:set>
                                    <p:animEffect>
                                      <p:cBhvr>
                                        <p:cTn id="7" dur="500"/>
                                        <p:tgtEl>
                                          <p:spTgt spid="11275"/>
                                        </p:tgtEl>
                                      </p:cBhvr>
                                    </p:animEffect>
                                  </p:childTnLst>
                                </p:cTn>
                              </p:par>
                            </p:childTnLst>
                          </p:cTn>
                        </p:par>
                        <p:par>
                          <p:cTn id="8" fill="hold" nodeType="afterGroup">
                            <p:stCondLst>
                              <p:cond delay="500"/>
                            </p:stCondLst>
                            <p:childTnLst>
                              <p:par>
                                <p:cTn id="9" presetID="22" presetClass="entr" presetSubtype="8" fill="hold" grpId="0" nodeType="afterEffect">
                                  <p:stCondLst>
                                    <p:cond delay="0"/>
                                  </p:stCondLst>
                                  <p:childTnLst>
                                    <p:set>
                                      <p:cBhvr>
                                        <p:cTn id="10" dur="1" fill="hold">
                                          <p:stCondLst>
                                            <p:cond delay="0"/>
                                          </p:stCondLst>
                                        </p:cTn>
                                        <p:tgtEl>
                                          <p:spTgt spid="11276"/>
                                        </p:tgtEl>
                                        <p:attrNameLst>
                                          <p:attrName>style.visibility</p:attrName>
                                        </p:attrNameLst>
                                      </p:cBhvr>
                                      <p:to>
                                        <p:strVal val="visible"/>
                                      </p:to>
                                    </p:set>
                                    <p:animEffect>
                                      <p:cBhvr>
                                        <p:cTn id="11" dur="500"/>
                                        <p:tgtEl>
                                          <p:spTgt spid="11276"/>
                                        </p:tgtEl>
                                      </p:cBhvr>
                                    </p:animEffect>
                                  </p:childTnLst>
                                </p:cTn>
                              </p:par>
                            </p:childTnLst>
                          </p:cTn>
                        </p:par>
                        <p:par>
                          <p:cTn id="12" fill="hold" nodeType="afterGroup">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277"/>
                                        </p:tgtEl>
                                        <p:attrNameLst>
                                          <p:attrName>style.visibility</p:attrName>
                                        </p:attrNameLst>
                                      </p:cBhvr>
                                      <p:to>
                                        <p:strVal val="visible"/>
                                      </p:to>
                                    </p:set>
                                    <p:animEffect>
                                      <p:cBhvr>
                                        <p:cTn id="15" dur="500"/>
                                        <p:tgtEl>
                                          <p:spTgt spid="11277"/>
                                        </p:tgtEl>
                                      </p:cBhvr>
                                    </p:animEffect>
                                  </p:childTnLst>
                                </p:cTn>
                              </p:par>
                            </p:childTnLst>
                          </p:cTn>
                        </p:par>
                        <p:par>
                          <p:cTn id="16" fill="hold" nodeType="afterGroup">
                            <p:stCondLst>
                              <p:cond delay="1500"/>
                            </p:stCondLst>
                            <p:childTnLst>
                              <p:par>
                                <p:cTn id="17" presetID="22" presetClass="entr" presetSubtype="8" fill="hold" grpId="0" nodeType="afterEffect">
                                  <p:stCondLst>
                                    <p:cond delay="0"/>
                                  </p:stCondLst>
                                  <p:childTnLst>
                                    <p:set>
                                      <p:cBhvr>
                                        <p:cTn id="18" dur="1" fill="hold">
                                          <p:stCondLst>
                                            <p:cond delay="0"/>
                                          </p:stCondLst>
                                        </p:cTn>
                                        <p:tgtEl>
                                          <p:spTgt spid="11278"/>
                                        </p:tgtEl>
                                        <p:attrNameLst>
                                          <p:attrName>style.visibility</p:attrName>
                                        </p:attrNameLst>
                                      </p:cBhvr>
                                      <p:to>
                                        <p:strVal val="visible"/>
                                      </p:to>
                                    </p:set>
                                    <p:animEffect>
                                      <p:cBhvr>
                                        <p:cTn id="19" dur="500"/>
                                        <p:tgtEl>
                                          <p:spTgt spid="11278"/>
                                        </p:tgtEl>
                                      </p:cBhvr>
                                    </p:animEffect>
                                  </p:childTnLst>
                                </p:cTn>
                              </p:par>
                            </p:childTnLst>
                          </p:cTn>
                        </p:par>
                        <p:par>
                          <p:cTn id="20" fill="hold" nodeType="afterGroup">
                            <p:stCondLst>
                              <p:cond delay="2000"/>
                            </p:stCondLst>
                            <p:childTnLst>
                              <p:par>
                                <p:cTn id="21" presetID="22" presetClass="entr" presetSubtype="8" fill="hold" grpId="0" nodeType="afterEffect">
                                  <p:stCondLst>
                                    <p:cond delay="0"/>
                                  </p:stCondLst>
                                  <p:childTnLst>
                                    <p:set>
                                      <p:cBhvr>
                                        <p:cTn id="22" dur="1" fill="hold">
                                          <p:stCondLst>
                                            <p:cond delay="0"/>
                                          </p:stCondLst>
                                        </p:cTn>
                                        <p:tgtEl>
                                          <p:spTgt spid="11279"/>
                                        </p:tgtEl>
                                        <p:attrNameLst>
                                          <p:attrName>style.visibility</p:attrName>
                                        </p:attrNameLst>
                                      </p:cBhvr>
                                      <p:to>
                                        <p:strVal val="visible"/>
                                      </p:to>
                                    </p:set>
                                    <p:animEffect>
                                      <p:cBhvr>
                                        <p:cTn id="23" dur="500"/>
                                        <p:tgtEl>
                                          <p:spTgt spid="11279"/>
                                        </p:tgtEl>
                                      </p:cBhvr>
                                    </p:animEffect>
                                  </p:childTnLst>
                                </p:cTn>
                              </p:par>
                            </p:childTnLst>
                          </p:cTn>
                        </p:par>
                        <p:par>
                          <p:cTn id="24" fill="hold" nodeType="afterGroup">
                            <p:stCondLst>
                              <p:cond delay="2500"/>
                            </p:stCondLst>
                            <p:childTnLst>
                              <p:par>
                                <p:cTn id="25" presetID="22" presetClass="entr" presetSubtype="8" fill="hold" grpId="0" nodeType="afterEffect">
                                  <p:stCondLst>
                                    <p:cond delay="0"/>
                                  </p:stCondLst>
                                  <p:childTnLst>
                                    <p:set>
                                      <p:cBhvr>
                                        <p:cTn id="26" dur="1" fill="hold">
                                          <p:stCondLst>
                                            <p:cond delay="0"/>
                                          </p:stCondLst>
                                        </p:cTn>
                                        <p:tgtEl>
                                          <p:spTgt spid="11280"/>
                                        </p:tgtEl>
                                        <p:attrNameLst>
                                          <p:attrName>style.visibility</p:attrName>
                                        </p:attrNameLst>
                                      </p:cBhvr>
                                      <p:to>
                                        <p:strVal val="visible"/>
                                      </p:to>
                                    </p:set>
                                    <p:animEffect>
                                      <p:cBhvr>
                                        <p:cTn id="27" dur="500"/>
                                        <p:tgtEl>
                                          <p:spTgt spid="11280"/>
                                        </p:tgtEl>
                                      </p:cBhvr>
                                    </p:animEffect>
                                  </p:childTnLst>
                                </p:cTn>
                              </p:par>
                            </p:childTnLst>
                          </p:cTn>
                        </p:par>
                        <p:par>
                          <p:cTn id="28" fill="hold" nodeType="afterGroup">
                            <p:stCondLst>
                              <p:cond delay="3000"/>
                            </p:stCondLst>
                            <p:childTnLst>
                              <p:par>
                                <p:cTn id="29" presetID="22" presetClass="entr" presetSubtype="8" fill="hold" grpId="0" nodeType="afterEffect">
                                  <p:stCondLst>
                                    <p:cond delay="0"/>
                                  </p:stCondLst>
                                  <p:childTnLst>
                                    <p:set>
                                      <p:cBhvr>
                                        <p:cTn id="30" dur="1" fill="hold">
                                          <p:stCondLst>
                                            <p:cond delay="0"/>
                                          </p:stCondLst>
                                        </p:cTn>
                                        <p:tgtEl>
                                          <p:spTgt spid="11281"/>
                                        </p:tgtEl>
                                        <p:attrNameLst>
                                          <p:attrName>style.visibility</p:attrName>
                                        </p:attrNameLst>
                                      </p:cBhvr>
                                      <p:to>
                                        <p:strVal val="visible"/>
                                      </p:to>
                                    </p:set>
                                    <p:animEffect>
                                      <p:cBhvr>
                                        <p:cTn id="31" dur="500"/>
                                        <p:tgtEl>
                                          <p:spTgt spid="11281"/>
                                        </p:tgtEl>
                                      </p:cBhvr>
                                    </p:animEffect>
                                  </p:childTnLst>
                                </p:cTn>
                              </p:par>
                            </p:childTnLst>
                          </p:cTn>
                        </p:par>
                        <p:par>
                          <p:cTn id="32" fill="hold" nodeType="afterGroup">
                            <p:stCondLst>
                              <p:cond delay="3500"/>
                            </p:stCondLst>
                            <p:childTnLst>
                              <p:par>
                                <p:cTn id="33" presetID="22" presetClass="entr" presetSubtype="8" fill="hold" grpId="0" nodeType="afterEffect">
                                  <p:stCondLst>
                                    <p:cond delay="0"/>
                                  </p:stCondLst>
                                  <p:childTnLst>
                                    <p:set>
                                      <p:cBhvr>
                                        <p:cTn id="34" dur="1" fill="hold">
                                          <p:stCondLst>
                                            <p:cond delay="0"/>
                                          </p:stCondLst>
                                        </p:cTn>
                                        <p:tgtEl>
                                          <p:spTgt spid="11282"/>
                                        </p:tgtEl>
                                        <p:attrNameLst>
                                          <p:attrName>style.visibility</p:attrName>
                                        </p:attrNameLst>
                                      </p:cBhvr>
                                      <p:to>
                                        <p:strVal val="visible"/>
                                      </p:to>
                                    </p:set>
                                    <p:animEffect>
                                      <p:cBhvr>
                                        <p:cTn id="35" dur="500"/>
                                        <p:tgtEl>
                                          <p:spTgt spid="1128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75" grpId="0" bldLvl="0" autoUpdateAnimBg="0"/>
      <p:bldP spid="11276" grpId="0" bldLvl="0" autoUpdateAnimBg="0"/>
      <p:bldP spid="11277" grpId="0" bldLvl="0" autoUpdateAnimBg="0"/>
      <p:bldP spid="11278" grpId="0" bldLvl="0" autoUpdateAnimBg="0"/>
      <p:bldP spid="11279" grpId="0" bldLvl="0" autoUpdateAnimBg="0"/>
      <p:bldP spid="11280" grpId="0" bldLvl="0" autoUpdateAnimBg="0"/>
      <p:bldP spid="11281" grpId="0" bldLvl="0" autoUpdateAnimBg="0"/>
      <p:bldP spid="11282" grpId="0" bldLvl="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42" name="图片 3"/>
          <p:cNvPicPr>
            <a:picLocks noChangeAspect="1" noChangeArrowheads="1"/>
          </p:cNvPicPr>
          <p:nvPr/>
        </p:nvPicPr>
        <p:blipFill>
          <a:blip r:embed="rId2" cstate="print"/>
          <a:srcRect b="16216"/>
          <a:stretch>
            <a:fillRect/>
          </a:stretch>
        </p:blipFill>
        <p:spPr bwMode="auto">
          <a:xfrm>
            <a:off x="0" y="0"/>
            <a:ext cx="12192000" cy="6858000"/>
          </a:xfrm>
          <a:prstGeom prst="rect">
            <a:avLst/>
          </a:prstGeom>
          <a:noFill/>
          <a:ln w="9525">
            <a:noFill/>
            <a:miter lim="800000"/>
            <a:headEnd/>
            <a:tailEnd/>
          </a:ln>
        </p:spPr>
      </p:pic>
      <p:sp>
        <p:nvSpPr>
          <p:cNvPr id="10243" name="平行四边形 4"/>
          <p:cNvSpPr>
            <a:spLocks noChangeArrowheads="1"/>
          </p:cNvSpPr>
          <p:nvPr/>
        </p:nvSpPr>
        <p:spPr bwMode="auto">
          <a:xfrm>
            <a:off x="3752850" y="0"/>
            <a:ext cx="8439150" cy="6886575"/>
          </a:xfrm>
          <a:prstGeom prst="parallelogram">
            <a:avLst>
              <a:gd name="adj" fmla="val 63610"/>
            </a:avLst>
          </a:prstGeom>
          <a:solidFill>
            <a:srgbClr val="000000">
              <a:alpha val="59999"/>
            </a:srgbClr>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0244" name="平行四边形 5"/>
          <p:cNvSpPr>
            <a:spLocks noChangeArrowheads="1"/>
          </p:cNvSpPr>
          <p:nvPr/>
        </p:nvSpPr>
        <p:spPr bwMode="auto">
          <a:xfrm>
            <a:off x="3986213" y="0"/>
            <a:ext cx="7972425" cy="6886575"/>
          </a:xfrm>
          <a:prstGeom prst="parallelogram">
            <a:avLst>
              <a:gd name="adj" fmla="val 63613"/>
            </a:avLst>
          </a:prstGeom>
          <a:solidFill>
            <a:srgbClr val="50D6E4">
              <a:alpha val="59999"/>
            </a:srgbClr>
          </a:solidFill>
          <a:ln w="9525">
            <a:no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0245" name="矩形 9"/>
          <p:cNvSpPr>
            <a:spLocks noChangeArrowheads="1"/>
          </p:cNvSpPr>
          <p:nvPr/>
        </p:nvSpPr>
        <p:spPr bwMode="auto">
          <a:xfrm>
            <a:off x="6648450" y="2492375"/>
            <a:ext cx="3238500" cy="1108075"/>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6600" b="1">
                <a:solidFill>
                  <a:schemeClr val="bg1"/>
                </a:solidFill>
                <a:latin typeface="微软雅黑" pitchFamily="34" charset="-122"/>
                <a:ea typeface="微软雅黑" pitchFamily="34" charset="-122"/>
                <a:sym typeface="微软雅黑" pitchFamily="34" charset="-122"/>
              </a:rPr>
              <a:t>Part 02</a:t>
            </a:r>
            <a:endParaRPr lang="zh-CN" altLang="en-US" sz="6600">
              <a:solidFill>
                <a:srgbClr val="000000"/>
              </a:solidFill>
              <a:latin typeface="Calibri" pitchFamily="34" charset="0"/>
              <a:sym typeface="宋体" pitchFamily="2" charset="-122"/>
            </a:endParaRPr>
          </a:p>
        </p:txBody>
      </p:sp>
      <p:sp>
        <p:nvSpPr>
          <p:cNvPr id="10246" name="矩形 10"/>
          <p:cNvSpPr>
            <a:spLocks noChangeArrowheads="1"/>
          </p:cNvSpPr>
          <p:nvPr/>
        </p:nvSpPr>
        <p:spPr bwMode="auto">
          <a:xfrm>
            <a:off x="6062663" y="3581400"/>
            <a:ext cx="2646362" cy="831850"/>
          </a:xfrm>
          <a:prstGeom prst="rect">
            <a:avLst/>
          </a:prstGeom>
          <a:noFill/>
          <a:ln w="9525">
            <a:noFill/>
            <a:miter lim="800000"/>
            <a:headEnd/>
            <a:tailEnd/>
          </a:ln>
        </p:spPr>
        <p:txBody>
          <a:bodyPr wrap="none">
            <a:spAutoFit/>
          </a:bodyPr>
          <a:lstStyle/>
          <a:p>
            <a:pPr eaLnBrk="1" hangingPunct="1">
              <a:buFont typeface="Arial" pitchFamily="34" charset="0"/>
              <a:buNone/>
            </a:pPr>
            <a:r>
              <a:rPr lang="zh-CN" altLang="en-US" sz="4800" b="1">
                <a:solidFill>
                  <a:schemeClr val="bg1"/>
                </a:solidFill>
                <a:latin typeface="微软雅黑" pitchFamily="34" charset="-122"/>
                <a:ea typeface="微软雅黑" pitchFamily="34" charset="-122"/>
                <a:sym typeface="微软雅黑" pitchFamily="34" charset="-122"/>
              </a:rPr>
              <a:t>营销策略</a:t>
            </a:r>
            <a:endParaRPr lang="zh-CN"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Freeform 12"/>
          <p:cNvSpPr>
            <a:spLocks noChangeArrowheads="1"/>
          </p:cNvSpPr>
          <p:nvPr/>
        </p:nvSpPr>
        <p:spPr bwMode="auto">
          <a:xfrm>
            <a:off x="1582738" y="4175125"/>
            <a:ext cx="2673350" cy="1800225"/>
          </a:xfrm>
          <a:custGeom>
            <a:avLst/>
            <a:gdLst>
              <a:gd name="T0" fmla="*/ 2147483646 w 1146"/>
              <a:gd name="T1" fmla="*/ 2147483646 h 772"/>
              <a:gd name="T2" fmla="*/ 2147483646 w 1146"/>
              <a:gd name="T3" fmla="*/ 2147483646 h 772"/>
              <a:gd name="T4" fmla="*/ 2147483646 w 1146"/>
              <a:gd name="T5" fmla="*/ 2147483646 h 772"/>
              <a:gd name="T6" fmla="*/ 0 w 1146"/>
              <a:gd name="T7" fmla="*/ 2147483646 h 772"/>
              <a:gd name="T8" fmla="*/ 0 w 1146"/>
              <a:gd name="T9" fmla="*/ 2147483646 h 772"/>
              <a:gd name="T10" fmla="*/ 2147483646 w 1146"/>
              <a:gd name="T11" fmla="*/ 0 h 772"/>
              <a:gd name="T12" fmla="*/ 2147483646 w 1146"/>
              <a:gd name="T13" fmla="*/ 0 h 772"/>
              <a:gd name="T14" fmla="*/ 2147483646 w 1146"/>
              <a:gd name="T15" fmla="*/ 2147483646 h 772"/>
              <a:gd name="T16" fmla="*/ 2147483646 w 1146"/>
              <a:gd name="T17" fmla="*/ 2147483646 h 772"/>
              <a:gd name="T18" fmla="*/ 0 60000 65536"/>
              <a:gd name="T19" fmla="*/ 0 60000 65536"/>
              <a:gd name="T20" fmla="*/ 0 60000 65536"/>
              <a:gd name="T21" fmla="*/ 0 60000 65536"/>
              <a:gd name="T22" fmla="*/ 0 60000 65536"/>
              <a:gd name="T23" fmla="*/ 0 60000 65536"/>
              <a:gd name="T24" fmla="*/ 0 60000 65536"/>
              <a:gd name="T25" fmla="*/ 0 60000 65536"/>
              <a:gd name="T26" fmla="*/ 0 60000 65536"/>
              <a:gd name="T27" fmla="*/ 0 w 1146"/>
              <a:gd name="T28" fmla="*/ 0 h 772"/>
              <a:gd name="T29" fmla="*/ 1146 w 1146"/>
              <a:gd name="T30" fmla="*/ 772 h 772"/>
            </a:gdLst>
            <a:ahLst/>
            <a:cxnLst>
              <a:cxn ang="T18">
                <a:pos x="T0" y="T1"/>
              </a:cxn>
              <a:cxn ang="T19">
                <a:pos x="T2" y="T3"/>
              </a:cxn>
              <a:cxn ang="T20">
                <a:pos x="T4" y="T5"/>
              </a:cxn>
              <a:cxn ang="T21">
                <a:pos x="T6" y="T7"/>
              </a:cxn>
              <a:cxn ang="T22">
                <a:pos x="T8" y="T9"/>
              </a:cxn>
              <a:cxn ang="T23">
                <a:pos x="T10" y="T11"/>
              </a:cxn>
              <a:cxn ang="T24">
                <a:pos x="T12" y="T13"/>
              </a:cxn>
              <a:cxn ang="T25">
                <a:pos x="T14" y="T15"/>
              </a:cxn>
              <a:cxn ang="T26">
                <a:pos x="T16" y="T17"/>
              </a:cxn>
            </a:cxnLst>
            <a:rect l="T27" t="T28" r="T29" b="T30"/>
            <a:pathLst>
              <a:path w="1146" h="772">
                <a:moveTo>
                  <a:pt x="1146" y="737"/>
                </a:moveTo>
                <a:cubicBezTo>
                  <a:pt x="1146" y="756"/>
                  <a:pt x="1134" y="772"/>
                  <a:pt x="1120" y="772"/>
                </a:cubicBezTo>
                <a:cubicBezTo>
                  <a:pt x="26" y="772"/>
                  <a:pt x="26" y="772"/>
                  <a:pt x="26" y="772"/>
                </a:cubicBezTo>
                <a:cubicBezTo>
                  <a:pt x="12" y="772"/>
                  <a:pt x="0" y="756"/>
                  <a:pt x="0" y="737"/>
                </a:cubicBezTo>
                <a:cubicBezTo>
                  <a:pt x="0" y="35"/>
                  <a:pt x="0" y="35"/>
                  <a:pt x="0" y="35"/>
                </a:cubicBezTo>
                <a:cubicBezTo>
                  <a:pt x="0" y="16"/>
                  <a:pt x="12" y="0"/>
                  <a:pt x="26" y="0"/>
                </a:cubicBezTo>
                <a:cubicBezTo>
                  <a:pt x="1120" y="0"/>
                  <a:pt x="1120" y="0"/>
                  <a:pt x="1120" y="0"/>
                </a:cubicBezTo>
                <a:cubicBezTo>
                  <a:pt x="1134" y="0"/>
                  <a:pt x="1146" y="16"/>
                  <a:pt x="1146" y="35"/>
                </a:cubicBezTo>
                <a:cubicBezTo>
                  <a:pt x="1146" y="737"/>
                  <a:pt x="1146" y="737"/>
                  <a:pt x="1146" y="737"/>
                </a:cubicBezTo>
              </a:path>
            </a:pathLst>
          </a:custGeom>
          <a:solidFill>
            <a:srgbClr val="5B5B5B"/>
          </a:solidFill>
          <a:ln w="9525">
            <a:noFill/>
            <a:miter lim="800000"/>
            <a:headEnd/>
            <a:tailEnd/>
          </a:ln>
        </p:spPr>
        <p:txBody>
          <a:bodyPr lIns="121682" tIns="60841" rIns="121682" bIns="60841"/>
          <a:lstStyle/>
          <a:p>
            <a:endParaRPr lang="zh-CN" altLang="en-US"/>
          </a:p>
        </p:txBody>
      </p:sp>
      <p:sp>
        <p:nvSpPr>
          <p:cNvPr id="11267" name="Rectangle 13"/>
          <p:cNvSpPr>
            <a:spLocks noChangeArrowheads="1"/>
          </p:cNvSpPr>
          <p:nvPr/>
        </p:nvSpPr>
        <p:spPr bwMode="auto">
          <a:xfrm>
            <a:off x="1689100" y="4273550"/>
            <a:ext cx="2470150" cy="1522413"/>
          </a:xfrm>
          <a:prstGeom prst="rect">
            <a:avLst/>
          </a:prstGeom>
          <a:solidFill>
            <a:srgbClr val="A6A6A6"/>
          </a:solidFill>
          <a:ln w="9525">
            <a:noFill/>
            <a:miter lim="800000"/>
            <a:headEnd/>
            <a:tailEnd/>
          </a:ln>
        </p:spPr>
        <p:txBody>
          <a:bodyPr lIns="121682" tIns="60841" rIns="121682" bIns="60841"/>
          <a:lstStyle/>
          <a:p>
            <a:pPr eaLnBrk="1" hangingPunct="1">
              <a:buFont typeface="Arial" pitchFamily="34" charset="0"/>
              <a:buNone/>
            </a:pPr>
            <a:endParaRPr lang="zh-CN" altLang="zh-CN" sz="3500">
              <a:solidFill>
                <a:srgbClr val="262626"/>
              </a:solidFill>
              <a:ea typeface="微软雅黑" pitchFamily="34" charset="-122"/>
              <a:sym typeface="Calibri" pitchFamily="34" charset="0"/>
            </a:endParaRPr>
          </a:p>
        </p:txBody>
      </p:sp>
      <p:sp>
        <p:nvSpPr>
          <p:cNvPr id="11268" name="Freeform 15"/>
          <p:cNvSpPr>
            <a:spLocks noChangeArrowheads="1"/>
          </p:cNvSpPr>
          <p:nvPr/>
        </p:nvSpPr>
        <p:spPr bwMode="auto">
          <a:xfrm>
            <a:off x="1112838" y="5978525"/>
            <a:ext cx="3611562" cy="85725"/>
          </a:xfrm>
          <a:custGeom>
            <a:avLst/>
            <a:gdLst>
              <a:gd name="T0" fmla="*/ 2147483646 w 1547"/>
              <a:gd name="T1" fmla="*/ 2147483646 h 37"/>
              <a:gd name="T2" fmla="*/ 2147483646 w 1547"/>
              <a:gd name="T3" fmla="*/ 2147483646 h 37"/>
              <a:gd name="T4" fmla="*/ 2147483646 w 1547"/>
              <a:gd name="T5" fmla="*/ 2147483646 h 37"/>
              <a:gd name="T6" fmla="*/ 2147483646 w 1547"/>
              <a:gd name="T7" fmla="*/ 2147483646 h 37"/>
              <a:gd name="T8" fmla="*/ 2147483646 w 1547"/>
              <a:gd name="T9" fmla="*/ 0 h 37"/>
              <a:gd name="T10" fmla="*/ 2147483646 w 1547"/>
              <a:gd name="T11" fmla="*/ 2147483646 h 37"/>
              <a:gd name="T12" fmla="*/ 0 60000 65536"/>
              <a:gd name="T13" fmla="*/ 0 60000 65536"/>
              <a:gd name="T14" fmla="*/ 0 60000 65536"/>
              <a:gd name="T15" fmla="*/ 0 60000 65536"/>
              <a:gd name="T16" fmla="*/ 0 60000 65536"/>
              <a:gd name="T17" fmla="*/ 0 60000 65536"/>
              <a:gd name="T18" fmla="*/ 0 w 1547"/>
              <a:gd name="T19" fmla="*/ 0 h 37"/>
              <a:gd name="T20" fmla="*/ 1547 w 1547"/>
              <a:gd name="T21" fmla="*/ 37 h 37"/>
            </a:gdLst>
            <a:ahLst/>
            <a:cxnLst>
              <a:cxn ang="T12">
                <a:pos x="T0" y="T1"/>
              </a:cxn>
              <a:cxn ang="T13">
                <a:pos x="T2" y="T3"/>
              </a:cxn>
              <a:cxn ang="T14">
                <a:pos x="T4" y="T5"/>
              </a:cxn>
              <a:cxn ang="T15">
                <a:pos x="T6" y="T7"/>
              </a:cxn>
              <a:cxn ang="T16">
                <a:pos x="T8" y="T9"/>
              </a:cxn>
              <a:cxn ang="T17">
                <a:pos x="T10" y="T11"/>
              </a:cxn>
            </a:cxnLst>
            <a:rect l="T18" t="T19" r="T20" b="T21"/>
            <a:pathLst>
              <a:path w="1547" h="37">
                <a:moveTo>
                  <a:pt x="10" y="5"/>
                </a:moveTo>
                <a:cubicBezTo>
                  <a:pt x="10" y="5"/>
                  <a:pt x="0" y="23"/>
                  <a:pt x="68" y="37"/>
                </a:cubicBezTo>
                <a:cubicBezTo>
                  <a:pt x="1487" y="37"/>
                  <a:pt x="1487" y="37"/>
                  <a:pt x="1487" y="37"/>
                </a:cubicBezTo>
                <a:cubicBezTo>
                  <a:pt x="1487" y="37"/>
                  <a:pt x="1534" y="34"/>
                  <a:pt x="1546" y="12"/>
                </a:cubicBezTo>
                <a:cubicBezTo>
                  <a:pt x="1547" y="0"/>
                  <a:pt x="1547" y="0"/>
                  <a:pt x="1547" y="0"/>
                </a:cubicBezTo>
                <a:lnTo>
                  <a:pt x="10" y="5"/>
                </a:lnTo>
                <a:close/>
              </a:path>
            </a:pathLst>
          </a:custGeom>
          <a:solidFill>
            <a:srgbClr val="7F7F7F"/>
          </a:solidFill>
          <a:ln w="9525">
            <a:noFill/>
            <a:miter lim="800000"/>
            <a:headEnd/>
            <a:tailEnd/>
          </a:ln>
        </p:spPr>
        <p:txBody>
          <a:bodyPr lIns="121682" tIns="60841" rIns="121682" bIns="60841"/>
          <a:lstStyle/>
          <a:p>
            <a:endParaRPr lang="zh-CN" altLang="en-US"/>
          </a:p>
        </p:txBody>
      </p:sp>
      <p:sp>
        <p:nvSpPr>
          <p:cNvPr id="11269" name="Freeform 16"/>
          <p:cNvSpPr>
            <a:spLocks noChangeArrowheads="1"/>
          </p:cNvSpPr>
          <p:nvPr/>
        </p:nvSpPr>
        <p:spPr bwMode="auto">
          <a:xfrm>
            <a:off x="1133475" y="5908675"/>
            <a:ext cx="3594100" cy="107950"/>
          </a:xfrm>
          <a:custGeom>
            <a:avLst/>
            <a:gdLst>
              <a:gd name="T0" fmla="*/ 2147483646 w 1540"/>
              <a:gd name="T1" fmla="*/ 0 h 47"/>
              <a:gd name="T2" fmla="*/ 0 w 1540"/>
              <a:gd name="T3" fmla="*/ 2147483646 h 47"/>
              <a:gd name="T4" fmla="*/ 2147483646 w 1540"/>
              <a:gd name="T5" fmla="*/ 2147483646 h 47"/>
              <a:gd name="T6" fmla="*/ 2147483646 w 1540"/>
              <a:gd name="T7" fmla="*/ 2147483646 h 47"/>
              <a:gd name="T8" fmla="*/ 2147483646 w 1540"/>
              <a:gd name="T9" fmla="*/ 2147483646 h 47"/>
              <a:gd name="T10" fmla="*/ 2147483646 w 1540"/>
              <a:gd name="T11" fmla="*/ 0 h 47"/>
              <a:gd name="T12" fmla="*/ 2147483646 w 1540"/>
              <a:gd name="T13" fmla="*/ 0 h 47"/>
              <a:gd name="T14" fmla="*/ 0 60000 65536"/>
              <a:gd name="T15" fmla="*/ 0 60000 65536"/>
              <a:gd name="T16" fmla="*/ 0 60000 65536"/>
              <a:gd name="T17" fmla="*/ 0 60000 65536"/>
              <a:gd name="T18" fmla="*/ 0 60000 65536"/>
              <a:gd name="T19" fmla="*/ 0 60000 65536"/>
              <a:gd name="T20" fmla="*/ 0 60000 65536"/>
              <a:gd name="T21" fmla="*/ 0 w 1540"/>
              <a:gd name="T22" fmla="*/ 0 h 47"/>
              <a:gd name="T23" fmla="*/ 1540 w 1540"/>
              <a:gd name="T24" fmla="*/ 47 h 47"/>
            </a:gdLst>
            <a:ahLst/>
            <a:cxnLst>
              <a:cxn ang="T14">
                <a:pos x="T0" y="T1"/>
              </a:cxn>
              <a:cxn ang="T15">
                <a:pos x="T2" y="T3"/>
              </a:cxn>
              <a:cxn ang="T16">
                <a:pos x="T4" y="T5"/>
              </a:cxn>
              <a:cxn ang="T17">
                <a:pos x="T6" y="T7"/>
              </a:cxn>
              <a:cxn ang="T18">
                <a:pos x="T8" y="T9"/>
              </a:cxn>
              <a:cxn ang="T19">
                <a:pos x="T10" y="T11"/>
              </a:cxn>
              <a:cxn ang="T20">
                <a:pos x="T12" y="T13"/>
              </a:cxn>
            </a:cxnLst>
            <a:rect l="T21" t="T22" r="T23" b="T24"/>
            <a:pathLst>
              <a:path w="1540" h="47">
                <a:moveTo>
                  <a:pt x="1" y="0"/>
                </a:moveTo>
                <a:cubicBezTo>
                  <a:pt x="0" y="38"/>
                  <a:pt x="0" y="38"/>
                  <a:pt x="0" y="38"/>
                </a:cubicBezTo>
                <a:cubicBezTo>
                  <a:pt x="1" y="47"/>
                  <a:pt x="16" y="43"/>
                  <a:pt x="16" y="43"/>
                </a:cubicBezTo>
                <a:cubicBezTo>
                  <a:pt x="1522" y="43"/>
                  <a:pt x="1522" y="43"/>
                  <a:pt x="1522" y="43"/>
                </a:cubicBezTo>
                <a:cubicBezTo>
                  <a:pt x="1540" y="45"/>
                  <a:pt x="1538" y="40"/>
                  <a:pt x="1538" y="40"/>
                </a:cubicBezTo>
                <a:cubicBezTo>
                  <a:pt x="1538" y="0"/>
                  <a:pt x="1538" y="0"/>
                  <a:pt x="1538" y="0"/>
                </a:cubicBezTo>
                <a:lnTo>
                  <a:pt x="1" y="0"/>
                </a:lnTo>
                <a:close/>
              </a:path>
            </a:pathLst>
          </a:custGeom>
          <a:gradFill rotWithShape="1">
            <a:gsLst>
              <a:gs pos="0">
                <a:srgbClr val="A5A5A5"/>
              </a:gs>
              <a:gs pos="6000">
                <a:srgbClr val="D8D8D8"/>
              </a:gs>
              <a:gs pos="42000">
                <a:srgbClr val="BFBFBF"/>
              </a:gs>
              <a:gs pos="100000">
                <a:srgbClr val="BFBFBF"/>
              </a:gs>
            </a:gsLst>
            <a:lin ang="5400000" scaled="1"/>
          </a:gradFill>
          <a:ln w="9525">
            <a:noFill/>
            <a:miter lim="800000"/>
            <a:headEnd/>
            <a:tailEnd/>
          </a:ln>
        </p:spPr>
        <p:txBody>
          <a:bodyPr lIns="121682" tIns="60841" rIns="121682" bIns="60841"/>
          <a:lstStyle/>
          <a:p>
            <a:endParaRPr lang="zh-CN" altLang="en-US"/>
          </a:p>
        </p:txBody>
      </p:sp>
      <p:sp>
        <p:nvSpPr>
          <p:cNvPr id="11270" name="Freeform 31"/>
          <p:cNvSpPr>
            <a:spLocks noChangeArrowheads="1"/>
          </p:cNvSpPr>
          <p:nvPr/>
        </p:nvSpPr>
        <p:spPr bwMode="auto">
          <a:xfrm>
            <a:off x="2671763" y="5908675"/>
            <a:ext cx="506412" cy="57150"/>
          </a:xfrm>
          <a:custGeom>
            <a:avLst/>
            <a:gdLst>
              <a:gd name="T0" fmla="*/ 2147483646 w 217"/>
              <a:gd name="T1" fmla="*/ 2147483646 h 25"/>
              <a:gd name="T2" fmla="*/ 2147483646 w 217"/>
              <a:gd name="T3" fmla="*/ 2147483646 h 25"/>
              <a:gd name="T4" fmla="*/ 2147483646 w 217"/>
              <a:gd name="T5" fmla="*/ 2147483646 h 25"/>
              <a:gd name="T6" fmla="*/ 2147483646 w 217"/>
              <a:gd name="T7" fmla="*/ 0 h 25"/>
              <a:gd name="T8" fmla="*/ 2147483646 w 217"/>
              <a:gd name="T9" fmla="*/ 2147483646 h 25"/>
              <a:gd name="T10" fmla="*/ 0 60000 65536"/>
              <a:gd name="T11" fmla="*/ 0 60000 65536"/>
              <a:gd name="T12" fmla="*/ 0 60000 65536"/>
              <a:gd name="T13" fmla="*/ 0 60000 65536"/>
              <a:gd name="T14" fmla="*/ 0 60000 65536"/>
              <a:gd name="T15" fmla="*/ 0 w 217"/>
              <a:gd name="T16" fmla="*/ 0 h 25"/>
              <a:gd name="T17" fmla="*/ 217 w 217"/>
              <a:gd name="T18" fmla="*/ 25 h 25"/>
            </a:gdLst>
            <a:ahLst/>
            <a:cxnLst>
              <a:cxn ang="T10">
                <a:pos x="T0" y="T1"/>
              </a:cxn>
              <a:cxn ang="T11">
                <a:pos x="T2" y="T3"/>
              </a:cxn>
              <a:cxn ang="T12">
                <a:pos x="T4" y="T5"/>
              </a:cxn>
              <a:cxn ang="T13">
                <a:pos x="T6" y="T7"/>
              </a:cxn>
              <a:cxn ang="T14">
                <a:pos x="T8" y="T9"/>
              </a:cxn>
            </a:cxnLst>
            <a:rect l="T15" t="T16" r="T17" b="T18"/>
            <a:pathLst>
              <a:path w="217" h="25">
                <a:moveTo>
                  <a:pt x="20" y="22"/>
                </a:moveTo>
                <a:cubicBezTo>
                  <a:pt x="198" y="22"/>
                  <a:pt x="198" y="22"/>
                  <a:pt x="198" y="22"/>
                </a:cubicBezTo>
                <a:cubicBezTo>
                  <a:pt x="198" y="22"/>
                  <a:pt x="217" y="25"/>
                  <a:pt x="215" y="1"/>
                </a:cubicBezTo>
                <a:cubicBezTo>
                  <a:pt x="6" y="0"/>
                  <a:pt x="6" y="0"/>
                  <a:pt x="6" y="0"/>
                </a:cubicBezTo>
                <a:cubicBezTo>
                  <a:pt x="6" y="0"/>
                  <a:pt x="0" y="20"/>
                  <a:pt x="20" y="22"/>
                </a:cubicBezTo>
              </a:path>
            </a:pathLst>
          </a:custGeom>
          <a:solidFill>
            <a:srgbClr val="FFFFFF"/>
          </a:solidFill>
          <a:ln w="9525">
            <a:noFill/>
            <a:miter lim="800000"/>
            <a:headEnd/>
            <a:tailEnd/>
          </a:ln>
        </p:spPr>
        <p:txBody>
          <a:bodyPr lIns="121682" tIns="60841" rIns="121682" bIns="60841"/>
          <a:lstStyle/>
          <a:p>
            <a:endParaRPr lang="zh-CN" altLang="en-US"/>
          </a:p>
        </p:txBody>
      </p:sp>
      <p:sp>
        <p:nvSpPr>
          <p:cNvPr id="11271" name="Freeform 45"/>
          <p:cNvSpPr>
            <a:spLocks noEditPoints="1" noChangeArrowheads="1"/>
          </p:cNvSpPr>
          <p:nvPr/>
        </p:nvSpPr>
        <p:spPr bwMode="auto">
          <a:xfrm>
            <a:off x="2419350" y="4483100"/>
            <a:ext cx="1001713" cy="1000125"/>
          </a:xfrm>
          <a:custGeom>
            <a:avLst/>
            <a:gdLst>
              <a:gd name="T0" fmla="*/ 2147483646 w 55"/>
              <a:gd name="T1" fmla="*/ 2147483646 h 55"/>
              <a:gd name="T2" fmla="*/ 0 w 55"/>
              <a:gd name="T3" fmla="*/ 2147483646 h 55"/>
              <a:gd name="T4" fmla="*/ 2147483646 w 55"/>
              <a:gd name="T5" fmla="*/ 0 h 55"/>
              <a:gd name="T6" fmla="*/ 2147483646 w 55"/>
              <a:gd name="T7" fmla="*/ 2147483646 h 55"/>
              <a:gd name="T8" fmla="*/ 2147483646 w 55"/>
              <a:gd name="T9" fmla="*/ 2147483646 h 55"/>
              <a:gd name="T10" fmla="*/ 2147483646 w 55"/>
              <a:gd name="T11" fmla="*/ 2147483646 h 55"/>
              <a:gd name="T12" fmla="*/ 2147483646 w 55"/>
              <a:gd name="T13" fmla="*/ 2147483646 h 55"/>
              <a:gd name="T14" fmla="*/ 2147483646 w 55"/>
              <a:gd name="T15" fmla="*/ 2147483646 h 55"/>
              <a:gd name="T16" fmla="*/ 2147483646 w 55"/>
              <a:gd name="T17" fmla="*/ 2147483646 h 55"/>
              <a:gd name="T18" fmla="*/ 2147483646 w 55"/>
              <a:gd name="T19" fmla="*/ 2147483646 h 55"/>
              <a:gd name="T20" fmla="*/ 2147483646 w 55"/>
              <a:gd name="T21" fmla="*/ 2147483646 h 55"/>
              <a:gd name="T22" fmla="*/ 2147483646 w 55"/>
              <a:gd name="T23" fmla="*/ 2147483646 h 55"/>
              <a:gd name="T24" fmla="*/ 2147483646 w 55"/>
              <a:gd name="T25" fmla="*/ 2147483646 h 55"/>
              <a:gd name="T26" fmla="*/ 2147483646 w 55"/>
              <a:gd name="T27" fmla="*/ 2147483646 h 55"/>
              <a:gd name="T28" fmla="*/ 2147483646 w 55"/>
              <a:gd name="T29" fmla="*/ 2147483646 h 55"/>
              <a:gd name="T30" fmla="*/ 2147483646 w 55"/>
              <a:gd name="T31" fmla="*/ 2147483646 h 55"/>
              <a:gd name="T32" fmla="*/ 2147483646 w 55"/>
              <a:gd name="T33" fmla="*/ 2147483646 h 55"/>
              <a:gd name="T34" fmla="*/ 2147483646 w 55"/>
              <a:gd name="T35" fmla="*/ 2147483646 h 55"/>
              <a:gd name="T36" fmla="*/ 2147483646 w 55"/>
              <a:gd name="T37" fmla="*/ 2147483646 h 55"/>
              <a:gd name="T38" fmla="*/ 2147483646 w 55"/>
              <a:gd name="T39" fmla="*/ 2147483646 h 55"/>
              <a:gd name="T40" fmla="*/ 2147483646 w 55"/>
              <a:gd name="T41" fmla="*/ 2147483646 h 55"/>
              <a:gd name="T42" fmla="*/ 2147483646 w 55"/>
              <a:gd name="T43" fmla="*/ 2147483646 h 55"/>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w 55"/>
              <a:gd name="T67" fmla="*/ 0 h 55"/>
              <a:gd name="T68" fmla="*/ 55 w 55"/>
              <a:gd name="T69" fmla="*/ 55 h 55"/>
            </a:gdLst>
            <a:ahLst/>
            <a:cxnLst>
              <a:cxn ang="T44">
                <a:pos x="T0" y="T1"/>
              </a:cxn>
              <a:cxn ang="T45">
                <a:pos x="T2" y="T3"/>
              </a:cxn>
              <a:cxn ang="T46">
                <a:pos x="T4" y="T5"/>
              </a:cxn>
              <a:cxn ang="T47">
                <a:pos x="T6" y="T7"/>
              </a:cxn>
              <a:cxn ang="T48">
                <a:pos x="T8" y="T9"/>
              </a:cxn>
              <a:cxn ang="T49">
                <a:pos x="T10" y="T11"/>
              </a:cxn>
              <a:cxn ang="T50">
                <a:pos x="T12" y="T13"/>
              </a:cxn>
              <a:cxn ang="T51">
                <a:pos x="T14" y="T15"/>
              </a:cxn>
              <a:cxn ang="T52">
                <a:pos x="T16" y="T17"/>
              </a:cxn>
              <a:cxn ang="T53">
                <a:pos x="T18" y="T19"/>
              </a:cxn>
              <a:cxn ang="T54">
                <a:pos x="T20" y="T21"/>
              </a:cxn>
              <a:cxn ang="T55">
                <a:pos x="T22" y="T23"/>
              </a:cxn>
              <a:cxn ang="T56">
                <a:pos x="T24" y="T25"/>
              </a:cxn>
              <a:cxn ang="T57">
                <a:pos x="T26" y="T27"/>
              </a:cxn>
              <a:cxn ang="T58">
                <a:pos x="T28" y="T29"/>
              </a:cxn>
              <a:cxn ang="T59">
                <a:pos x="T30" y="T31"/>
              </a:cxn>
              <a:cxn ang="T60">
                <a:pos x="T32" y="T33"/>
              </a:cxn>
              <a:cxn ang="T61">
                <a:pos x="T34" y="T35"/>
              </a:cxn>
              <a:cxn ang="T62">
                <a:pos x="T36" y="T37"/>
              </a:cxn>
              <a:cxn ang="T63">
                <a:pos x="T38" y="T39"/>
              </a:cxn>
              <a:cxn ang="T64">
                <a:pos x="T40" y="T41"/>
              </a:cxn>
              <a:cxn ang="T65">
                <a:pos x="T42" y="T43"/>
              </a:cxn>
            </a:cxnLst>
            <a:rect l="T66" t="T67" r="T68" b="T69"/>
            <a:pathLst>
              <a:path w="55" h="55">
                <a:moveTo>
                  <a:pt x="27" y="55"/>
                </a:moveTo>
                <a:cubicBezTo>
                  <a:pt x="12" y="55"/>
                  <a:pt x="0" y="42"/>
                  <a:pt x="0" y="27"/>
                </a:cubicBezTo>
                <a:cubicBezTo>
                  <a:pt x="0" y="12"/>
                  <a:pt x="12" y="0"/>
                  <a:pt x="27" y="0"/>
                </a:cubicBezTo>
                <a:cubicBezTo>
                  <a:pt x="42" y="0"/>
                  <a:pt x="55" y="12"/>
                  <a:pt x="55" y="27"/>
                </a:cubicBezTo>
                <a:cubicBezTo>
                  <a:pt x="55" y="42"/>
                  <a:pt x="42" y="55"/>
                  <a:pt x="27" y="55"/>
                </a:cubicBezTo>
                <a:close/>
                <a:moveTo>
                  <a:pt x="45" y="20"/>
                </a:moveTo>
                <a:cubicBezTo>
                  <a:pt x="42" y="17"/>
                  <a:pt x="42" y="17"/>
                  <a:pt x="42" y="17"/>
                </a:cubicBezTo>
                <a:cubicBezTo>
                  <a:pt x="41" y="16"/>
                  <a:pt x="41" y="16"/>
                  <a:pt x="40" y="16"/>
                </a:cubicBezTo>
                <a:cubicBezTo>
                  <a:pt x="39" y="16"/>
                  <a:pt x="39" y="16"/>
                  <a:pt x="38" y="17"/>
                </a:cubicBezTo>
                <a:cubicBezTo>
                  <a:pt x="24" y="31"/>
                  <a:pt x="24" y="31"/>
                  <a:pt x="24" y="31"/>
                </a:cubicBezTo>
                <a:cubicBezTo>
                  <a:pt x="16" y="23"/>
                  <a:pt x="16" y="23"/>
                  <a:pt x="16" y="23"/>
                </a:cubicBezTo>
                <a:cubicBezTo>
                  <a:pt x="15" y="23"/>
                  <a:pt x="15" y="22"/>
                  <a:pt x="14" y="22"/>
                </a:cubicBezTo>
                <a:cubicBezTo>
                  <a:pt x="14" y="22"/>
                  <a:pt x="13" y="23"/>
                  <a:pt x="13" y="23"/>
                </a:cubicBezTo>
                <a:cubicBezTo>
                  <a:pt x="9" y="26"/>
                  <a:pt x="9" y="26"/>
                  <a:pt x="9" y="26"/>
                </a:cubicBezTo>
                <a:cubicBezTo>
                  <a:pt x="9" y="27"/>
                  <a:pt x="9" y="27"/>
                  <a:pt x="9" y="28"/>
                </a:cubicBezTo>
                <a:cubicBezTo>
                  <a:pt x="9" y="29"/>
                  <a:pt x="9" y="29"/>
                  <a:pt x="9" y="30"/>
                </a:cubicBezTo>
                <a:cubicBezTo>
                  <a:pt x="22" y="43"/>
                  <a:pt x="22" y="43"/>
                  <a:pt x="22" y="43"/>
                </a:cubicBezTo>
                <a:cubicBezTo>
                  <a:pt x="23" y="43"/>
                  <a:pt x="23" y="43"/>
                  <a:pt x="24" y="43"/>
                </a:cubicBezTo>
                <a:cubicBezTo>
                  <a:pt x="25" y="43"/>
                  <a:pt x="25" y="43"/>
                  <a:pt x="26" y="43"/>
                </a:cubicBezTo>
                <a:cubicBezTo>
                  <a:pt x="45" y="23"/>
                  <a:pt x="45" y="23"/>
                  <a:pt x="45" y="23"/>
                </a:cubicBezTo>
                <a:cubicBezTo>
                  <a:pt x="45" y="23"/>
                  <a:pt x="46" y="22"/>
                  <a:pt x="46" y="22"/>
                </a:cubicBezTo>
                <a:cubicBezTo>
                  <a:pt x="46" y="21"/>
                  <a:pt x="45" y="20"/>
                  <a:pt x="45" y="20"/>
                </a:cubicBezTo>
                <a:close/>
              </a:path>
            </a:pathLst>
          </a:custGeom>
          <a:solidFill>
            <a:srgbClr val="FFFFFF"/>
          </a:solidFill>
          <a:ln w="9525">
            <a:noFill/>
            <a:miter lim="800000"/>
            <a:headEnd/>
            <a:tailEnd/>
          </a:ln>
        </p:spPr>
        <p:txBody>
          <a:bodyPr lIns="121682" tIns="60841" rIns="121682" bIns="60841"/>
          <a:lstStyle/>
          <a:p>
            <a:endParaRPr lang="zh-CN" altLang="en-US"/>
          </a:p>
        </p:txBody>
      </p:sp>
      <p:sp>
        <p:nvSpPr>
          <p:cNvPr id="11272" name="Freeform 74"/>
          <p:cNvSpPr>
            <a:spLocks noEditPoints="1" noChangeArrowheads="1"/>
          </p:cNvSpPr>
          <p:nvPr/>
        </p:nvSpPr>
        <p:spPr bwMode="auto">
          <a:xfrm rot="-2119526">
            <a:off x="4829175" y="2776538"/>
            <a:ext cx="825500" cy="639762"/>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2147483646 w 72"/>
              <a:gd name="T9" fmla="*/ 2147483646 h 56"/>
              <a:gd name="T10" fmla="*/ 2147483646 w 72"/>
              <a:gd name="T11" fmla="*/ 2147483646 h 56"/>
              <a:gd name="T12" fmla="*/ 2147483646 w 72"/>
              <a:gd name="T13" fmla="*/ 2147483646 h 56"/>
              <a:gd name="T14" fmla="*/ 0 w 72"/>
              <a:gd name="T15" fmla="*/ 2147483646 h 56"/>
              <a:gd name="T16" fmla="*/ 2147483646 w 72"/>
              <a:gd name="T17" fmla="*/ 0 h 56"/>
              <a:gd name="T18" fmla="*/ 2147483646 w 72"/>
              <a:gd name="T19" fmla="*/ 0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0 w 72"/>
              <a:gd name="T31" fmla="*/ 2147483646 h 56"/>
              <a:gd name="T32" fmla="*/ 0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50D6E4"/>
          </a:solidFill>
          <a:ln w="9525">
            <a:noFill/>
            <a:miter lim="800000"/>
            <a:headEnd/>
            <a:tailEnd/>
          </a:ln>
        </p:spPr>
        <p:txBody>
          <a:bodyPr lIns="121682" tIns="60841" rIns="121682" bIns="60841"/>
          <a:lstStyle/>
          <a:p>
            <a:endParaRPr lang="zh-CN" altLang="en-US"/>
          </a:p>
        </p:txBody>
      </p:sp>
      <p:sp>
        <p:nvSpPr>
          <p:cNvPr id="11273" name="Freeform 74"/>
          <p:cNvSpPr>
            <a:spLocks noEditPoints="1" noChangeArrowheads="1"/>
          </p:cNvSpPr>
          <p:nvPr/>
        </p:nvSpPr>
        <p:spPr bwMode="auto">
          <a:xfrm rot="-3253151">
            <a:off x="4011613" y="3052763"/>
            <a:ext cx="684212" cy="531812"/>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2147483646 w 72"/>
              <a:gd name="T9" fmla="*/ 2147483646 h 56"/>
              <a:gd name="T10" fmla="*/ 2147483646 w 72"/>
              <a:gd name="T11" fmla="*/ 2147483646 h 56"/>
              <a:gd name="T12" fmla="*/ 2147483646 w 72"/>
              <a:gd name="T13" fmla="*/ 2147483646 h 56"/>
              <a:gd name="T14" fmla="*/ 0 w 72"/>
              <a:gd name="T15" fmla="*/ 2147483646 h 56"/>
              <a:gd name="T16" fmla="*/ 2147483646 w 72"/>
              <a:gd name="T17" fmla="*/ 0 h 56"/>
              <a:gd name="T18" fmla="*/ 2147483646 w 72"/>
              <a:gd name="T19" fmla="*/ 0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0 w 72"/>
              <a:gd name="T31" fmla="*/ 2147483646 h 56"/>
              <a:gd name="T32" fmla="*/ 0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50D6E4"/>
          </a:solidFill>
          <a:ln w="9525">
            <a:noFill/>
            <a:miter lim="800000"/>
            <a:headEnd/>
            <a:tailEnd/>
          </a:ln>
        </p:spPr>
        <p:txBody>
          <a:bodyPr lIns="121682" tIns="60841" rIns="121682" bIns="60841"/>
          <a:lstStyle/>
          <a:p>
            <a:endParaRPr lang="zh-CN" altLang="en-US"/>
          </a:p>
        </p:txBody>
      </p:sp>
      <p:sp>
        <p:nvSpPr>
          <p:cNvPr id="11274" name="Freeform 74"/>
          <p:cNvSpPr>
            <a:spLocks noEditPoints="1" noChangeArrowheads="1"/>
          </p:cNvSpPr>
          <p:nvPr/>
        </p:nvSpPr>
        <p:spPr bwMode="auto">
          <a:xfrm rot="-2735638">
            <a:off x="3733007" y="2078831"/>
            <a:ext cx="825500" cy="639763"/>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2147483646 w 72"/>
              <a:gd name="T9" fmla="*/ 2147483646 h 56"/>
              <a:gd name="T10" fmla="*/ 2147483646 w 72"/>
              <a:gd name="T11" fmla="*/ 2147483646 h 56"/>
              <a:gd name="T12" fmla="*/ 2147483646 w 72"/>
              <a:gd name="T13" fmla="*/ 2147483646 h 56"/>
              <a:gd name="T14" fmla="*/ 0 w 72"/>
              <a:gd name="T15" fmla="*/ 2147483646 h 56"/>
              <a:gd name="T16" fmla="*/ 2147483646 w 72"/>
              <a:gd name="T17" fmla="*/ 0 h 56"/>
              <a:gd name="T18" fmla="*/ 2147483646 w 72"/>
              <a:gd name="T19" fmla="*/ 0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0 w 72"/>
              <a:gd name="T31" fmla="*/ 2147483646 h 56"/>
              <a:gd name="T32" fmla="*/ 0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50D6E4"/>
          </a:solidFill>
          <a:ln w="9525">
            <a:noFill/>
            <a:miter lim="800000"/>
            <a:headEnd/>
            <a:tailEnd/>
          </a:ln>
        </p:spPr>
        <p:txBody>
          <a:bodyPr lIns="121682" tIns="60841" rIns="121682" bIns="60841"/>
          <a:lstStyle/>
          <a:p>
            <a:endParaRPr lang="zh-CN" altLang="en-US"/>
          </a:p>
        </p:txBody>
      </p:sp>
      <p:sp>
        <p:nvSpPr>
          <p:cNvPr id="11275" name="Freeform 74"/>
          <p:cNvSpPr>
            <a:spLocks noEditPoints="1" noChangeArrowheads="1"/>
          </p:cNvSpPr>
          <p:nvPr/>
        </p:nvSpPr>
        <p:spPr bwMode="auto">
          <a:xfrm rot="-3253151">
            <a:off x="2573338" y="4233862"/>
            <a:ext cx="438150" cy="339725"/>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2147483646 w 72"/>
              <a:gd name="T9" fmla="*/ 2147483646 h 56"/>
              <a:gd name="T10" fmla="*/ 2147483646 w 72"/>
              <a:gd name="T11" fmla="*/ 2147483646 h 56"/>
              <a:gd name="T12" fmla="*/ 2147483646 w 72"/>
              <a:gd name="T13" fmla="*/ 2147483646 h 56"/>
              <a:gd name="T14" fmla="*/ 0 w 72"/>
              <a:gd name="T15" fmla="*/ 2147483646 h 56"/>
              <a:gd name="T16" fmla="*/ 2147483646 w 72"/>
              <a:gd name="T17" fmla="*/ 0 h 56"/>
              <a:gd name="T18" fmla="*/ 2147483646 w 72"/>
              <a:gd name="T19" fmla="*/ 0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0 w 72"/>
              <a:gd name="T31" fmla="*/ 2147483646 h 56"/>
              <a:gd name="T32" fmla="*/ 0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50D6E4"/>
          </a:solidFill>
          <a:ln w="9525">
            <a:noFill/>
            <a:miter lim="800000"/>
            <a:headEnd/>
            <a:tailEnd/>
          </a:ln>
        </p:spPr>
        <p:txBody>
          <a:bodyPr lIns="121682" tIns="60841" rIns="121682" bIns="60841"/>
          <a:lstStyle/>
          <a:p>
            <a:endParaRPr lang="zh-CN" altLang="en-US"/>
          </a:p>
        </p:txBody>
      </p:sp>
      <p:sp>
        <p:nvSpPr>
          <p:cNvPr id="11276" name="Freeform 74"/>
          <p:cNvSpPr>
            <a:spLocks noEditPoints="1" noChangeArrowheads="1"/>
          </p:cNvSpPr>
          <p:nvPr/>
        </p:nvSpPr>
        <p:spPr bwMode="auto">
          <a:xfrm rot="-3253151">
            <a:off x="3212307" y="4233068"/>
            <a:ext cx="438150" cy="341313"/>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2147483646 w 72"/>
              <a:gd name="T9" fmla="*/ 2147483646 h 56"/>
              <a:gd name="T10" fmla="*/ 2147483646 w 72"/>
              <a:gd name="T11" fmla="*/ 2147483646 h 56"/>
              <a:gd name="T12" fmla="*/ 2147483646 w 72"/>
              <a:gd name="T13" fmla="*/ 2147483646 h 56"/>
              <a:gd name="T14" fmla="*/ 0 w 72"/>
              <a:gd name="T15" fmla="*/ 2147483646 h 56"/>
              <a:gd name="T16" fmla="*/ 2147483646 w 72"/>
              <a:gd name="T17" fmla="*/ 0 h 56"/>
              <a:gd name="T18" fmla="*/ 2147483646 w 72"/>
              <a:gd name="T19" fmla="*/ 0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0 w 72"/>
              <a:gd name="T31" fmla="*/ 2147483646 h 56"/>
              <a:gd name="T32" fmla="*/ 0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50D6E4"/>
          </a:solidFill>
          <a:ln w="9525">
            <a:noFill/>
            <a:miter lim="800000"/>
            <a:headEnd/>
            <a:tailEnd/>
          </a:ln>
        </p:spPr>
        <p:txBody>
          <a:bodyPr lIns="121682" tIns="60841" rIns="121682" bIns="60841"/>
          <a:lstStyle/>
          <a:p>
            <a:endParaRPr lang="zh-CN" altLang="en-US"/>
          </a:p>
        </p:txBody>
      </p:sp>
      <p:sp>
        <p:nvSpPr>
          <p:cNvPr id="11277" name="Freeform 74"/>
          <p:cNvSpPr>
            <a:spLocks noEditPoints="1" noChangeArrowheads="1"/>
          </p:cNvSpPr>
          <p:nvPr/>
        </p:nvSpPr>
        <p:spPr bwMode="auto">
          <a:xfrm rot="3326109">
            <a:off x="2840038" y="3735387"/>
            <a:ext cx="438150" cy="339725"/>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2147483646 w 72"/>
              <a:gd name="T9" fmla="*/ 2147483646 h 56"/>
              <a:gd name="T10" fmla="*/ 2147483646 w 72"/>
              <a:gd name="T11" fmla="*/ 2147483646 h 56"/>
              <a:gd name="T12" fmla="*/ 2147483646 w 72"/>
              <a:gd name="T13" fmla="*/ 2147483646 h 56"/>
              <a:gd name="T14" fmla="*/ 0 w 72"/>
              <a:gd name="T15" fmla="*/ 2147483646 h 56"/>
              <a:gd name="T16" fmla="*/ 2147483646 w 72"/>
              <a:gd name="T17" fmla="*/ 0 h 56"/>
              <a:gd name="T18" fmla="*/ 2147483646 w 72"/>
              <a:gd name="T19" fmla="*/ 0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0 w 72"/>
              <a:gd name="T31" fmla="*/ 2147483646 h 56"/>
              <a:gd name="T32" fmla="*/ 0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7F7F7F"/>
          </a:solidFill>
          <a:ln w="9525">
            <a:noFill/>
            <a:miter lim="800000"/>
            <a:headEnd/>
            <a:tailEnd/>
          </a:ln>
        </p:spPr>
        <p:txBody>
          <a:bodyPr lIns="121682" tIns="60841" rIns="121682" bIns="60841"/>
          <a:lstStyle/>
          <a:p>
            <a:endParaRPr lang="zh-CN" altLang="en-US"/>
          </a:p>
        </p:txBody>
      </p:sp>
      <p:sp>
        <p:nvSpPr>
          <p:cNvPr id="11278" name="Freeform 75"/>
          <p:cNvSpPr>
            <a:spLocks noEditPoints="1" noChangeArrowheads="1"/>
          </p:cNvSpPr>
          <p:nvPr/>
        </p:nvSpPr>
        <p:spPr bwMode="auto">
          <a:xfrm rot="-920912">
            <a:off x="2879725" y="2778125"/>
            <a:ext cx="788988" cy="611188"/>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2147483646 w 72"/>
              <a:gd name="T9" fmla="*/ 2147483646 h 56"/>
              <a:gd name="T10" fmla="*/ 2147483646 w 72"/>
              <a:gd name="T11" fmla="*/ 2147483646 h 56"/>
              <a:gd name="T12" fmla="*/ 2147483646 w 72"/>
              <a:gd name="T13" fmla="*/ 2147483646 h 56"/>
              <a:gd name="T14" fmla="*/ 0 w 72"/>
              <a:gd name="T15" fmla="*/ 2147483646 h 56"/>
              <a:gd name="T16" fmla="*/ 2147483646 w 72"/>
              <a:gd name="T17" fmla="*/ 0 h 56"/>
              <a:gd name="T18" fmla="*/ 2147483646 w 72"/>
              <a:gd name="T19" fmla="*/ 0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0 w 72"/>
              <a:gd name="T31" fmla="*/ 2147483646 h 56"/>
              <a:gd name="T32" fmla="*/ 0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50D6E4"/>
          </a:solidFill>
          <a:ln w="9525">
            <a:noFill/>
            <a:miter lim="800000"/>
            <a:headEnd/>
            <a:tailEnd/>
          </a:ln>
        </p:spPr>
        <p:txBody>
          <a:bodyPr lIns="121682" tIns="60841" rIns="121682" bIns="60841"/>
          <a:lstStyle/>
          <a:p>
            <a:endParaRPr lang="zh-CN" altLang="en-US"/>
          </a:p>
        </p:txBody>
      </p:sp>
      <p:sp>
        <p:nvSpPr>
          <p:cNvPr id="11279" name="Freeform 76"/>
          <p:cNvSpPr>
            <a:spLocks noEditPoints="1" noChangeArrowheads="1"/>
          </p:cNvSpPr>
          <p:nvPr/>
        </p:nvSpPr>
        <p:spPr bwMode="auto">
          <a:xfrm rot="-623492">
            <a:off x="3565525" y="3735388"/>
            <a:ext cx="438150" cy="339725"/>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2147483646 w 72"/>
              <a:gd name="T9" fmla="*/ 2147483646 h 56"/>
              <a:gd name="T10" fmla="*/ 2147483646 w 72"/>
              <a:gd name="T11" fmla="*/ 2147483646 h 56"/>
              <a:gd name="T12" fmla="*/ 2147483646 w 72"/>
              <a:gd name="T13" fmla="*/ 2147483646 h 56"/>
              <a:gd name="T14" fmla="*/ 0 w 72"/>
              <a:gd name="T15" fmla="*/ 2147483646 h 56"/>
              <a:gd name="T16" fmla="*/ 2147483646 w 72"/>
              <a:gd name="T17" fmla="*/ 0 h 56"/>
              <a:gd name="T18" fmla="*/ 2147483646 w 72"/>
              <a:gd name="T19" fmla="*/ 0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0 w 72"/>
              <a:gd name="T31" fmla="*/ 2147483646 h 56"/>
              <a:gd name="T32" fmla="*/ 0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7F7F7F"/>
          </a:solidFill>
          <a:ln w="9525">
            <a:noFill/>
            <a:miter lim="800000"/>
            <a:headEnd/>
            <a:tailEnd/>
          </a:ln>
        </p:spPr>
        <p:txBody>
          <a:bodyPr lIns="121682" tIns="60841" rIns="121682" bIns="60841"/>
          <a:lstStyle/>
          <a:p>
            <a:endParaRPr lang="zh-CN" altLang="en-US"/>
          </a:p>
        </p:txBody>
      </p:sp>
      <p:sp>
        <p:nvSpPr>
          <p:cNvPr id="11280" name="Freeform 74"/>
          <p:cNvSpPr>
            <a:spLocks noEditPoints="1" noChangeArrowheads="1"/>
          </p:cNvSpPr>
          <p:nvPr/>
        </p:nvSpPr>
        <p:spPr bwMode="auto">
          <a:xfrm rot="872289">
            <a:off x="4640263" y="1663700"/>
            <a:ext cx="1147762" cy="890588"/>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2147483646 w 72"/>
              <a:gd name="T9" fmla="*/ 2147483646 h 56"/>
              <a:gd name="T10" fmla="*/ 2147483646 w 72"/>
              <a:gd name="T11" fmla="*/ 2147483646 h 56"/>
              <a:gd name="T12" fmla="*/ 2147483646 w 72"/>
              <a:gd name="T13" fmla="*/ 2147483646 h 56"/>
              <a:gd name="T14" fmla="*/ 0 w 72"/>
              <a:gd name="T15" fmla="*/ 2147483646 h 56"/>
              <a:gd name="T16" fmla="*/ 2147483646 w 72"/>
              <a:gd name="T17" fmla="*/ 0 h 56"/>
              <a:gd name="T18" fmla="*/ 2147483646 w 72"/>
              <a:gd name="T19" fmla="*/ 0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0 w 72"/>
              <a:gd name="T31" fmla="*/ 2147483646 h 56"/>
              <a:gd name="T32" fmla="*/ 0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50D6E4"/>
          </a:solidFill>
          <a:ln w="9525">
            <a:noFill/>
            <a:miter lim="800000"/>
            <a:headEnd/>
            <a:tailEnd/>
          </a:ln>
        </p:spPr>
        <p:txBody>
          <a:bodyPr lIns="121682" tIns="60841" rIns="121682" bIns="60841"/>
          <a:lstStyle/>
          <a:p>
            <a:endParaRPr lang="zh-CN" altLang="en-US"/>
          </a:p>
        </p:txBody>
      </p:sp>
      <p:sp>
        <p:nvSpPr>
          <p:cNvPr id="11281" name="Freeform 78"/>
          <p:cNvSpPr>
            <a:spLocks noEditPoints="1" noChangeArrowheads="1"/>
          </p:cNvSpPr>
          <p:nvPr/>
        </p:nvSpPr>
        <p:spPr bwMode="auto">
          <a:xfrm rot="-623492">
            <a:off x="4443413" y="2611438"/>
            <a:ext cx="438150" cy="339725"/>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2147483646 w 72"/>
              <a:gd name="T9" fmla="*/ 2147483646 h 56"/>
              <a:gd name="T10" fmla="*/ 2147483646 w 72"/>
              <a:gd name="T11" fmla="*/ 2147483646 h 56"/>
              <a:gd name="T12" fmla="*/ 2147483646 w 72"/>
              <a:gd name="T13" fmla="*/ 2147483646 h 56"/>
              <a:gd name="T14" fmla="*/ 0 w 72"/>
              <a:gd name="T15" fmla="*/ 2147483646 h 56"/>
              <a:gd name="T16" fmla="*/ 2147483646 w 72"/>
              <a:gd name="T17" fmla="*/ 0 h 56"/>
              <a:gd name="T18" fmla="*/ 2147483646 w 72"/>
              <a:gd name="T19" fmla="*/ 0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0 w 72"/>
              <a:gd name="T31" fmla="*/ 2147483646 h 56"/>
              <a:gd name="T32" fmla="*/ 0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7F7F7F"/>
          </a:solidFill>
          <a:ln w="9525">
            <a:noFill/>
            <a:miter lim="800000"/>
            <a:headEnd/>
            <a:tailEnd/>
          </a:ln>
        </p:spPr>
        <p:txBody>
          <a:bodyPr lIns="121682" tIns="60841" rIns="121682" bIns="60841"/>
          <a:lstStyle/>
          <a:p>
            <a:endParaRPr lang="zh-CN" altLang="en-US"/>
          </a:p>
        </p:txBody>
      </p:sp>
      <p:sp>
        <p:nvSpPr>
          <p:cNvPr id="11282" name="Freeform 74"/>
          <p:cNvSpPr>
            <a:spLocks noEditPoints="1" noChangeArrowheads="1"/>
          </p:cNvSpPr>
          <p:nvPr/>
        </p:nvSpPr>
        <p:spPr bwMode="auto">
          <a:xfrm rot="-3253151">
            <a:off x="4130675" y="3871913"/>
            <a:ext cx="250825" cy="193675"/>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2147483646 w 72"/>
              <a:gd name="T9" fmla="*/ 2147483646 h 56"/>
              <a:gd name="T10" fmla="*/ 2147483646 w 72"/>
              <a:gd name="T11" fmla="*/ 2147483646 h 56"/>
              <a:gd name="T12" fmla="*/ 2147483646 w 72"/>
              <a:gd name="T13" fmla="*/ 2147483646 h 56"/>
              <a:gd name="T14" fmla="*/ 0 w 72"/>
              <a:gd name="T15" fmla="*/ 2147483646 h 56"/>
              <a:gd name="T16" fmla="*/ 2147483646 w 72"/>
              <a:gd name="T17" fmla="*/ 0 h 56"/>
              <a:gd name="T18" fmla="*/ 2147483646 w 72"/>
              <a:gd name="T19" fmla="*/ 0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0 w 72"/>
              <a:gd name="T31" fmla="*/ 2147483646 h 56"/>
              <a:gd name="T32" fmla="*/ 0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7F7F7F"/>
          </a:solidFill>
          <a:ln w="9525">
            <a:noFill/>
            <a:miter lim="800000"/>
            <a:headEnd/>
            <a:tailEnd/>
          </a:ln>
        </p:spPr>
        <p:txBody>
          <a:bodyPr lIns="121682" tIns="60841" rIns="121682" bIns="60841"/>
          <a:lstStyle/>
          <a:p>
            <a:endParaRPr lang="zh-CN" altLang="en-US"/>
          </a:p>
        </p:txBody>
      </p:sp>
      <p:sp>
        <p:nvSpPr>
          <p:cNvPr id="11283" name="Freeform 74"/>
          <p:cNvSpPr>
            <a:spLocks noEditPoints="1" noChangeArrowheads="1"/>
          </p:cNvSpPr>
          <p:nvPr/>
        </p:nvSpPr>
        <p:spPr bwMode="auto">
          <a:xfrm rot="-3253151">
            <a:off x="3318669" y="3529806"/>
            <a:ext cx="250825" cy="195263"/>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2147483646 w 72"/>
              <a:gd name="T9" fmla="*/ 2147483646 h 56"/>
              <a:gd name="T10" fmla="*/ 2147483646 w 72"/>
              <a:gd name="T11" fmla="*/ 2147483646 h 56"/>
              <a:gd name="T12" fmla="*/ 2147483646 w 72"/>
              <a:gd name="T13" fmla="*/ 2147483646 h 56"/>
              <a:gd name="T14" fmla="*/ 0 w 72"/>
              <a:gd name="T15" fmla="*/ 2147483646 h 56"/>
              <a:gd name="T16" fmla="*/ 2147483646 w 72"/>
              <a:gd name="T17" fmla="*/ 0 h 56"/>
              <a:gd name="T18" fmla="*/ 2147483646 w 72"/>
              <a:gd name="T19" fmla="*/ 0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0 w 72"/>
              <a:gd name="T31" fmla="*/ 2147483646 h 56"/>
              <a:gd name="T32" fmla="*/ 0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7F7F7F"/>
          </a:solidFill>
          <a:ln w="9525">
            <a:noFill/>
            <a:miter lim="800000"/>
            <a:headEnd/>
            <a:tailEnd/>
          </a:ln>
        </p:spPr>
        <p:txBody>
          <a:bodyPr lIns="121682" tIns="60841" rIns="121682" bIns="60841"/>
          <a:lstStyle/>
          <a:p>
            <a:endParaRPr lang="zh-CN" altLang="en-US"/>
          </a:p>
        </p:txBody>
      </p:sp>
      <p:sp>
        <p:nvSpPr>
          <p:cNvPr id="11284" name="Freeform 81"/>
          <p:cNvSpPr>
            <a:spLocks noEditPoints="1" noChangeArrowheads="1"/>
          </p:cNvSpPr>
          <p:nvPr/>
        </p:nvSpPr>
        <p:spPr bwMode="auto">
          <a:xfrm rot="-623492">
            <a:off x="3565525" y="3106738"/>
            <a:ext cx="438150" cy="339725"/>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2147483646 w 72"/>
              <a:gd name="T9" fmla="*/ 2147483646 h 56"/>
              <a:gd name="T10" fmla="*/ 2147483646 w 72"/>
              <a:gd name="T11" fmla="*/ 2147483646 h 56"/>
              <a:gd name="T12" fmla="*/ 2147483646 w 72"/>
              <a:gd name="T13" fmla="*/ 2147483646 h 56"/>
              <a:gd name="T14" fmla="*/ 0 w 72"/>
              <a:gd name="T15" fmla="*/ 2147483646 h 56"/>
              <a:gd name="T16" fmla="*/ 2147483646 w 72"/>
              <a:gd name="T17" fmla="*/ 0 h 56"/>
              <a:gd name="T18" fmla="*/ 2147483646 w 72"/>
              <a:gd name="T19" fmla="*/ 0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0 w 72"/>
              <a:gd name="T31" fmla="*/ 2147483646 h 56"/>
              <a:gd name="T32" fmla="*/ 0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7F7F7F"/>
          </a:solidFill>
          <a:ln w="9525">
            <a:noFill/>
            <a:miter lim="800000"/>
            <a:headEnd/>
            <a:tailEnd/>
          </a:ln>
        </p:spPr>
        <p:txBody>
          <a:bodyPr lIns="121682" tIns="60841" rIns="121682" bIns="60841"/>
          <a:lstStyle/>
          <a:p>
            <a:endParaRPr lang="zh-CN" altLang="en-US"/>
          </a:p>
        </p:txBody>
      </p:sp>
      <p:sp>
        <p:nvSpPr>
          <p:cNvPr id="11285" name="Freeform 84"/>
          <p:cNvSpPr>
            <a:spLocks noEditPoints="1" noChangeArrowheads="1"/>
          </p:cNvSpPr>
          <p:nvPr/>
        </p:nvSpPr>
        <p:spPr bwMode="auto">
          <a:xfrm rot="4444278">
            <a:off x="4500563" y="3409950"/>
            <a:ext cx="438150" cy="339725"/>
          </a:xfrm>
          <a:custGeom>
            <a:avLst/>
            <a:gdLst>
              <a:gd name="T0" fmla="*/ 2147483646 w 72"/>
              <a:gd name="T1" fmla="*/ 2147483646 h 56"/>
              <a:gd name="T2" fmla="*/ 2147483646 w 72"/>
              <a:gd name="T3" fmla="*/ 2147483646 h 56"/>
              <a:gd name="T4" fmla="*/ 2147483646 w 72"/>
              <a:gd name="T5" fmla="*/ 2147483646 h 56"/>
              <a:gd name="T6" fmla="*/ 2147483646 w 72"/>
              <a:gd name="T7" fmla="*/ 2147483646 h 56"/>
              <a:gd name="T8" fmla="*/ 2147483646 w 72"/>
              <a:gd name="T9" fmla="*/ 2147483646 h 56"/>
              <a:gd name="T10" fmla="*/ 2147483646 w 72"/>
              <a:gd name="T11" fmla="*/ 2147483646 h 56"/>
              <a:gd name="T12" fmla="*/ 2147483646 w 72"/>
              <a:gd name="T13" fmla="*/ 2147483646 h 56"/>
              <a:gd name="T14" fmla="*/ 0 w 72"/>
              <a:gd name="T15" fmla="*/ 2147483646 h 56"/>
              <a:gd name="T16" fmla="*/ 2147483646 w 72"/>
              <a:gd name="T17" fmla="*/ 0 h 56"/>
              <a:gd name="T18" fmla="*/ 2147483646 w 72"/>
              <a:gd name="T19" fmla="*/ 0 h 56"/>
              <a:gd name="T20" fmla="*/ 2147483646 w 72"/>
              <a:gd name="T21" fmla="*/ 2147483646 h 56"/>
              <a:gd name="T22" fmla="*/ 2147483646 w 72"/>
              <a:gd name="T23" fmla="*/ 2147483646 h 56"/>
              <a:gd name="T24" fmla="*/ 2147483646 w 72"/>
              <a:gd name="T25" fmla="*/ 2147483646 h 56"/>
              <a:gd name="T26" fmla="*/ 2147483646 w 72"/>
              <a:gd name="T27" fmla="*/ 2147483646 h 56"/>
              <a:gd name="T28" fmla="*/ 2147483646 w 72"/>
              <a:gd name="T29" fmla="*/ 2147483646 h 56"/>
              <a:gd name="T30" fmla="*/ 0 w 72"/>
              <a:gd name="T31" fmla="*/ 2147483646 h 56"/>
              <a:gd name="T32" fmla="*/ 0 w 72"/>
              <a:gd name="T33" fmla="*/ 2147483646 h 56"/>
              <a:gd name="T34" fmla="*/ 2147483646 w 72"/>
              <a:gd name="T35" fmla="*/ 2147483646 h 56"/>
              <a:gd name="T36" fmla="*/ 2147483646 w 72"/>
              <a:gd name="T37" fmla="*/ 2147483646 h 56"/>
              <a:gd name="T38" fmla="*/ 2147483646 w 72"/>
              <a:gd name="T39" fmla="*/ 2147483646 h 56"/>
              <a:gd name="T40" fmla="*/ 2147483646 w 72"/>
              <a:gd name="T41" fmla="*/ 2147483646 h 56"/>
              <a:gd name="T42" fmla="*/ 2147483646 w 72"/>
              <a:gd name="T43" fmla="*/ 2147483646 h 56"/>
              <a:gd name="T44" fmla="*/ 2147483646 w 72"/>
              <a:gd name="T45" fmla="*/ 2147483646 h 56"/>
              <a:gd name="T46" fmla="*/ 2147483646 w 72"/>
              <a:gd name="T47" fmla="*/ 2147483646 h 56"/>
              <a:gd name="T48" fmla="*/ 2147483646 w 72"/>
              <a:gd name="T49" fmla="*/ 2147483646 h 56"/>
              <a:gd name="T50" fmla="*/ 2147483646 w 72"/>
              <a:gd name="T51" fmla="*/ 2147483646 h 5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w 72"/>
              <a:gd name="T79" fmla="*/ 0 h 56"/>
              <a:gd name="T80" fmla="*/ 72 w 72"/>
              <a:gd name="T81" fmla="*/ 56 h 56"/>
            </a:gdLst>
            <a:ahLst/>
            <a:cxnLst>
              <a:cxn ang="T52">
                <a:pos x="T0" y="T1"/>
              </a:cxn>
              <a:cxn ang="T53">
                <a:pos x="T2" y="T3"/>
              </a:cxn>
              <a:cxn ang="T54">
                <a:pos x="T4" y="T5"/>
              </a:cxn>
              <a:cxn ang="T55">
                <a:pos x="T6" y="T7"/>
              </a:cxn>
              <a:cxn ang="T56">
                <a:pos x="T8" y="T9"/>
              </a:cxn>
              <a:cxn ang="T57">
                <a:pos x="T10" y="T11"/>
              </a:cxn>
              <a:cxn ang="T58">
                <a:pos x="T12" y="T13"/>
              </a:cxn>
              <a:cxn ang="T59">
                <a:pos x="T14" y="T15"/>
              </a:cxn>
              <a:cxn ang="T60">
                <a:pos x="T16" y="T17"/>
              </a:cxn>
              <a:cxn ang="T61">
                <a:pos x="T18" y="T19"/>
              </a:cxn>
              <a:cxn ang="T62">
                <a:pos x="T20" y="T21"/>
              </a:cxn>
              <a:cxn ang="T63">
                <a:pos x="T22" y="T23"/>
              </a:cxn>
              <a:cxn ang="T64">
                <a:pos x="T24" y="T25"/>
              </a:cxn>
              <a:cxn ang="T65">
                <a:pos x="T26" y="T27"/>
              </a:cxn>
              <a:cxn ang="T66">
                <a:pos x="T28" y="T29"/>
              </a:cxn>
              <a:cxn ang="T67">
                <a:pos x="T30" y="T31"/>
              </a:cxn>
              <a:cxn ang="T68">
                <a:pos x="T32" y="T33"/>
              </a:cxn>
              <a:cxn ang="T69">
                <a:pos x="T34" y="T35"/>
              </a:cxn>
              <a:cxn ang="T70">
                <a:pos x="T36" y="T37"/>
              </a:cxn>
              <a:cxn ang="T71">
                <a:pos x="T38" y="T39"/>
              </a:cxn>
              <a:cxn ang="T72">
                <a:pos x="T40" y="T41"/>
              </a:cxn>
              <a:cxn ang="T73">
                <a:pos x="T42" y="T43"/>
              </a:cxn>
              <a:cxn ang="T74">
                <a:pos x="T44" y="T45"/>
              </a:cxn>
              <a:cxn ang="T75">
                <a:pos x="T46" y="T47"/>
              </a:cxn>
              <a:cxn ang="T76">
                <a:pos x="T48" y="T49"/>
              </a:cxn>
              <a:cxn ang="T77">
                <a:pos x="T50" y="T51"/>
              </a:cxn>
            </a:cxnLst>
            <a:rect l="T78" t="T79" r="T80" b="T81"/>
            <a:pathLst>
              <a:path w="72" h="56">
                <a:moveTo>
                  <a:pt x="66" y="17"/>
                </a:moveTo>
                <a:cubicBezTo>
                  <a:pt x="59" y="21"/>
                  <a:pt x="53" y="26"/>
                  <a:pt x="47" y="30"/>
                </a:cubicBezTo>
                <a:cubicBezTo>
                  <a:pt x="44" y="32"/>
                  <a:pt x="40" y="36"/>
                  <a:pt x="37" y="36"/>
                </a:cubicBezTo>
                <a:cubicBezTo>
                  <a:pt x="36" y="36"/>
                  <a:pt x="36" y="36"/>
                  <a:pt x="36" y="36"/>
                </a:cubicBezTo>
                <a:cubicBezTo>
                  <a:pt x="36" y="36"/>
                  <a:pt x="36" y="36"/>
                  <a:pt x="36" y="36"/>
                </a:cubicBezTo>
                <a:cubicBezTo>
                  <a:pt x="33" y="36"/>
                  <a:pt x="29" y="32"/>
                  <a:pt x="26" y="30"/>
                </a:cubicBezTo>
                <a:cubicBezTo>
                  <a:pt x="20" y="26"/>
                  <a:pt x="14" y="21"/>
                  <a:pt x="7" y="17"/>
                </a:cubicBezTo>
                <a:cubicBezTo>
                  <a:pt x="5" y="15"/>
                  <a:pt x="0" y="11"/>
                  <a:pt x="0" y="7"/>
                </a:cubicBezTo>
                <a:cubicBezTo>
                  <a:pt x="0" y="3"/>
                  <a:pt x="3" y="0"/>
                  <a:pt x="7" y="0"/>
                </a:cubicBezTo>
                <a:cubicBezTo>
                  <a:pt x="66" y="0"/>
                  <a:pt x="66" y="0"/>
                  <a:pt x="66" y="0"/>
                </a:cubicBezTo>
                <a:cubicBezTo>
                  <a:pt x="70" y="0"/>
                  <a:pt x="72" y="2"/>
                  <a:pt x="72" y="6"/>
                </a:cubicBezTo>
                <a:cubicBezTo>
                  <a:pt x="72" y="11"/>
                  <a:pt x="69" y="15"/>
                  <a:pt x="66" y="17"/>
                </a:cubicBezTo>
                <a:close/>
                <a:moveTo>
                  <a:pt x="72" y="50"/>
                </a:moveTo>
                <a:cubicBezTo>
                  <a:pt x="72" y="53"/>
                  <a:pt x="70" y="56"/>
                  <a:pt x="66" y="56"/>
                </a:cubicBezTo>
                <a:cubicBezTo>
                  <a:pt x="7" y="56"/>
                  <a:pt x="7" y="56"/>
                  <a:pt x="7" y="56"/>
                </a:cubicBezTo>
                <a:cubicBezTo>
                  <a:pt x="3" y="56"/>
                  <a:pt x="0" y="53"/>
                  <a:pt x="0" y="50"/>
                </a:cubicBezTo>
                <a:cubicBezTo>
                  <a:pt x="0" y="18"/>
                  <a:pt x="0" y="18"/>
                  <a:pt x="0" y="18"/>
                </a:cubicBezTo>
                <a:cubicBezTo>
                  <a:pt x="2" y="19"/>
                  <a:pt x="3" y="20"/>
                  <a:pt x="5" y="21"/>
                </a:cubicBezTo>
                <a:cubicBezTo>
                  <a:pt x="11" y="26"/>
                  <a:pt x="18" y="30"/>
                  <a:pt x="24" y="35"/>
                </a:cubicBezTo>
                <a:cubicBezTo>
                  <a:pt x="28" y="38"/>
                  <a:pt x="32" y="41"/>
                  <a:pt x="36" y="41"/>
                </a:cubicBezTo>
                <a:cubicBezTo>
                  <a:pt x="36" y="41"/>
                  <a:pt x="36" y="41"/>
                  <a:pt x="36" y="41"/>
                </a:cubicBezTo>
                <a:cubicBezTo>
                  <a:pt x="37" y="41"/>
                  <a:pt x="37" y="41"/>
                  <a:pt x="37" y="41"/>
                </a:cubicBezTo>
                <a:cubicBezTo>
                  <a:pt x="41" y="41"/>
                  <a:pt x="45" y="38"/>
                  <a:pt x="48" y="35"/>
                </a:cubicBezTo>
                <a:cubicBezTo>
                  <a:pt x="55" y="30"/>
                  <a:pt x="62" y="26"/>
                  <a:pt x="68" y="21"/>
                </a:cubicBezTo>
                <a:cubicBezTo>
                  <a:pt x="70" y="20"/>
                  <a:pt x="71" y="19"/>
                  <a:pt x="72" y="18"/>
                </a:cubicBezTo>
                <a:lnTo>
                  <a:pt x="72" y="50"/>
                </a:lnTo>
                <a:close/>
              </a:path>
            </a:pathLst>
          </a:custGeom>
          <a:solidFill>
            <a:srgbClr val="7F7F7F"/>
          </a:solidFill>
          <a:ln w="9525">
            <a:noFill/>
            <a:miter lim="800000"/>
            <a:headEnd/>
            <a:tailEnd/>
          </a:ln>
        </p:spPr>
        <p:txBody>
          <a:bodyPr lIns="121682" tIns="60841" rIns="121682" bIns="60841"/>
          <a:lstStyle/>
          <a:p>
            <a:endParaRPr lang="zh-CN" altLang="en-US"/>
          </a:p>
        </p:txBody>
      </p:sp>
      <p:sp>
        <p:nvSpPr>
          <p:cNvPr id="11286" name="Rectangle 85"/>
          <p:cNvSpPr>
            <a:spLocks noChangeArrowheads="1"/>
          </p:cNvSpPr>
          <p:nvPr/>
        </p:nvSpPr>
        <p:spPr bwMode="auto">
          <a:xfrm>
            <a:off x="9553575" y="5487988"/>
            <a:ext cx="957263" cy="573087"/>
          </a:xfrm>
          <a:prstGeom prst="rect">
            <a:avLst/>
          </a:prstGeom>
          <a:noFill/>
          <a:ln w="9525">
            <a:noFill/>
            <a:miter lim="800000"/>
            <a:headEnd/>
            <a:tailEnd/>
          </a:ln>
        </p:spPr>
        <p:txBody>
          <a:bodyPr wrap="none" lIns="0" tIns="0" rIns="0" bIns="0">
            <a:spAutoFit/>
          </a:bodyPr>
          <a:lstStyle/>
          <a:p>
            <a:pPr eaLnBrk="1" hangingPunct="1">
              <a:buFont typeface="Arial" pitchFamily="34" charset="0"/>
              <a:buNone/>
            </a:pPr>
            <a:r>
              <a:rPr lang="en-US" altLang="zh-CN" sz="3700" b="1">
                <a:solidFill>
                  <a:srgbClr val="C0F0F5"/>
                </a:solidFill>
                <a:ea typeface="微软雅黑" pitchFamily="34" charset="-122"/>
                <a:sym typeface="Calibri" pitchFamily="34" charset="0"/>
              </a:rPr>
              <a:t>80%</a:t>
            </a:r>
            <a:endParaRPr lang="en-US" altLang="zh-CN" sz="2300" b="1">
              <a:solidFill>
                <a:srgbClr val="C0F0F5"/>
              </a:solidFill>
              <a:ea typeface="微软雅黑" pitchFamily="34" charset="-122"/>
              <a:sym typeface="Calibri" pitchFamily="34" charset="0"/>
            </a:endParaRPr>
          </a:p>
        </p:txBody>
      </p:sp>
      <p:sp>
        <p:nvSpPr>
          <p:cNvPr id="11287" name="Rectangle 86"/>
          <p:cNvSpPr>
            <a:spLocks noChangeArrowheads="1"/>
          </p:cNvSpPr>
          <p:nvPr/>
        </p:nvSpPr>
        <p:spPr bwMode="auto">
          <a:xfrm>
            <a:off x="9553575" y="4706938"/>
            <a:ext cx="957263" cy="573087"/>
          </a:xfrm>
          <a:prstGeom prst="rect">
            <a:avLst/>
          </a:prstGeom>
          <a:noFill/>
          <a:ln w="9525">
            <a:noFill/>
            <a:miter lim="800000"/>
            <a:headEnd/>
            <a:tailEnd/>
          </a:ln>
        </p:spPr>
        <p:txBody>
          <a:bodyPr wrap="none" lIns="0" tIns="0" rIns="0" bIns="0">
            <a:spAutoFit/>
          </a:bodyPr>
          <a:lstStyle/>
          <a:p>
            <a:pPr eaLnBrk="1" hangingPunct="1">
              <a:buFont typeface="Arial" pitchFamily="34" charset="0"/>
              <a:buNone/>
            </a:pPr>
            <a:r>
              <a:rPr lang="en-US" altLang="zh-CN" sz="3700" b="1">
                <a:solidFill>
                  <a:srgbClr val="C0F0F5"/>
                </a:solidFill>
                <a:ea typeface="微软雅黑" pitchFamily="34" charset="-122"/>
                <a:sym typeface="Calibri" pitchFamily="34" charset="0"/>
              </a:rPr>
              <a:t>50%</a:t>
            </a:r>
            <a:endParaRPr lang="en-US" altLang="zh-CN" sz="2300" b="1">
              <a:solidFill>
                <a:srgbClr val="C0F0F5"/>
              </a:solidFill>
              <a:ea typeface="微软雅黑" pitchFamily="34" charset="-122"/>
              <a:sym typeface="Calibri" pitchFamily="34" charset="0"/>
            </a:endParaRPr>
          </a:p>
        </p:txBody>
      </p:sp>
      <p:sp>
        <p:nvSpPr>
          <p:cNvPr id="11288" name="Oval 98"/>
          <p:cNvSpPr>
            <a:spLocks noChangeArrowheads="1"/>
          </p:cNvSpPr>
          <p:nvPr/>
        </p:nvSpPr>
        <p:spPr bwMode="auto">
          <a:xfrm>
            <a:off x="6646863" y="5483225"/>
            <a:ext cx="87312" cy="87313"/>
          </a:xfrm>
          <a:prstGeom prst="ellipse">
            <a:avLst/>
          </a:prstGeom>
          <a:solidFill>
            <a:srgbClr val="C0F0F5"/>
          </a:solidFill>
          <a:ln w="9525">
            <a:noFill/>
            <a:round/>
            <a:headEnd/>
            <a:tailEnd/>
          </a:ln>
        </p:spPr>
        <p:txBody>
          <a:bodyPr lIns="121682" tIns="60841" rIns="121682" bIns="60841"/>
          <a:lstStyle/>
          <a:p>
            <a:pPr eaLnBrk="1" hangingPunct="1">
              <a:buFont typeface="Arial" pitchFamily="34" charset="0"/>
              <a:buNone/>
            </a:pPr>
            <a:endParaRPr lang="zh-CN" altLang="zh-CN" sz="3500">
              <a:solidFill>
                <a:srgbClr val="262626"/>
              </a:solidFill>
              <a:ea typeface="微软雅黑" pitchFamily="34" charset="-122"/>
              <a:sym typeface="Calibri" pitchFamily="34" charset="0"/>
            </a:endParaRPr>
          </a:p>
        </p:txBody>
      </p:sp>
      <p:sp>
        <p:nvSpPr>
          <p:cNvPr id="11289" name="Freeform 99"/>
          <p:cNvSpPr>
            <a:spLocks noChangeArrowheads="1"/>
          </p:cNvSpPr>
          <p:nvPr/>
        </p:nvSpPr>
        <p:spPr bwMode="auto">
          <a:xfrm>
            <a:off x="6553200" y="5588000"/>
            <a:ext cx="273050" cy="477838"/>
          </a:xfrm>
          <a:custGeom>
            <a:avLst/>
            <a:gdLst>
              <a:gd name="T0" fmla="*/ 2147483646 w 88"/>
              <a:gd name="T1" fmla="*/ 2147483646 h 153"/>
              <a:gd name="T2" fmla="*/ 2147483646 w 88"/>
              <a:gd name="T3" fmla="*/ 2147483646 h 153"/>
              <a:gd name="T4" fmla="*/ 2147483646 w 88"/>
              <a:gd name="T5" fmla="*/ 0 h 153"/>
              <a:gd name="T6" fmla="*/ 2147483646 w 88"/>
              <a:gd name="T7" fmla="*/ 0 h 153"/>
              <a:gd name="T8" fmla="*/ 2147483646 w 88"/>
              <a:gd name="T9" fmla="*/ 2147483646 h 153"/>
              <a:gd name="T10" fmla="*/ 2147483646 w 88"/>
              <a:gd name="T11" fmla="*/ 2147483646 h 153"/>
              <a:gd name="T12" fmla="*/ 2147483646 w 88"/>
              <a:gd name="T13" fmla="*/ 2147483646 h 153"/>
              <a:gd name="T14" fmla="*/ 2147483646 w 88"/>
              <a:gd name="T15" fmla="*/ 2147483646 h 153"/>
              <a:gd name="T16" fmla="*/ 2147483646 w 88"/>
              <a:gd name="T17" fmla="*/ 2147483646 h 153"/>
              <a:gd name="T18" fmla="*/ 2147483646 w 88"/>
              <a:gd name="T19" fmla="*/ 2147483646 h 153"/>
              <a:gd name="T20" fmla="*/ 2147483646 w 88"/>
              <a:gd name="T21" fmla="*/ 2147483646 h 153"/>
              <a:gd name="T22" fmla="*/ 2147483646 w 88"/>
              <a:gd name="T23" fmla="*/ 2147483646 h 153"/>
              <a:gd name="T24" fmla="*/ 2147483646 w 88"/>
              <a:gd name="T25" fmla="*/ 2147483646 h 153"/>
              <a:gd name="T26" fmla="*/ 2147483646 w 88"/>
              <a:gd name="T27" fmla="*/ 2147483646 h 153"/>
              <a:gd name="T28" fmla="*/ 2147483646 w 88"/>
              <a:gd name="T29" fmla="*/ 2147483646 h 153"/>
              <a:gd name="T30" fmla="*/ 2147483646 w 88"/>
              <a:gd name="T31" fmla="*/ 2147483646 h 153"/>
              <a:gd name="T32" fmla="*/ 2147483646 w 88"/>
              <a:gd name="T33" fmla="*/ 2147483646 h 153"/>
              <a:gd name="T34" fmla="*/ 2147483646 w 88"/>
              <a:gd name="T35" fmla="*/ 2147483646 h 153"/>
              <a:gd name="T36" fmla="*/ 2147483646 w 88"/>
              <a:gd name="T37" fmla="*/ 2147483646 h 153"/>
              <a:gd name="T38" fmla="*/ 2147483646 w 88"/>
              <a:gd name="T39" fmla="*/ 2147483646 h 153"/>
              <a:gd name="T40" fmla="*/ 2147483646 w 88"/>
              <a:gd name="T41" fmla="*/ 2147483646 h 153"/>
              <a:gd name="T42" fmla="*/ 2147483646 w 88"/>
              <a:gd name="T43" fmla="*/ 2147483646 h 153"/>
              <a:gd name="T44" fmla="*/ 2147483646 w 88"/>
              <a:gd name="T45" fmla="*/ 2147483646 h 153"/>
              <a:gd name="T46" fmla="*/ 2147483646 w 88"/>
              <a:gd name="T47" fmla="*/ 2147483646 h 153"/>
              <a:gd name="T48" fmla="*/ 2147483646 w 88"/>
              <a:gd name="T49" fmla="*/ 2147483646 h 153"/>
              <a:gd name="T50" fmla="*/ 2147483646 w 88"/>
              <a:gd name="T51" fmla="*/ 2147483646 h 153"/>
              <a:gd name="T52" fmla="*/ 2147483646 w 88"/>
              <a:gd name="T53" fmla="*/ 2147483646 h 153"/>
              <a:gd name="T54" fmla="*/ 2147483646 w 88"/>
              <a:gd name="T55" fmla="*/ 2147483646 h 153"/>
              <a:gd name="T56" fmla="*/ 2147483646 w 88"/>
              <a:gd name="T57" fmla="*/ 2147483646 h 153"/>
              <a:gd name="T58" fmla="*/ 2147483646 w 88"/>
              <a:gd name="T59" fmla="*/ 2147483646 h 153"/>
              <a:gd name="T60" fmla="*/ 2147483646 w 88"/>
              <a:gd name="T61" fmla="*/ 2147483646 h 153"/>
              <a:gd name="T62" fmla="*/ 2147483646 w 88"/>
              <a:gd name="T63" fmla="*/ 2147483646 h 15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8"/>
              <a:gd name="T97" fmla="*/ 0 h 153"/>
              <a:gd name="T98" fmla="*/ 88 w 88"/>
              <a:gd name="T99" fmla="*/ 153 h 15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C0F0F5"/>
          </a:solidFill>
          <a:ln w="9525">
            <a:noFill/>
            <a:miter lim="800000"/>
            <a:headEnd/>
            <a:tailEnd/>
          </a:ln>
        </p:spPr>
        <p:txBody>
          <a:bodyPr lIns="121682" tIns="60841" rIns="121682" bIns="60841"/>
          <a:lstStyle/>
          <a:p>
            <a:endParaRPr lang="zh-CN" altLang="en-US"/>
          </a:p>
        </p:txBody>
      </p:sp>
      <p:sp>
        <p:nvSpPr>
          <p:cNvPr id="11290" name="Oval 98"/>
          <p:cNvSpPr>
            <a:spLocks noChangeArrowheads="1"/>
          </p:cNvSpPr>
          <p:nvPr/>
        </p:nvSpPr>
        <p:spPr bwMode="auto">
          <a:xfrm>
            <a:off x="6924675" y="5483225"/>
            <a:ext cx="88900" cy="87313"/>
          </a:xfrm>
          <a:prstGeom prst="ellipse">
            <a:avLst/>
          </a:prstGeom>
          <a:solidFill>
            <a:srgbClr val="C0F0F5"/>
          </a:solidFill>
          <a:ln w="9525">
            <a:noFill/>
            <a:round/>
            <a:headEnd/>
            <a:tailEnd/>
          </a:ln>
        </p:spPr>
        <p:txBody>
          <a:bodyPr lIns="121682" tIns="60841" rIns="121682" bIns="60841"/>
          <a:lstStyle/>
          <a:p>
            <a:pPr eaLnBrk="1" hangingPunct="1">
              <a:buFont typeface="Arial" pitchFamily="34" charset="0"/>
              <a:buNone/>
            </a:pPr>
            <a:endParaRPr lang="zh-CN" altLang="zh-CN" sz="3500">
              <a:solidFill>
                <a:srgbClr val="262626"/>
              </a:solidFill>
              <a:ea typeface="微软雅黑" pitchFamily="34" charset="-122"/>
              <a:sym typeface="Calibri" pitchFamily="34" charset="0"/>
            </a:endParaRPr>
          </a:p>
        </p:txBody>
      </p:sp>
      <p:sp>
        <p:nvSpPr>
          <p:cNvPr id="11291" name="Freeform 99"/>
          <p:cNvSpPr>
            <a:spLocks noChangeArrowheads="1"/>
          </p:cNvSpPr>
          <p:nvPr/>
        </p:nvSpPr>
        <p:spPr bwMode="auto">
          <a:xfrm>
            <a:off x="6832600" y="5588000"/>
            <a:ext cx="271463" cy="477838"/>
          </a:xfrm>
          <a:custGeom>
            <a:avLst/>
            <a:gdLst>
              <a:gd name="T0" fmla="*/ 2147483646 w 88"/>
              <a:gd name="T1" fmla="*/ 2147483646 h 153"/>
              <a:gd name="T2" fmla="*/ 2147483646 w 88"/>
              <a:gd name="T3" fmla="*/ 2147483646 h 153"/>
              <a:gd name="T4" fmla="*/ 2147483646 w 88"/>
              <a:gd name="T5" fmla="*/ 0 h 153"/>
              <a:gd name="T6" fmla="*/ 2147483646 w 88"/>
              <a:gd name="T7" fmla="*/ 0 h 153"/>
              <a:gd name="T8" fmla="*/ 2147483646 w 88"/>
              <a:gd name="T9" fmla="*/ 2147483646 h 153"/>
              <a:gd name="T10" fmla="*/ 2147483646 w 88"/>
              <a:gd name="T11" fmla="*/ 2147483646 h 153"/>
              <a:gd name="T12" fmla="*/ 2147483646 w 88"/>
              <a:gd name="T13" fmla="*/ 2147483646 h 153"/>
              <a:gd name="T14" fmla="*/ 2147483646 w 88"/>
              <a:gd name="T15" fmla="*/ 2147483646 h 153"/>
              <a:gd name="T16" fmla="*/ 2147483646 w 88"/>
              <a:gd name="T17" fmla="*/ 2147483646 h 153"/>
              <a:gd name="T18" fmla="*/ 2147483646 w 88"/>
              <a:gd name="T19" fmla="*/ 2147483646 h 153"/>
              <a:gd name="T20" fmla="*/ 2147483646 w 88"/>
              <a:gd name="T21" fmla="*/ 2147483646 h 153"/>
              <a:gd name="T22" fmla="*/ 2147483646 w 88"/>
              <a:gd name="T23" fmla="*/ 2147483646 h 153"/>
              <a:gd name="T24" fmla="*/ 2147483646 w 88"/>
              <a:gd name="T25" fmla="*/ 2147483646 h 153"/>
              <a:gd name="T26" fmla="*/ 2147483646 w 88"/>
              <a:gd name="T27" fmla="*/ 2147483646 h 153"/>
              <a:gd name="T28" fmla="*/ 2147483646 w 88"/>
              <a:gd name="T29" fmla="*/ 2147483646 h 153"/>
              <a:gd name="T30" fmla="*/ 2147483646 w 88"/>
              <a:gd name="T31" fmla="*/ 2147483646 h 153"/>
              <a:gd name="T32" fmla="*/ 2147483646 w 88"/>
              <a:gd name="T33" fmla="*/ 2147483646 h 153"/>
              <a:gd name="T34" fmla="*/ 2147483646 w 88"/>
              <a:gd name="T35" fmla="*/ 2147483646 h 153"/>
              <a:gd name="T36" fmla="*/ 2147483646 w 88"/>
              <a:gd name="T37" fmla="*/ 2147483646 h 153"/>
              <a:gd name="T38" fmla="*/ 2147483646 w 88"/>
              <a:gd name="T39" fmla="*/ 2147483646 h 153"/>
              <a:gd name="T40" fmla="*/ 2147483646 w 88"/>
              <a:gd name="T41" fmla="*/ 2147483646 h 153"/>
              <a:gd name="T42" fmla="*/ 2147483646 w 88"/>
              <a:gd name="T43" fmla="*/ 2147483646 h 153"/>
              <a:gd name="T44" fmla="*/ 2147483646 w 88"/>
              <a:gd name="T45" fmla="*/ 2147483646 h 153"/>
              <a:gd name="T46" fmla="*/ 2147483646 w 88"/>
              <a:gd name="T47" fmla="*/ 2147483646 h 153"/>
              <a:gd name="T48" fmla="*/ 2147483646 w 88"/>
              <a:gd name="T49" fmla="*/ 2147483646 h 153"/>
              <a:gd name="T50" fmla="*/ 2147483646 w 88"/>
              <a:gd name="T51" fmla="*/ 2147483646 h 153"/>
              <a:gd name="T52" fmla="*/ 2147483646 w 88"/>
              <a:gd name="T53" fmla="*/ 2147483646 h 153"/>
              <a:gd name="T54" fmla="*/ 2147483646 w 88"/>
              <a:gd name="T55" fmla="*/ 2147483646 h 153"/>
              <a:gd name="T56" fmla="*/ 2147483646 w 88"/>
              <a:gd name="T57" fmla="*/ 2147483646 h 153"/>
              <a:gd name="T58" fmla="*/ 2147483646 w 88"/>
              <a:gd name="T59" fmla="*/ 2147483646 h 153"/>
              <a:gd name="T60" fmla="*/ 2147483646 w 88"/>
              <a:gd name="T61" fmla="*/ 2147483646 h 153"/>
              <a:gd name="T62" fmla="*/ 2147483646 w 88"/>
              <a:gd name="T63" fmla="*/ 2147483646 h 15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8"/>
              <a:gd name="T97" fmla="*/ 0 h 153"/>
              <a:gd name="T98" fmla="*/ 88 w 88"/>
              <a:gd name="T99" fmla="*/ 153 h 15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C0F0F5"/>
          </a:solidFill>
          <a:ln w="9525">
            <a:noFill/>
            <a:miter lim="800000"/>
            <a:headEnd/>
            <a:tailEnd/>
          </a:ln>
        </p:spPr>
        <p:txBody>
          <a:bodyPr lIns="121682" tIns="60841" rIns="121682" bIns="60841"/>
          <a:lstStyle/>
          <a:p>
            <a:endParaRPr lang="zh-CN" altLang="en-US"/>
          </a:p>
        </p:txBody>
      </p:sp>
      <p:sp>
        <p:nvSpPr>
          <p:cNvPr id="11292" name="Oval 98"/>
          <p:cNvSpPr>
            <a:spLocks noChangeArrowheads="1"/>
          </p:cNvSpPr>
          <p:nvPr/>
        </p:nvSpPr>
        <p:spPr bwMode="auto">
          <a:xfrm>
            <a:off x="7202488" y="5483225"/>
            <a:ext cx="87312" cy="87313"/>
          </a:xfrm>
          <a:prstGeom prst="ellipse">
            <a:avLst/>
          </a:prstGeom>
          <a:solidFill>
            <a:srgbClr val="C0F0F5"/>
          </a:solidFill>
          <a:ln w="9525">
            <a:noFill/>
            <a:round/>
            <a:headEnd/>
            <a:tailEnd/>
          </a:ln>
        </p:spPr>
        <p:txBody>
          <a:bodyPr lIns="121682" tIns="60841" rIns="121682" bIns="60841"/>
          <a:lstStyle/>
          <a:p>
            <a:pPr eaLnBrk="1" hangingPunct="1">
              <a:buFont typeface="Arial" pitchFamily="34" charset="0"/>
              <a:buNone/>
            </a:pPr>
            <a:endParaRPr lang="zh-CN" altLang="zh-CN" sz="3500">
              <a:solidFill>
                <a:srgbClr val="262626"/>
              </a:solidFill>
              <a:ea typeface="微软雅黑" pitchFamily="34" charset="-122"/>
              <a:sym typeface="Calibri" pitchFamily="34" charset="0"/>
            </a:endParaRPr>
          </a:p>
        </p:txBody>
      </p:sp>
      <p:sp>
        <p:nvSpPr>
          <p:cNvPr id="11293" name="Freeform 99"/>
          <p:cNvSpPr>
            <a:spLocks noChangeArrowheads="1"/>
          </p:cNvSpPr>
          <p:nvPr/>
        </p:nvSpPr>
        <p:spPr bwMode="auto">
          <a:xfrm>
            <a:off x="7110413" y="5588000"/>
            <a:ext cx="271462" cy="477838"/>
          </a:xfrm>
          <a:custGeom>
            <a:avLst/>
            <a:gdLst>
              <a:gd name="T0" fmla="*/ 2147483646 w 88"/>
              <a:gd name="T1" fmla="*/ 2147483646 h 153"/>
              <a:gd name="T2" fmla="*/ 2147483646 w 88"/>
              <a:gd name="T3" fmla="*/ 2147483646 h 153"/>
              <a:gd name="T4" fmla="*/ 2147483646 w 88"/>
              <a:gd name="T5" fmla="*/ 0 h 153"/>
              <a:gd name="T6" fmla="*/ 2147483646 w 88"/>
              <a:gd name="T7" fmla="*/ 0 h 153"/>
              <a:gd name="T8" fmla="*/ 2147483646 w 88"/>
              <a:gd name="T9" fmla="*/ 2147483646 h 153"/>
              <a:gd name="T10" fmla="*/ 2147483646 w 88"/>
              <a:gd name="T11" fmla="*/ 2147483646 h 153"/>
              <a:gd name="T12" fmla="*/ 2147483646 w 88"/>
              <a:gd name="T13" fmla="*/ 2147483646 h 153"/>
              <a:gd name="T14" fmla="*/ 2147483646 w 88"/>
              <a:gd name="T15" fmla="*/ 2147483646 h 153"/>
              <a:gd name="T16" fmla="*/ 2147483646 w 88"/>
              <a:gd name="T17" fmla="*/ 2147483646 h 153"/>
              <a:gd name="T18" fmla="*/ 2147483646 w 88"/>
              <a:gd name="T19" fmla="*/ 2147483646 h 153"/>
              <a:gd name="T20" fmla="*/ 2147483646 w 88"/>
              <a:gd name="T21" fmla="*/ 2147483646 h 153"/>
              <a:gd name="T22" fmla="*/ 2147483646 w 88"/>
              <a:gd name="T23" fmla="*/ 2147483646 h 153"/>
              <a:gd name="T24" fmla="*/ 2147483646 w 88"/>
              <a:gd name="T25" fmla="*/ 2147483646 h 153"/>
              <a:gd name="T26" fmla="*/ 2147483646 w 88"/>
              <a:gd name="T27" fmla="*/ 2147483646 h 153"/>
              <a:gd name="T28" fmla="*/ 2147483646 w 88"/>
              <a:gd name="T29" fmla="*/ 2147483646 h 153"/>
              <a:gd name="T30" fmla="*/ 2147483646 w 88"/>
              <a:gd name="T31" fmla="*/ 2147483646 h 153"/>
              <a:gd name="T32" fmla="*/ 2147483646 w 88"/>
              <a:gd name="T33" fmla="*/ 2147483646 h 153"/>
              <a:gd name="T34" fmla="*/ 2147483646 w 88"/>
              <a:gd name="T35" fmla="*/ 2147483646 h 153"/>
              <a:gd name="T36" fmla="*/ 2147483646 w 88"/>
              <a:gd name="T37" fmla="*/ 2147483646 h 153"/>
              <a:gd name="T38" fmla="*/ 2147483646 w 88"/>
              <a:gd name="T39" fmla="*/ 2147483646 h 153"/>
              <a:gd name="T40" fmla="*/ 2147483646 w 88"/>
              <a:gd name="T41" fmla="*/ 2147483646 h 153"/>
              <a:gd name="T42" fmla="*/ 2147483646 w 88"/>
              <a:gd name="T43" fmla="*/ 2147483646 h 153"/>
              <a:gd name="T44" fmla="*/ 2147483646 w 88"/>
              <a:gd name="T45" fmla="*/ 2147483646 h 153"/>
              <a:gd name="T46" fmla="*/ 2147483646 w 88"/>
              <a:gd name="T47" fmla="*/ 2147483646 h 153"/>
              <a:gd name="T48" fmla="*/ 2147483646 w 88"/>
              <a:gd name="T49" fmla="*/ 2147483646 h 153"/>
              <a:gd name="T50" fmla="*/ 2147483646 w 88"/>
              <a:gd name="T51" fmla="*/ 2147483646 h 153"/>
              <a:gd name="T52" fmla="*/ 2147483646 w 88"/>
              <a:gd name="T53" fmla="*/ 2147483646 h 153"/>
              <a:gd name="T54" fmla="*/ 2147483646 w 88"/>
              <a:gd name="T55" fmla="*/ 2147483646 h 153"/>
              <a:gd name="T56" fmla="*/ 2147483646 w 88"/>
              <a:gd name="T57" fmla="*/ 2147483646 h 153"/>
              <a:gd name="T58" fmla="*/ 2147483646 w 88"/>
              <a:gd name="T59" fmla="*/ 2147483646 h 153"/>
              <a:gd name="T60" fmla="*/ 2147483646 w 88"/>
              <a:gd name="T61" fmla="*/ 2147483646 h 153"/>
              <a:gd name="T62" fmla="*/ 2147483646 w 88"/>
              <a:gd name="T63" fmla="*/ 2147483646 h 15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8"/>
              <a:gd name="T97" fmla="*/ 0 h 153"/>
              <a:gd name="T98" fmla="*/ 88 w 88"/>
              <a:gd name="T99" fmla="*/ 153 h 15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C0F0F5"/>
          </a:solidFill>
          <a:ln w="9525">
            <a:noFill/>
            <a:miter lim="800000"/>
            <a:headEnd/>
            <a:tailEnd/>
          </a:ln>
        </p:spPr>
        <p:txBody>
          <a:bodyPr lIns="121682" tIns="60841" rIns="121682" bIns="60841"/>
          <a:lstStyle/>
          <a:p>
            <a:endParaRPr lang="zh-CN" altLang="en-US"/>
          </a:p>
        </p:txBody>
      </p:sp>
      <p:sp>
        <p:nvSpPr>
          <p:cNvPr id="11294" name="Oval 98"/>
          <p:cNvSpPr>
            <a:spLocks noChangeArrowheads="1"/>
          </p:cNvSpPr>
          <p:nvPr/>
        </p:nvSpPr>
        <p:spPr bwMode="auto">
          <a:xfrm>
            <a:off x="7480300" y="5483225"/>
            <a:ext cx="88900" cy="87313"/>
          </a:xfrm>
          <a:prstGeom prst="ellipse">
            <a:avLst/>
          </a:prstGeom>
          <a:solidFill>
            <a:srgbClr val="C0F0F5"/>
          </a:solidFill>
          <a:ln w="9525">
            <a:noFill/>
            <a:round/>
            <a:headEnd/>
            <a:tailEnd/>
          </a:ln>
        </p:spPr>
        <p:txBody>
          <a:bodyPr lIns="121682" tIns="60841" rIns="121682" bIns="60841"/>
          <a:lstStyle/>
          <a:p>
            <a:pPr eaLnBrk="1" hangingPunct="1">
              <a:buFont typeface="Arial" pitchFamily="34" charset="0"/>
              <a:buNone/>
            </a:pPr>
            <a:endParaRPr lang="zh-CN" altLang="zh-CN" sz="3500">
              <a:solidFill>
                <a:srgbClr val="262626"/>
              </a:solidFill>
              <a:ea typeface="微软雅黑" pitchFamily="34" charset="-122"/>
              <a:sym typeface="Calibri" pitchFamily="34" charset="0"/>
            </a:endParaRPr>
          </a:p>
        </p:txBody>
      </p:sp>
      <p:sp>
        <p:nvSpPr>
          <p:cNvPr id="11295" name="Freeform 99"/>
          <p:cNvSpPr>
            <a:spLocks noChangeArrowheads="1"/>
          </p:cNvSpPr>
          <p:nvPr/>
        </p:nvSpPr>
        <p:spPr bwMode="auto">
          <a:xfrm>
            <a:off x="7388225" y="5588000"/>
            <a:ext cx="271463" cy="477838"/>
          </a:xfrm>
          <a:custGeom>
            <a:avLst/>
            <a:gdLst>
              <a:gd name="T0" fmla="*/ 2147483646 w 88"/>
              <a:gd name="T1" fmla="*/ 2147483646 h 153"/>
              <a:gd name="T2" fmla="*/ 2147483646 w 88"/>
              <a:gd name="T3" fmla="*/ 2147483646 h 153"/>
              <a:gd name="T4" fmla="*/ 2147483646 w 88"/>
              <a:gd name="T5" fmla="*/ 0 h 153"/>
              <a:gd name="T6" fmla="*/ 2147483646 w 88"/>
              <a:gd name="T7" fmla="*/ 0 h 153"/>
              <a:gd name="T8" fmla="*/ 2147483646 w 88"/>
              <a:gd name="T9" fmla="*/ 2147483646 h 153"/>
              <a:gd name="T10" fmla="*/ 2147483646 w 88"/>
              <a:gd name="T11" fmla="*/ 2147483646 h 153"/>
              <a:gd name="T12" fmla="*/ 2147483646 w 88"/>
              <a:gd name="T13" fmla="*/ 2147483646 h 153"/>
              <a:gd name="T14" fmla="*/ 2147483646 w 88"/>
              <a:gd name="T15" fmla="*/ 2147483646 h 153"/>
              <a:gd name="T16" fmla="*/ 2147483646 w 88"/>
              <a:gd name="T17" fmla="*/ 2147483646 h 153"/>
              <a:gd name="T18" fmla="*/ 2147483646 w 88"/>
              <a:gd name="T19" fmla="*/ 2147483646 h 153"/>
              <a:gd name="T20" fmla="*/ 2147483646 w 88"/>
              <a:gd name="T21" fmla="*/ 2147483646 h 153"/>
              <a:gd name="T22" fmla="*/ 2147483646 w 88"/>
              <a:gd name="T23" fmla="*/ 2147483646 h 153"/>
              <a:gd name="T24" fmla="*/ 2147483646 w 88"/>
              <a:gd name="T25" fmla="*/ 2147483646 h 153"/>
              <a:gd name="T26" fmla="*/ 2147483646 w 88"/>
              <a:gd name="T27" fmla="*/ 2147483646 h 153"/>
              <a:gd name="T28" fmla="*/ 2147483646 w 88"/>
              <a:gd name="T29" fmla="*/ 2147483646 h 153"/>
              <a:gd name="T30" fmla="*/ 2147483646 w 88"/>
              <a:gd name="T31" fmla="*/ 2147483646 h 153"/>
              <a:gd name="T32" fmla="*/ 2147483646 w 88"/>
              <a:gd name="T33" fmla="*/ 2147483646 h 153"/>
              <a:gd name="T34" fmla="*/ 2147483646 w 88"/>
              <a:gd name="T35" fmla="*/ 2147483646 h 153"/>
              <a:gd name="T36" fmla="*/ 2147483646 w 88"/>
              <a:gd name="T37" fmla="*/ 2147483646 h 153"/>
              <a:gd name="T38" fmla="*/ 2147483646 w 88"/>
              <a:gd name="T39" fmla="*/ 2147483646 h 153"/>
              <a:gd name="T40" fmla="*/ 2147483646 w 88"/>
              <a:gd name="T41" fmla="*/ 2147483646 h 153"/>
              <a:gd name="T42" fmla="*/ 2147483646 w 88"/>
              <a:gd name="T43" fmla="*/ 2147483646 h 153"/>
              <a:gd name="T44" fmla="*/ 2147483646 w 88"/>
              <a:gd name="T45" fmla="*/ 2147483646 h 153"/>
              <a:gd name="T46" fmla="*/ 2147483646 w 88"/>
              <a:gd name="T47" fmla="*/ 2147483646 h 153"/>
              <a:gd name="T48" fmla="*/ 2147483646 w 88"/>
              <a:gd name="T49" fmla="*/ 2147483646 h 153"/>
              <a:gd name="T50" fmla="*/ 2147483646 w 88"/>
              <a:gd name="T51" fmla="*/ 2147483646 h 153"/>
              <a:gd name="T52" fmla="*/ 2147483646 w 88"/>
              <a:gd name="T53" fmla="*/ 2147483646 h 153"/>
              <a:gd name="T54" fmla="*/ 2147483646 w 88"/>
              <a:gd name="T55" fmla="*/ 2147483646 h 153"/>
              <a:gd name="T56" fmla="*/ 2147483646 w 88"/>
              <a:gd name="T57" fmla="*/ 2147483646 h 153"/>
              <a:gd name="T58" fmla="*/ 2147483646 w 88"/>
              <a:gd name="T59" fmla="*/ 2147483646 h 153"/>
              <a:gd name="T60" fmla="*/ 2147483646 w 88"/>
              <a:gd name="T61" fmla="*/ 2147483646 h 153"/>
              <a:gd name="T62" fmla="*/ 2147483646 w 88"/>
              <a:gd name="T63" fmla="*/ 2147483646 h 15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8"/>
              <a:gd name="T97" fmla="*/ 0 h 153"/>
              <a:gd name="T98" fmla="*/ 88 w 88"/>
              <a:gd name="T99" fmla="*/ 153 h 15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C0F0F5"/>
          </a:solidFill>
          <a:ln w="9525">
            <a:noFill/>
            <a:miter lim="800000"/>
            <a:headEnd/>
            <a:tailEnd/>
          </a:ln>
        </p:spPr>
        <p:txBody>
          <a:bodyPr lIns="121682" tIns="60841" rIns="121682" bIns="60841"/>
          <a:lstStyle/>
          <a:p>
            <a:endParaRPr lang="zh-CN" altLang="en-US"/>
          </a:p>
        </p:txBody>
      </p:sp>
      <p:sp>
        <p:nvSpPr>
          <p:cNvPr id="11296" name="Oval 98"/>
          <p:cNvSpPr>
            <a:spLocks noChangeArrowheads="1"/>
          </p:cNvSpPr>
          <p:nvPr/>
        </p:nvSpPr>
        <p:spPr bwMode="auto">
          <a:xfrm>
            <a:off x="7759700" y="5483225"/>
            <a:ext cx="87313" cy="87313"/>
          </a:xfrm>
          <a:prstGeom prst="ellipse">
            <a:avLst/>
          </a:prstGeom>
          <a:solidFill>
            <a:srgbClr val="C0F0F5"/>
          </a:solidFill>
          <a:ln w="9525">
            <a:noFill/>
            <a:round/>
            <a:headEnd/>
            <a:tailEnd/>
          </a:ln>
        </p:spPr>
        <p:txBody>
          <a:bodyPr lIns="121682" tIns="60841" rIns="121682" bIns="60841"/>
          <a:lstStyle/>
          <a:p>
            <a:pPr eaLnBrk="1" hangingPunct="1">
              <a:buFont typeface="Arial" pitchFamily="34" charset="0"/>
              <a:buNone/>
            </a:pPr>
            <a:endParaRPr lang="zh-CN" altLang="zh-CN" sz="3500">
              <a:solidFill>
                <a:srgbClr val="262626"/>
              </a:solidFill>
              <a:ea typeface="微软雅黑" pitchFamily="34" charset="-122"/>
              <a:sym typeface="Calibri" pitchFamily="34" charset="0"/>
            </a:endParaRPr>
          </a:p>
        </p:txBody>
      </p:sp>
      <p:sp>
        <p:nvSpPr>
          <p:cNvPr id="11297" name="Freeform 99"/>
          <p:cNvSpPr>
            <a:spLocks noChangeArrowheads="1"/>
          </p:cNvSpPr>
          <p:nvPr/>
        </p:nvSpPr>
        <p:spPr bwMode="auto">
          <a:xfrm>
            <a:off x="7666038" y="5588000"/>
            <a:ext cx="271462" cy="477838"/>
          </a:xfrm>
          <a:custGeom>
            <a:avLst/>
            <a:gdLst>
              <a:gd name="T0" fmla="*/ 2147483646 w 88"/>
              <a:gd name="T1" fmla="*/ 2147483646 h 153"/>
              <a:gd name="T2" fmla="*/ 2147483646 w 88"/>
              <a:gd name="T3" fmla="*/ 2147483646 h 153"/>
              <a:gd name="T4" fmla="*/ 2147483646 w 88"/>
              <a:gd name="T5" fmla="*/ 0 h 153"/>
              <a:gd name="T6" fmla="*/ 2147483646 w 88"/>
              <a:gd name="T7" fmla="*/ 0 h 153"/>
              <a:gd name="T8" fmla="*/ 2147483646 w 88"/>
              <a:gd name="T9" fmla="*/ 2147483646 h 153"/>
              <a:gd name="T10" fmla="*/ 2147483646 w 88"/>
              <a:gd name="T11" fmla="*/ 2147483646 h 153"/>
              <a:gd name="T12" fmla="*/ 2147483646 w 88"/>
              <a:gd name="T13" fmla="*/ 2147483646 h 153"/>
              <a:gd name="T14" fmla="*/ 2147483646 w 88"/>
              <a:gd name="T15" fmla="*/ 2147483646 h 153"/>
              <a:gd name="T16" fmla="*/ 2147483646 w 88"/>
              <a:gd name="T17" fmla="*/ 2147483646 h 153"/>
              <a:gd name="T18" fmla="*/ 2147483646 w 88"/>
              <a:gd name="T19" fmla="*/ 2147483646 h 153"/>
              <a:gd name="T20" fmla="*/ 2147483646 w 88"/>
              <a:gd name="T21" fmla="*/ 2147483646 h 153"/>
              <a:gd name="T22" fmla="*/ 2147483646 w 88"/>
              <a:gd name="T23" fmla="*/ 2147483646 h 153"/>
              <a:gd name="T24" fmla="*/ 2147483646 w 88"/>
              <a:gd name="T25" fmla="*/ 2147483646 h 153"/>
              <a:gd name="T26" fmla="*/ 2147483646 w 88"/>
              <a:gd name="T27" fmla="*/ 2147483646 h 153"/>
              <a:gd name="T28" fmla="*/ 2147483646 w 88"/>
              <a:gd name="T29" fmla="*/ 2147483646 h 153"/>
              <a:gd name="T30" fmla="*/ 2147483646 w 88"/>
              <a:gd name="T31" fmla="*/ 2147483646 h 153"/>
              <a:gd name="T32" fmla="*/ 2147483646 w 88"/>
              <a:gd name="T33" fmla="*/ 2147483646 h 153"/>
              <a:gd name="T34" fmla="*/ 2147483646 w 88"/>
              <a:gd name="T35" fmla="*/ 2147483646 h 153"/>
              <a:gd name="T36" fmla="*/ 2147483646 w 88"/>
              <a:gd name="T37" fmla="*/ 2147483646 h 153"/>
              <a:gd name="T38" fmla="*/ 2147483646 w 88"/>
              <a:gd name="T39" fmla="*/ 2147483646 h 153"/>
              <a:gd name="T40" fmla="*/ 2147483646 w 88"/>
              <a:gd name="T41" fmla="*/ 2147483646 h 153"/>
              <a:gd name="T42" fmla="*/ 2147483646 w 88"/>
              <a:gd name="T43" fmla="*/ 2147483646 h 153"/>
              <a:gd name="T44" fmla="*/ 2147483646 w 88"/>
              <a:gd name="T45" fmla="*/ 2147483646 h 153"/>
              <a:gd name="T46" fmla="*/ 2147483646 w 88"/>
              <a:gd name="T47" fmla="*/ 2147483646 h 153"/>
              <a:gd name="T48" fmla="*/ 2147483646 w 88"/>
              <a:gd name="T49" fmla="*/ 2147483646 h 153"/>
              <a:gd name="T50" fmla="*/ 2147483646 w 88"/>
              <a:gd name="T51" fmla="*/ 2147483646 h 153"/>
              <a:gd name="T52" fmla="*/ 2147483646 w 88"/>
              <a:gd name="T53" fmla="*/ 2147483646 h 153"/>
              <a:gd name="T54" fmla="*/ 2147483646 w 88"/>
              <a:gd name="T55" fmla="*/ 2147483646 h 153"/>
              <a:gd name="T56" fmla="*/ 2147483646 w 88"/>
              <a:gd name="T57" fmla="*/ 2147483646 h 153"/>
              <a:gd name="T58" fmla="*/ 2147483646 w 88"/>
              <a:gd name="T59" fmla="*/ 2147483646 h 153"/>
              <a:gd name="T60" fmla="*/ 2147483646 w 88"/>
              <a:gd name="T61" fmla="*/ 2147483646 h 153"/>
              <a:gd name="T62" fmla="*/ 2147483646 w 88"/>
              <a:gd name="T63" fmla="*/ 2147483646 h 15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8"/>
              <a:gd name="T97" fmla="*/ 0 h 153"/>
              <a:gd name="T98" fmla="*/ 88 w 88"/>
              <a:gd name="T99" fmla="*/ 153 h 15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C0F0F5"/>
          </a:solidFill>
          <a:ln w="9525">
            <a:noFill/>
            <a:miter lim="800000"/>
            <a:headEnd/>
            <a:tailEnd/>
          </a:ln>
        </p:spPr>
        <p:txBody>
          <a:bodyPr lIns="121682" tIns="60841" rIns="121682" bIns="60841"/>
          <a:lstStyle/>
          <a:p>
            <a:endParaRPr lang="zh-CN" altLang="en-US"/>
          </a:p>
        </p:txBody>
      </p:sp>
      <p:sp>
        <p:nvSpPr>
          <p:cNvPr id="11298" name="Oval 98"/>
          <p:cNvSpPr>
            <a:spLocks noChangeArrowheads="1"/>
          </p:cNvSpPr>
          <p:nvPr/>
        </p:nvSpPr>
        <p:spPr bwMode="auto">
          <a:xfrm>
            <a:off x="8035925" y="5483225"/>
            <a:ext cx="88900" cy="87313"/>
          </a:xfrm>
          <a:prstGeom prst="ellipse">
            <a:avLst/>
          </a:prstGeom>
          <a:solidFill>
            <a:srgbClr val="C0F0F5"/>
          </a:solidFill>
          <a:ln w="9525">
            <a:noFill/>
            <a:round/>
            <a:headEnd/>
            <a:tailEnd/>
          </a:ln>
        </p:spPr>
        <p:txBody>
          <a:bodyPr lIns="121682" tIns="60841" rIns="121682" bIns="60841"/>
          <a:lstStyle/>
          <a:p>
            <a:pPr eaLnBrk="1" hangingPunct="1">
              <a:buFont typeface="Arial" pitchFamily="34" charset="0"/>
              <a:buNone/>
            </a:pPr>
            <a:endParaRPr lang="zh-CN" altLang="zh-CN" sz="3500">
              <a:solidFill>
                <a:srgbClr val="262626"/>
              </a:solidFill>
              <a:ea typeface="微软雅黑" pitchFamily="34" charset="-122"/>
              <a:sym typeface="Calibri" pitchFamily="34" charset="0"/>
            </a:endParaRPr>
          </a:p>
        </p:txBody>
      </p:sp>
      <p:sp>
        <p:nvSpPr>
          <p:cNvPr id="11299" name="Freeform 99"/>
          <p:cNvSpPr>
            <a:spLocks noChangeArrowheads="1"/>
          </p:cNvSpPr>
          <p:nvPr/>
        </p:nvSpPr>
        <p:spPr bwMode="auto">
          <a:xfrm>
            <a:off x="7943850" y="5588000"/>
            <a:ext cx="271463" cy="477838"/>
          </a:xfrm>
          <a:custGeom>
            <a:avLst/>
            <a:gdLst>
              <a:gd name="T0" fmla="*/ 2147483646 w 88"/>
              <a:gd name="T1" fmla="*/ 2147483646 h 153"/>
              <a:gd name="T2" fmla="*/ 2147483646 w 88"/>
              <a:gd name="T3" fmla="*/ 2147483646 h 153"/>
              <a:gd name="T4" fmla="*/ 2147483646 w 88"/>
              <a:gd name="T5" fmla="*/ 0 h 153"/>
              <a:gd name="T6" fmla="*/ 2147483646 w 88"/>
              <a:gd name="T7" fmla="*/ 0 h 153"/>
              <a:gd name="T8" fmla="*/ 2147483646 w 88"/>
              <a:gd name="T9" fmla="*/ 2147483646 h 153"/>
              <a:gd name="T10" fmla="*/ 2147483646 w 88"/>
              <a:gd name="T11" fmla="*/ 2147483646 h 153"/>
              <a:gd name="T12" fmla="*/ 2147483646 w 88"/>
              <a:gd name="T13" fmla="*/ 2147483646 h 153"/>
              <a:gd name="T14" fmla="*/ 2147483646 w 88"/>
              <a:gd name="T15" fmla="*/ 2147483646 h 153"/>
              <a:gd name="T16" fmla="*/ 2147483646 w 88"/>
              <a:gd name="T17" fmla="*/ 2147483646 h 153"/>
              <a:gd name="T18" fmla="*/ 2147483646 w 88"/>
              <a:gd name="T19" fmla="*/ 2147483646 h 153"/>
              <a:gd name="T20" fmla="*/ 2147483646 w 88"/>
              <a:gd name="T21" fmla="*/ 2147483646 h 153"/>
              <a:gd name="T22" fmla="*/ 2147483646 w 88"/>
              <a:gd name="T23" fmla="*/ 2147483646 h 153"/>
              <a:gd name="T24" fmla="*/ 2147483646 w 88"/>
              <a:gd name="T25" fmla="*/ 2147483646 h 153"/>
              <a:gd name="T26" fmla="*/ 2147483646 w 88"/>
              <a:gd name="T27" fmla="*/ 2147483646 h 153"/>
              <a:gd name="T28" fmla="*/ 2147483646 w 88"/>
              <a:gd name="T29" fmla="*/ 2147483646 h 153"/>
              <a:gd name="T30" fmla="*/ 2147483646 w 88"/>
              <a:gd name="T31" fmla="*/ 2147483646 h 153"/>
              <a:gd name="T32" fmla="*/ 2147483646 w 88"/>
              <a:gd name="T33" fmla="*/ 2147483646 h 153"/>
              <a:gd name="T34" fmla="*/ 2147483646 w 88"/>
              <a:gd name="T35" fmla="*/ 2147483646 h 153"/>
              <a:gd name="T36" fmla="*/ 2147483646 w 88"/>
              <a:gd name="T37" fmla="*/ 2147483646 h 153"/>
              <a:gd name="T38" fmla="*/ 2147483646 w 88"/>
              <a:gd name="T39" fmla="*/ 2147483646 h 153"/>
              <a:gd name="T40" fmla="*/ 2147483646 w 88"/>
              <a:gd name="T41" fmla="*/ 2147483646 h 153"/>
              <a:gd name="T42" fmla="*/ 2147483646 w 88"/>
              <a:gd name="T43" fmla="*/ 2147483646 h 153"/>
              <a:gd name="T44" fmla="*/ 2147483646 w 88"/>
              <a:gd name="T45" fmla="*/ 2147483646 h 153"/>
              <a:gd name="T46" fmla="*/ 2147483646 w 88"/>
              <a:gd name="T47" fmla="*/ 2147483646 h 153"/>
              <a:gd name="T48" fmla="*/ 2147483646 w 88"/>
              <a:gd name="T49" fmla="*/ 2147483646 h 153"/>
              <a:gd name="T50" fmla="*/ 2147483646 w 88"/>
              <a:gd name="T51" fmla="*/ 2147483646 h 153"/>
              <a:gd name="T52" fmla="*/ 2147483646 w 88"/>
              <a:gd name="T53" fmla="*/ 2147483646 h 153"/>
              <a:gd name="T54" fmla="*/ 2147483646 w 88"/>
              <a:gd name="T55" fmla="*/ 2147483646 h 153"/>
              <a:gd name="T56" fmla="*/ 2147483646 w 88"/>
              <a:gd name="T57" fmla="*/ 2147483646 h 153"/>
              <a:gd name="T58" fmla="*/ 2147483646 w 88"/>
              <a:gd name="T59" fmla="*/ 2147483646 h 153"/>
              <a:gd name="T60" fmla="*/ 2147483646 w 88"/>
              <a:gd name="T61" fmla="*/ 2147483646 h 153"/>
              <a:gd name="T62" fmla="*/ 2147483646 w 88"/>
              <a:gd name="T63" fmla="*/ 2147483646 h 15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8"/>
              <a:gd name="T97" fmla="*/ 0 h 153"/>
              <a:gd name="T98" fmla="*/ 88 w 88"/>
              <a:gd name="T99" fmla="*/ 153 h 15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C0F0F5"/>
          </a:solidFill>
          <a:ln w="9525">
            <a:noFill/>
            <a:miter lim="800000"/>
            <a:headEnd/>
            <a:tailEnd/>
          </a:ln>
        </p:spPr>
        <p:txBody>
          <a:bodyPr lIns="121682" tIns="60841" rIns="121682" bIns="60841"/>
          <a:lstStyle/>
          <a:p>
            <a:endParaRPr lang="zh-CN" altLang="en-US"/>
          </a:p>
        </p:txBody>
      </p:sp>
      <p:sp>
        <p:nvSpPr>
          <p:cNvPr id="11300" name="Oval 98"/>
          <p:cNvSpPr>
            <a:spLocks noChangeArrowheads="1"/>
          </p:cNvSpPr>
          <p:nvPr/>
        </p:nvSpPr>
        <p:spPr bwMode="auto">
          <a:xfrm>
            <a:off x="8315325" y="5483225"/>
            <a:ext cx="87313" cy="87313"/>
          </a:xfrm>
          <a:prstGeom prst="ellipse">
            <a:avLst/>
          </a:prstGeom>
          <a:solidFill>
            <a:srgbClr val="C0F0F5"/>
          </a:solidFill>
          <a:ln w="9525">
            <a:noFill/>
            <a:round/>
            <a:headEnd/>
            <a:tailEnd/>
          </a:ln>
        </p:spPr>
        <p:txBody>
          <a:bodyPr lIns="121682" tIns="60841" rIns="121682" bIns="60841"/>
          <a:lstStyle/>
          <a:p>
            <a:pPr eaLnBrk="1" hangingPunct="1">
              <a:buFont typeface="Arial" pitchFamily="34" charset="0"/>
              <a:buNone/>
            </a:pPr>
            <a:endParaRPr lang="zh-CN" altLang="zh-CN" sz="3500">
              <a:solidFill>
                <a:srgbClr val="262626"/>
              </a:solidFill>
              <a:ea typeface="微软雅黑" pitchFamily="34" charset="-122"/>
              <a:sym typeface="Calibri" pitchFamily="34" charset="0"/>
            </a:endParaRPr>
          </a:p>
        </p:txBody>
      </p:sp>
      <p:sp>
        <p:nvSpPr>
          <p:cNvPr id="11301" name="Freeform 99"/>
          <p:cNvSpPr>
            <a:spLocks noChangeArrowheads="1"/>
          </p:cNvSpPr>
          <p:nvPr/>
        </p:nvSpPr>
        <p:spPr bwMode="auto">
          <a:xfrm>
            <a:off x="8221663" y="5588000"/>
            <a:ext cx="271462" cy="477838"/>
          </a:xfrm>
          <a:custGeom>
            <a:avLst/>
            <a:gdLst>
              <a:gd name="T0" fmla="*/ 2147483646 w 88"/>
              <a:gd name="T1" fmla="*/ 2147483646 h 153"/>
              <a:gd name="T2" fmla="*/ 2147483646 w 88"/>
              <a:gd name="T3" fmla="*/ 2147483646 h 153"/>
              <a:gd name="T4" fmla="*/ 2147483646 w 88"/>
              <a:gd name="T5" fmla="*/ 0 h 153"/>
              <a:gd name="T6" fmla="*/ 2147483646 w 88"/>
              <a:gd name="T7" fmla="*/ 0 h 153"/>
              <a:gd name="T8" fmla="*/ 2147483646 w 88"/>
              <a:gd name="T9" fmla="*/ 2147483646 h 153"/>
              <a:gd name="T10" fmla="*/ 2147483646 w 88"/>
              <a:gd name="T11" fmla="*/ 2147483646 h 153"/>
              <a:gd name="T12" fmla="*/ 2147483646 w 88"/>
              <a:gd name="T13" fmla="*/ 2147483646 h 153"/>
              <a:gd name="T14" fmla="*/ 2147483646 w 88"/>
              <a:gd name="T15" fmla="*/ 2147483646 h 153"/>
              <a:gd name="T16" fmla="*/ 2147483646 w 88"/>
              <a:gd name="T17" fmla="*/ 2147483646 h 153"/>
              <a:gd name="T18" fmla="*/ 2147483646 w 88"/>
              <a:gd name="T19" fmla="*/ 2147483646 h 153"/>
              <a:gd name="T20" fmla="*/ 2147483646 w 88"/>
              <a:gd name="T21" fmla="*/ 2147483646 h 153"/>
              <a:gd name="T22" fmla="*/ 2147483646 w 88"/>
              <a:gd name="T23" fmla="*/ 2147483646 h 153"/>
              <a:gd name="T24" fmla="*/ 2147483646 w 88"/>
              <a:gd name="T25" fmla="*/ 2147483646 h 153"/>
              <a:gd name="T26" fmla="*/ 2147483646 w 88"/>
              <a:gd name="T27" fmla="*/ 2147483646 h 153"/>
              <a:gd name="T28" fmla="*/ 2147483646 w 88"/>
              <a:gd name="T29" fmla="*/ 2147483646 h 153"/>
              <a:gd name="T30" fmla="*/ 2147483646 w 88"/>
              <a:gd name="T31" fmla="*/ 2147483646 h 153"/>
              <a:gd name="T32" fmla="*/ 2147483646 w 88"/>
              <a:gd name="T33" fmla="*/ 2147483646 h 153"/>
              <a:gd name="T34" fmla="*/ 2147483646 w 88"/>
              <a:gd name="T35" fmla="*/ 2147483646 h 153"/>
              <a:gd name="T36" fmla="*/ 2147483646 w 88"/>
              <a:gd name="T37" fmla="*/ 2147483646 h 153"/>
              <a:gd name="T38" fmla="*/ 2147483646 w 88"/>
              <a:gd name="T39" fmla="*/ 2147483646 h 153"/>
              <a:gd name="T40" fmla="*/ 2147483646 w 88"/>
              <a:gd name="T41" fmla="*/ 2147483646 h 153"/>
              <a:gd name="T42" fmla="*/ 2147483646 w 88"/>
              <a:gd name="T43" fmla="*/ 2147483646 h 153"/>
              <a:gd name="T44" fmla="*/ 2147483646 w 88"/>
              <a:gd name="T45" fmla="*/ 2147483646 h 153"/>
              <a:gd name="T46" fmla="*/ 2147483646 w 88"/>
              <a:gd name="T47" fmla="*/ 2147483646 h 153"/>
              <a:gd name="T48" fmla="*/ 2147483646 w 88"/>
              <a:gd name="T49" fmla="*/ 2147483646 h 153"/>
              <a:gd name="T50" fmla="*/ 2147483646 w 88"/>
              <a:gd name="T51" fmla="*/ 2147483646 h 153"/>
              <a:gd name="T52" fmla="*/ 2147483646 w 88"/>
              <a:gd name="T53" fmla="*/ 2147483646 h 153"/>
              <a:gd name="T54" fmla="*/ 2147483646 w 88"/>
              <a:gd name="T55" fmla="*/ 2147483646 h 153"/>
              <a:gd name="T56" fmla="*/ 2147483646 w 88"/>
              <a:gd name="T57" fmla="*/ 2147483646 h 153"/>
              <a:gd name="T58" fmla="*/ 2147483646 w 88"/>
              <a:gd name="T59" fmla="*/ 2147483646 h 153"/>
              <a:gd name="T60" fmla="*/ 2147483646 w 88"/>
              <a:gd name="T61" fmla="*/ 2147483646 h 153"/>
              <a:gd name="T62" fmla="*/ 2147483646 w 88"/>
              <a:gd name="T63" fmla="*/ 2147483646 h 15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8"/>
              <a:gd name="T97" fmla="*/ 0 h 153"/>
              <a:gd name="T98" fmla="*/ 88 w 88"/>
              <a:gd name="T99" fmla="*/ 153 h 15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C0F0F5"/>
          </a:solidFill>
          <a:ln w="9525">
            <a:noFill/>
            <a:miter lim="800000"/>
            <a:headEnd/>
            <a:tailEnd/>
          </a:ln>
        </p:spPr>
        <p:txBody>
          <a:bodyPr lIns="121682" tIns="60841" rIns="121682" bIns="60841"/>
          <a:lstStyle/>
          <a:p>
            <a:endParaRPr lang="zh-CN" altLang="en-US"/>
          </a:p>
        </p:txBody>
      </p:sp>
      <p:sp>
        <p:nvSpPr>
          <p:cNvPr id="11302" name="Oval 98"/>
          <p:cNvSpPr>
            <a:spLocks noChangeArrowheads="1"/>
          </p:cNvSpPr>
          <p:nvPr/>
        </p:nvSpPr>
        <p:spPr bwMode="auto">
          <a:xfrm>
            <a:off x="8593138" y="5483225"/>
            <a:ext cx="87312" cy="87313"/>
          </a:xfrm>
          <a:prstGeom prst="ellipse">
            <a:avLst/>
          </a:prstGeom>
          <a:solidFill>
            <a:srgbClr val="C0F0F5"/>
          </a:solidFill>
          <a:ln w="9525">
            <a:noFill/>
            <a:round/>
            <a:headEnd/>
            <a:tailEnd/>
          </a:ln>
        </p:spPr>
        <p:txBody>
          <a:bodyPr lIns="121682" tIns="60841" rIns="121682" bIns="60841"/>
          <a:lstStyle/>
          <a:p>
            <a:pPr eaLnBrk="1" hangingPunct="1">
              <a:buFont typeface="Arial" pitchFamily="34" charset="0"/>
              <a:buNone/>
            </a:pPr>
            <a:endParaRPr lang="zh-CN" altLang="zh-CN" sz="3500">
              <a:solidFill>
                <a:srgbClr val="262626"/>
              </a:solidFill>
              <a:ea typeface="微软雅黑" pitchFamily="34" charset="-122"/>
              <a:sym typeface="Calibri" pitchFamily="34" charset="0"/>
            </a:endParaRPr>
          </a:p>
        </p:txBody>
      </p:sp>
      <p:sp>
        <p:nvSpPr>
          <p:cNvPr id="11303" name="Freeform 99"/>
          <p:cNvSpPr>
            <a:spLocks noChangeArrowheads="1"/>
          </p:cNvSpPr>
          <p:nvPr/>
        </p:nvSpPr>
        <p:spPr bwMode="auto">
          <a:xfrm>
            <a:off x="8499475" y="5588000"/>
            <a:ext cx="271463" cy="477838"/>
          </a:xfrm>
          <a:custGeom>
            <a:avLst/>
            <a:gdLst>
              <a:gd name="T0" fmla="*/ 2147483646 w 88"/>
              <a:gd name="T1" fmla="*/ 2147483646 h 153"/>
              <a:gd name="T2" fmla="*/ 2147483646 w 88"/>
              <a:gd name="T3" fmla="*/ 2147483646 h 153"/>
              <a:gd name="T4" fmla="*/ 2147483646 w 88"/>
              <a:gd name="T5" fmla="*/ 0 h 153"/>
              <a:gd name="T6" fmla="*/ 2147483646 w 88"/>
              <a:gd name="T7" fmla="*/ 0 h 153"/>
              <a:gd name="T8" fmla="*/ 2147483646 w 88"/>
              <a:gd name="T9" fmla="*/ 2147483646 h 153"/>
              <a:gd name="T10" fmla="*/ 2147483646 w 88"/>
              <a:gd name="T11" fmla="*/ 2147483646 h 153"/>
              <a:gd name="T12" fmla="*/ 2147483646 w 88"/>
              <a:gd name="T13" fmla="*/ 2147483646 h 153"/>
              <a:gd name="T14" fmla="*/ 2147483646 w 88"/>
              <a:gd name="T15" fmla="*/ 2147483646 h 153"/>
              <a:gd name="T16" fmla="*/ 2147483646 w 88"/>
              <a:gd name="T17" fmla="*/ 2147483646 h 153"/>
              <a:gd name="T18" fmla="*/ 2147483646 w 88"/>
              <a:gd name="T19" fmla="*/ 2147483646 h 153"/>
              <a:gd name="T20" fmla="*/ 2147483646 w 88"/>
              <a:gd name="T21" fmla="*/ 2147483646 h 153"/>
              <a:gd name="T22" fmla="*/ 2147483646 w 88"/>
              <a:gd name="T23" fmla="*/ 2147483646 h 153"/>
              <a:gd name="T24" fmla="*/ 2147483646 w 88"/>
              <a:gd name="T25" fmla="*/ 2147483646 h 153"/>
              <a:gd name="T26" fmla="*/ 2147483646 w 88"/>
              <a:gd name="T27" fmla="*/ 2147483646 h 153"/>
              <a:gd name="T28" fmla="*/ 2147483646 w 88"/>
              <a:gd name="T29" fmla="*/ 2147483646 h 153"/>
              <a:gd name="T30" fmla="*/ 2147483646 w 88"/>
              <a:gd name="T31" fmla="*/ 2147483646 h 153"/>
              <a:gd name="T32" fmla="*/ 2147483646 w 88"/>
              <a:gd name="T33" fmla="*/ 2147483646 h 153"/>
              <a:gd name="T34" fmla="*/ 2147483646 w 88"/>
              <a:gd name="T35" fmla="*/ 2147483646 h 153"/>
              <a:gd name="T36" fmla="*/ 2147483646 w 88"/>
              <a:gd name="T37" fmla="*/ 2147483646 h 153"/>
              <a:gd name="T38" fmla="*/ 2147483646 w 88"/>
              <a:gd name="T39" fmla="*/ 2147483646 h 153"/>
              <a:gd name="T40" fmla="*/ 2147483646 w 88"/>
              <a:gd name="T41" fmla="*/ 2147483646 h 153"/>
              <a:gd name="T42" fmla="*/ 2147483646 w 88"/>
              <a:gd name="T43" fmla="*/ 2147483646 h 153"/>
              <a:gd name="T44" fmla="*/ 2147483646 w 88"/>
              <a:gd name="T45" fmla="*/ 2147483646 h 153"/>
              <a:gd name="T46" fmla="*/ 2147483646 w 88"/>
              <a:gd name="T47" fmla="*/ 2147483646 h 153"/>
              <a:gd name="T48" fmla="*/ 2147483646 w 88"/>
              <a:gd name="T49" fmla="*/ 2147483646 h 153"/>
              <a:gd name="T50" fmla="*/ 2147483646 w 88"/>
              <a:gd name="T51" fmla="*/ 2147483646 h 153"/>
              <a:gd name="T52" fmla="*/ 2147483646 w 88"/>
              <a:gd name="T53" fmla="*/ 2147483646 h 153"/>
              <a:gd name="T54" fmla="*/ 2147483646 w 88"/>
              <a:gd name="T55" fmla="*/ 2147483646 h 153"/>
              <a:gd name="T56" fmla="*/ 2147483646 w 88"/>
              <a:gd name="T57" fmla="*/ 2147483646 h 153"/>
              <a:gd name="T58" fmla="*/ 2147483646 w 88"/>
              <a:gd name="T59" fmla="*/ 2147483646 h 153"/>
              <a:gd name="T60" fmla="*/ 2147483646 w 88"/>
              <a:gd name="T61" fmla="*/ 2147483646 h 153"/>
              <a:gd name="T62" fmla="*/ 2147483646 w 88"/>
              <a:gd name="T63" fmla="*/ 2147483646 h 15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8"/>
              <a:gd name="T97" fmla="*/ 0 h 153"/>
              <a:gd name="T98" fmla="*/ 88 w 88"/>
              <a:gd name="T99" fmla="*/ 153 h 15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C0F0F5"/>
          </a:solidFill>
          <a:ln w="9525">
            <a:noFill/>
            <a:miter lim="800000"/>
            <a:headEnd/>
            <a:tailEnd/>
          </a:ln>
        </p:spPr>
        <p:txBody>
          <a:bodyPr lIns="121682" tIns="60841" rIns="121682" bIns="60841"/>
          <a:lstStyle/>
          <a:p>
            <a:endParaRPr lang="zh-CN" altLang="en-US"/>
          </a:p>
        </p:txBody>
      </p:sp>
      <p:sp>
        <p:nvSpPr>
          <p:cNvPr id="11304" name="Oval 98"/>
          <p:cNvSpPr>
            <a:spLocks noChangeArrowheads="1"/>
          </p:cNvSpPr>
          <p:nvPr/>
        </p:nvSpPr>
        <p:spPr bwMode="auto">
          <a:xfrm>
            <a:off x="8870950" y="5483225"/>
            <a:ext cx="87313" cy="87313"/>
          </a:xfrm>
          <a:prstGeom prst="ellipse">
            <a:avLst/>
          </a:prstGeom>
          <a:solidFill>
            <a:srgbClr val="BFBFBF"/>
          </a:solidFill>
          <a:ln w="9525">
            <a:noFill/>
            <a:round/>
            <a:headEnd/>
            <a:tailEnd/>
          </a:ln>
        </p:spPr>
        <p:txBody>
          <a:bodyPr lIns="121682" tIns="60841" rIns="121682" bIns="60841"/>
          <a:lstStyle/>
          <a:p>
            <a:pPr eaLnBrk="1" hangingPunct="1">
              <a:buFont typeface="Arial" pitchFamily="34" charset="0"/>
              <a:buNone/>
            </a:pPr>
            <a:endParaRPr lang="zh-CN" altLang="zh-CN" sz="3500">
              <a:solidFill>
                <a:srgbClr val="262626"/>
              </a:solidFill>
              <a:ea typeface="微软雅黑" pitchFamily="34" charset="-122"/>
              <a:sym typeface="Calibri" pitchFamily="34" charset="0"/>
            </a:endParaRPr>
          </a:p>
        </p:txBody>
      </p:sp>
      <p:sp>
        <p:nvSpPr>
          <p:cNvPr id="11305" name="Freeform 99"/>
          <p:cNvSpPr>
            <a:spLocks noChangeArrowheads="1"/>
          </p:cNvSpPr>
          <p:nvPr/>
        </p:nvSpPr>
        <p:spPr bwMode="auto">
          <a:xfrm>
            <a:off x="8777288" y="5588000"/>
            <a:ext cx="271462" cy="477838"/>
          </a:xfrm>
          <a:custGeom>
            <a:avLst/>
            <a:gdLst>
              <a:gd name="T0" fmla="*/ 2147483646 w 88"/>
              <a:gd name="T1" fmla="*/ 2147483646 h 153"/>
              <a:gd name="T2" fmla="*/ 2147483646 w 88"/>
              <a:gd name="T3" fmla="*/ 2147483646 h 153"/>
              <a:gd name="T4" fmla="*/ 2147483646 w 88"/>
              <a:gd name="T5" fmla="*/ 0 h 153"/>
              <a:gd name="T6" fmla="*/ 2147483646 w 88"/>
              <a:gd name="T7" fmla="*/ 0 h 153"/>
              <a:gd name="T8" fmla="*/ 2147483646 w 88"/>
              <a:gd name="T9" fmla="*/ 2147483646 h 153"/>
              <a:gd name="T10" fmla="*/ 2147483646 w 88"/>
              <a:gd name="T11" fmla="*/ 2147483646 h 153"/>
              <a:gd name="T12" fmla="*/ 2147483646 w 88"/>
              <a:gd name="T13" fmla="*/ 2147483646 h 153"/>
              <a:gd name="T14" fmla="*/ 2147483646 w 88"/>
              <a:gd name="T15" fmla="*/ 2147483646 h 153"/>
              <a:gd name="T16" fmla="*/ 2147483646 w 88"/>
              <a:gd name="T17" fmla="*/ 2147483646 h 153"/>
              <a:gd name="T18" fmla="*/ 2147483646 w 88"/>
              <a:gd name="T19" fmla="*/ 2147483646 h 153"/>
              <a:gd name="T20" fmla="*/ 2147483646 w 88"/>
              <a:gd name="T21" fmla="*/ 2147483646 h 153"/>
              <a:gd name="T22" fmla="*/ 2147483646 w 88"/>
              <a:gd name="T23" fmla="*/ 2147483646 h 153"/>
              <a:gd name="T24" fmla="*/ 2147483646 w 88"/>
              <a:gd name="T25" fmla="*/ 2147483646 h 153"/>
              <a:gd name="T26" fmla="*/ 2147483646 w 88"/>
              <a:gd name="T27" fmla="*/ 2147483646 h 153"/>
              <a:gd name="T28" fmla="*/ 2147483646 w 88"/>
              <a:gd name="T29" fmla="*/ 2147483646 h 153"/>
              <a:gd name="T30" fmla="*/ 2147483646 w 88"/>
              <a:gd name="T31" fmla="*/ 2147483646 h 153"/>
              <a:gd name="T32" fmla="*/ 2147483646 w 88"/>
              <a:gd name="T33" fmla="*/ 2147483646 h 153"/>
              <a:gd name="T34" fmla="*/ 2147483646 w 88"/>
              <a:gd name="T35" fmla="*/ 2147483646 h 153"/>
              <a:gd name="T36" fmla="*/ 2147483646 w 88"/>
              <a:gd name="T37" fmla="*/ 2147483646 h 153"/>
              <a:gd name="T38" fmla="*/ 2147483646 w 88"/>
              <a:gd name="T39" fmla="*/ 2147483646 h 153"/>
              <a:gd name="T40" fmla="*/ 2147483646 w 88"/>
              <a:gd name="T41" fmla="*/ 2147483646 h 153"/>
              <a:gd name="T42" fmla="*/ 2147483646 w 88"/>
              <a:gd name="T43" fmla="*/ 2147483646 h 153"/>
              <a:gd name="T44" fmla="*/ 2147483646 w 88"/>
              <a:gd name="T45" fmla="*/ 2147483646 h 153"/>
              <a:gd name="T46" fmla="*/ 2147483646 w 88"/>
              <a:gd name="T47" fmla="*/ 2147483646 h 153"/>
              <a:gd name="T48" fmla="*/ 2147483646 w 88"/>
              <a:gd name="T49" fmla="*/ 2147483646 h 153"/>
              <a:gd name="T50" fmla="*/ 2147483646 w 88"/>
              <a:gd name="T51" fmla="*/ 2147483646 h 153"/>
              <a:gd name="T52" fmla="*/ 2147483646 w 88"/>
              <a:gd name="T53" fmla="*/ 2147483646 h 153"/>
              <a:gd name="T54" fmla="*/ 2147483646 w 88"/>
              <a:gd name="T55" fmla="*/ 2147483646 h 153"/>
              <a:gd name="T56" fmla="*/ 2147483646 w 88"/>
              <a:gd name="T57" fmla="*/ 2147483646 h 153"/>
              <a:gd name="T58" fmla="*/ 2147483646 w 88"/>
              <a:gd name="T59" fmla="*/ 2147483646 h 153"/>
              <a:gd name="T60" fmla="*/ 2147483646 w 88"/>
              <a:gd name="T61" fmla="*/ 2147483646 h 153"/>
              <a:gd name="T62" fmla="*/ 2147483646 w 88"/>
              <a:gd name="T63" fmla="*/ 2147483646 h 15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8"/>
              <a:gd name="T97" fmla="*/ 0 h 153"/>
              <a:gd name="T98" fmla="*/ 88 w 88"/>
              <a:gd name="T99" fmla="*/ 153 h 15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BFBFBF"/>
          </a:solidFill>
          <a:ln w="9525">
            <a:noFill/>
            <a:miter lim="800000"/>
            <a:headEnd/>
            <a:tailEnd/>
          </a:ln>
        </p:spPr>
        <p:txBody>
          <a:bodyPr lIns="121682" tIns="60841" rIns="121682" bIns="60841"/>
          <a:lstStyle/>
          <a:p>
            <a:endParaRPr lang="zh-CN" altLang="en-US"/>
          </a:p>
        </p:txBody>
      </p:sp>
      <p:sp>
        <p:nvSpPr>
          <p:cNvPr id="11306" name="Oval 98"/>
          <p:cNvSpPr>
            <a:spLocks noChangeArrowheads="1"/>
          </p:cNvSpPr>
          <p:nvPr/>
        </p:nvSpPr>
        <p:spPr bwMode="auto">
          <a:xfrm>
            <a:off x="9148763" y="5483225"/>
            <a:ext cx="87312" cy="87313"/>
          </a:xfrm>
          <a:prstGeom prst="ellipse">
            <a:avLst/>
          </a:prstGeom>
          <a:solidFill>
            <a:srgbClr val="BFBFBF"/>
          </a:solidFill>
          <a:ln w="9525">
            <a:noFill/>
            <a:round/>
            <a:headEnd/>
            <a:tailEnd/>
          </a:ln>
        </p:spPr>
        <p:txBody>
          <a:bodyPr lIns="121682" tIns="60841" rIns="121682" bIns="60841"/>
          <a:lstStyle/>
          <a:p>
            <a:pPr eaLnBrk="1" hangingPunct="1">
              <a:buFont typeface="Arial" pitchFamily="34" charset="0"/>
              <a:buNone/>
            </a:pPr>
            <a:endParaRPr lang="zh-CN" altLang="zh-CN" sz="3500">
              <a:solidFill>
                <a:srgbClr val="262626"/>
              </a:solidFill>
              <a:ea typeface="微软雅黑" pitchFamily="34" charset="-122"/>
              <a:sym typeface="Calibri" pitchFamily="34" charset="0"/>
            </a:endParaRPr>
          </a:p>
        </p:txBody>
      </p:sp>
      <p:sp>
        <p:nvSpPr>
          <p:cNvPr id="11307" name="Freeform 99"/>
          <p:cNvSpPr>
            <a:spLocks noChangeArrowheads="1"/>
          </p:cNvSpPr>
          <p:nvPr/>
        </p:nvSpPr>
        <p:spPr bwMode="auto">
          <a:xfrm>
            <a:off x="9055100" y="5588000"/>
            <a:ext cx="271463" cy="477838"/>
          </a:xfrm>
          <a:custGeom>
            <a:avLst/>
            <a:gdLst>
              <a:gd name="T0" fmla="*/ 2147483646 w 88"/>
              <a:gd name="T1" fmla="*/ 2147483646 h 153"/>
              <a:gd name="T2" fmla="*/ 2147483646 w 88"/>
              <a:gd name="T3" fmla="*/ 2147483646 h 153"/>
              <a:gd name="T4" fmla="*/ 2147483646 w 88"/>
              <a:gd name="T5" fmla="*/ 0 h 153"/>
              <a:gd name="T6" fmla="*/ 2147483646 w 88"/>
              <a:gd name="T7" fmla="*/ 0 h 153"/>
              <a:gd name="T8" fmla="*/ 2147483646 w 88"/>
              <a:gd name="T9" fmla="*/ 2147483646 h 153"/>
              <a:gd name="T10" fmla="*/ 2147483646 w 88"/>
              <a:gd name="T11" fmla="*/ 2147483646 h 153"/>
              <a:gd name="T12" fmla="*/ 2147483646 w 88"/>
              <a:gd name="T13" fmla="*/ 2147483646 h 153"/>
              <a:gd name="T14" fmla="*/ 2147483646 w 88"/>
              <a:gd name="T15" fmla="*/ 2147483646 h 153"/>
              <a:gd name="T16" fmla="*/ 2147483646 w 88"/>
              <a:gd name="T17" fmla="*/ 2147483646 h 153"/>
              <a:gd name="T18" fmla="*/ 2147483646 w 88"/>
              <a:gd name="T19" fmla="*/ 2147483646 h 153"/>
              <a:gd name="T20" fmla="*/ 2147483646 w 88"/>
              <a:gd name="T21" fmla="*/ 2147483646 h 153"/>
              <a:gd name="T22" fmla="*/ 2147483646 w 88"/>
              <a:gd name="T23" fmla="*/ 2147483646 h 153"/>
              <a:gd name="T24" fmla="*/ 2147483646 w 88"/>
              <a:gd name="T25" fmla="*/ 2147483646 h 153"/>
              <a:gd name="T26" fmla="*/ 2147483646 w 88"/>
              <a:gd name="T27" fmla="*/ 2147483646 h 153"/>
              <a:gd name="T28" fmla="*/ 2147483646 w 88"/>
              <a:gd name="T29" fmla="*/ 2147483646 h 153"/>
              <a:gd name="T30" fmla="*/ 2147483646 w 88"/>
              <a:gd name="T31" fmla="*/ 2147483646 h 153"/>
              <a:gd name="T32" fmla="*/ 2147483646 w 88"/>
              <a:gd name="T33" fmla="*/ 2147483646 h 153"/>
              <a:gd name="T34" fmla="*/ 2147483646 w 88"/>
              <a:gd name="T35" fmla="*/ 2147483646 h 153"/>
              <a:gd name="T36" fmla="*/ 2147483646 w 88"/>
              <a:gd name="T37" fmla="*/ 2147483646 h 153"/>
              <a:gd name="T38" fmla="*/ 2147483646 w 88"/>
              <a:gd name="T39" fmla="*/ 2147483646 h 153"/>
              <a:gd name="T40" fmla="*/ 2147483646 w 88"/>
              <a:gd name="T41" fmla="*/ 2147483646 h 153"/>
              <a:gd name="T42" fmla="*/ 2147483646 w 88"/>
              <a:gd name="T43" fmla="*/ 2147483646 h 153"/>
              <a:gd name="T44" fmla="*/ 2147483646 w 88"/>
              <a:gd name="T45" fmla="*/ 2147483646 h 153"/>
              <a:gd name="T46" fmla="*/ 2147483646 w 88"/>
              <a:gd name="T47" fmla="*/ 2147483646 h 153"/>
              <a:gd name="T48" fmla="*/ 2147483646 w 88"/>
              <a:gd name="T49" fmla="*/ 2147483646 h 153"/>
              <a:gd name="T50" fmla="*/ 2147483646 w 88"/>
              <a:gd name="T51" fmla="*/ 2147483646 h 153"/>
              <a:gd name="T52" fmla="*/ 2147483646 w 88"/>
              <a:gd name="T53" fmla="*/ 2147483646 h 153"/>
              <a:gd name="T54" fmla="*/ 2147483646 w 88"/>
              <a:gd name="T55" fmla="*/ 2147483646 h 153"/>
              <a:gd name="T56" fmla="*/ 2147483646 w 88"/>
              <a:gd name="T57" fmla="*/ 2147483646 h 153"/>
              <a:gd name="T58" fmla="*/ 2147483646 w 88"/>
              <a:gd name="T59" fmla="*/ 2147483646 h 153"/>
              <a:gd name="T60" fmla="*/ 2147483646 w 88"/>
              <a:gd name="T61" fmla="*/ 2147483646 h 153"/>
              <a:gd name="T62" fmla="*/ 2147483646 w 88"/>
              <a:gd name="T63" fmla="*/ 2147483646 h 153"/>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8"/>
              <a:gd name="T97" fmla="*/ 0 h 153"/>
              <a:gd name="T98" fmla="*/ 88 w 88"/>
              <a:gd name="T99" fmla="*/ 153 h 153"/>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8" h="153">
                <a:moveTo>
                  <a:pt x="87" y="56"/>
                </a:moveTo>
                <a:cubicBezTo>
                  <a:pt x="71" y="9"/>
                  <a:pt x="71" y="9"/>
                  <a:pt x="71" y="9"/>
                </a:cubicBezTo>
                <a:cubicBezTo>
                  <a:pt x="71" y="4"/>
                  <a:pt x="67" y="0"/>
                  <a:pt x="61" y="0"/>
                </a:cubicBezTo>
                <a:cubicBezTo>
                  <a:pt x="26" y="0"/>
                  <a:pt x="26" y="0"/>
                  <a:pt x="26" y="0"/>
                </a:cubicBezTo>
                <a:cubicBezTo>
                  <a:pt x="23" y="0"/>
                  <a:pt x="19" y="1"/>
                  <a:pt x="18" y="4"/>
                </a:cubicBezTo>
                <a:cubicBezTo>
                  <a:pt x="17" y="5"/>
                  <a:pt x="17" y="5"/>
                  <a:pt x="17" y="6"/>
                </a:cubicBezTo>
                <a:cubicBezTo>
                  <a:pt x="17" y="6"/>
                  <a:pt x="17" y="6"/>
                  <a:pt x="17" y="6"/>
                </a:cubicBezTo>
                <a:cubicBezTo>
                  <a:pt x="17" y="7"/>
                  <a:pt x="16" y="7"/>
                  <a:pt x="16" y="7"/>
                </a:cubicBezTo>
                <a:cubicBezTo>
                  <a:pt x="1" y="56"/>
                  <a:pt x="1" y="56"/>
                  <a:pt x="1" y="56"/>
                </a:cubicBezTo>
                <a:cubicBezTo>
                  <a:pt x="0" y="60"/>
                  <a:pt x="2" y="63"/>
                  <a:pt x="5" y="64"/>
                </a:cubicBezTo>
                <a:cubicBezTo>
                  <a:pt x="8" y="65"/>
                  <a:pt x="12" y="63"/>
                  <a:pt x="13" y="60"/>
                </a:cubicBezTo>
                <a:cubicBezTo>
                  <a:pt x="25" y="21"/>
                  <a:pt x="25" y="21"/>
                  <a:pt x="25" y="21"/>
                </a:cubicBezTo>
                <a:cubicBezTo>
                  <a:pt x="25" y="21"/>
                  <a:pt x="26" y="21"/>
                  <a:pt x="26" y="21"/>
                </a:cubicBezTo>
                <a:cubicBezTo>
                  <a:pt x="27" y="21"/>
                  <a:pt x="27" y="21"/>
                  <a:pt x="27" y="21"/>
                </a:cubicBezTo>
                <a:cubicBezTo>
                  <a:pt x="9" y="91"/>
                  <a:pt x="9" y="91"/>
                  <a:pt x="9" y="91"/>
                </a:cubicBezTo>
                <a:cubicBezTo>
                  <a:pt x="28" y="91"/>
                  <a:pt x="28" y="91"/>
                  <a:pt x="28" y="91"/>
                </a:cubicBezTo>
                <a:cubicBezTo>
                  <a:pt x="28" y="146"/>
                  <a:pt x="28" y="146"/>
                  <a:pt x="28" y="146"/>
                </a:cubicBezTo>
                <a:cubicBezTo>
                  <a:pt x="28" y="150"/>
                  <a:pt x="31" y="153"/>
                  <a:pt x="35" y="153"/>
                </a:cubicBezTo>
                <a:cubicBezTo>
                  <a:pt x="39" y="153"/>
                  <a:pt x="42" y="150"/>
                  <a:pt x="42" y="146"/>
                </a:cubicBezTo>
                <a:cubicBezTo>
                  <a:pt x="42" y="91"/>
                  <a:pt x="42" y="91"/>
                  <a:pt x="42" y="91"/>
                </a:cubicBezTo>
                <a:cubicBezTo>
                  <a:pt x="46" y="91"/>
                  <a:pt x="46" y="91"/>
                  <a:pt x="46" y="91"/>
                </a:cubicBezTo>
                <a:cubicBezTo>
                  <a:pt x="46" y="146"/>
                  <a:pt x="46" y="146"/>
                  <a:pt x="46" y="146"/>
                </a:cubicBezTo>
                <a:cubicBezTo>
                  <a:pt x="46" y="150"/>
                  <a:pt x="50" y="153"/>
                  <a:pt x="54" y="153"/>
                </a:cubicBezTo>
                <a:cubicBezTo>
                  <a:pt x="58" y="153"/>
                  <a:pt x="61" y="150"/>
                  <a:pt x="61" y="146"/>
                </a:cubicBezTo>
                <a:cubicBezTo>
                  <a:pt x="61" y="91"/>
                  <a:pt x="61" y="91"/>
                  <a:pt x="61" y="91"/>
                </a:cubicBezTo>
                <a:cubicBezTo>
                  <a:pt x="80" y="91"/>
                  <a:pt x="80" y="91"/>
                  <a:pt x="80" y="91"/>
                </a:cubicBezTo>
                <a:cubicBezTo>
                  <a:pt x="60" y="21"/>
                  <a:pt x="60" y="21"/>
                  <a:pt x="60" y="21"/>
                </a:cubicBezTo>
                <a:cubicBezTo>
                  <a:pt x="61" y="21"/>
                  <a:pt x="61" y="21"/>
                  <a:pt x="61" y="21"/>
                </a:cubicBezTo>
                <a:cubicBezTo>
                  <a:pt x="62" y="21"/>
                  <a:pt x="62" y="21"/>
                  <a:pt x="62" y="21"/>
                </a:cubicBezTo>
                <a:cubicBezTo>
                  <a:pt x="75" y="60"/>
                  <a:pt x="75" y="60"/>
                  <a:pt x="75" y="60"/>
                </a:cubicBezTo>
                <a:cubicBezTo>
                  <a:pt x="77" y="63"/>
                  <a:pt x="80" y="65"/>
                  <a:pt x="83" y="64"/>
                </a:cubicBezTo>
                <a:cubicBezTo>
                  <a:pt x="87" y="63"/>
                  <a:pt x="88" y="59"/>
                  <a:pt x="87" y="56"/>
                </a:cubicBezTo>
                <a:close/>
              </a:path>
            </a:pathLst>
          </a:custGeom>
          <a:solidFill>
            <a:srgbClr val="BFBFBF"/>
          </a:solidFill>
          <a:ln w="9525">
            <a:noFill/>
            <a:miter lim="800000"/>
            <a:headEnd/>
            <a:tailEnd/>
          </a:ln>
        </p:spPr>
        <p:txBody>
          <a:bodyPr lIns="121682" tIns="60841" rIns="121682" bIns="60841"/>
          <a:lstStyle/>
          <a:p>
            <a:endParaRPr lang="zh-CN" altLang="en-US"/>
          </a:p>
        </p:txBody>
      </p:sp>
      <p:sp>
        <p:nvSpPr>
          <p:cNvPr id="11308" name="Freeform 96"/>
          <p:cNvSpPr>
            <a:spLocks noChangeArrowheads="1"/>
          </p:cNvSpPr>
          <p:nvPr/>
        </p:nvSpPr>
        <p:spPr bwMode="auto">
          <a:xfrm>
            <a:off x="6581775" y="4789488"/>
            <a:ext cx="241300" cy="512762"/>
          </a:xfrm>
          <a:custGeom>
            <a:avLst/>
            <a:gdLst>
              <a:gd name="T0" fmla="*/ 2147483646 w 73"/>
              <a:gd name="T1" fmla="*/ 2147483646 h 153"/>
              <a:gd name="T2" fmla="*/ 2147483646 w 73"/>
              <a:gd name="T3" fmla="*/ 0 h 153"/>
              <a:gd name="T4" fmla="*/ 0 w 73"/>
              <a:gd name="T5" fmla="*/ 2147483646 h 153"/>
              <a:gd name="T6" fmla="*/ 0 w 73"/>
              <a:gd name="T7" fmla="*/ 2147483646 h 153"/>
              <a:gd name="T8" fmla="*/ 0 w 73"/>
              <a:gd name="T9" fmla="*/ 2147483646 h 153"/>
              <a:gd name="T10" fmla="*/ 0 w 73"/>
              <a:gd name="T11" fmla="*/ 2147483646 h 153"/>
              <a:gd name="T12" fmla="*/ 2147483646 w 73"/>
              <a:gd name="T13" fmla="*/ 2147483646 h 153"/>
              <a:gd name="T14" fmla="*/ 2147483646 w 73"/>
              <a:gd name="T15" fmla="*/ 2147483646 h 153"/>
              <a:gd name="T16" fmla="*/ 2147483646 w 73"/>
              <a:gd name="T17" fmla="*/ 2147483646 h 153"/>
              <a:gd name="T18" fmla="*/ 2147483646 w 73"/>
              <a:gd name="T19" fmla="*/ 2147483646 h 153"/>
              <a:gd name="T20" fmla="*/ 2147483646 w 73"/>
              <a:gd name="T21" fmla="*/ 2147483646 h 153"/>
              <a:gd name="T22" fmla="*/ 2147483646 w 73"/>
              <a:gd name="T23" fmla="*/ 2147483646 h 153"/>
              <a:gd name="T24" fmla="*/ 2147483646 w 73"/>
              <a:gd name="T25" fmla="*/ 2147483646 h 153"/>
              <a:gd name="T26" fmla="*/ 2147483646 w 73"/>
              <a:gd name="T27" fmla="*/ 2147483646 h 153"/>
              <a:gd name="T28" fmla="*/ 2147483646 w 73"/>
              <a:gd name="T29" fmla="*/ 2147483646 h 153"/>
              <a:gd name="T30" fmla="*/ 2147483646 w 73"/>
              <a:gd name="T31" fmla="*/ 2147483646 h 153"/>
              <a:gd name="T32" fmla="*/ 2147483646 w 73"/>
              <a:gd name="T33" fmla="*/ 2147483646 h 153"/>
              <a:gd name="T34" fmla="*/ 2147483646 w 73"/>
              <a:gd name="T35" fmla="*/ 2147483646 h 153"/>
              <a:gd name="T36" fmla="*/ 2147483646 w 73"/>
              <a:gd name="T37" fmla="*/ 2147483646 h 153"/>
              <a:gd name="T38" fmla="*/ 2147483646 w 73"/>
              <a:gd name="T39" fmla="*/ 2147483646 h 153"/>
              <a:gd name="T40" fmla="*/ 2147483646 w 73"/>
              <a:gd name="T41" fmla="*/ 2147483646 h 153"/>
              <a:gd name="T42" fmla="*/ 2147483646 w 73"/>
              <a:gd name="T43" fmla="*/ 2147483646 h 153"/>
              <a:gd name="T44" fmla="*/ 2147483646 w 73"/>
              <a:gd name="T45" fmla="*/ 2147483646 h 153"/>
              <a:gd name="T46" fmla="*/ 2147483646 w 73"/>
              <a:gd name="T47" fmla="*/ 2147483646 h 153"/>
              <a:gd name="T48" fmla="*/ 2147483646 w 73"/>
              <a:gd name="T49" fmla="*/ 2147483646 h 153"/>
              <a:gd name="T50" fmla="*/ 2147483646 w 73"/>
              <a:gd name="T51" fmla="*/ 2147483646 h 153"/>
              <a:gd name="T52" fmla="*/ 2147483646 w 73"/>
              <a:gd name="T53" fmla="*/ 2147483646 h 153"/>
              <a:gd name="T54" fmla="*/ 2147483646 w 73"/>
              <a:gd name="T55" fmla="*/ 2147483646 h 153"/>
              <a:gd name="T56" fmla="*/ 2147483646 w 73"/>
              <a:gd name="T57" fmla="*/ 2147483646 h 153"/>
              <a:gd name="T58" fmla="*/ 2147483646 w 73"/>
              <a:gd name="T59" fmla="*/ 2147483646 h 153"/>
              <a:gd name="T60" fmla="*/ 2147483646 w 73"/>
              <a:gd name="T61" fmla="*/ 2147483646 h 1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3"/>
              <a:gd name="T94" fmla="*/ 0 h 153"/>
              <a:gd name="T95" fmla="*/ 73 w 73"/>
              <a:gd name="T96" fmla="*/ 153 h 15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C0F0F5"/>
          </a:solidFill>
          <a:ln w="9525">
            <a:noFill/>
            <a:miter lim="800000"/>
            <a:headEnd/>
            <a:tailEnd/>
          </a:ln>
        </p:spPr>
        <p:txBody>
          <a:bodyPr lIns="121682" tIns="60841" rIns="121682" bIns="60841"/>
          <a:lstStyle/>
          <a:p>
            <a:endParaRPr lang="zh-CN" altLang="en-US"/>
          </a:p>
        </p:txBody>
      </p:sp>
      <p:sp>
        <p:nvSpPr>
          <p:cNvPr id="11309" name="Oval 97"/>
          <p:cNvSpPr>
            <a:spLocks noChangeArrowheads="1"/>
          </p:cNvSpPr>
          <p:nvPr/>
        </p:nvSpPr>
        <p:spPr bwMode="auto">
          <a:xfrm>
            <a:off x="6653213" y="4684713"/>
            <a:ext cx="96837" cy="98425"/>
          </a:xfrm>
          <a:prstGeom prst="ellipse">
            <a:avLst/>
          </a:prstGeom>
          <a:solidFill>
            <a:srgbClr val="C0F0F5"/>
          </a:solidFill>
          <a:ln w="9525">
            <a:noFill/>
            <a:round/>
            <a:headEnd/>
            <a:tailEnd/>
          </a:ln>
        </p:spPr>
        <p:txBody>
          <a:bodyPr lIns="121682" tIns="60841" rIns="121682" bIns="60841"/>
          <a:lstStyle/>
          <a:p>
            <a:pPr eaLnBrk="1" hangingPunct="1">
              <a:buFont typeface="Arial" pitchFamily="34" charset="0"/>
              <a:buNone/>
            </a:pPr>
            <a:endParaRPr lang="zh-CN" altLang="zh-CN" sz="3500">
              <a:solidFill>
                <a:srgbClr val="262626"/>
              </a:solidFill>
              <a:ea typeface="微软雅黑" pitchFamily="34" charset="-122"/>
              <a:sym typeface="Calibri" pitchFamily="34" charset="0"/>
            </a:endParaRPr>
          </a:p>
        </p:txBody>
      </p:sp>
      <p:sp>
        <p:nvSpPr>
          <p:cNvPr id="11310" name="Freeform 96"/>
          <p:cNvSpPr>
            <a:spLocks noChangeArrowheads="1"/>
          </p:cNvSpPr>
          <p:nvPr/>
        </p:nvSpPr>
        <p:spPr bwMode="auto">
          <a:xfrm>
            <a:off x="6853238" y="4789488"/>
            <a:ext cx="241300" cy="512762"/>
          </a:xfrm>
          <a:custGeom>
            <a:avLst/>
            <a:gdLst>
              <a:gd name="T0" fmla="*/ 2147483646 w 73"/>
              <a:gd name="T1" fmla="*/ 2147483646 h 153"/>
              <a:gd name="T2" fmla="*/ 2147483646 w 73"/>
              <a:gd name="T3" fmla="*/ 0 h 153"/>
              <a:gd name="T4" fmla="*/ 0 w 73"/>
              <a:gd name="T5" fmla="*/ 2147483646 h 153"/>
              <a:gd name="T6" fmla="*/ 0 w 73"/>
              <a:gd name="T7" fmla="*/ 2147483646 h 153"/>
              <a:gd name="T8" fmla="*/ 0 w 73"/>
              <a:gd name="T9" fmla="*/ 2147483646 h 153"/>
              <a:gd name="T10" fmla="*/ 0 w 73"/>
              <a:gd name="T11" fmla="*/ 2147483646 h 153"/>
              <a:gd name="T12" fmla="*/ 2147483646 w 73"/>
              <a:gd name="T13" fmla="*/ 2147483646 h 153"/>
              <a:gd name="T14" fmla="*/ 2147483646 w 73"/>
              <a:gd name="T15" fmla="*/ 2147483646 h 153"/>
              <a:gd name="T16" fmla="*/ 2147483646 w 73"/>
              <a:gd name="T17" fmla="*/ 2147483646 h 153"/>
              <a:gd name="T18" fmla="*/ 2147483646 w 73"/>
              <a:gd name="T19" fmla="*/ 2147483646 h 153"/>
              <a:gd name="T20" fmla="*/ 2147483646 w 73"/>
              <a:gd name="T21" fmla="*/ 2147483646 h 153"/>
              <a:gd name="T22" fmla="*/ 2147483646 w 73"/>
              <a:gd name="T23" fmla="*/ 2147483646 h 153"/>
              <a:gd name="T24" fmla="*/ 2147483646 w 73"/>
              <a:gd name="T25" fmla="*/ 2147483646 h 153"/>
              <a:gd name="T26" fmla="*/ 2147483646 w 73"/>
              <a:gd name="T27" fmla="*/ 2147483646 h 153"/>
              <a:gd name="T28" fmla="*/ 2147483646 w 73"/>
              <a:gd name="T29" fmla="*/ 2147483646 h 153"/>
              <a:gd name="T30" fmla="*/ 2147483646 w 73"/>
              <a:gd name="T31" fmla="*/ 2147483646 h 153"/>
              <a:gd name="T32" fmla="*/ 2147483646 w 73"/>
              <a:gd name="T33" fmla="*/ 2147483646 h 153"/>
              <a:gd name="T34" fmla="*/ 2147483646 w 73"/>
              <a:gd name="T35" fmla="*/ 2147483646 h 153"/>
              <a:gd name="T36" fmla="*/ 2147483646 w 73"/>
              <a:gd name="T37" fmla="*/ 2147483646 h 153"/>
              <a:gd name="T38" fmla="*/ 2147483646 w 73"/>
              <a:gd name="T39" fmla="*/ 2147483646 h 153"/>
              <a:gd name="T40" fmla="*/ 2147483646 w 73"/>
              <a:gd name="T41" fmla="*/ 2147483646 h 153"/>
              <a:gd name="T42" fmla="*/ 2147483646 w 73"/>
              <a:gd name="T43" fmla="*/ 2147483646 h 153"/>
              <a:gd name="T44" fmla="*/ 2147483646 w 73"/>
              <a:gd name="T45" fmla="*/ 2147483646 h 153"/>
              <a:gd name="T46" fmla="*/ 2147483646 w 73"/>
              <a:gd name="T47" fmla="*/ 2147483646 h 153"/>
              <a:gd name="T48" fmla="*/ 2147483646 w 73"/>
              <a:gd name="T49" fmla="*/ 2147483646 h 153"/>
              <a:gd name="T50" fmla="*/ 2147483646 w 73"/>
              <a:gd name="T51" fmla="*/ 2147483646 h 153"/>
              <a:gd name="T52" fmla="*/ 2147483646 w 73"/>
              <a:gd name="T53" fmla="*/ 2147483646 h 153"/>
              <a:gd name="T54" fmla="*/ 2147483646 w 73"/>
              <a:gd name="T55" fmla="*/ 2147483646 h 153"/>
              <a:gd name="T56" fmla="*/ 2147483646 w 73"/>
              <a:gd name="T57" fmla="*/ 2147483646 h 153"/>
              <a:gd name="T58" fmla="*/ 2147483646 w 73"/>
              <a:gd name="T59" fmla="*/ 2147483646 h 153"/>
              <a:gd name="T60" fmla="*/ 2147483646 w 73"/>
              <a:gd name="T61" fmla="*/ 2147483646 h 1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3"/>
              <a:gd name="T94" fmla="*/ 0 h 153"/>
              <a:gd name="T95" fmla="*/ 73 w 73"/>
              <a:gd name="T96" fmla="*/ 153 h 15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C0F0F5"/>
          </a:solidFill>
          <a:ln w="9525">
            <a:noFill/>
            <a:miter lim="800000"/>
            <a:headEnd/>
            <a:tailEnd/>
          </a:ln>
        </p:spPr>
        <p:txBody>
          <a:bodyPr lIns="121682" tIns="60841" rIns="121682" bIns="60841"/>
          <a:lstStyle/>
          <a:p>
            <a:endParaRPr lang="zh-CN" altLang="en-US"/>
          </a:p>
        </p:txBody>
      </p:sp>
      <p:sp>
        <p:nvSpPr>
          <p:cNvPr id="11311" name="Oval 97"/>
          <p:cNvSpPr>
            <a:spLocks noChangeArrowheads="1"/>
          </p:cNvSpPr>
          <p:nvPr/>
        </p:nvSpPr>
        <p:spPr bwMode="auto">
          <a:xfrm>
            <a:off x="6924675" y="4684713"/>
            <a:ext cx="95250" cy="98425"/>
          </a:xfrm>
          <a:prstGeom prst="ellipse">
            <a:avLst/>
          </a:prstGeom>
          <a:solidFill>
            <a:srgbClr val="C0F0F5"/>
          </a:solidFill>
          <a:ln w="9525">
            <a:noFill/>
            <a:round/>
            <a:headEnd/>
            <a:tailEnd/>
          </a:ln>
        </p:spPr>
        <p:txBody>
          <a:bodyPr lIns="121682" tIns="60841" rIns="121682" bIns="60841"/>
          <a:lstStyle/>
          <a:p>
            <a:pPr eaLnBrk="1" hangingPunct="1">
              <a:buFont typeface="Arial" pitchFamily="34" charset="0"/>
              <a:buNone/>
            </a:pPr>
            <a:endParaRPr lang="zh-CN" altLang="zh-CN" sz="3500">
              <a:solidFill>
                <a:srgbClr val="262626"/>
              </a:solidFill>
              <a:ea typeface="微软雅黑" pitchFamily="34" charset="-122"/>
              <a:sym typeface="Calibri" pitchFamily="34" charset="0"/>
            </a:endParaRPr>
          </a:p>
        </p:txBody>
      </p:sp>
      <p:sp>
        <p:nvSpPr>
          <p:cNvPr id="11312" name="Freeform 96"/>
          <p:cNvSpPr>
            <a:spLocks noChangeArrowheads="1"/>
          </p:cNvSpPr>
          <p:nvPr/>
        </p:nvSpPr>
        <p:spPr bwMode="auto">
          <a:xfrm>
            <a:off x="7124700" y="4789488"/>
            <a:ext cx="241300" cy="512762"/>
          </a:xfrm>
          <a:custGeom>
            <a:avLst/>
            <a:gdLst>
              <a:gd name="T0" fmla="*/ 2147483646 w 73"/>
              <a:gd name="T1" fmla="*/ 2147483646 h 153"/>
              <a:gd name="T2" fmla="*/ 2147483646 w 73"/>
              <a:gd name="T3" fmla="*/ 0 h 153"/>
              <a:gd name="T4" fmla="*/ 0 w 73"/>
              <a:gd name="T5" fmla="*/ 2147483646 h 153"/>
              <a:gd name="T6" fmla="*/ 0 w 73"/>
              <a:gd name="T7" fmla="*/ 2147483646 h 153"/>
              <a:gd name="T8" fmla="*/ 0 w 73"/>
              <a:gd name="T9" fmla="*/ 2147483646 h 153"/>
              <a:gd name="T10" fmla="*/ 0 w 73"/>
              <a:gd name="T11" fmla="*/ 2147483646 h 153"/>
              <a:gd name="T12" fmla="*/ 2147483646 w 73"/>
              <a:gd name="T13" fmla="*/ 2147483646 h 153"/>
              <a:gd name="T14" fmla="*/ 2147483646 w 73"/>
              <a:gd name="T15" fmla="*/ 2147483646 h 153"/>
              <a:gd name="T16" fmla="*/ 2147483646 w 73"/>
              <a:gd name="T17" fmla="*/ 2147483646 h 153"/>
              <a:gd name="T18" fmla="*/ 2147483646 w 73"/>
              <a:gd name="T19" fmla="*/ 2147483646 h 153"/>
              <a:gd name="T20" fmla="*/ 2147483646 w 73"/>
              <a:gd name="T21" fmla="*/ 2147483646 h 153"/>
              <a:gd name="T22" fmla="*/ 2147483646 w 73"/>
              <a:gd name="T23" fmla="*/ 2147483646 h 153"/>
              <a:gd name="T24" fmla="*/ 2147483646 w 73"/>
              <a:gd name="T25" fmla="*/ 2147483646 h 153"/>
              <a:gd name="T26" fmla="*/ 2147483646 w 73"/>
              <a:gd name="T27" fmla="*/ 2147483646 h 153"/>
              <a:gd name="T28" fmla="*/ 2147483646 w 73"/>
              <a:gd name="T29" fmla="*/ 2147483646 h 153"/>
              <a:gd name="T30" fmla="*/ 2147483646 w 73"/>
              <a:gd name="T31" fmla="*/ 2147483646 h 153"/>
              <a:gd name="T32" fmla="*/ 2147483646 w 73"/>
              <a:gd name="T33" fmla="*/ 2147483646 h 153"/>
              <a:gd name="T34" fmla="*/ 2147483646 w 73"/>
              <a:gd name="T35" fmla="*/ 2147483646 h 153"/>
              <a:gd name="T36" fmla="*/ 2147483646 w 73"/>
              <a:gd name="T37" fmla="*/ 2147483646 h 153"/>
              <a:gd name="T38" fmla="*/ 2147483646 w 73"/>
              <a:gd name="T39" fmla="*/ 2147483646 h 153"/>
              <a:gd name="T40" fmla="*/ 2147483646 w 73"/>
              <a:gd name="T41" fmla="*/ 2147483646 h 153"/>
              <a:gd name="T42" fmla="*/ 2147483646 w 73"/>
              <a:gd name="T43" fmla="*/ 2147483646 h 153"/>
              <a:gd name="T44" fmla="*/ 2147483646 w 73"/>
              <a:gd name="T45" fmla="*/ 2147483646 h 153"/>
              <a:gd name="T46" fmla="*/ 2147483646 w 73"/>
              <a:gd name="T47" fmla="*/ 2147483646 h 153"/>
              <a:gd name="T48" fmla="*/ 2147483646 w 73"/>
              <a:gd name="T49" fmla="*/ 2147483646 h 153"/>
              <a:gd name="T50" fmla="*/ 2147483646 w 73"/>
              <a:gd name="T51" fmla="*/ 2147483646 h 153"/>
              <a:gd name="T52" fmla="*/ 2147483646 w 73"/>
              <a:gd name="T53" fmla="*/ 2147483646 h 153"/>
              <a:gd name="T54" fmla="*/ 2147483646 w 73"/>
              <a:gd name="T55" fmla="*/ 2147483646 h 153"/>
              <a:gd name="T56" fmla="*/ 2147483646 w 73"/>
              <a:gd name="T57" fmla="*/ 2147483646 h 153"/>
              <a:gd name="T58" fmla="*/ 2147483646 w 73"/>
              <a:gd name="T59" fmla="*/ 2147483646 h 153"/>
              <a:gd name="T60" fmla="*/ 2147483646 w 73"/>
              <a:gd name="T61" fmla="*/ 2147483646 h 1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3"/>
              <a:gd name="T94" fmla="*/ 0 h 153"/>
              <a:gd name="T95" fmla="*/ 73 w 73"/>
              <a:gd name="T96" fmla="*/ 153 h 15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C0F0F5"/>
          </a:solidFill>
          <a:ln w="9525">
            <a:noFill/>
            <a:miter lim="800000"/>
            <a:headEnd/>
            <a:tailEnd/>
          </a:ln>
        </p:spPr>
        <p:txBody>
          <a:bodyPr lIns="121682" tIns="60841" rIns="121682" bIns="60841"/>
          <a:lstStyle/>
          <a:p>
            <a:endParaRPr lang="zh-CN" altLang="en-US"/>
          </a:p>
        </p:txBody>
      </p:sp>
      <p:sp>
        <p:nvSpPr>
          <p:cNvPr id="11313" name="Oval 97"/>
          <p:cNvSpPr>
            <a:spLocks noChangeArrowheads="1"/>
          </p:cNvSpPr>
          <p:nvPr/>
        </p:nvSpPr>
        <p:spPr bwMode="auto">
          <a:xfrm>
            <a:off x="7196138" y="4684713"/>
            <a:ext cx="95250" cy="98425"/>
          </a:xfrm>
          <a:prstGeom prst="ellipse">
            <a:avLst/>
          </a:prstGeom>
          <a:solidFill>
            <a:srgbClr val="C0F0F5"/>
          </a:solidFill>
          <a:ln w="9525">
            <a:noFill/>
            <a:round/>
            <a:headEnd/>
            <a:tailEnd/>
          </a:ln>
        </p:spPr>
        <p:txBody>
          <a:bodyPr lIns="121682" tIns="60841" rIns="121682" bIns="60841"/>
          <a:lstStyle/>
          <a:p>
            <a:pPr eaLnBrk="1" hangingPunct="1">
              <a:buFont typeface="Arial" pitchFamily="34" charset="0"/>
              <a:buNone/>
            </a:pPr>
            <a:endParaRPr lang="zh-CN" altLang="zh-CN" sz="3500">
              <a:solidFill>
                <a:srgbClr val="262626"/>
              </a:solidFill>
              <a:ea typeface="微软雅黑" pitchFamily="34" charset="-122"/>
              <a:sym typeface="Calibri" pitchFamily="34" charset="0"/>
            </a:endParaRPr>
          </a:p>
        </p:txBody>
      </p:sp>
      <p:sp>
        <p:nvSpPr>
          <p:cNvPr id="11314" name="Freeform 96"/>
          <p:cNvSpPr>
            <a:spLocks noChangeArrowheads="1"/>
          </p:cNvSpPr>
          <p:nvPr/>
        </p:nvSpPr>
        <p:spPr bwMode="auto">
          <a:xfrm>
            <a:off x="7394575" y="4789488"/>
            <a:ext cx="241300" cy="512762"/>
          </a:xfrm>
          <a:custGeom>
            <a:avLst/>
            <a:gdLst>
              <a:gd name="T0" fmla="*/ 2147483646 w 73"/>
              <a:gd name="T1" fmla="*/ 2147483646 h 153"/>
              <a:gd name="T2" fmla="*/ 2147483646 w 73"/>
              <a:gd name="T3" fmla="*/ 0 h 153"/>
              <a:gd name="T4" fmla="*/ 0 w 73"/>
              <a:gd name="T5" fmla="*/ 2147483646 h 153"/>
              <a:gd name="T6" fmla="*/ 0 w 73"/>
              <a:gd name="T7" fmla="*/ 2147483646 h 153"/>
              <a:gd name="T8" fmla="*/ 0 w 73"/>
              <a:gd name="T9" fmla="*/ 2147483646 h 153"/>
              <a:gd name="T10" fmla="*/ 0 w 73"/>
              <a:gd name="T11" fmla="*/ 2147483646 h 153"/>
              <a:gd name="T12" fmla="*/ 2147483646 w 73"/>
              <a:gd name="T13" fmla="*/ 2147483646 h 153"/>
              <a:gd name="T14" fmla="*/ 2147483646 w 73"/>
              <a:gd name="T15" fmla="*/ 2147483646 h 153"/>
              <a:gd name="T16" fmla="*/ 2147483646 w 73"/>
              <a:gd name="T17" fmla="*/ 2147483646 h 153"/>
              <a:gd name="T18" fmla="*/ 2147483646 w 73"/>
              <a:gd name="T19" fmla="*/ 2147483646 h 153"/>
              <a:gd name="T20" fmla="*/ 2147483646 w 73"/>
              <a:gd name="T21" fmla="*/ 2147483646 h 153"/>
              <a:gd name="T22" fmla="*/ 2147483646 w 73"/>
              <a:gd name="T23" fmla="*/ 2147483646 h 153"/>
              <a:gd name="T24" fmla="*/ 2147483646 w 73"/>
              <a:gd name="T25" fmla="*/ 2147483646 h 153"/>
              <a:gd name="T26" fmla="*/ 2147483646 w 73"/>
              <a:gd name="T27" fmla="*/ 2147483646 h 153"/>
              <a:gd name="T28" fmla="*/ 2147483646 w 73"/>
              <a:gd name="T29" fmla="*/ 2147483646 h 153"/>
              <a:gd name="T30" fmla="*/ 2147483646 w 73"/>
              <a:gd name="T31" fmla="*/ 2147483646 h 153"/>
              <a:gd name="T32" fmla="*/ 2147483646 w 73"/>
              <a:gd name="T33" fmla="*/ 2147483646 h 153"/>
              <a:gd name="T34" fmla="*/ 2147483646 w 73"/>
              <a:gd name="T35" fmla="*/ 2147483646 h 153"/>
              <a:gd name="T36" fmla="*/ 2147483646 w 73"/>
              <a:gd name="T37" fmla="*/ 2147483646 h 153"/>
              <a:gd name="T38" fmla="*/ 2147483646 w 73"/>
              <a:gd name="T39" fmla="*/ 2147483646 h 153"/>
              <a:gd name="T40" fmla="*/ 2147483646 w 73"/>
              <a:gd name="T41" fmla="*/ 2147483646 h 153"/>
              <a:gd name="T42" fmla="*/ 2147483646 w 73"/>
              <a:gd name="T43" fmla="*/ 2147483646 h 153"/>
              <a:gd name="T44" fmla="*/ 2147483646 w 73"/>
              <a:gd name="T45" fmla="*/ 2147483646 h 153"/>
              <a:gd name="T46" fmla="*/ 2147483646 w 73"/>
              <a:gd name="T47" fmla="*/ 2147483646 h 153"/>
              <a:gd name="T48" fmla="*/ 2147483646 w 73"/>
              <a:gd name="T49" fmla="*/ 2147483646 h 153"/>
              <a:gd name="T50" fmla="*/ 2147483646 w 73"/>
              <a:gd name="T51" fmla="*/ 2147483646 h 153"/>
              <a:gd name="T52" fmla="*/ 2147483646 w 73"/>
              <a:gd name="T53" fmla="*/ 2147483646 h 153"/>
              <a:gd name="T54" fmla="*/ 2147483646 w 73"/>
              <a:gd name="T55" fmla="*/ 2147483646 h 153"/>
              <a:gd name="T56" fmla="*/ 2147483646 w 73"/>
              <a:gd name="T57" fmla="*/ 2147483646 h 153"/>
              <a:gd name="T58" fmla="*/ 2147483646 w 73"/>
              <a:gd name="T59" fmla="*/ 2147483646 h 153"/>
              <a:gd name="T60" fmla="*/ 2147483646 w 73"/>
              <a:gd name="T61" fmla="*/ 2147483646 h 1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3"/>
              <a:gd name="T94" fmla="*/ 0 h 153"/>
              <a:gd name="T95" fmla="*/ 73 w 73"/>
              <a:gd name="T96" fmla="*/ 153 h 15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C0F0F5"/>
          </a:solidFill>
          <a:ln w="9525">
            <a:noFill/>
            <a:miter lim="800000"/>
            <a:headEnd/>
            <a:tailEnd/>
          </a:ln>
        </p:spPr>
        <p:txBody>
          <a:bodyPr lIns="121682" tIns="60841" rIns="121682" bIns="60841"/>
          <a:lstStyle/>
          <a:p>
            <a:endParaRPr lang="zh-CN" altLang="en-US"/>
          </a:p>
        </p:txBody>
      </p:sp>
      <p:sp>
        <p:nvSpPr>
          <p:cNvPr id="11315" name="Oval 97"/>
          <p:cNvSpPr>
            <a:spLocks noChangeArrowheads="1"/>
          </p:cNvSpPr>
          <p:nvPr/>
        </p:nvSpPr>
        <p:spPr bwMode="auto">
          <a:xfrm>
            <a:off x="7467600" y="4684713"/>
            <a:ext cx="95250" cy="98425"/>
          </a:xfrm>
          <a:prstGeom prst="ellipse">
            <a:avLst/>
          </a:prstGeom>
          <a:solidFill>
            <a:srgbClr val="C0F0F5"/>
          </a:solidFill>
          <a:ln w="9525">
            <a:noFill/>
            <a:round/>
            <a:headEnd/>
            <a:tailEnd/>
          </a:ln>
        </p:spPr>
        <p:txBody>
          <a:bodyPr lIns="121682" tIns="60841" rIns="121682" bIns="60841"/>
          <a:lstStyle/>
          <a:p>
            <a:pPr eaLnBrk="1" hangingPunct="1">
              <a:buFont typeface="Arial" pitchFamily="34" charset="0"/>
              <a:buNone/>
            </a:pPr>
            <a:endParaRPr lang="zh-CN" altLang="zh-CN" sz="3500">
              <a:solidFill>
                <a:srgbClr val="262626"/>
              </a:solidFill>
              <a:ea typeface="微软雅黑" pitchFamily="34" charset="-122"/>
              <a:sym typeface="Calibri" pitchFamily="34" charset="0"/>
            </a:endParaRPr>
          </a:p>
        </p:txBody>
      </p:sp>
      <p:sp>
        <p:nvSpPr>
          <p:cNvPr id="11316" name="Freeform 96"/>
          <p:cNvSpPr>
            <a:spLocks noChangeArrowheads="1"/>
          </p:cNvSpPr>
          <p:nvPr/>
        </p:nvSpPr>
        <p:spPr bwMode="auto">
          <a:xfrm>
            <a:off x="7666038" y="4789488"/>
            <a:ext cx="241300" cy="512762"/>
          </a:xfrm>
          <a:custGeom>
            <a:avLst/>
            <a:gdLst>
              <a:gd name="T0" fmla="*/ 2147483646 w 73"/>
              <a:gd name="T1" fmla="*/ 2147483646 h 153"/>
              <a:gd name="T2" fmla="*/ 2147483646 w 73"/>
              <a:gd name="T3" fmla="*/ 0 h 153"/>
              <a:gd name="T4" fmla="*/ 0 w 73"/>
              <a:gd name="T5" fmla="*/ 2147483646 h 153"/>
              <a:gd name="T6" fmla="*/ 0 w 73"/>
              <a:gd name="T7" fmla="*/ 2147483646 h 153"/>
              <a:gd name="T8" fmla="*/ 0 w 73"/>
              <a:gd name="T9" fmla="*/ 2147483646 h 153"/>
              <a:gd name="T10" fmla="*/ 0 w 73"/>
              <a:gd name="T11" fmla="*/ 2147483646 h 153"/>
              <a:gd name="T12" fmla="*/ 2147483646 w 73"/>
              <a:gd name="T13" fmla="*/ 2147483646 h 153"/>
              <a:gd name="T14" fmla="*/ 2147483646 w 73"/>
              <a:gd name="T15" fmla="*/ 2147483646 h 153"/>
              <a:gd name="T16" fmla="*/ 2147483646 w 73"/>
              <a:gd name="T17" fmla="*/ 2147483646 h 153"/>
              <a:gd name="T18" fmla="*/ 2147483646 w 73"/>
              <a:gd name="T19" fmla="*/ 2147483646 h 153"/>
              <a:gd name="T20" fmla="*/ 2147483646 w 73"/>
              <a:gd name="T21" fmla="*/ 2147483646 h 153"/>
              <a:gd name="T22" fmla="*/ 2147483646 w 73"/>
              <a:gd name="T23" fmla="*/ 2147483646 h 153"/>
              <a:gd name="T24" fmla="*/ 2147483646 w 73"/>
              <a:gd name="T25" fmla="*/ 2147483646 h 153"/>
              <a:gd name="T26" fmla="*/ 2147483646 w 73"/>
              <a:gd name="T27" fmla="*/ 2147483646 h 153"/>
              <a:gd name="T28" fmla="*/ 2147483646 w 73"/>
              <a:gd name="T29" fmla="*/ 2147483646 h 153"/>
              <a:gd name="T30" fmla="*/ 2147483646 w 73"/>
              <a:gd name="T31" fmla="*/ 2147483646 h 153"/>
              <a:gd name="T32" fmla="*/ 2147483646 w 73"/>
              <a:gd name="T33" fmla="*/ 2147483646 h 153"/>
              <a:gd name="T34" fmla="*/ 2147483646 w 73"/>
              <a:gd name="T35" fmla="*/ 2147483646 h 153"/>
              <a:gd name="T36" fmla="*/ 2147483646 w 73"/>
              <a:gd name="T37" fmla="*/ 2147483646 h 153"/>
              <a:gd name="T38" fmla="*/ 2147483646 w 73"/>
              <a:gd name="T39" fmla="*/ 2147483646 h 153"/>
              <a:gd name="T40" fmla="*/ 2147483646 w 73"/>
              <a:gd name="T41" fmla="*/ 2147483646 h 153"/>
              <a:gd name="T42" fmla="*/ 2147483646 w 73"/>
              <a:gd name="T43" fmla="*/ 2147483646 h 153"/>
              <a:gd name="T44" fmla="*/ 2147483646 w 73"/>
              <a:gd name="T45" fmla="*/ 2147483646 h 153"/>
              <a:gd name="T46" fmla="*/ 2147483646 w 73"/>
              <a:gd name="T47" fmla="*/ 2147483646 h 153"/>
              <a:gd name="T48" fmla="*/ 2147483646 w 73"/>
              <a:gd name="T49" fmla="*/ 2147483646 h 153"/>
              <a:gd name="T50" fmla="*/ 2147483646 w 73"/>
              <a:gd name="T51" fmla="*/ 2147483646 h 153"/>
              <a:gd name="T52" fmla="*/ 2147483646 w 73"/>
              <a:gd name="T53" fmla="*/ 2147483646 h 153"/>
              <a:gd name="T54" fmla="*/ 2147483646 w 73"/>
              <a:gd name="T55" fmla="*/ 2147483646 h 153"/>
              <a:gd name="T56" fmla="*/ 2147483646 w 73"/>
              <a:gd name="T57" fmla="*/ 2147483646 h 153"/>
              <a:gd name="T58" fmla="*/ 2147483646 w 73"/>
              <a:gd name="T59" fmla="*/ 2147483646 h 153"/>
              <a:gd name="T60" fmla="*/ 2147483646 w 73"/>
              <a:gd name="T61" fmla="*/ 2147483646 h 1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3"/>
              <a:gd name="T94" fmla="*/ 0 h 153"/>
              <a:gd name="T95" fmla="*/ 73 w 73"/>
              <a:gd name="T96" fmla="*/ 153 h 15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C0F0F5"/>
          </a:solidFill>
          <a:ln w="9525">
            <a:noFill/>
            <a:miter lim="800000"/>
            <a:headEnd/>
            <a:tailEnd/>
          </a:ln>
        </p:spPr>
        <p:txBody>
          <a:bodyPr lIns="121682" tIns="60841" rIns="121682" bIns="60841"/>
          <a:lstStyle/>
          <a:p>
            <a:endParaRPr lang="zh-CN" altLang="en-US"/>
          </a:p>
        </p:txBody>
      </p:sp>
      <p:sp>
        <p:nvSpPr>
          <p:cNvPr id="11317" name="Oval 97"/>
          <p:cNvSpPr>
            <a:spLocks noChangeArrowheads="1"/>
          </p:cNvSpPr>
          <p:nvPr/>
        </p:nvSpPr>
        <p:spPr bwMode="auto">
          <a:xfrm>
            <a:off x="7737475" y="4684713"/>
            <a:ext cx="96838" cy="98425"/>
          </a:xfrm>
          <a:prstGeom prst="ellipse">
            <a:avLst/>
          </a:prstGeom>
          <a:solidFill>
            <a:srgbClr val="C0F0F5"/>
          </a:solidFill>
          <a:ln w="9525">
            <a:noFill/>
            <a:round/>
            <a:headEnd/>
            <a:tailEnd/>
          </a:ln>
        </p:spPr>
        <p:txBody>
          <a:bodyPr lIns="121682" tIns="60841" rIns="121682" bIns="60841"/>
          <a:lstStyle/>
          <a:p>
            <a:pPr eaLnBrk="1" hangingPunct="1">
              <a:buFont typeface="Arial" pitchFamily="34" charset="0"/>
              <a:buNone/>
            </a:pPr>
            <a:endParaRPr lang="zh-CN" altLang="zh-CN" sz="3500">
              <a:solidFill>
                <a:srgbClr val="262626"/>
              </a:solidFill>
              <a:ea typeface="微软雅黑" pitchFamily="34" charset="-122"/>
              <a:sym typeface="Calibri" pitchFamily="34" charset="0"/>
            </a:endParaRPr>
          </a:p>
        </p:txBody>
      </p:sp>
      <p:sp>
        <p:nvSpPr>
          <p:cNvPr id="11318" name="Freeform 96"/>
          <p:cNvSpPr>
            <a:spLocks noChangeArrowheads="1"/>
          </p:cNvSpPr>
          <p:nvPr/>
        </p:nvSpPr>
        <p:spPr bwMode="auto">
          <a:xfrm>
            <a:off x="7937500" y="4789488"/>
            <a:ext cx="241300" cy="512762"/>
          </a:xfrm>
          <a:custGeom>
            <a:avLst/>
            <a:gdLst>
              <a:gd name="T0" fmla="*/ 2147483646 w 73"/>
              <a:gd name="T1" fmla="*/ 2147483646 h 153"/>
              <a:gd name="T2" fmla="*/ 2147483646 w 73"/>
              <a:gd name="T3" fmla="*/ 0 h 153"/>
              <a:gd name="T4" fmla="*/ 0 w 73"/>
              <a:gd name="T5" fmla="*/ 2147483646 h 153"/>
              <a:gd name="T6" fmla="*/ 0 w 73"/>
              <a:gd name="T7" fmla="*/ 2147483646 h 153"/>
              <a:gd name="T8" fmla="*/ 0 w 73"/>
              <a:gd name="T9" fmla="*/ 2147483646 h 153"/>
              <a:gd name="T10" fmla="*/ 0 w 73"/>
              <a:gd name="T11" fmla="*/ 2147483646 h 153"/>
              <a:gd name="T12" fmla="*/ 2147483646 w 73"/>
              <a:gd name="T13" fmla="*/ 2147483646 h 153"/>
              <a:gd name="T14" fmla="*/ 2147483646 w 73"/>
              <a:gd name="T15" fmla="*/ 2147483646 h 153"/>
              <a:gd name="T16" fmla="*/ 2147483646 w 73"/>
              <a:gd name="T17" fmla="*/ 2147483646 h 153"/>
              <a:gd name="T18" fmla="*/ 2147483646 w 73"/>
              <a:gd name="T19" fmla="*/ 2147483646 h 153"/>
              <a:gd name="T20" fmla="*/ 2147483646 w 73"/>
              <a:gd name="T21" fmla="*/ 2147483646 h 153"/>
              <a:gd name="T22" fmla="*/ 2147483646 w 73"/>
              <a:gd name="T23" fmla="*/ 2147483646 h 153"/>
              <a:gd name="T24" fmla="*/ 2147483646 w 73"/>
              <a:gd name="T25" fmla="*/ 2147483646 h 153"/>
              <a:gd name="T26" fmla="*/ 2147483646 w 73"/>
              <a:gd name="T27" fmla="*/ 2147483646 h 153"/>
              <a:gd name="T28" fmla="*/ 2147483646 w 73"/>
              <a:gd name="T29" fmla="*/ 2147483646 h 153"/>
              <a:gd name="T30" fmla="*/ 2147483646 w 73"/>
              <a:gd name="T31" fmla="*/ 2147483646 h 153"/>
              <a:gd name="T32" fmla="*/ 2147483646 w 73"/>
              <a:gd name="T33" fmla="*/ 2147483646 h 153"/>
              <a:gd name="T34" fmla="*/ 2147483646 w 73"/>
              <a:gd name="T35" fmla="*/ 2147483646 h 153"/>
              <a:gd name="T36" fmla="*/ 2147483646 w 73"/>
              <a:gd name="T37" fmla="*/ 2147483646 h 153"/>
              <a:gd name="T38" fmla="*/ 2147483646 w 73"/>
              <a:gd name="T39" fmla="*/ 2147483646 h 153"/>
              <a:gd name="T40" fmla="*/ 2147483646 w 73"/>
              <a:gd name="T41" fmla="*/ 2147483646 h 153"/>
              <a:gd name="T42" fmla="*/ 2147483646 w 73"/>
              <a:gd name="T43" fmla="*/ 2147483646 h 153"/>
              <a:gd name="T44" fmla="*/ 2147483646 w 73"/>
              <a:gd name="T45" fmla="*/ 2147483646 h 153"/>
              <a:gd name="T46" fmla="*/ 2147483646 w 73"/>
              <a:gd name="T47" fmla="*/ 2147483646 h 153"/>
              <a:gd name="T48" fmla="*/ 2147483646 w 73"/>
              <a:gd name="T49" fmla="*/ 2147483646 h 153"/>
              <a:gd name="T50" fmla="*/ 2147483646 w 73"/>
              <a:gd name="T51" fmla="*/ 2147483646 h 153"/>
              <a:gd name="T52" fmla="*/ 2147483646 w 73"/>
              <a:gd name="T53" fmla="*/ 2147483646 h 153"/>
              <a:gd name="T54" fmla="*/ 2147483646 w 73"/>
              <a:gd name="T55" fmla="*/ 2147483646 h 153"/>
              <a:gd name="T56" fmla="*/ 2147483646 w 73"/>
              <a:gd name="T57" fmla="*/ 2147483646 h 153"/>
              <a:gd name="T58" fmla="*/ 2147483646 w 73"/>
              <a:gd name="T59" fmla="*/ 2147483646 h 153"/>
              <a:gd name="T60" fmla="*/ 2147483646 w 73"/>
              <a:gd name="T61" fmla="*/ 2147483646 h 1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3"/>
              <a:gd name="T94" fmla="*/ 0 h 153"/>
              <a:gd name="T95" fmla="*/ 73 w 73"/>
              <a:gd name="T96" fmla="*/ 153 h 15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BFBFBF"/>
          </a:solidFill>
          <a:ln w="9525">
            <a:noFill/>
            <a:miter lim="800000"/>
            <a:headEnd/>
            <a:tailEnd/>
          </a:ln>
        </p:spPr>
        <p:txBody>
          <a:bodyPr lIns="121682" tIns="60841" rIns="121682" bIns="60841"/>
          <a:lstStyle/>
          <a:p>
            <a:endParaRPr lang="zh-CN" altLang="en-US"/>
          </a:p>
        </p:txBody>
      </p:sp>
      <p:sp>
        <p:nvSpPr>
          <p:cNvPr id="11319" name="Oval 97"/>
          <p:cNvSpPr>
            <a:spLocks noChangeArrowheads="1"/>
          </p:cNvSpPr>
          <p:nvPr/>
        </p:nvSpPr>
        <p:spPr bwMode="auto">
          <a:xfrm>
            <a:off x="8008938" y="4684713"/>
            <a:ext cx="96837" cy="98425"/>
          </a:xfrm>
          <a:prstGeom prst="ellipse">
            <a:avLst/>
          </a:prstGeom>
          <a:solidFill>
            <a:srgbClr val="BFBFBF"/>
          </a:solidFill>
          <a:ln w="9525">
            <a:noFill/>
            <a:round/>
            <a:headEnd/>
            <a:tailEnd/>
          </a:ln>
        </p:spPr>
        <p:txBody>
          <a:bodyPr lIns="121682" tIns="60841" rIns="121682" bIns="60841"/>
          <a:lstStyle/>
          <a:p>
            <a:pPr eaLnBrk="1" hangingPunct="1">
              <a:buFont typeface="Arial" pitchFamily="34" charset="0"/>
              <a:buNone/>
            </a:pPr>
            <a:endParaRPr lang="zh-CN" altLang="zh-CN" sz="3500">
              <a:solidFill>
                <a:srgbClr val="262626"/>
              </a:solidFill>
              <a:ea typeface="微软雅黑" pitchFamily="34" charset="-122"/>
              <a:sym typeface="Calibri" pitchFamily="34" charset="0"/>
            </a:endParaRPr>
          </a:p>
        </p:txBody>
      </p:sp>
      <p:sp>
        <p:nvSpPr>
          <p:cNvPr id="11320" name="Freeform 96"/>
          <p:cNvSpPr>
            <a:spLocks noChangeArrowheads="1"/>
          </p:cNvSpPr>
          <p:nvPr/>
        </p:nvSpPr>
        <p:spPr bwMode="auto">
          <a:xfrm>
            <a:off x="8208963" y="4789488"/>
            <a:ext cx="241300" cy="512762"/>
          </a:xfrm>
          <a:custGeom>
            <a:avLst/>
            <a:gdLst>
              <a:gd name="T0" fmla="*/ 2147483646 w 73"/>
              <a:gd name="T1" fmla="*/ 2147483646 h 153"/>
              <a:gd name="T2" fmla="*/ 2147483646 w 73"/>
              <a:gd name="T3" fmla="*/ 0 h 153"/>
              <a:gd name="T4" fmla="*/ 0 w 73"/>
              <a:gd name="T5" fmla="*/ 2147483646 h 153"/>
              <a:gd name="T6" fmla="*/ 0 w 73"/>
              <a:gd name="T7" fmla="*/ 2147483646 h 153"/>
              <a:gd name="T8" fmla="*/ 0 w 73"/>
              <a:gd name="T9" fmla="*/ 2147483646 h 153"/>
              <a:gd name="T10" fmla="*/ 0 w 73"/>
              <a:gd name="T11" fmla="*/ 2147483646 h 153"/>
              <a:gd name="T12" fmla="*/ 2147483646 w 73"/>
              <a:gd name="T13" fmla="*/ 2147483646 h 153"/>
              <a:gd name="T14" fmla="*/ 2147483646 w 73"/>
              <a:gd name="T15" fmla="*/ 2147483646 h 153"/>
              <a:gd name="T16" fmla="*/ 2147483646 w 73"/>
              <a:gd name="T17" fmla="*/ 2147483646 h 153"/>
              <a:gd name="T18" fmla="*/ 2147483646 w 73"/>
              <a:gd name="T19" fmla="*/ 2147483646 h 153"/>
              <a:gd name="T20" fmla="*/ 2147483646 w 73"/>
              <a:gd name="T21" fmla="*/ 2147483646 h 153"/>
              <a:gd name="T22" fmla="*/ 2147483646 w 73"/>
              <a:gd name="T23" fmla="*/ 2147483646 h 153"/>
              <a:gd name="T24" fmla="*/ 2147483646 w 73"/>
              <a:gd name="T25" fmla="*/ 2147483646 h 153"/>
              <a:gd name="T26" fmla="*/ 2147483646 w 73"/>
              <a:gd name="T27" fmla="*/ 2147483646 h 153"/>
              <a:gd name="T28" fmla="*/ 2147483646 w 73"/>
              <a:gd name="T29" fmla="*/ 2147483646 h 153"/>
              <a:gd name="T30" fmla="*/ 2147483646 w 73"/>
              <a:gd name="T31" fmla="*/ 2147483646 h 153"/>
              <a:gd name="T32" fmla="*/ 2147483646 w 73"/>
              <a:gd name="T33" fmla="*/ 2147483646 h 153"/>
              <a:gd name="T34" fmla="*/ 2147483646 w 73"/>
              <a:gd name="T35" fmla="*/ 2147483646 h 153"/>
              <a:gd name="T36" fmla="*/ 2147483646 w 73"/>
              <a:gd name="T37" fmla="*/ 2147483646 h 153"/>
              <a:gd name="T38" fmla="*/ 2147483646 w 73"/>
              <a:gd name="T39" fmla="*/ 2147483646 h 153"/>
              <a:gd name="T40" fmla="*/ 2147483646 w 73"/>
              <a:gd name="T41" fmla="*/ 2147483646 h 153"/>
              <a:gd name="T42" fmla="*/ 2147483646 w 73"/>
              <a:gd name="T43" fmla="*/ 2147483646 h 153"/>
              <a:gd name="T44" fmla="*/ 2147483646 w 73"/>
              <a:gd name="T45" fmla="*/ 2147483646 h 153"/>
              <a:gd name="T46" fmla="*/ 2147483646 w 73"/>
              <a:gd name="T47" fmla="*/ 2147483646 h 153"/>
              <a:gd name="T48" fmla="*/ 2147483646 w 73"/>
              <a:gd name="T49" fmla="*/ 2147483646 h 153"/>
              <a:gd name="T50" fmla="*/ 2147483646 w 73"/>
              <a:gd name="T51" fmla="*/ 2147483646 h 153"/>
              <a:gd name="T52" fmla="*/ 2147483646 w 73"/>
              <a:gd name="T53" fmla="*/ 2147483646 h 153"/>
              <a:gd name="T54" fmla="*/ 2147483646 w 73"/>
              <a:gd name="T55" fmla="*/ 2147483646 h 153"/>
              <a:gd name="T56" fmla="*/ 2147483646 w 73"/>
              <a:gd name="T57" fmla="*/ 2147483646 h 153"/>
              <a:gd name="T58" fmla="*/ 2147483646 w 73"/>
              <a:gd name="T59" fmla="*/ 2147483646 h 153"/>
              <a:gd name="T60" fmla="*/ 2147483646 w 73"/>
              <a:gd name="T61" fmla="*/ 2147483646 h 1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3"/>
              <a:gd name="T94" fmla="*/ 0 h 153"/>
              <a:gd name="T95" fmla="*/ 73 w 73"/>
              <a:gd name="T96" fmla="*/ 153 h 15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BFBFBF"/>
          </a:solidFill>
          <a:ln w="9525">
            <a:noFill/>
            <a:miter lim="800000"/>
            <a:headEnd/>
            <a:tailEnd/>
          </a:ln>
        </p:spPr>
        <p:txBody>
          <a:bodyPr lIns="121682" tIns="60841" rIns="121682" bIns="60841"/>
          <a:lstStyle/>
          <a:p>
            <a:endParaRPr lang="zh-CN" altLang="en-US"/>
          </a:p>
        </p:txBody>
      </p:sp>
      <p:sp>
        <p:nvSpPr>
          <p:cNvPr id="11321" name="Oval 97"/>
          <p:cNvSpPr>
            <a:spLocks noChangeArrowheads="1"/>
          </p:cNvSpPr>
          <p:nvPr/>
        </p:nvSpPr>
        <p:spPr bwMode="auto">
          <a:xfrm>
            <a:off x="8280400" y="4684713"/>
            <a:ext cx="95250" cy="98425"/>
          </a:xfrm>
          <a:prstGeom prst="ellipse">
            <a:avLst/>
          </a:prstGeom>
          <a:solidFill>
            <a:srgbClr val="BFBFBF"/>
          </a:solidFill>
          <a:ln w="9525">
            <a:noFill/>
            <a:round/>
            <a:headEnd/>
            <a:tailEnd/>
          </a:ln>
        </p:spPr>
        <p:txBody>
          <a:bodyPr lIns="121682" tIns="60841" rIns="121682" bIns="60841"/>
          <a:lstStyle/>
          <a:p>
            <a:pPr eaLnBrk="1" hangingPunct="1">
              <a:buFont typeface="Arial" pitchFamily="34" charset="0"/>
              <a:buNone/>
            </a:pPr>
            <a:endParaRPr lang="zh-CN" altLang="zh-CN" sz="3500">
              <a:solidFill>
                <a:srgbClr val="262626"/>
              </a:solidFill>
              <a:ea typeface="微软雅黑" pitchFamily="34" charset="-122"/>
              <a:sym typeface="Calibri" pitchFamily="34" charset="0"/>
            </a:endParaRPr>
          </a:p>
        </p:txBody>
      </p:sp>
      <p:sp>
        <p:nvSpPr>
          <p:cNvPr id="11322" name="Freeform 96"/>
          <p:cNvSpPr>
            <a:spLocks noChangeArrowheads="1"/>
          </p:cNvSpPr>
          <p:nvPr/>
        </p:nvSpPr>
        <p:spPr bwMode="auto">
          <a:xfrm>
            <a:off x="8480425" y="4789488"/>
            <a:ext cx="241300" cy="512762"/>
          </a:xfrm>
          <a:custGeom>
            <a:avLst/>
            <a:gdLst>
              <a:gd name="T0" fmla="*/ 2147483646 w 73"/>
              <a:gd name="T1" fmla="*/ 2147483646 h 153"/>
              <a:gd name="T2" fmla="*/ 2147483646 w 73"/>
              <a:gd name="T3" fmla="*/ 0 h 153"/>
              <a:gd name="T4" fmla="*/ 0 w 73"/>
              <a:gd name="T5" fmla="*/ 2147483646 h 153"/>
              <a:gd name="T6" fmla="*/ 0 w 73"/>
              <a:gd name="T7" fmla="*/ 2147483646 h 153"/>
              <a:gd name="T8" fmla="*/ 0 w 73"/>
              <a:gd name="T9" fmla="*/ 2147483646 h 153"/>
              <a:gd name="T10" fmla="*/ 0 w 73"/>
              <a:gd name="T11" fmla="*/ 2147483646 h 153"/>
              <a:gd name="T12" fmla="*/ 2147483646 w 73"/>
              <a:gd name="T13" fmla="*/ 2147483646 h 153"/>
              <a:gd name="T14" fmla="*/ 2147483646 w 73"/>
              <a:gd name="T15" fmla="*/ 2147483646 h 153"/>
              <a:gd name="T16" fmla="*/ 2147483646 w 73"/>
              <a:gd name="T17" fmla="*/ 2147483646 h 153"/>
              <a:gd name="T18" fmla="*/ 2147483646 w 73"/>
              <a:gd name="T19" fmla="*/ 2147483646 h 153"/>
              <a:gd name="T20" fmla="*/ 2147483646 w 73"/>
              <a:gd name="T21" fmla="*/ 2147483646 h 153"/>
              <a:gd name="T22" fmla="*/ 2147483646 w 73"/>
              <a:gd name="T23" fmla="*/ 2147483646 h 153"/>
              <a:gd name="T24" fmla="*/ 2147483646 w 73"/>
              <a:gd name="T25" fmla="*/ 2147483646 h 153"/>
              <a:gd name="T26" fmla="*/ 2147483646 w 73"/>
              <a:gd name="T27" fmla="*/ 2147483646 h 153"/>
              <a:gd name="T28" fmla="*/ 2147483646 w 73"/>
              <a:gd name="T29" fmla="*/ 2147483646 h 153"/>
              <a:gd name="T30" fmla="*/ 2147483646 w 73"/>
              <a:gd name="T31" fmla="*/ 2147483646 h 153"/>
              <a:gd name="T32" fmla="*/ 2147483646 w 73"/>
              <a:gd name="T33" fmla="*/ 2147483646 h 153"/>
              <a:gd name="T34" fmla="*/ 2147483646 w 73"/>
              <a:gd name="T35" fmla="*/ 2147483646 h 153"/>
              <a:gd name="T36" fmla="*/ 2147483646 w 73"/>
              <a:gd name="T37" fmla="*/ 2147483646 h 153"/>
              <a:gd name="T38" fmla="*/ 2147483646 w 73"/>
              <a:gd name="T39" fmla="*/ 2147483646 h 153"/>
              <a:gd name="T40" fmla="*/ 2147483646 w 73"/>
              <a:gd name="T41" fmla="*/ 2147483646 h 153"/>
              <a:gd name="T42" fmla="*/ 2147483646 w 73"/>
              <a:gd name="T43" fmla="*/ 2147483646 h 153"/>
              <a:gd name="T44" fmla="*/ 2147483646 w 73"/>
              <a:gd name="T45" fmla="*/ 2147483646 h 153"/>
              <a:gd name="T46" fmla="*/ 2147483646 w 73"/>
              <a:gd name="T47" fmla="*/ 2147483646 h 153"/>
              <a:gd name="T48" fmla="*/ 2147483646 w 73"/>
              <a:gd name="T49" fmla="*/ 2147483646 h 153"/>
              <a:gd name="T50" fmla="*/ 2147483646 w 73"/>
              <a:gd name="T51" fmla="*/ 2147483646 h 153"/>
              <a:gd name="T52" fmla="*/ 2147483646 w 73"/>
              <a:gd name="T53" fmla="*/ 2147483646 h 153"/>
              <a:gd name="T54" fmla="*/ 2147483646 w 73"/>
              <a:gd name="T55" fmla="*/ 2147483646 h 153"/>
              <a:gd name="T56" fmla="*/ 2147483646 w 73"/>
              <a:gd name="T57" fmla="*/ 2147483646 h 153"/>
              <a:gd name="T58" fmla="*/ 2147483646 w 73"/>
              <a:gd name="T59" fmla="*/ 2147483646 h 153"/>
              <a:gd name="T60" fmla="*/ 2147483646 w 73"/>
              <a:gd name="T61" fmla="*/ 2147483646 h 1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3"/>
              <a:gd name="T94" fmla="*/ 0 h 153"/>
              <a:gd name="T95" fmla="*/ 73 w 73"/>
              <a:gd name="T96" fmla="*/ 153 h 15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BFBFBF"/>
          </a:solidFill>
          <a:ln w="9525">
            <a:noFill/>
            <a:miter lim="800000"/>
            <a:headEnd/>
            <a:tailEnd/>
          </a:ln>
        </p:spPr>
        <p:txBody>
          <a:bodyPr lIns="121682" tIns="60841" rIns="121682" bIns="60841"/>
          <a:lstStyle/>
          <a:p>
            <a:endParaRPr lang="zh-CN" altLang="en-US"/>
          </a:p>
        </p:txBody>
      </p:sp>
      <p:sp>
        <p:nvSpPr>
          <p:cNvPr id="11323" name="Oval 97"/>
          <p:cNvSpPr>
            <a:spLocks noChangeArrowheads="1"/>
          </p:cNvSpPr>
          <p:nvPr/>
        </p:nvSpPr>
        <p:spPr bwMode="auto">
          <a:xfrm>
            <a:off x="8551863" y="4684713"/>
            <a:ext cx="95250" cy="98425"/>
          </a:xfrm>
          <a:prstGeom prst="ellipse">
            <a:avLst/>
          </a:prstGeom>
          <a:solidFill>
            <a:srgbClr val="BFBFBF"/>
          </a:solidFill>
          <a:ln w="9525">
            <a:noFill/>
            <a:round/>
            <a:headEnd/>
            <a:tailEnd/>
          </a:ln>
        </p:spPr>
        <p:txBody>
          <a:bodyPr lIns="121682" tIns="60841" rIns="121682" bIns="60841"/>
          <a:lstStyle/>
          <a:p>
            <a:pPr eaLnBrk="1" hangingPunct="1">
              <a:buFont typeface="Arial" pitchFamily="34" charset="0"/>
              <a:buNone/>
            </a:pPr>
            <a:endParaRPr lang="zh-CN" altLang="zh-CN" sz="3500">
              <a:solidFill>
                <a:srgbClr val="262626"/>
              </a:solidFill>
              <a:ea typeface="微软雅黑" pitchFamily="34" charset="-122"/>
              <a:sym typeface="Calibri" pitchFamily="34" charset="0"/>
            </a:endParaRPr>
          </a:p>
        </p:txBody>
      </p:sp>
      <p:sp>
        <p:nvSpPr>
          <p:cNvPr id="11324" name="Freeform 96"/>
          <p:cNvSpPr>
            <a:spLocks noChangeArrowheads="1"/>
          </p:cNvSpPr>
          <p:nvPr/>
        </p:nvSpPr>
        <p:spPr bwMode="auto">
          <a:xfrm>
            <a:off x="8751888" y="4789488"/>
            <a:ext cx="241300" cy="512762"/>
          </a:xfrm>
          <a:custGeom>
            <a:avLst/>
            <a:gdLst>
              <a:gd name="T0" fmla="*/ 2147483646 w 73"/>
              <a:gd name="T1" fmla="*/ 2147483646 h 153"/>
              <a:gd name="T2" fmla="*/ 2147483646 w 73"/>
              <a:gd name="T3" fmla="*/ 0 h 153"/>
              <a:gd name="T4" fmla="*/ 0 w 73"/>
              <a:gd name="T5" fmla="*/ 2147483646 h 153"/>
              <a:gd name="T6" fmla="*/ 0 w 73"/>
              <a:gd name="T7" fmla="*/ 2147483646 h 153"/>
              <a:gd name="T8" fmla="*/ 0 w 73"/>
              <a:gd name="T9" fmla="*/ 2147483646 h 153"/>
              <a:gd name="T10" fmla="*/ 0 w 73"/>
              <a:gd name="T11" fmla="*/ 2147483646 h 153"/>
              <a:gd name="T12" fmla="*/ 2147483646 w 73"/>
              <a:gd name="T13" fmla="*/ 2147483646 h 153"/>
              <a:gd name="T14" fmla="*/ 2147483646 w 73"/>
              <a:gd name="T15" fmla="*/ 2147483646 h 153"/>
              <a:gd name="T16" fmla="*/ 2147483646 w 73"/>
              <a:gd name="T17" fmla="*/ 2147483646 h 153"/>
              <a:gd name="T18" fmla="*/ 2147483646 w 73"/>
              <a:gd name="T19" fmla="*/ 2147483646 h 153"/>
              <a:gd name="T20" fmla="*/ 2147483646 w 73"/>
              <a:gd name="T21" fmla="*/ 2147483646 h 153"/>
              <a:gd name="T22" fmla="*/ 2147483646 w 73"/>
              <a:gd name="T23" fmla="*/ 2147483646 h 153"/>
              <a:gd name="T24" fmla="*/ 2147483646 w 73"/>
              <a:gd name="T25" fmla="*/ 2147483646 h 153"/>
              <a:gd name="T26" fmla="*/ 2147483646 w 73"/>
              <a:gd name="T27" fmla="*/ 2147483646 h 153"/>
              <a:gd name="T28" fmla="*/ 2147483646 w 73"/>
              <a:gd name="T29" fmla="*/ 2147483646 h 153"/>
              <a:gd name="T30" fmla="*/ 2147483646 w 73"/>
              <a:gd name="T31" fmla="*/ 2147483646 h 153"/>
              <a:gd name="T32" fmla="*/ 2147483646 w 73"/>
              <a:gd name="T33" fmla="*/ 2147483646 h 153"/>
              <a:gd name="T34" fmla="*/ 2147483646 w 73"/>
              <a:gd name="T35" fmla="*/ 2147483646 h 153"/>
              <a:gd name="T36" fmla="*/ 2147483646 w 73"/>
              <a:gd name="T37" fmla="*/ 2147483646 h 153"/>
              <a:gd name="T38" fmla="*/ 2147483646 w 73"/>
              <a:gd name="T39" fmla="*/ 2147483646 h 153"/>
              <a:gd name="T40" fmla="*/ 2147483646 w 73"/>
              <a:gd name="T41" fmla="*/ 2147483646 h 153"/>
              <a:gd name="T42" fmla="*/ 2147483646 w 73"/>
              <a:gd name="T43" fmla="*/ 2147483646 h 153"/>
              <a:gd name="T44" fmla="*/ 2147483646 w 73"/>
              <a:gd name="T45" fmla="*/ 2147483646 h 153"/>
              <a:gd name="T46" fmla="*/ 2147483646 w 73"/>
              <a:gd name="T47" fmla="*/ 2147483646 h 153"/>
              <a:gd name="T48" fmla="*/ 2147483646 w 73"/>
              <a:gd name="T49" fmla="*/ 2147483646 h 153"/>
              <a:gd name="T50" fmla="*/ 2147483646 w 73"/>
              <a:gd name="T51" fmla="*/ 2147483646 h 153"/>
              <a:gd name="T52" fmla="*/ 2147483646 w 73"/>
              <a:gd name="T53" fmla="*/ 2147483646 h 153"/>
              <a:gd name="T54" fmla="*/ 2147483646 w 73"/>
              <a:gd name="T55" fmla="*/ 2147483646 h 153"/>
              <a:gd name="T56" fmla="*/ 2147483646 w 73"/>
              <a:gd name="T57" fmla="*/ 2147483646 h 153"/>
              <a:gd name="T58" fmla="*/ 2147483646 w 73"/>
              <a:gd name="T59" fmla="*/ 2147483646 h 153"/>
              <a:gd name="T60" fmla="*/ 2147483646 w 73"/>
              <a:gd name="T61" fmla="*/ 2147483646 h 1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3"/>
              <a:gd name="T94" fmla="*/ 0 h 153"/>
              <a:gd name="T95" fmla="*/ 73 w 73"/>
              <a:gd name="T96" fmla="*/ 153 h 15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BFBFBF"/>
          </a:solidFill>
          <a:ln w="9525">
            <a:noFill/>
            <a:miter lim="800000"/>
            <a:headEnd/>
            <a:tailEnd/>
          </a:ln>
        </p:spPr>
        <p:txBody>
          <a:bodyPr lIns="121682" tIns="60841" rIns="121682" bIns="60841"/>
          <a:lstStyle/>
          <a:p>
            <a:endParaRPr lang="zh-CN" altLang="en-US"/>
          </a:p>
        </p:txBody>
      </p:sp>
      <p:sp>
        <p:nvSpPr>
          <p:cNvPr id="11325" name="Oval 97"/>
          <p:cNvSpPr>
            <a:spLocks noChangeArrowheads="1"/>
          </p:cNvSpPr>
          <p:nvPr/>
        </p:nvSpPr>
        <p:spPr bwMode="auto">
          <a:xfrm>
            <a:off x="8823325" y="4684713"/>
            <a:ext cx="95250" cy="98425"/>
          </a:xfrm>
          <a:prstGeom prst="ellipse">
            <a:avLst/>
          </a:prstGeom>
          <a:solidFill>
            <a:srgbClr val="BFBFBF"/>
          </a:solidFill>
          <a:ln w="9525">
            <a:noFill/>
            <a:round/>
            <a:headEnd/>
            <a:tailEnd/>
          </a:ln>
        </p:spPr>
        <p:txBody>
          <a:bodyPr lIns="121682" tIns="60841" rIns="121682" bIns="60841"/>
          <a:lstStyle/>
          <a:p>
            <a:pPr eaLnBrk="1" hangingPunct="1">
              <a:buFont typeface="Arial" pitchFamily="34" charset="0"/>
              <a:buNone/>
            </a:pPr>
            <a:endParaRPr lang="zh-CN" altLang="zh-CN" sz="3500">
              <a:solidFill>
                <a:srgbClr val="262626"/>
              </a:solidFill>
              <a:ea typeface="微软雅黑" pitchFamily="34" charset="-122"/>
              <a:sym typeface="Calibri" pitchFamily="34" charset="0"/>
            </a:endParaRPr>
          </a:p>
        </p:txBody>
      </p:sp>
      <p:sp>
        <p:nvSpPr>
          <p:cNvPr id="11326" name="Freeform 96"/>
          <p:cNvSpPr>
            <a:spLocks noChangeArrowheads="1"/>
          </p:cNvSpPr>
          <p:nvPr/>
        </p:nvSpPr>
        <p:spPr bwMode="auto">
          <a:xfrm>
            <a:off x="9023350" y="4789488"/>
            <a:ext cx="241300" cy="512762"/>
          </a:xfrm>
          <a:custGeom>
            <a:avLst/>
            <a:gdLst>
              <a:gd name="T0" fmla="*/ 2147483646 w 73"/>
              <a:gd name="T1" fmla="*/ 2147483646 h 153"/>
              <a:gd name="T2" fmla="*/ 2147483646 w 73"/>
              <a:gd name="T3" fmla="*/ 0 h 153"/>
              <a:gd name="T4" fmla="*/ 0 w 73"/>
              <a:gd name="T5" fmla="*/ 2147483646 h 153"/>
              <a:gd name="T6" fmla="*/ 0 w 73"/>
              <a:gd name="T7" fmla="*/ 2147483646 h 153"/>
              <a:gd name="T8" fmla="*/ 0 w 73"/>
              <a:gd name="T9" fmla="*/ 2147483646 h 153"/>
              <a:gd name="T10" fmla="*/ 0 w 73"/>
              <a:gd name="T11" fmla="*/ 2147483646 h 153"/>
              <a:gd name="T12" fmla="*/ 2147483646 w 73"/>
              <a:gd name="T13" fmla="*/ 2147483646 h 153"/>
              <a:gd name="T14" fmla="*/ 2147483646 w 73"/>
              <a:gd name="T15" fmla="*/ 2147483646 h 153"/>
              <a:gd name="T16" fmla="*/ 2147483646 w 73"/>
              <a:gd name="T17" fmla="*/ 2147483646 h 153"/>
              <a:gd name="T18" fmla="*/ 2147483646 w 73"/>
              <a:gd name="T19" fmla="*/ 2147483646 h 153"/>
              <a:gd name="T20" fmla="*/ 2147483646 w 73"/>
              <a:gd name="T21" fmla="*/ 2147483646 h 153"/>
              <a:gd name="T22" fmla="*/ 2147483646 w 73"/>
              <a:gd name="T23" fmla="*/ 2147483646 h 153"/>
              <a:gd name="T24" fmla="*/ 2147483646 w 73"/>
              <a:gd name="T25" fmla="*/ 2147483646 h 153"/>
              <a:gd name="T26" fmla="*/ 2147483646 w 73"/>
              <a:gd name="T27" fmla="*/ 2147483646 h 153"/>
              <a:gd name="T28" fmla="*/ 2147483646 w 73"/>
              <a:gd name="T29" fmla="*/ 2147483646 h 153"/>
              <a:gd name="T30" fmla="*/ 2147483646 w 73"/>
              <a:gd name="T31" fmla="*/ 2147483646 h 153"/>
              <a:gd name="T32" fmla="*/ 2147483646 w 73"/>
              <a:gd name="T33" fmla="*/ 2147483646 h 153"/>
              <a:gd name="T34" fmla="*/ 2147483646 w 73"/>
              <a:gd name="T35" fmla="*/ 2147483646 h 153"/>
              <a:gd name="T36" fmla="*/ 2147483646 w 73"/>
              <a:gd name="T37" fmla="*/ 2147483646 h 153"/>
              <a:gd name="T38" fmla="*/ 2147483646 w 73"/>
              <a:gd name="T39" fmla="*/ 2147483646 h 153"/>
              <a:gd name="T40" fmla="*/ 2147483646 w 73"/>
              <a:gd name="T41" fmla="*/ 2147483646 h 153"/>
              <a:gd name="T42" fmla="*/ 2147483646 w 73"/>
              <a:gd name="T43" fmla="*/ 2147483646 h 153"/>
              <a:gd name="T44" fmla="*/ 2147483646 w 73"/>
              <a:gd name="T45" fmla="*/ 2147483646 h 153"/>
              <a:gd name="T46" fmla="*/ 2147483646 w 73"/>
              <a:gd name="T47" fmla="*/ 2147483646 h 153"/>
              <a:gd name="T48" fmla="*/ 2147483646 w 73"/>
              <a:gd name="T49" fmla="*/ 2147483646 h 153"/>
              <a:gd name="T50" fmla="*/ 2147483646 w 73"/>
              <a:gd name="T51" fmla="*/ 2147483646 h 153"/>
              <a:gd name="T52" fmla="*/ 2147483646 w 73"/>
              <a:gd name="T53" fmla="*/ 2147483646 h 153"/>
              <a:gd name="T54" fmla="*/ 2147483646 w 73"/>
              <a:gd name="T55" fmla="*/ 2147483646 h 153"/>
              <a:gd name="T56" fmla="*/ 2147483646 w 73"/>
              <a:gd name="T57" fmla="*/ 2147483646 h 153"/>
              <a:gd name="T58" fmla="*/ 2147483646 w 73"/>
              <a:gd name="T59" fmla="*/ 2147483646 h 153"/>
              <a:gd name="T60" fmla="*/ 2147483646 w 73"/>
              <a:gd name="T61" fmla="*/ 2147483646 h 153"/>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w 73"/>
              <a:gd name="T94" fmla="*/ 0 h 153"/>
              <a:gd name="T95" fmla="*/ 73 w 73"/>
              <a:gd name="T96" fmla="*/ 153 h 153"/>
            </a:gdLst>
            <a:ahLst/>
            <a:cxnLst>
              <a:cxn ang="T62">
                <a:pos x="T0" y="T1"/>
              </a:cxn>
              <a:cxn ang="T63">
                <a:pos x="T2" y="T3"/>
              </a:cxn>
              <a:cxn ang="T64">
                <a:pos x="T4" y="T5"/>
              </a:cxn>
              <a:cxn ang="T65">
                <a:pos x="T6" y="T7"/>
              </a:cxn>
              <a:cxn ang="T66">
                <a:pos x="T8" y="T9"/>
              </a:cxn>
              <a:cxn ang="T67">
                <a:pos x="T10" y="T11"/>
              </a:cxn>
              <a:cxn ang="T68">
                <a:pos x="T12" y="T13"/>
              </a:cxn>
              <a:cxn ang="T69">
                <a:pos x="T14" y="T15"/>
              </a:cxn>
              <a:cxn ang="T70">
                <a:pos x="T16" y="T17"/>
              </a:cxn>
              <a:cxn ang="T71">
                <a:pos x="T18" y="T19"/>
              </a:cxn>
              <a:cxn ang="T72">
                <a:pos x="T20" y="T21"/>
              </a:cxn>
              <a:cxn ang="T73">
                <a:pos x="T22" y="T23"/>
              </a:cxn>
              <a:cxn ang="T74">
                <a:pos x="T24" y="T25"/>
              </a:cxn>
              <a:cxn ang="T75">
                <a:pos x="T26" y="T27"/>
              </a:cxn>
              <a:cxn ang="T76">
                <a:pos x="T28" y="T29"/>
              </a:cxn>
              <a:cxn ang="T77">
                <a:pos x="T30" y="T31"/>
              </a:cxn>
              <a:cxn ang="T78">
                <a:pos x="T32" y="T33"/>
              </a:cxn>
              <a:cxn ang="T79">
                <a:pos x="T34" y="T35"/>
              </a:cxn>
              <a:cxn ang="T80">
                <a:pos x="T36" y="T37"/>
              </a:cxn>
              <a:cxn ang="T81">
                <a:pos x="T38" y="T39"/>
              </a:cxn>
              <a:cxn ang="T82">
                <a:pos x="T40" y="T41"/>
              </a:cxn>
              <a:cxn ang="T83">
                <a:pos x="T42" y="T43"/>
              </a:cxn>
              <a:cxn ang="T84">
                <a:pos x="T44" y="T45"/>
              </a:cxn>
              <a:cxn ang="T85">
                <a:pos x="T46" y="T47"/>
              </a:cxn>
              <a:cxn ang="T86">
                <a:pos x="T48" y="T49"/>
              </a:cxn>
              <a:cxn ang="T87">
                <a:pos x="T50" y="T51"/>
              </a:cxn>
              <a:cxn ang="T88">
                <a:pos x="T52" y="T53"/>
              </a:cxn>
              <a:cxn ang="T89">
                <a:pos x="T54" y="T55"/>
              </a:cxn>
              <a:cxn ang="T90">
                <a:pos x="T56" y="T57"/>
              </a:cxn>
              <a:cxn ang="T91">
                <a:pos x="T58" y="T59"/>
              </a:cxn>
              <a:cxn ang="T92">
                <a:pos x="T60" y="T61"/>
              </a:cxn>
            </a:cxnLst>
            <a:rect l="T93" t="T94" r="T95" b="T96"/>
            <a:pathLst>
              <a:path w="73" h="153">
                <a:moveTo>
                  <a:pt x="55" y="1"/>
                </a:moveTo>
                <a:cubicBezTo>
                  <a:pt x="19" y="0"/>
                  <a:pt x="19" y="0"/>
                  <a:pt x="19" y="0"/>
                </a:cubicBezTo>
                <a:cubicBezTo>
                  <a:pt x="5" y="1"/>
                  <a:pt x="0" y="12"/>
                  <a:pt x="0" y="16"/>
                </a:cubicBezTo>
                <a:cubicBezTo>
                  <a:pt x="0" y="16"/>
                  <a:pt x="0" y="16"/>
                  <a:pt x="0" y="16"/>
                </a:cubicBezTo>
                <a:cubicBezTo>
                  <a:pt x="0" y="18"/>
                  <a:pt x="0" y="18"/>
                  <a:pt x="0" y="18"/>
                </a:cubicBezTo>
                <a:cubicBezTo>
                  <a:pt x="0" y="69"/>
                  <a:pt x="0" y="69"/>
                  <a:pt x="0" y="69"/>
                </a:cubicBezTo>
                <a:cubicBezTo>
                  <a:pt x="0" y="73"/>
                  <a:pt x="3" y="75"/>
                  <a:pt x="6" y="75"/>
                </a:cubicBezTo>
                <a:cubicBezTo>
                  <a:pt x="10" y="75"/>
                  <a:pt x="12" y="73"/>
                  <a:pt x="12" y="69"/>
                </a:cubicBezTo>
                <a:cubicBezTo>
                  <a:pt x="12" y="25"/>
                  <a:pt x="12" y="25"/>
                  <a:pt x="12" y="25"/>
                </a:cubicBezTo>
                <a:cubicBezTo>
                  <a:pt x="18" y="25"/>
                  <a:pt x="18" y="25"/>
                  <a:pt x="18" y="25"/>
                </a:cubicBezTo>
                <a:cubicBezTo>
                  <a:pt x="18" y="68"/>
                  <a:pt x="18" y="68"/>
                  <a:pt x="18" y="68"/>
                </a:cubicBezTo>
                <a:cubicBezTo>
                  <a:pt x="18" y="68"/>
                  <a:pt x="18" y="69"/>
                  <a:pt x="18" y="69"/>
                </a:cubicBezTo>
                <a:cubicBezTo>
                  <a:pt x="18" y="145"/>
                  <a:pt x="18" y="145"/>
                  <a:pt x="18" y="145"/>
                </a:cubicBezTo>
                <a:cubicBezTo>
                  <a:pt x="18" y="150"/>
                  <a:pt x="21" y="153"/>
                  <a:pt x="26" y="153"/>
                </a:cubicBezTo>
                <a:cubicBezTo>
                  <a:pt x="31" y="153"/>
                  <a:pt x="34" y="150"/>
                  <a:pt x="34" y="145"/>
                </a:cubicBezTo>
                <a:cubicBezTo>
                  <a:pt x="34" y="78"/>
                  <a:pt x="34" y="78"/>
                  <a:pt x="34" y="78"/>
                </a:cubicBezTo>
                <a:cubicBezTo>
                  <a:pt x="39" y="78"/>
                  <a:pt x="39" y="78"/>
                  <a:pt x="39" y="78"/>
                </a:cubicBezTo>
                <a:cubicBezTo>
                  <a:pt x="39" y="145"/>
                  <a:pt x="39" y="145"/>
                  <a:pt x="39" y="145"/>
                </a:cubicBezTo>
                <a:cubicBezTo>
                  <a:pt x="39" y="150"/>
                  <a:pt x="42" y="153"/>
                  <a:pt x="47" y="153"/>
                </a:cubicBezTo>
                <a:cubicBezTo>
                  <a:pt x="52" y="153"/>
                  <a:pt x="55" y="150"/>
                  <a:pt x="55" y="145"/>
                </a:cubicBezTo>
                <a:cubicBezTo>
                  <a:pt x="55" y="68"/>
                  <a:pt x="55" y="68"/>
                  <a:pt x="55" y="68"/>
                </a:cubicBezTo>
                <a:cubicBezTo>
                  <a:pt x="55" y="67"/>
                  <a:pt x="55" y="67"/>
                  <a:pt x="55" y="67"/>
                </a:cubicBezTo>
                <a:cubicBezTo>
                  <a:pt x="55" y="25"/>
                  <a:pt x="55" y="25"/>
                  <a:pt x="55" y="25"/>
                </a:cubicBezTo>
                <a:cubicBezTo>
                  <a:pt x="60" y="25"/>
                  <a:pt x="60" y="25"/>
                  <a:pt x="60" y="25"/>
                </a:cubicBezTo>
                <a:cubicBezTo>
                  <a:pt x="60" y="69"/>
                  <a:pt x="60" y="69"/>
                  <a:pt x="60" y="69"/>
                </a:cubicBezTo>
                <a:cubicBezTo>
                  <a:pt x="60" y="73"/>
                  <a:pt x="63" y="75"/>
                  <a:pt x="66" y="75"/>
                </a:cubicBezTo>
                <a:cubicBezTo>
                  <a:pt x="70" y="75"/>
                  <a:pt x="73" y="73"/>
                  <a:pt x="73" y="69"/>
                </a:cubicBezTo>
                <a:cubicBezTo>
                  <a:pt x="73" y="18"/>
                  <a:pt x="73" y="18"/>
                  <a:pt x="73" y="18"/>
                </a:cubicBezTo>
                <a:cubicBezTo>
                  <a:pt x="73" y="16"/>
                  <a:pt x="73" y="16"/>
                  <a:pt x="73" y="16"/>
                </a:cubicBezTo>
                <a:cubicBezTo>
                  <a:pt x="73" y="15"/>
                  <a:pt x="73" y="15"/>
                  <a:pt x="73" y="15"/>
                </a:cubicBezTo>
                <a:cubicBezTo>
                  <a:pt x="73" y="10"/>
                  <a:pt x="67" y="1"/>
                  <a:pt x="55" y="1"/>
                </a:cubicBezTo>
                <a:close/>
              </a:path>
            </a:pathLst>
          </a:custGeom>
          <a:solidFill>
            <a:srgbClr val="BFBFBF"/>
          </a:solidFill>
          <a:ln w="9525">
            <a:noFill/>
            <a:miter lim="800000"/>
            <a:headEnd/>
            <a:tailEnd/>
          </a:ln>
        </p:spPr>
        <p:txBody>
          <a:bodyPr lIns="121682" tIns="60841" rIns="121682" bIns="60841"/>
          <a:lstStyle/>
          <a:p>
            <a:endParaRPr lang="zh-CN" altLang="en-US"/>
          </a:p>
        </p:txBody>
      </p:sp>
      <p:sp>
        <p:nvSpPr>
          <p:cNvPr id="11327" name="Oval 97"/>
          <p:cNvSpPr>
            <a:spLocks noChangeArrowheads="1"/>
          </p:cNvSpPr>
          <p:nvPr/>
        </p:nvSpPr>
        <p:spPr bwMode="auto">
          <a:xfrm>
            <a:off x="9093200" y="4684713"/>
            <a:ext cx="96838" cy="98425"/>
          </a:xfrm>
          <a:prstGeom prst="ellipse">
            <a:avLst/>
          </a:prstGeom>
          <a:solidFill>
            <a:srgbClr val="BFBFBF"/>
          </a:solidFill>
          <a:ln w="9525">
            <a:noFill/>
            <a:round/>
            <a:headEnd/>
            <a:tailEnd/>
          </a:ln>
        </p:spPr>
        <p:txBody>
          <a:bodyPr lIns="121682" tIns="60841" rIns="121682" bIns="60841"/>
          <a:lstStyle/>
          <a:p>
            <a:pPr eaLnBrk="1" hangingPunct="1">
              <a:buFont typeface="Arial" pitchFamily="34" charset="0"/>
              <a:buNone/>
            </a:pPr>
            <a:endParaRPr lang="zh-CN" altLang="zh-CN" sz="3500">
              <a:solidFill>
                <a:srgbClr val="262626"/>
              </a:solidFill>
              <a:ea typeface="微软雅黑" pitchFamily="34" charset="-122"/>
              <a:sym typeface="Calibri" pitchFamily="34" charset="0"/>
            </a:endParaRPr>
          </a:p>
        </p:txBody>
      </p:sp>
      <p:sp>
        <p:nvSpPr>
          <p:cNvPr id="11328" name="Rectangle 151"/>
          <p:cNvSpPr>
            <a:spLocks noChangeArrowheads="1"/>
          </p:cNvSpPr>
          <p:nvPr/>
        </p:nvSpPr>
        <p:spPr bwMode="auto">
          <a:xfrm>
            <a:off x="6181725" y="2630488"/>
            <a:ext cx="1230313" cy="738187"/>
          </a:xfrm>
          <a:prstGeom prst="rect">
            <a:avLst/>
          </a:prstGeom>
          <a:noFill/>
          <a:ln w="9525">
            <a:noFill/>
            <a:miter lim="800000"/>
            <a:headEnd/>
            <a:tailEnd/>
          </a:ln>
        </p:spPr>
        <p:txBody>
          <a:bodyPr wrap="none" lIns="0" tIns="0" rIns="0" bIns="0">
            <a:spAutoFit/>
          </a:bodyPr>
          <a:lstStyle/>
          <a:p>
            <a:pPr eaLnBrk="1" hangingPunct="1">
              <a:buFont typeface="Arial" pitchFamily="34" charset="0"/>
              <a:buNone/>
            </a:pPr>
            <a:r>
              <a:rPr lang="en-US" altLang="zh-CN" sz="4700" b="1">
                <a:solidFill>
                  <a:srgbClr val="000000"/>
                </a:solidFill>
                <a:ea typeface="微软雅黑" pitchFamily="34" charset="-122"/>
                <a:sym typeface="Calibri" pitchFamily="34" charset="0"/>
              </a:rPr>
              <a:t>80%</a:t>
            </a:r>
            <a:endParaRPr lang="en-US" altLang="zh-CN" sz="3100" b="1">
              <a:solidFill>
                <a:srgbClr val="000000"/>
              </a:solidFill>
              <a:ea typeface="微软雅黑" pitchFamily="34" charset="-122"/>
              <a:sym typeface="Calibri" pitchFamily="34" charset="0"/>
            </a:endParaRPr>
          </a:p>
        </p:txBody>
      </p:sp>
      <p:sp>
        <p:nvSpPr>
          <p:cNvPr id="11329" name="矩形 66"/>
          <p:cNvSpPr>
            <a:spLocks noChangeArrowheads="1"/>
          </p:cNvSpPr>
          <p:nvPr/>
        </p:nvSpPr>
        <p:spPr bwMode="auto">
          <a:xfrm>
            <a:off x="7446963" y="2543175"/>
            <a:ext cx="3975100" cy="774700"/>
          </a:xfrm>
          <a:prstGeom prst="rect">
            <a:avLst/>
          </a:prstGeom>
          <a:noFill/>
          <a:ln w="9525">
            <a:noFill/>
            <a:miter lim="800000"/>
            <a:headEnd/>
            <a:tailEnd/>
          </a:ln>
        </p:spPr>
        <p:txBody>
          <a:bodyPr lIns="0" tIns="0" rIns="0" bIns="0">
            <a:spAutoFit/>
          </a:bodyPr>
          <a:lstStyle/>
          <a:p>
            <a:pPr eaLnBrk="1" hangingPunct="1">
              <a:lnSpc>
                <a:spcPct val="120000"/>
              </a:lnSpc>
              <a:spcBef>
                <a:spcPct val="20000"/>
              </a:spcBef>
              <a:buFont typeface="Arial" pitchFamily="34" charset="0"/>
              <a:buNone/>
            </a:pPr>
            <a:r>
              <a:rPr lang="en-US" altLang="zh-CN" sz="1400">
                <a:solidFill>
                  <a:srgbClr val="000000"/>
                </a:solidFill>
                <a:latin typeface="微软雅黑" pitchFamily="34" charset="-122"/>
                <a:ea typeface="微软雅黑" pitchFamily="34" charset="-122"/>
                <a:sym typeface="微软雅黑" pitchFamily="34" charset="-122"/>
              </a:rPr>
              <a:t>according to your need to draw the text box size</a:t>
            </a:r>
            <a:r>
              <a:rPr lang="zh-CN" altLang="en-US" sz="1400">
                <a:solidFill>
                  <a:srgbClr val="000000"/>
                </a:solidFill>
                <a:latin typeface="微软雅黑" pitchFamily="34" charset="-122"/>
                <a:ea typeface="微软雅黑" pitchFamily="34" charset="-122"/>
                <a:sym typeface="微软雅黑" pitchFamily="34" charset="-122"/>
              </a:rPr>
              <a:t>。</a:t>
            </a:r>
            <a:r>
              <a:rPr lang="en-US" altLang="zh-CN" sz="1400">
                <a:solidFill>
                  <a:srgbClr val="000000"/>
                </a:solidFill>
                <a:latin typeface="微软雅黑" pitchFamily="34" charset="-122"/>
                <a:ea typeface="微软雅黑" pitchFamily="34" charset="-122"/>
                <a:sym typeface="微软雅黑" pitchFamily="34" charset="-122"/>
              </a:rPr>
              <a:t>Please read the instructions and more work at the end of the manual template.</a:t>
            </a:r>
          </a:p>
        </p:txBody>
      </p:sp>
      <p:sp>
        <p:nvSpPr>
          <p:cNvPr id="11330" name="矩形 67"/>
          <p:cNvSpPr>
            <a:spLocks noChangeArrowheads="1"/>
          </p:cNvSpPr>
          <p:nvPr/>
        </p:nvSpPr>
        <p:spPr bwMode="auto">
          <a:xfrm>
            <a:off x="6169025" y="3698875"/>
            <a:ext cx="5254625" cy="776288"/>
          </a:xfrm>
          <a:prstGeom prst="rect">
            <a:avLst/>
          </a:prstGeom>
          <a:noFill/>
          <a:ln w="9525">
            <a:noFill/>
            <a:miter lim="800000"/>
            <a:headEnd/>
            <a:tailEnd/>
          </a:ln>
        </p:spPr>
        <p:txBody>
          <a:bodyPr lIns="0" tIns="0" rIns="0" bIns="0">
            <a:spAutoFit/>
          </a:bodyPr>
          <a:lstStyle/>
          <a:p>
            <a:pPr eaLnBrk="1" hangingPunct="1">
              <a:lnSpc>
                <a:spcPct val="120000"/>
              </a:lnSpc>
              <a:spcBef>
                <a:spcPct val="20000"/>
              </a:spcBef>
              <a:buFont typeface="Arial" pitchFamily="34" charset="0"/>
              <a:buNone/>
            </a:pPr>
            <a:r>
              <a:rPr lang="en-US" altLang="zh-CN" sz="1400">
                <a:solidFill>
                  <a:srgbClr val="000000"/>
                </a:solidFill>
                <a:latin typeface="微软雅黑" pitchFamily="34" charset="-122"/>
                <a:ea typeface="微软雅黑" pitchFamily="34" charset="-122"/>
                <a:sym typeface="微软雅黑" pitchFamily="34" charset="-122"/>
              </a:rPr>
              <a:t>according to your need to draw the text box size</a:t>
            </a:r>
            <a:r>
              <a:rPr lang="zh-CN" altLang="en-US" sz="1400">
                <a:solidFill>
                  <a:srgbClr val="000000"/>
                </a:solidFill>
                <a:latin typeface="微软雅黑" pitchFamily="34" charset="-122"/>
                <a:ea typeface="微软雅黑" pitchFamily="34" charset="-122"/>
                <a:sym typeface="微软雅黑" pitchFamily="34" charset="-122"/>
              </a:rPr>
              <a:t>。</a:t>
            </a:r>
            <a:r>
              <a:rPr lang="en-US" altLang="zh-CN" sz="1400">
                <a:solidFill>
                  <a:srgbClr val="000000"/>
                </a:solidFill>
                <a:latin typeface="微软雅黑" pitchFamily="34" charset="-122"/>
                <a:ea typeface="微软雅黑" pitchFamily="34" charset="-122"/>
                <a:sym typeface="微软雅黑" pitchFamily="34" charset="-122"/>
              </a:rPr>
              <a:t>Please read the instructions and more work at the end of the manual template.</a:t>
            </a:r>
          </a:p>
        </p:txBody>
      </p:sp>
      <p:sp>
        <p:nvSpPr>
          <p:cNvPr id="11331" name="AutoShape 33"/>
          <p:cNvSpPr>
            <a:spLocks noChangeArrowheads="1"/>
          </p:cNvSpPr>
          <p:nvPr/>
        </p:nvSpPr>
        <p:spPr bwMode="auto">
          <a:xfrm>
            <a:off x="6183313" y="1712913"/>
            <a:ext cx="5732462" cy="947737"/>
          </a:xfrm>
          <a:custGeom>
            <a:avLst/>
            <a:gdLst>
              <a:gd name="T0" fmla="*/ 2147483646 w 21600"/>
              <a:gd name="T1" fmla="*/ 2147483646 h 21600"/>
              <a:gd name="T2" fmla="*/ 2147483646 w 21600"/>
              <a:gd name="T3" fmla="*/ 2147483646 h 21600"/>
              <a:gd name="T4" fmla="*/ 2147483646 w 21600"/>
              <a:gd name="T5" fmla="*/ 2147483646 h 21600"/>
              <a:gd name="T6" fmla="*/ 2147483646 w 21600"/>
              <a:gd name="T7" fmla="*/ 2147483646 h 21600"/>
              <a:gd name="T8" fmla="*/ 0 60000 65536"/>
              <a:gd name="T9" fmla="*/ 0 60000 65536"/>
              <a:gd name="T10" fmla="*/ 0 60000 65536"/>
              <a:gd name="T11" fmla="*/ 0 60000 65536"/>
              <a:gd name="T12" fmla="*/ 0 w 21600"/>
              <a:gd name="T13" fmla="*/ 0 h 21600"/>
              <a:gd name="T14" fmla="*/ 21600 w 21600"/>
              <a:gd name="T15" fmla="*/ 21600 h 21600"/>
            </a:gdLst>
            <a:ahLst/>
            <a:cxnLst>
              <a:cxn ang="T8">
                <a:pos x="T0" y="T1"/>
              </a:cxn>
              <a:cxn ang="T9">
                <a:pos x="T2" y="T3"/>
              </a:cxn>
              <a:cxn ang="T10">
                <a:pos x="T4" y="T5"/>
              </a:cxn>
              <a:cxn ang="T11">
                <a:pos x="T6" y="T7"/>
              </a:cxn>
            </a:cxnLst>
            <a:rect l="T12" t="T13" r="T14" b="T15"/>
            <a:pathLst>
              <a:path w="21600" h="21600">
                <a:moveTo>
                  <a:pt x="0" y="0"/>
                </a:moveTo>
                <a:lnTo>
                  <a:pt x="21599" y="0"/>
                </a:lnTo>
                <a:lnTo>
                  <a:pt x="21599" y="21600"/>
                </a:lnTo>
                <a:lnTo>
                  <a:pt x="0" y="21600"/>
                </a:lnTo>
                <a:lnTo>
                  <a:pt x="0" y="0"/>
                </a:lnTo>
                <a:close/>
              </a:path>
            </a:pathLst>
          </a:custGeom>
          <a:noFill/>
          <a:ln w="9525">
            <a:noFill/>
            <a:miter lim="800000"/>
            <a:headEnd/>
            <a:tailEnd/>
          </a:ln>
        </p:spPr>
        <p:txBody>
          <a:bodyPr lIns="25400" tIns="25400" rIns="25400" bIns="25400" anchor="ctr"/>
          <a:lstStyle/>
          <a:p>
            <a:pPr eaLnBrk="1">
              <a:buFont typeface="Arial" pitchFamily="34" charset="0"/>
              <a:buNone/>
            </a:pPr>
            <a:r>
              <a:rPr lang="zh-CN" altLang="en-US" sz="2000">
                <a:solidFill>
                  <a:srgbClr val="000000"/>
                </a:solidFill>
                <a:ea typeface="微软雅黑" pitchFamily="34" charset="-122"/>
                <a:sym typeface="宋体" pitchFamily="2" charset="-122"/>
              </a:rPr>
              <a:t>最好的</a:t>
            </a:r>
            <a:r>
              <a:rPr lang="en-US" altLang="zh-CN" sz="2000">
                <a:solidFill>
                  <a:srgbClr val="000000"/>
                </a:solidFill>
                <a:ea typeface="微软雅黑" pitchFamily="34" charset="-122"/>
                <a:sym typeface="宋体" pitchFamily="2" charset="-122"/>
              </a:rPr>
              <a:t>PPT</a:t>
            </a:r>
            <a:r>
              <a:rPr lang="zh-CN" altLang="en-US" sz="2000">
                <a:solidFill>
                  <a:srgbClr val="000000"/>
                </a:solidFill>
                <a:ea typeface="微软雅黑" pitchFamily="34" charset="-122"/>
                <a:sym typeface="宋体" pitchFamily="2" charset="-122"/>
              </a:rPr>
              <a:t>理念</a:t>
            </a:r>
            <a:r>
              <a:rPr lang="en-US" sz="2000">
                <a:solidFill>
                  <a:srgbClr val="000000"/>
                </a:solidFill>
                <a:ea typeface="微软雅黑" pitchFamily="34" charset="-122"/>
                <a:sym typeface="宋体" pitchFamily="2" charset="-122"/>
              </a:rPr>
              <a:t>   </a:t>
            </a:r>
            <a:r>
              <a:rPr lang="zh-CN" altLang="en-US" sz="2000">
                <a:solidFill>
                  <a:srgbClr val="000000"/>
                </a:solidFill>
                <a:ea typeface="微软雅黑" pitchFamily="34" charset="-122"/>
                <a:sym typeface="宋体" pitchFamily="2" charset="-122"/>
              </a:rPr>
              <a:t>最专的</a:t>
            </a:r>
            <a:r>
              <a:rPr lang="en-US" altLang="zh-CN" sz="2000">
                <a:solidFill>
                  <a:srgbClr val="000000"/>
                </a:solidFill>
                <a:ea typeface="微软雅黑" pitchFamily="34" charset="-122"/>
                <a:sym typeface="宋体" pitchFamily="2" charset="-122"/>
              </a:rPr>
              <a:t>PPT</a:t>
            </a:r>
            <a:r>
              <a:rPr lang="zh-CN" altLang="en-US" sz="2000">
                <a:solidFill>
                  <a:srgbClr val="000000"/>
                </a:solidFill>
                <a:ea typeface="微软雅黑" pitchFamily="34" charset="-122"/>
                <a:sym typeface="宋体" pitchFamily="2" charset="-122"/>
              </a:rPr>
              <a:t>设计</a:t>
            </a:r>
            <a:endParaRPr lang="en-US" sz="2000">
              <a:solidFill>
                <a:srgbClr val="000000"/>
              </a:solidFill>
              <a:ea typeface="微软雅黑" pitchFamily="34" charset="-122"/>
              <a:sym typeface="宋体" pitchFamily="2" charset="-122"/>
            </a:endParaRPr>
          </a:p>
        </p:txBody>
      </p:sp>
      <p:sp>
        <p:nvSpPr>
          <p:cNvPr id="11332" name="圆角矩形 69"/>
          <p:cNvSpPr>
            <a:spLocks noChangeArrowheads="1"/>
          </p:cNvSpPr>
          <p:nvPr/>
        </p:nvSpPr>
        <p:spPr bwMode="auto">
          <a:xfrm>
            <a:off x="0" y="307975"/>
            <a:ext cx="3559175" cy="576263"/>
          </a:xfrm>
          <a:prstGeom prst="roundRect">
            <a:avLst>
              <a:gd name="adj" fmla="val 16667"/>
            </a:avLst>
          </a:prstGeom>
          <a:noFill/>
          <a:ln w="28575">
            <a:solidFill>
              <a:srgbClr val="50D6E4"/>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1333" name="圆角矩形 70"/>
          <p:cNvSpPr>
            <a:spLocks noChangeArrowheads="1"/>
          </p:cNvSpPr>
          <p:nvPr/>
        </p:nvSpPr>
        <p:spPr bwMode="auto">
          <a:xfrm>
            <a:off x="3559175" y="542925"/>
            <a:ext cx="8632825" cy="46038"/>
          </a:xfrm>
          <a:prstGeom prst="roundRect">
            <a:avLst>
              <a:gd name="adj" fmla="val 16667"/>
            </a:avLst>
          </a:prstGeom>
          <a:solidFill>
            <a:srgbClr val="50D6E4"/>
          </a:solidFill>
          <a:ln w="25400">
            <a:solidFill>
              <a:srgbClr val="C0F0F5"/>
            </a:solidFill>
            <a:miter lim="800000"/>
            <a:headEnd/>
            <a:tailEnd/>
          </a:ln>
        </p:spPr>
        <p:txBody>
          <a:bodyPr anchor="ctr"/>
          <a:lstStyle/>
          <a:p>
            <a:pPr algn="ctr" eaLnBrk="1" hangingPunct="1">
              <a:buFont typeface="Arial" pitchFamily="34" charset="0"/>
              <a:buNone/>
            </a:pPr>
            <a:endParaRPr lang="zh-CN" altLang="zh-CN">
              <a:solidFill>
                <a:srgbClr val="FFFFFF"/>
              </a:solidFill>
              <a:latin typeface="宋体" pitchFamily="2" charset="-122"/>
              <a:sym typeface="宋体" pitchFamily="2" charset="-122"/>
            </a:endParaRPr>
          </a:p>
        </p:txBody>
      </p:sp>
      <p:sp>
        <p:nvSpPr>
          <p:cNvPr id="11334" name="文本框 71"/>
          <p:cNvSpPr>
            <a:spLocks noChangeArrowheads="1"/>
          </p:cNvSpPr>
          <p:nvPr/>
        </p:nvSpPr>
        <p:spPr bwMode="auto">
          <a:xfrm>
            <a:off x="358775" y="274638"/>
            <a:ext cx="2936875" cy="584200"/>
          </a:xfrm>
          <a:prstGeom prst="rect">
            <a:avLst/>
          </a:prstGeom>
          <a:noFill/>
          <a:ln w="9525">
            <a:noFill/>
            <a:miter lim="800000"/>
            <a:headEnd/>
            <a:tailEnd/>
          </a:ln>
        </p:spPr>
        <p:txBody>
          <a:bodyPr wrap="none">
            <a:spAutoFit/>
          </a:bodyPr>
          <a:lstStyle/>
          <a:p>
            <a:pPr eaLnBrk="1" hangingPunct="1">
              <a:buFont typeface="Arial" pitchFamily="34" charset="0"/>
              <a:buNone/>
            </a:pPr>
            <a:r>
              <a:rPr lang="en-US" altLang="zh-CN" sz="3200">
                <a:solidFill>
                  <a:srgbClr val="595959"/>
                </a:solidFill>
                <a:latin typeface="Calibri" pitchFamily="34" charset="0"/>
                <a:cs typeface="Calibri" pitchFamily="34" charset="0"/>
                <a:sym typeface="Calibri" pitchFamily="34" charset="0"/>
              </a:rPr>
              <a:t>ADD YOUR TITLE</a:t>
            </a:r>
            <a:endParaRPr lang="zh-CN" altLang="en-US" sz="3200">
              <a:solidFill>
                <a:srgbClr val="595959"/>
              </a:solidFill>
              <a:latin typeface="Calibri" pitchFamily="34" charset="0"/>
              <a:sym typeface="宋体" pitchFamily="2" charset="-122"/>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清风素材 https://12sc.taobao.com">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主题">
      <a:majorFont>
        <a:latin typeface="Calibri"/>
        <a:ea typeface="宋体"/>
        <a:cs typeface=""/>
      </a:majorFont>
      <a:minorFont>
        <a:latin typeface="Calibri"/>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 typeface="Arial" pitchFamily="34" charset="0"/>
          <a:buNone/>
          <a:tabLst/>
          <a:defRPr kumimoji="0" lang="zh-CN" sz="1800" b="0" i="0" u="none" strike="noStrike" cap="none" normalizeH="0" baseline="0" smtClean="0">
            <a:ln>
              <a:noFill/>
            </a:ln>
            <a:solidFill>
              <a:schemeClr val="tx1"/>
            </a:solidFill>
            <a:effectLst/>
            <a:latin typeface="Arial" pitchFamily="34" charset="0"/>
            <a:ea typeface="宋体" pitchFamily="2" charset="-122"/>
          </a:defRPr>
        </a:defPPr>
      </a:lstStyle>
    </a:lnDef>
  </a:objectDefaults>
  <a:extraClrSchemeLst/>
</a:theme>
</file>

<file path=ppt/theme/theme2.xml><?xml version="1.0" encoding="utf-8"?>
<a:theme xmlns:a="http://schemas.openxmlformats.org/drawingml/2006/main" name="Office 主题​​">
  <a:themeElements>
    <a:clrScheme name="">
      <a:dk1>
        <a:srgbClr val="000000"/>
      </a:dk1>
      <a:lt1>
        <a:srgbClr val="FFFFFF"/>
      </a:lt1>
      <a:dk2>
        <a:srgbClr val="1F497D"/>
      </a:dk2>
      <a:lt2>
        <a:srgbClr val="EEECE1"/>
      </a:lt2>
      <a:accent1>
        <a:srgbClr val="4F81BD"/>
      </a:accent1>
      <a:accent2>
        <a:srgbClr val="C0504D"/>
      </a:accent2>
      <a:accent3>
        <a:srgbClr val="FFFFFF"/>
      </a:accent3>
      <a:accent4>
        <a:srgbClr val="000000"/>
      </a:accent4>
      <a:accent5>
        <a:srgbClr val="B2C1DB"/>
      </a:accent5>
      <a:accent6>
        <a:srgbClr val="AE4845"/>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74</TotalTime>
  <Pages>0</Pages>
  <Words>1669</Words>
  <Characters>0</Characters>
  <Application>Microsoft Office PowerPoint</Application>
  <DocSecurity>0</DocSecurity>
  <PresentationFormat>自定义</PresentationFormat>
  <Lines>0</Lines>
  <Paragraphs>255</Paragraphs>
  <Slides>26</Slides>
  <Notes>0</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26</vt:i4>
      </vt:variant>
    </vt:vector>
  </HeadingPairs>
  <TitlesOfParts>
    <vt:vector size="32" baseType="lpstr">
      <vt:lpstr>Arial</vt:lpstr>
      <vt:lpstr>宋体</vt:lpstr>
      <vt:lpstr>Calibri</vt:lpstr>
      <vt:lpstr>微软雅黑</vt:lpstr>
      <vt:lpstr>Impact MT Std</vt:lpstr>
      <vt:lpstr>清风素材 https://12sc.taobao.com</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vector>
  </TitlesOfParts>
  <LinksUpToDate>false</LinksUpToDate>
  <CharactersWithSpaces>0</CharactersWithSpaces>
  <SharedDoc>false</SharedDoc>
  <HyperlinkBase/>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12sc.taobao.com</dc:subject>
  <dc:creator>user</dc:creator>
  <cp:keywords>user</cp:keywords>
  <dc:description>12sc.taobao.com</dc:description>
  <cp:lastModifiedBy>admin</cp:lastModifiedBy>
  <cp:revision>24</cp:revision>
  <dcterms:created xsi:type="dcterms:W3CDTF">2015-07-19T05:40:00Z</dcterms:created>
  <dcterms:modified xsi:type="dcterms:W3CDTF">2017-07-14T01:12:44Z</dcterms:modified>
  <cp:category>12sc.taobao.com</cp:category>
  <cp:contentType>12sc.taobao.com</cp:contentType>
  <cp:contentStatus>12sc.taobao.com</cp:contentStatus>
</cp:coreProperties>
</file>