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wdp" ContentType="image/vnd.ms-photo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67" r:id="rId3"/>
    <p:sldId id="257" r:id="rId4"/>
    <p:sldId id="258" r:id="rId5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60B3"/>
    <a:srgbClr val="F38B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858" y="-100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BAC5D-F9BF-4D05-B679-0342BD5DA1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3707D5-A99B-479A-8B5A-01A8440A93A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707D5-A99B-479A-8B5A-01A8440A93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9" Type="http://schemas.openxmlformats.org/officeDocument/2006/relationships/slideLayout" Target="../slideLayouts/slideLayout2.xml"/><Relationship Id="rId18" Type="http://schemas.openxmlformats.org/officeDocument/2006/relationships/audio" Target="../media/audio2.wav"/><Relationship Id="rId17" Type="http://schemas.openxmlformats.org/officeDocument/2006/relationships/audio" Target="../media/audio1.wav"/><Relationship Id="rId16" Type="http://schemas.openxmlformats.org/officeDocument/2006/relationships/image" Target="../media/image16.png"/><Relationship Id="rId15" Type="http://schemas.openxmlformats.org/officeDocument/2006/relationships/image" Target="../media/image15.png"/><Relationship Id="rId14" Type="http://schemas.openxmlformats.org/officeDocument/2006/relationships/image" Target="../media/image14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8" Type="http://schemas.microsoft.com/office/2007/relationships/hdphoto" Target="../media/hdphoto1.wdp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18.png"/><Relationship Id="rId23" Type="http://schemas.openxmlformats.org/officeDocument/2006/relationships/slideLayout" Target="../slideLayouts/slideLayout7.xml"/><Relationship Id="rId22" Type="http://schemas.openxmlformats.org/officeDocument/2006/relationships/image" Target="../media/image63.jpeg"/><Relationship Id="rId21" Type="http://schemas.openxmlformats.org/officeDocument/2006/relationships/image" Target="../media/image62.jpeg"/><Relationship Id="rId20" Type="http://schemas.openxmlformats.org/officeDocument/2006/relationships/image" Target="../media/image61.jpeg"/><Relationship Id="rId2" Type="http://schemas.openxmlformats.org/officeDocument/2006/relationships/image" Target="../media/image19.png"/><Relationship Id="rId19" Type="http://schemas.openxmlformats.org/officeDocument/2006/relationships/image" Target="../media/image23.GIF"/><Relationship Id="rId18" Type="http://schemas.openxmlformats.org/officeDocument/2006/relationships/image" Target="../media/image16.png"/><Relationship Id="rId17" Type="http://schemas.openxmlformats.org/officeDocument/2006/relationships/image" Target="../media/image15.png"/><Relationship Id="rId16" Type="http://schemas.openxmlformats.org/officeDocument/2006/relationships/image" Target="../media/image14.png"/><Relationship Id="rId15" Type="http://schemas.openxmlformats.org/officeDocument/2006/relationships/image" Target="../media/image13.png"/><Relationship Id="rId14" Type="http://schemas.openxmlformats.org/officeDocument/2006/relationships/image" Target="../media/image12.png"/><Relationship Id="rId13" Type="http://schemas.openxmlformats.org/officeDocument/2006/relationships/image" Target="../media/image11.png"/><Relationship Id="rId12" Type="http://schemas.openxmlformats.org/officeDocument/2006/relationships/image" Target="../media/image10.png"/><Relationship Id="rId11" Type="http://schemas.openxmlformats.org/officeDocument/2006/relationships/image" Target="../media/image9.png"/><Relationship Id="rId10" Type="http://schemas.openxmlformats.org/officeDocument/2006/relationships/image" Target="../media/image8.png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7" Type="http://schemas.openxmlformats.org/officeDocument/2006/relationships/slideLayout" Target="../slideLayouts/slideLayout7.xml"/><Relationship Id="rId16" Type="http://schemas.openxmlformats.org/officeDocument/2006/relationships/image" Target="../media/image16.png"/><Relationship Id="rId15" Type="http://schemas.openxmlformats.org/officeDocument/2006/relationships/image" Target="../media/image15.png"/><Relationship Id="rId14" Type="http://schemas.openxmlformats.org/officeDocument/2006/relationships/image" Target="../media/image14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64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7" Type="http://schemas.openxmlformats.org/officeDocument/2006/relationships/slideLayout" Target="../slideLayouts/slideLayout7.xml"/><Relationship Id="rId16" Type="http://schemas.openxmlformats.org/officeDocument/2006/relationships/image" Target="../media/image16.png"/><Relationship Id="rId15" Type="http://schemas.openxmlformats.org/officeDocument/2006/relationships/image" Target="../media/image15.png"/><Relationship Id="rId14" Type="http://schemas.openxmlformats.org/officeDocument/2006/relationships/image" Target="../media/image14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8" Type="http://schemas.microsoft.com/office/2007/relationships/hdphoto" Target="../media/hdphoto1.wdp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0.png"/><Relationship Id="rId27" Type="http://schemas.openxmlformats.org/officeDocument/2006/relationships/notesSlide" Target="../notesSlides/notesSlide1.xml"/><Relationship Id="rId26" Type="http://schemas.openxmlformats.org/officeDocument/2006/relationships/slideLayout" Target="../slideLayouts/slideLayout7.xml"/><Relationship Id="rId25" Type="http://schemas.openxmlformats.org/officeDocument/2006/relationships/audio" Target="../media/audio3.wav"/><Relationship Id="rId24" Type="http://schemas.openxmlformats.org/officeDocument/2006/relationships/image" Target="../media/image26.jpeg"/><Relationship Id="rId23" Type="http://schemas.openxmlformats.org/officeDocument/2006/relationships/image" Target="../media/image25.jpeg"/><Relationship Id="rId22" Type="http://schemas.openxmlformats.org/officeDocument/2006/relationships/image" Target="../media/image24.jpeg"/><Relationship Id="rId21" Type="http://schemas.openxmlformats.org/officeDocument/2006/relationships/image" Target="../media/image23.GIF"/><Relationship Id="rId20" Type="http://schemas.openxmlformats.org/officeDocument/2006/relationships/image" Target="../media/image22.jpeg"/><Relationship Id="rId2" Type="http://schemas.openxmlformats.org/officeDocument/2006/relationships/image" Target="../media/image19.png"/><Relationship Id="rId19" Type="http://schemas.openxmlformats.org/officeDocument/2006/relationships/image" Target="../media/image21.jpeg"/><Relationship Id="rId18" Type="http://schemas.openxmlformats.org/officeDocument/2006/relationships/image" Target="../media/image16.png"/><Relationship Id="rId17" Type="http://schemas.openxmlformats.org/officeDocument/2006/relationships/image" Target="../media/image15.png"/><Relationship Id="rId16" Type="http://schemas.openxmlformats.org/officeDocument/2006/relationships/image" Target="../media/image14.png"/><Relationship Id="rId15" Type="http://schemas.openxmlformats.org/officeDocument/2006/relationships/image" Target="../media/image13.png"/><Relationship Id="rId14" Type="http://schemas.openxmlformats.org/officeDocument/2006/relationships/image" Target="../media/image12.png"/><Relationship Id="rId13" Type="http://schemas.openxmlformats.org/officeDocument/2006/relationships/image" Target="../media/image11.png"/><Relationship Id="rId12" Type="http://schemas.openxmlformats.org/officeDocument/2006/relationships/image" Target="../media/image10.png"/><Relationship Id="rId11" Type="http://schemas.openxmlformats.org/officeDocument/2006/relationships/image" Target="../media/image9.png"/><Relationship Id="rId10" Type="http://schemas.openxmlformats.org/officeDocument/2006/relationships/image" Target="../media/image8.png"/><Relationship Id="rId1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9" Type="http://schemas.microsoft.com/office/2007/relationships/hdphoto" Target="../media/hdphoto1.wdp"/><Relationship Id="rId8" Type="http://schemas.openxmlformats.org/officeDocument/2006/relationships/image" Target="../media/image6.png"/><Relationship Id="rId7" Type="http://schemas.openxmlformats.org/officeDocument/2006/relationships/image" Target="../media/image5.png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8.png"/><Relationship Id="rId3" Type="http://schemas.openxmlformats.org/officeDocument/2006/relationships/image" Target="../media/image19.png"/><Relationship Id="rId23" Type="http://schemas.openxmlformats.org/officeDocument/2006/relationships/slideLayout" Target="../slideLayouts/slideLayout7.xml"/><Relationship Id="rId22" Type="http://schemas.openxmlformats.org/officeDocument/2006/relationships/image" Target="../media/image30.jpeg"/><Relationship Id="rId21" Type="http://schemas.openxmlformats.org/officeDocument/2006/relationships/image" Target="../media/image29.png"/><Relationship Id="rId20" Type="http://schemas.openxmlformats.org/officeDocument/2006/relationships/image" Target="../media/image28.jpeg"/><Relationship Id="rId2" Type="http://schemas.openxmlformats.org/officeDocument/2006/relationships/image" Target="../media/image27.png"/><Relationship Id="rId19" Type="http://schemas.openxmlformats.org/officeDocument/2006/relationships/image" Target="../media/image16.png"/><Relationship Id="rId18" Type="http://schemas.openxmlformats.org/officeDocument/2006/relationships/image" Target="../media/image15.png"/><Relationship Id="rId17" Type="http://schemas.openxmlformats.org/officeDocument/2006/relationships/image" Target="../media/image14.png"/><Relationship Id="rId16" Type="http://schemas.openxmlformats.org/officeDocument/2006/relationships/image" Target="../media/image13.png"/><Relationship Id="rId15" Type="http://schemas.openxmlformats.org/officeDocument/2006/relationships/image" Target="../media/image12.png"/><Relationship Id="rId14" Type="http://schemas.openxmlformats.org/officeDocument/2006/relationships/image" Target="../media/image11.png"/><Relationship Id="rId13" Type="http://schemas.openxmlformats.org/officeDocument/2006/relationships/image" Target="../media/image10.png"/><Relationship Id="rId12" Type="http://schemas.openxmlformats.org/officeDocument/2006/relationships/image" Target="../media/image9.png"/><Relationship Id="rId11" Type="http://schemas.openxmlformats.org/officeDocument/2006/relationships/image" Target="../media/image8.png"/><Relationship Id="rId10" Type="http://schemas.openxmlformats.org/officeDocument/2006/relationships/image" Target="../media/image7.png"/><Relationship Id="rId1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image" Target="../media/image5.png"/><Relationship Id="rId7" Type="http://schemas.openxmlformats.org/officeDocument/2006/relationships/image" Target="../media/image4.png"/><Relationship Id="rId6" Type="http://schemas.openxmlformats.org/officeDocument/2006/relationships/image" Target="../media/image3.png"/><Relationship Id="rId5" Type="http://schemas.openxmlformats.org/officeDocument/2006/relationships/image" Target="../media/image18.png"/><Relationship Id="rId4" Type="http://schemas.openxmlformats.org/officeDocument/2006/relationships/image" Target="../media/image19.png"/><Relationship Id="rId3" Type="http://schemas.openxmlformats.org/officeDocument/2006/relationships/image" Target="../media/image20.png"/><Relationship Id="rId24" Type="http://schemas.openxmlformats.org/officeDocument/2006/relationships/slideLayout" Target="../slideLayouts/slideLayout7.xml"/><Relationship Id="rId23" Type="http://schemas.openxmlformats.org/officeDocument/2006/relationships/image" Target="../media/image33.jpeg"/><Relationship Id="rId22" Type="http://schemas.openxmlformats.org/officeDocument/2006/relationships/image" Target="../media/image29.png"/><Relationship Id="rId21" Type="http://schemas.openxmlformats.org/officeDocument/2006/relationships/image" Target="../media/image32.jpeg"/><Relationship Id="rId20" Type="http://schemas.openxmlformats.org/officeDocument/2006/relationships/image" Target="../media/image16.png"/><Relationship Id="rId2" Type="http://schemas.openxmlformats.org/officeDocument/2006/relationships/image" Target="../media/image27.png"/><Relationship Id="rId19" Type="http://schemas.openxmlformats.org/officeDocument/2006/relationships/image" Target="../media/image15.png"/><Relationship Id="rId18" Type="http://schemas.openxmlformats.org/officeDocument/2006/relationships/image" Target="../media/image14.png"/><Relationship Id="rId17" Type="http://schemas.openxmlformats.org/officeDocument/2006/relationships/image" Target="../media/image13.png"/><Relationship Id="rId16" Type="http://schemas.openxmlformats.org/officeDocument/2006/relationships/image" Target="../media/image12.png"/><Relationship Id="rId15" Type="http://schemas.openxmlformats.org/officeDocument/2006/relationships/image" Target="../media/image11.png"/><Relationship Id="rId14" Type="http://schemas.openxmlformats.org/officeDocument/2006/relationships/image" Target="../media/image10.png"/><Relationship Id="rId13" Type="http://schemas.openxmlformats.org/officeDocument/2006/relationships/image" Target="../media/image9.png"/><Relationship Id="rId12" Type="http://schemas.openxmlformats.org/officeDocument/2006/relationships/image" Target="../media/image8.png"/><Relationship Id="rId11" Type="http://schemas.openxmlformats.org/officeDocument/2006/relationships/image" Target="../media/image7.png"/><Relationship Id="rId10" Type="http://schemas.microsoft.com/office/2007/relationships/hdphoto" Target="../media/hdphoto1.wdp"/><Relationship Id="rId1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image" Target="../media/image5.png"/><Relationship Id="rId7" Type="http://schemas.openxmlformats.org/officeDocument/2006/relationships/image" Target="../media/image4.png"/><Relationship Id="rId6" Type="http://schemas.openxmlformats.org/officeDocument/2006/relationships/image" Target="../media/image3.png"/><Relationship Id="rId5" Type="http://schemas.openxmlformats.org/officeDocument/2006/relationships/image" Target="../media/image18.png"/><Relationship Id="rId4" Type="http://schemas.openxmlformats.org/officeDocument/2006/relationships/image" Target="../media/image19.png"/><Relationship Id="rId3" Type="http://schemas.openxmlformats.org/officeDocument/2006/relationships/image" Target="../media/image20.png"/><Relationship Id="rId26" Type="http://schemas.openxmlformats.org/officeDocument/2006/relationships/slideLayout" Target="../slideLayouts/slideLayout7.xml"/><Relationship Id="rId25" Type="http://schemas.openxmlformats.org/officeDocument/2006/relationships/image" Target="../media/image40.jpeg"/><Relationship Id="rId24" Type="http://schemas.openxmlformats.org/officeDocument/2006/relationships/image" Target="../media/image39.jpeg"/><Relationship Id="rId23" Type="http://schemas.openxmlformats.org/officeDocument/2006/relationships/image" Target="../media/image38.jpeg"/><Relationship Id="rId22" Type="http://schemas.openxmlformats.org/officeDocument/2006/relationships/image" Target="../media/image37.jpeg"/><Relationship Id="rId21" Type="http://schemas.openxmlformats.org/officeDocument/2006/relationships/image" Target="../media/image36.png"/><Relationship Id="rId20" Type="http://schemas.openxmlformats.org/officeDocument/2006/relationships/image" Target="../media/image16.png"/><Relationship Id="rId2" Type="http://schemas.openxmlformats.org/officeDocument/2006/relationships/image" Target="../media/image35.png"/><Relationship Id="rId19" Type="http://schemas.openxmlformats.org/officeDocument/2006/relationships/image" Target="../media/image15.png"/><Relationship Id="rId18" Type="http://schemas.openxmlformats.org/officeDocument/2006/relationships/image" Target="../media/image14.png"/><Relationship Id="rId17" Type="http://schemas.openxmlformats.org/officeDocument/2006/relationships/image" Target="../media/image13.png"/><Relationship Id="rId16" Type="http://schemas.openxmlformats.org/officeDocument/2006/relationships/image" Target="../media/image12.png"/><Relationship Id="rId15" Type="http://schemas.openxmlformats.org/officeDocument/2006/relationships/image" Target="../media/image11.png"/><Relationship Id="rId14" Type="http://schemas.openxmlformats.org/officeDocument/2006/relationships/image" Target="../media/image10.png"/><Relationship Id="rId13" Type="http://schemas.openxmlformats.org/officeDocument/2006/relationships/image" Target="../media/image9.png"/><Relationship Id="rId12" Type="http://schemas.openxmlformats.org/officeDocument/2006/relationships/image" Target="../media/image8.png"/><Relationship Id="rId11" Type="http://schemas.openxmlformats.org/officeDocument/2006/relationships/image" Target="../media/image7.png"/><Relationship Id="rId10" Type="http://schemas.microsoft.com/office/2007/relationships/hdphoto" Target="../media/hdphoto1.wdp"/><Relationship Id="rId1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8" Type="http://schemas.microsoft.com/office/2007/relationships/hdphoto" Target="../media/hdphoto1.wdp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18.png"/><Relationship Id="rId27" Type="http://schemas.openxmlformats.org/officeDocument/2006/relationships/slideLayout" Target="../slideLayouts/slideLayout7.xml"/><Relationship Id="rId26" Type="http://schemas.openxmlformats.org/officeDocument/2006/relationships/image" Target="../media/image47.png"/><Relationship Id="rId25" Type="http://schemas.openxmlformats.org/officeDocument/2006/relationships/image" Target="../media/image46.jpeg"/><Relationship Id="rId24" Type="http://schemas.openxmlformats.org/officeDocument/2006/relationships/image" Target="../media/image45.jpeg"/><Relationship Id="rId23" Type="http://schemas.openxmlformats.org/officeDocument/2006/relationships/image" Target="../media/image44.jpeg"/><Relationship Id="rId22" Type="http://schemas.openxmlformats.org/officeDocument/2006/relationships/image" Target="../media/image43.jpeg"/><Relationship Id="rId21" Type="http://schemas.openxmlformats.org/officeDocument/2006/relationships/image" Target="../media/image23.GIF"/><Relationship Id="rId20" Type="http://schemas.openxmlformats.org/officeDocument/2006/relationships/image" Target="../media/image42.jpeg"/><Relationship Id="rId2" Type="http://schemas.openxmlformats.org/officeDocument/2006/relationships/image" Target="../media/image19.png"/><Relationship Id="rId19" Type="http://schemas.openxmlformats.org/officeDocument/2006/relationships/image" Target="../media/image41.jpeg"/><Relationship Id="rId18" Type="http://schemas.openxmlformats.org/officeDocument/2006/relationships/image" Target="../media/image16.png"/><Relationship Id="rId17" Type="http://schemas.openxmlformats.org/officeDocument/2006/relationships/image" Target="../media/image15.png"/><Relationship Id="rId16" Type="http://schemas.openxmlformats.org/officeDocument/2006/relationships/image" Target="../media/image14.png"/><Relationship Id="rId15" Type="http://schemas.openxmlformats.org/officeDocument/2006/relationships/image" Target="../media/image13.png"/><Relationship Id="rId14" Type="http://schemas.openxmlformats.org/officeDocument/2006/relationships/image" Target="../media/image12.png"/><Relationship Id="rId13" Type="http://schemas.openxmlformats.org/officeDocument/2006/relationships/image" Target="../media/image11.png"/><Relationship Id="rId12" Type="http://schemas.openxmlformats.org/officeDocument/2006/relationships/image" Target="../media/image10.png"/><Relationship Id="rId11" Type="http://schemas.openxmlformats.org/officeDocument/2006/relationships/image" Target="../media/image9.png"/><Relationship Id="rId10" Type="http://schemas.openxmlformats.org/officeDocument/2006/relationships/image" Target="../media/image8.png"/><Relationship Id="rId1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8" Type="http://schemas.microsoft.com/office/2007/relationships/hdphoto" Target="../media/hdphoto1.wdp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18.png"/><Relationship Id="rId27" Type="http://schemas.openxmlformats.org/officeDocument/2006/relationships/slideLayout" Target="../slideLayouts/slideLayout7.xml"/><Relationship Id="rId26" Type="http://schemas.openxmlformats.org/officeDocument/2006/relationships/image" Target="../media/image53.jpeg"/><Relationship Id="rId25" Type="http://schemas.openxmlformats.org/officeDocument/2006/relationships/image" Target="../media/image52.jpeg"/><Relationship Id="rId24" Type="http://schemas.openxmlformats.org/officeDocument/2006/relationships/image" Target="../media/image51.jpeg"/><Relationship Id="rId23" Type="http://schemas.openxmlformats.org/officeDocument/2006/relationships/image" Target="../media/image23.GIF"/><Relationship Id="rId22" Type="http://schemas.microsoft.com/office/2007/relationships/hdphoto" Target="../media/hdphoto2.wdp"/><Relationship Id="rId21" Type="http://schemas.openxmlformats.org/officeDocument/2006/relationships/image" Target="../media/image50.png"/><Relationship Id="rId20" Type="http://schemas.openxmlformats.org/officeDocument/2006/relationships/image" Target="../media/image49.jpeg"/><Relationship Id="rId2" Type="http://schemas.openxmlformats.org/officeDocument/2006/relationships/image" Target="../media/image19.png"/><Relationship Id="rId19" Type="http://schemas.openxmlformats.org/officeDocument/2006/relationships/image" Target="../media/image48.jpeg"/><Relationship Id="rId18" Type="http://schemas.openxmlformats.org/officeDocument/2006/relationships/image" Target="../media/image16.png"/><Relationship Id="rId17" Type="http://schemas.openxmlformats.org/officeDocument/2006/relationships/image" Target="../media/image15.png"/><Relationship Id="rId16" Type="http://schemas.openxmlformats.org/officeDocument/2006/relationships/image" Target="../media/image14.png"/><Relationship Id="rId15" Type="http://schemas.openxmlformats.org/officeDocument/2006/relationships/image" Target="../media/image13.png"/><Relationship Id="rId14" Type="http://schemas.openxmlformats.org/officeDocument/2006/relationships/image" Target="../media/image12.png"/><Relationship Id="rId13" Type="http://schemas.openxmlformats.org/officeDocument/2006/relationships/image" Target="../media/image11.png"/><Relationship Id="rId12" Type="http://schemas.openxmlformats.org/officeDocument/2006/relationships/image" Target="../media/image10.png"/><Relationship Id="rId11" Type="http://schemas.openxmlformats.org/officeDocument/2006/relationships/image" Target="../media/image9.png"/><Relationship Id="rId10" Type="http://schemas.openxmlformats.org/officeDocument/2006/relationships/image" Target="../media/image8.png"/><Relationship Id="rId1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8" Type="http://schemas.microsoft.com/office/2007/relationships/hdphoto" Target="../media/hdphoto1.wdp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18.png"/><Relationship Id="rId27" Type="http://schemas.openxmlformats.org/officeDocument/2006/relationships/slideLayout" Target="../slideLayouts/slideLayout7.xml"/><Relationship Id="rId26" Type="http://schemas.openxmlformats.org/officeDocument/2006/relationships/image" Target="../media/image60.jpeg"/><Relationship Id="rId25" Type="http://schemas.openxmlformats.org/officeDocument/2006/relationships/image" Target="../media/image59.jpeg"/><Relationship Id="rId24" Type="http://schemas.openxmlformats.org/officeDocument/2006/relationships/image" Target="../media/image58.jpeg"/><Relationship Id="rId23" Type="http://schemas.openxmlformats.org/officeDocument/2006/relationships/image" Target="../media/image57.jpeg"/><Relationship Id="rId22" Type="http://schemas.microsoft.com/office/2007/relationships/hdphoto" Target="../media/hdphoto3.wdp"/><Relationship Id="rId21" Type="http://schemas.openxmlformats.org/officeDocument/2006/relationships/image" Target="../media/image56.png"/><Relationship Id="rId20" Type="http://schemas.openxmlformats.org/officeDocument/2006/relationships/image" Target="../media/image55.jpeg"/><Relationship Id="rId2" Type="http://schemas.openxmlformats.org/officeDocument/2006/relationships/image" Target="../media/image19.png"/><Relationship Id="rId19" Type="http://schemas.openxmlformats.org/officeDocument/2006/relationships/image" Target="../media/image54.jpeg"/><Relationship Id="rId18" Type="http://schemas.openxmlformats.org/officeDocument/2006/relationships/image" Target="../media/image16.png"/><Relationship Id="rId17" Type="http://schemas.openxmlformats.org/officeDocument/2006/relationships/image" Target="../media/image15.png"/><Relationship Id="rId16" Type="http://schemas.openxmlformats.org/officeDocument/2006/relationships/image" Target="../media/image14.png"/><Relationship Id="rId15" Type="http://schemas.openxmlformats.org/officeDocument/2006/relationships/image" Target="../media/image13.png"/><Relationship Id="rId14" Type="http://schemas.openxmlformats.org/officeDocument/2006/relationships/image" Target="../media/image12.png"/><Relationship Id="rId13" Type="http://schemas.openxmlformats.org/officeDocument/2006/relationships/image" Target="../media/image11.png"/><Relationship Id="rId12" Type="http://schemas.openxmlformats.org/officeDocument/2006/relationships/image" Target="../media/image10.png"/><Relationship Id="rId11" Type="http://schemas.openxmlformats.org/officeDocument/2006/relationships/image" Target="../media/image9.png"/><Relationship Id="rId10" Type="http://schemas.openxmlformats.org/officeDocument/2006/relationships/image" Target="../media/image8.pn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85900" y="205978"/>
            <a:ext cx="6172200" cy="529568"/>
          </a:xfrm>
          <a:effectLst>
            <a:reflection blurRad="6350" stA="50000" endA="300" endPos="55000" dir="5400000" sy="-100000" algn="bl" rotWithShape="0"/>
          </a:effectLst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en-US" b="1" spc="38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生日快乐</a:t>
            </a:r>
            <a:endParaRPr lang="zh-CN" altLang="en-US" b="1" spc="38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图片 4" descr="2.png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3113838" y="924204"/>
            <a:ext cx="2836160" cy="3295096"/>
          </a:xfrm>
          <a:prstGeom prst="rect">
            <a:avLst/>
          </a:prstGeom>
        </p:spPr>
      </p:pic>
      <p:pic>
        <p:nvPicPr>
          <p:cNvPr id="4" name="Picture 5" descr="泡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0" y="4706303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泡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1155" y="6262212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77" descr="泡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09080" y="548354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0" descr="泡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00113" y="5289235"/>
            <a:ext cx="747713" cy="66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5" descr="蒲公英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180000">
            <a:off x="3912872" y="2174400"/>
            <a:ext cx="722948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5" descr="蒲公英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180000">
            <a:off x="816451" y="164783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5" descr="蒲公英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180000">
            <a:off x="456091" y="943452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3"/>
          <p:cNvSpPr>
            <a:spLocks noChangeArrowheads="1"/>
          </p:cNvSpPr>
          <p:nvPr/>
        </p:nvSpPr>
        <p:spPr bwMode="auto">
          <a:xfrm>
            <a:off x="5222897" y="4260474"/>
            <a:ext cx="609682" cy="509248"/>
          </a:xfrm>
          <a:prstGeom prst="ellipse">
            <a:avLst/>
          </a:prstGeom>
          <a:solidFill>
            <a:schemeClr val="bg1">
              <a:alpha val="6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0759" tIns="31663" rIns="60759" bIns="31663"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440"/>
          </a:p>
        </p:txBody>
      </p:sp>
      <p:pic>
        <p:nvPicPr>
          <p:cNvPr id="13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 flipV="1">
            <a:off x="-16916400" y="4145763"/>
            <a:ext cx="34213800" cy="164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V="1">
            <a:off x="-24787225" y="3369462"/>
            <a:ext cx="49834800" cy="178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-2562887" y="4442943"/>
            <a:ext cx="52043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-457199" y="3351512"/>
            <a:ext cx="306386" cy="59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-1391919" y="3762661"/>
            <a:ext cx="372426" cy="4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-557701" y="2741611"/>
            <a:ext cx="483948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 descr="C:\Documents and Settings\Administrator\桌面\9.19\动画\y5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-2270125" y="4831563"/>
            <a:ext cx="554037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-802970" y="4205199"/>
            <a:ext cx="572478" cy="7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-1337932" y="2650719"/>
            <a:ext cx="394626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-2225040" y="3604194"/>
            <a:ext cx="454342" cy="64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-2634144" y="2905751"/>
            <a:ext cx="423238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16" cstate="screen"/>
          <a:srcRect t="43450"/>
          <a:stretch>
            <a:fillRect/>
          </a:stretch>
        </p:blipFill>
        <p:spPr bwMode="auto">
          <a:xfrm>
            <a:off x="-10857854" y="4077183"/>
            <a:ext cx="22059254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5" descr="泡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5217326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6" descr="泡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13555" y="6773234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77" descr="泡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61480" y="599456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惊喜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8" name="飞入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3541 0.057037 C 0.004733 0.074105 -0.093508 0.127438 -0.089306 0.159444 C -0.085105 0.191451 0.009930 0.225864 0.048749 0.249074 C 0.087569 0.272284 0.146805 0.275494 0.143610 0.298704 C 0.140416 0.321913 0.056990 0.354707 0.029583 0.388333 C 0.002175 0.421960 -0.028832 0.467917 -0.020833 0.500463 C -0.012835 0.533009 0.069374 0.541728 0.077569 0.583611 C 0.085763 0.625494 0.036539 0.723734 0.028333 0.751759 " pathEditMode="relative" rAng="0" ptsTypes="">
                                      <p:cBhvr>
                                        <p:cTn id="2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470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0972 0.846203 C -0.002766 0.818179 0.046458 0.719939 0.038264 0.678056 C 0.030069 0.636173 -0.052140 0.627454 -0.060138 0.594908 C -0.068137 0.562362 -0.037130 0.516405 -0.009722 0.482778 C 0.017685 0.449151 0.101111 0.416358 0.104305 0.393149 C 0.107500 0.369939 0.048264 0.366729 0.009444 0.343519 C -0.029375 0.320309 -0.124410 0.285896 -0.128611 0.253889 C -0.132813 0.221883 -0.034572 0.168550 -0.015764 0.151482 " pathEditMode="relative" rAng="0" ptsTypes="">
                                      <p:cBhvr>
                                        <p:cTn id="3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1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8472 0.751852 C 0.036678 0.723827 0.085902 0.625587 0.077708 0.583704 C 0.069513 0.541821 -0.012696 0.533102 -0.020694 0.500556 C -0.028693 0.468010 0.002314 0.422053 0.029722 0.388426 C 0.057129 0.354800 0.140555 0.322006 0.143749 0.298797 C 0.146944 0.275587 0.087708 0.272377 0.048888 0.249167 C 0.010069 0.225957 -0.084966 0.191544 -0.089167 0.159537 C -0.093369 0.127531 0.004872 0.074198 0.023680 0.057130 " pathEditMode="relative" rAng="0" ptsTypes="">
                                      <p:cBhvr>
                                        <p:cTn id="4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1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66528 -0.126852 " pathEditMode="relative" rAng="0" ptsTypes="">
                                      <p:cBhvr>
                                        <p:cTn id="4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5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5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5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mph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73" dur="3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98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-2.22222E-6 L 1.87083 -2.22222E-6 " pathEditMode="relative" rAng="0" ptsTypes="AA">
                                      <p:cBhvr>
                                        <p:cTn id="8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500" y="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 1.11022E-16 L 2.71667 1.11022E-16 " pathEditMode="relative" rAng="0" ptsTypes="AA">
                                      <p:cBhvr>
                                        <p:cTn id="84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00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33333E-6 -2.59259E-6 C 0.10313 -0.04838 0.20625 -0.09676 0.33941 -0.09352 C 0.47223 -0.09004 0.67309 0.01227 0.79757 0.0206 C 0.92205 0.02917 1.03073 -0.03148 1.08611 -0.04328 C 1.14167 -0.05509 1.13594 -0.05254 1.13021 -0.05023 " pathEditMode="relative" rAng="0" ptsTypes="aaaaA">
                                      <p:cBhvr>
                                        <p:cTn id="8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00" y="-340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88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1.38889E-6 -1.11111E-6 C 0.15243 0.12546 0.30503 0.25092 0.48003 0.27986 C 0.65503 0.30879 0.89166 0.18889 1.05 0.17338 C 1.20833 0.15787 1.33333 0.16666 1.43003 0.18657 C 1.52673 0.20648 1.57829 0.24976 1.63003 0.29328 " pathEditMode="relative" ptsTypes="aaaaA">
                                      <p:cBhvr>
                                        <p:cTn id="90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3.7037E-6 C 0.14427 0.04884 0.28889 0.09791 0.46841 0.10671 C 0.64792 0.11551 0.89775 0.05115 1.07726 0.05324 C 1.25677 0.05532 1.40122 0.0875 1.54584 0.1199 " pathEditMode="relative" rAng="0" ptsTypes="aaaA">
                                      <p:cBhvr>
                                        <p:cTn id="92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600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0" presetClass="path" presetSubtype="0" repeatCount="indefinite" accel="50000" decel="5000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0.00833 0.02361 C 0.1467 -0.02477 0.28524 -0.07315 0.46406 -0.06991 C 0.64253 -0.06644 0.91232 0.03588 1.07951 0.04421 C 1.2467 0.05277 1.39253 -0.00787 1.46701 -0.01968 C 1.54166 -0.03149 1.53385 -0.02894 1.52621 -0.02662 " pathEditMode="relative" rAng="0" ptsTypes="aaaaA">
                                      <p:cBhvr>
                                        <p:cTn id="94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repeatCount="indefinite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96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4.81481E-6 C 0.0809 -0.17662 0.16181 -0.35324 0.31007 -0.38658 C 0.45833 -0.41991 0.7217 -0.22223 0.88993 -0.2 C 1.05816 -0.17778 1.21823 -0.23773 1.31997 -0.25324 C 1.4217 -0.26875 1.46076 -0.28102 1.5 -0.29329 " pathEditMode="relative" ptsTypes="aaaaA">
                                      <p:cBhvr>
                                        <p:cTn id="98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4.44444E-6 -0.0537 C 0.15243 0.07176 0.30504 0.19722 0.47987 0.22616 C 0.65504 0.2551 0.89167 0.13519 1.05 0.11968 C 1.20834 0.10417 1.33334 0.11297 1.43004 0.13287 C 1.52674 0.15278 1.5783 0.19607 1.63004 0.23959 " pathEditMode="relative" rAng="0" ptsTypes="aaaaA">
                                      <p:cBhvr>
                                        <p:cTn id="100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500" y="1540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5.55556E-7 6.93642E-7 C 0.14427 0.0585 0.28889 0.11746 0.4684 0.12832 C 0.64792 0.13896 0.89774 0.06127 1.07726 0.06381 C 1.25677 0.06636 1.40122 0.10497 1.54583 0.14428 " pathEditMode="relative" rAng="0" ptsTypes="aaaA">
                                      <p:cBhvr>
                                        <p:cTn id="102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720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33333E-6 1.11022E-16 L 1.20625 1.11022E-16 " pathEditMode="relative" rAng="0" ptsTypes="AA">
                                      <p:cBhvr>
                                        <p:cTn id="106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300" y="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108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110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112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2" grpId="0" animBg="1"/>
      <p:bldP spid="12" grpId="1" animBg="1"/>
      <p:bldP spid="12" grpId="2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.png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093042" y="-437357"/>
            <a:ext cx="3050958" cy="3162423"/>
          </a:xfrm>
          <a:prstGeom prst="rect">
            <a:avLst/>
          </a:prstGeom>
        </p:spPr>
      </p:pic>
      <p:pic>
        <p:nvPicPr>
          <p:cNvPr id="3" name="图片 2" descr="2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9956" y="3549958"/>
            <a:ext cx="1371596" cy="1593542"/>
          </a:xfrm>
          <a:prstGeom prst="rect">
            <a:avLst/>
          </a:prstGeom>
        </p:spPr>
      </p:pic>
      <p:pic>
        <p:nvPicPr>
          <p:cNvPr id="5" name="图片 4" descr="44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45590" y="-236562"/>
            <a:ext cx="2736305" cy="2052228"/>
          </a:xfrm>
          <a:prstGeom prst="rect">
            <a:avLst/>
          </a:prstGeom>
        </p:spPr>
      </p:pic>
      <p:pic>
        <p:nvPicPr>
          <p:cNvPr id="6" name="Picture 5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0" y="4706303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61155" y="6262212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77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09080" y="548354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0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900113" y="5289235"/>
            <a:ext cx="747713" cy="66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5" descr="蒲公英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8180000">
            <a:off x="3912872" y="2174400"/>
            <a:ext cx="722948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5" descr="蒲公英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8180000">
            <a:off x="816451" y="164783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5" descr="蒲公英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8180000">
            <a:off x="456091" y="943452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5222897" y="4260474"/>
            <a:ext cx="609682" cy="509248"/>
          </a:xfrm>
          <a:prstGeom prst="ellipse">
            <a:avLst/>
          </a:prstGeom>
          <a:solidFill>
            <a:schemeClr val="bg1">
              <a:alpha val="6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0759" tIns="31663" rIns="60759" bIns="31663"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440"/>
          </a:p>
        </p:txBody>
      </p:sp>
      <p:pic>
        <p:nvPicPr>
          <p:cNvPr id="14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flipH="1" flipV="1">
            <a:off x="-16916400" y="4145763"/>
            <a:ext cx="34213800" cy="164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V="1">
            <a:off x="-24787225" y="3369462"/>
            <a:ext cx="49834800" cy="178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-2562887" y="4442943"/>
            <a:ext cx="52043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-457199" y="3351512"/>
            <a:ext cx="306386" cy="59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-1391919" y="3762661"/>
            <a:ext cx="372426" cy="4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-557701" y="2741611"/>
            <a:ext cx="483948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 descr="C:\Documents and Settings\Administrator\桌面\9.19\动画\y5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-2270125" y="4831563"/>
            <a:ext cx="554037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-802970" y="4205199"/>
            <a:ext cx="572478" cy="7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-1337932" y="2650719"/>
            <a:ext cx="394626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-2225040" y="3604194"/>
            <a:ext cx="454342" cy="64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-2634144" y="2905751"/>
            <a:ext cx="423238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18" cstate="screen"/>
          <a:srcRect t="43450"/>
          <a:stretch>
            <a:fillRect/>
          </a:stretch>
        </p:blipFill>
        <p:spPr bwMode="auto">
          <a:xfrm>
            <a:off x="-10857854" y="4077183"/>
            <a:ext cx="22059254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5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96400" y="5217326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6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3555" y="6773234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177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61480" y="599456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19" cstate="screen"/>
          <a:stretch>
            <a:fillRect/>
          </a:stretch>
        </p:blipFill>
        <p:spPr bwMode="auto">
          <a:xfrm rot="456067">
            <a:off x="891048" y="2331683"/>
            <a:ext cx="2179896" cy="1307937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20"/>
          <a:stretch>
            <a:fillRect/>
          </a:stretch>
        </p:blipFill>
        <p:spPr bwMode="auto">
          <a:xfrm>
            <a:off x="3145193" y="2146878"/>
            <a:ext cx="2382728" cy="1481488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1" cstate="screen"/>
          <a:stretch>
            <a:fillRect/>
          </a:stretch>
        </p:blipFill>
        <p:spPr bwMode="auto">
          <a:xfrm rot="21158387">
            <a:off x="5785170" y="822264"/>
            <a:ext cx="2021813" cy="151636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22" cstate="screen"/>
          <a:stretch>
            <a:fillRect/>
          </a:stretch>
        </p:blipFill>
        <p:spPr bwMode="auto">
          <a:xfrm rot="932237">
            <a:off x="5539340" y="2519986"/>
            <a:ext cx="2257989" cy="1507207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3541 0.057037 C 0.004733 0.074105 -0.093508 0.127438 -0.089306 0.159444 C -0.085105 0.191451 0.009930 0.225864 0.048749 0.249074 C 0.087569 0.272284 0.146805 0.275494 0.143610 0.298704 C 0.140416 0.321913 0.056990 0.354707 0.029583 0.388333 C 0.002175 0.421960 -0.028832 0.467917 -0.020833 0.500463 C -0.012835 0.533009 0.069374 0.541728 0.077569 0.583611 C 0.085763 0.625494 0.036539 0.723734 0.028333 0.751759 " pathEditMode="relative" rAng="0" ptsTypes="">
                                      <p:cBhvr>
                                        <p:cTn id="1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47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0972 0.846203 C -0.002766 0.818179 0.046458 0.719939 0.038264 0.678056 C 0.030069 0.636173 -0.052140 0.627454 -0.060138 0.594908 C -0.068137 0.562362 -0.037130 0.516405 -0.009722 0.482778 C 0.017685 0.449151 0.101111 0.416358 0.104305 0.393149 C 0.107500 0.369939 0.048264 0.366729 0.009444 0.343519 C -0.029375 0.320309 -0.124410 0.285896 -0.128611 0.253889 C -0.132813 0.221883 -0.034572 0.168550 -0.015764 0.151482 " pathEditMode="relative" rAng="0" ptsTypes="">
                                      <p:cBhvr>
                                        <p:cTn id="2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8472 0.751852 C 0.036678 0.723827 0.085902 0.625587 0.077708 0.583704 C 0.069513 0.541821 -0.012696 0.533102 -0.020694 0.500556 C -0.028693 0.468010 0.002314 0.422053 0.029722 0.388426 C 0.057129 0.354800 0.140555 0.322006 0.143749 0.298797 C 0.146944 0.275587 0.087708 0.272377 0.048888 0.249167 C 0.010069 0.225957 -0.084966 0.191544 -0.089167 0.159537 C -0.093369 0.127531 0.004872 0.074198 0.023680 0.057130 " pathEditMode="relative" rAng="0" ptsTypes="">
                                      <p:cBhvr>
                                        <p:cTn id="36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66528 -0.126852 " pathEditMode="relative" rAng="0" ptsTypes="">
                                      <p:cBhvr>
                                        <p:cTn id="4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4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5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5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68" dur="3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98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-2.22222E-6 L 1.87083 -2.22222E-6 " pathEditMode="relative" rAng="0" ptsTypes="AA">
                                      <p:cBhvr>
                                        <p:cTn id="7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500" y="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 1.11022E-16 L 2.71667 1.11022E-16 " pathEditMode="relative" rAng="0" ptsTypes="AA">
                                      <p:cBhvr>
                                        <p:cTn id="79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00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33333E-6 -2.59259E-6 C 0.10313 -0.04838 0.20625 -0.09676 0.33941 -0.09352 C 0.47223 -0.09004 0.67309 0.01227 0.79757 0.0206 C 0.92205 0.02917 1.03073 -0.03148 1.08611 -0.04328 C 1.14167 -0.05509 1.13594 -0.05254 1.13021 -0.05023 " pathEditMode="relative" rAng="0" ptsTypes="aaaaA">
                                      <p:cBhvr>
                                        <p:cTn id="81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00" y="-340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8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1.38889E-6 -1.11111E-6 C 0.15243 0.12546 0.30503 0.25092 0.48003 0.27986 C 0.65503 0.30879 0.89166 0.18889 1.05 0.17338 C 1.20833 0.15787 1.33333 0.16666 1.43003 0.18657 C 1.52673 0.20648 1.57829 0.24976 1.63003 0.29328 " pathEditMode="relative" ptsTypes="aaaaA">
                                      <p:cBhvr>
                                        <p:cTn id="85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3.7037E-6 C 0.14427 0.04884 0.28889 0.09791 0.46841 0.10671 C 0.64792 0.11551 0.89775 0.05115 1.07726 0.05324 C 1.25677 0.05532 1.40122 0.0875 1.54584 0.1199 " pathEditMode="relative" rAng="0" ptsTypes="aaaA">
                                      <p:cBhvr>
                                        <p:cTn id="8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600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indefinite" accel="50000" decel="5000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0.00833 0.02361 C 0.1467 -0.02477 0.28524 -0.07315 0.46406 -0.06991 C 0.64253 -0.06644 0.91232 0.03588 1.07951 0.04421 C 1.2467 0.05277 1.39253 -0.00787 1.46701 -0.01968 C 1.54166 -0.03149 1.53385 -0.02894 1.52621 -0.02662 " pathEditMode="relative" rAng="0" ptsTypes="aaaaA">
                                      <p:cBhvr>
                                        <p:cTn id="89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repeatCount="indefinite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91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4.81481E-6 C 0.0809 -0.17662 0.16181 -0.35324 0.31007 -0.38658 C 0.45833 -0.41991 0.7217 -0.22223 0.88993 -0.2 C 1.05816 -0.17778 1.21823 -0.23773 1.31997 -0.25324 C 1.4217 -0.26875 1.46076 -0.28102 1.5 -0.29329 " pathEditMode="relative" ptsTypes="aaaaA">
                                      <p:cBhvr>
                                        <p:cTn id="93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4.44444E-6 -0.0537 C 0.15243 0.07176 0.30504 0.19722 0.47987 0.22616 C 0.65504 0.2551 0.89167 0.13519 1.05 0.11968 C 1.20834 0.10417 1.33334 0.11297 1.43004 0.13287 C 1.52674 0.15278 1.5783 0.19607 1.63004 0.23959 " pathEditMode="relative" rAng="0" ptsTypes="aaaaA">
                                      <p:cBhvr>
                                        <p:cTn id="95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500" y="1540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5.55556E-7 6.93642E-7 C 0.14427 0.0585 0.28889 0.11746 0.4684 0.12832 C 0.64792 0.13896 0.89774 0.06127 1.07726 0.06381 C 1.25677 0.06636 1.40122 0.10497 1.54583 0.14428 " pathEditMode="relative" rAng="0" ptsTypes="aaaA">
                                      <p:cBhvr>
                                        <p:cTn id="97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720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33333E-6 1.11022E-16 L 1.20625 1.11022E-16 " pathEditMode="relative" rAng="0" ptsTypes="AA">
                                      <p:cBhvr>
                                        <p:cTn id="101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300" y="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103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105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107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15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15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15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4184436" y="209642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  <p:pic>
        <p:nvPicPr>
          <p:cNvPr id="2" name="图片 1" descr="527c3355d5c29.png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2666576" y="897564"/>
            <a:ext cx="3810857" cy="2700000"/>
          </a:xfrm>
          <a:prstGeom prst="rect">
            <a:avLst/>
          </a:prstGeom>
        </p:spPr>
      </p:pic>
      <p:pic>
        <p:nvPicPr>
          <p:cNvPr id="4" name="Picture 5" descr="泡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0" y="4706303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泡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1155" y="6262212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77" descr="泡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09080" y="548354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0" descr="泡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00113" y="5289235"/>
            <a:ext cx="747713" cy="66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5" descr="蒲公英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180000">
            <a:off x="3912872" y="2174400"/>
            <a:ext cx="722948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5" descr="蒲公英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180000">
            <a:off x="816451" y="164783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5" descr="蒲公英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180000">
            <a:off x="456091" y="943452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3"/>
          <p:cNvSpPr>
            <a:spLocks noChangeArrowheads="1"/>
          </p:cNvSpPr>
          <p:nvPr/>
        </p:nvSpPr>
        <p:spPr bwMode="auto">
          <a:xfrm>
            <a:off x="5222897" y="4260474"/>
            <a:ext cx="609682" cy="509248"/>
          </a:xfrm>
          <a:prstGeom prst="ellipse">
            <a:avLst/>
          </a:prstGeom>
          <a:solidFill>
            <a:schemeClr val="bg1">
              <a:alpha val="6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0759" tIns="31663" rIns="60759" bIns="31663"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440"/>
          </a:p>
        </p:txBody>
      </p:sp>
      <p:pic>
        <p:nvPicPr>
          <p:cNvPr id="12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 flipV="1">
            <a:off x="-16916400" y="4145763"/>
            <a:ext cx="34213800" cy="164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V="1">
            <a:off x="-24787225" y="3369462"/>
            <a:ext cx="49834800" cy="178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-2562887" y="4442943"/>
            <a:ext cx="52043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-457199" y="3351512"/>
            <a:ext cx="306386" cy="59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-1391919" y="3762661"/>
            <a:ext cx="372426" cy="4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-557701" y="2741611"/>
            <a:ext cx="483948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 descr="C:\Documents and Settings\Administrator\桌面\9.19\动画\y5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-2270125" y="4831563"/>
            <a:ext cx="554037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-802970" y="4205199"/>
            <a:ext cx="572478" cy="7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-1337932" y="2650719"/>
            <a:ext cx="394626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-2225040" y="3604194"/>
            <a:ext cx="454342" cy="64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-2634144" y="2905751"/>
            <a:ext cx="423238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16" cstate="screen"/>
          <a:srcRect t="43450"/>
          <a:stretch>
            <a:fillRect/>
          </a:stretch>
        </p:blipFill>
        <p:spPr bwMode="auto">
          <a:xfrm>
            <a:off x="-10857854" y="4077183"/>
            <a:ext cx="22059254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5" descr="泡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5217326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6" descr="泡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13555" y="6773234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77" descr="泡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61480" y="599456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3541 0.057037 C 0.004733 0.074105 -0.093508 0.127438 -0.089306 0.159444 C -0.085105 0.191451 0.009930 0.225864 0.048749 0.249074 C 0.087569 0.272284 0.146805 0.275494 0.143610 0.298704 C 0.140416 0.321913 0.056990 0.354707 0.029583 0.388333 C 0.002175 0.421960 -0.028832 0.467917 -0.020833 0.500463 C -0.012835 0.533009 0.069374 0.541728 0.077569 0.583611 C 0.085763 0.625494 0.036539 0.723734 0.028333 0.751759 " pathEditMode="relative" rAng="0" ptsTypes="">
                                      <p:cBhvr>
                                        <p:cTn id="1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47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0972 0.846203 C -0.002766 0.818179 0.046458 0.719939 0.038264 0.678056 C 0.030069 0.636173 -0.052140 0.627454 -0.060138 0.594908 C -0.068137 0.562362 -0.037130 0.516405 -0.009722 0.482778 C 0.017685 0.449151 0.101111 0.416358 0.104305 0.393149 C 0.107500 0.369939 0.048264 0.366729 0.009444 0.343519 C -0.029375 0.320309 -0.124410 0.285896 -0.128611 0.253889 C -0.132813 0.221883 -0.034572 0.168550 -0.015764 0.151482 " pathEditMode="relative" rAng="0" ptsTypes="">
                                      <p:cBhvr>
                                        <p:cTn id="2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8472 0.751852 C 0.036678 0.723827 0.085902 0.625587 0.077708 0.583704 C 0.069513 0.541821 -0.012696 0.533102 -0.020694 0.500556 C -0.028693 0.468010 0.002314 0.422053 0.029722 0.388426 C 0.057129 0.354800 0.140555 0.322006 0.143749 0.298797 C 0.146944 0.275587 0.087708 0.272377 0.048888 0.249167 C 0.010069 0.225957 -0.084966 0.191544 -0.089167 0.159537 C -0.093369 0.127531 0.004872 0.074198 0.023680 0.057130 " pathEditMode="relative" rAng="0" ptsTypes="">
                                      <p:cBhvr>
                                        <p:cTn id="31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1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66528 -0.126852 " pathEditMode="relative" rAng="0" ptsTypes="">
                                      <p:cBhvr>
                                        <p:cTn id="3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4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4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4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mph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63" dur="3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98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-2.22222E-6 L 1.87083 -2.22222E-6 " pathEditMode="relative" rAng="0" ptsTypes="AA">
                                      <p:cBhvr>
                                        <p:cTn id="72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500" y="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 1.11022E-16 L 2.71667 1.11022E-16 " pathEditMode="relative" rAng="0" ptsTypes="AA">
                                      <p:cBhvr>
                                        <p:cTn id="74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00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33333E-6 -2.59259E-6 C 0.10313 -0.04838 0.20625 -0.09676 0.33941 -0.09352 C 0.47223 -0.09004 0.67309 0.01227 0.79757 0.0206 C 0.92205 0.02917 1.03073 -0.03148 1.08611 -0.04328 C 1.14167 -0.05509 1.13594 -0.05254 1.13021 -0.05023 " pathEditMode="relative" rAng="0" ptsTypes="aaaaA">
                                      <p:cBhvr>
                                        <p:cTn id="7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00" y="-340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7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1.38889E-6 -1.11111E-6 C 0.15243 0.12546 0.30503 0.25092 0.48003 0.27986 C 0.65503 0.30879 0.89166 0.18889 1.05 0.17338 C 1.20833 0.15787 1.33333 0.16666 1.43003 0.18657 C 1.52673 0.20648 1.57829 0.24976 1.63003 0.29328 " pathEditMode="relative" ptsTypes="aaaaA">
                                      <p:cBhvr>
                                        <p:cTn id="80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3.7037E-6 C 0.14427 0.04884 0.28889 0.09791 0.46841 0.10671 C 0.64792 0.11551 0.89775 0.05115 1.07726 0.05324 C 1.25677 0.05532 1.40122 0.0875 1.54584 0.1199 " pathEditMode="relative" rAng="0" ptsTypes="aaaA">
                                      <p:cBhvr>
                                        <p:cTn id="82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600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0" presetClass="path" presetSubtype="0" repeatCount="indefinite" accel="50000" decel="5000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0.00833 0.02361 C 0.1467 -0.02477 0.28524 -0.07315 0.46406 -0.06991 C 0.64253 -0.06644 0.91232 0.03588 1.07951 0.04421 C 1.2467 0.05277 1.39253 -0.00787 1.46701 -0.01968 C 1.54166 -0.03149 1.53385 -0.02894 1.52621 -0.02662 " pathEditMode="relative" rAng="0" ptsTypes="aaaaA">
                                      <p:cBhvr>
                                        <p:cTn id="84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0" presetClass="path" presetSubtype="0" repeatCount="indefinite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8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4.81481E-6 C 0.0809 -0.17662 0.16181 -0.35324 0.31007 -0.38658 C 0.45833 -0.41991 0.7217 -0.22223 0.88993 -0.2 C 1.05816 -0.17778 1.21823 -0.23773 1.31997 -0.25324 C 1.4217 -0.26875 1.46076 -0.28102 1.5 -0.29329 " pathEditMode="relative" ptsTypes="aaaaA">
                                      <p:cBhvr>
                                        <p:cTn id="88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4.44444E-6 -0.0537 C 0.15243 0.07176 0.30504 0.19722 0.47987 0.22616 C 0.65504 0.2551 0.89167 0.13519 1.05 0.11968 C 1.20834 0.10417 1.33334 0.11297 1.43004 0.13287 C 1.52674 0.15278 1.5783 0.19607 1.63004 0.23959 " pathEditMode="relative" rAng="0" ptsTypes="aaaaA">
                                      <p:cBhvr>
                                        <p:cTn id="90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500" y="1540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5.55556E-7 6.93642E-7 C 0.14427 0.0585 0.28889 0.11746 0.4684 0.12832 C 0.64792 0.13896 0.89774 0.06127 1.07726 0.06381 C 1.25677 0.06636 1.40122 0.10497 1.54583 0.14428 " pathEditMode="relative" rAng="0" ptsTypes="aaaA">
                                      <p:cBhvr>
                                        <p:cTn id="92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720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33333E-6 1.11022E-16 L 1.20625 1.11022E-16 " pathEditMode="relative" rAng="0" ptsTypes="AA">
                                      <p:cBhvr>
                                        <p:cTn id="96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300" y="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98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100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102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2.png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</p:spPr>
      </p:pic>
      <p:pic>
        <p:nvPicPr>
          <p:cNvPr id="3" name="Picture 5" descr="泡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0" y="4706303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泡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1155" y="6262212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7" descr="泡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09080" y="548354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0" descr="泡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00113" y="5289235"/>
            <a:ext cx="747713" cy="66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5" descr="蒲公英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180000">
            <a:off x="3912872" y="2174400"/>
            <a:ext cx="722948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5" descr="蒲公英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180000">
            <a:off x="816451" y="164783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5" descr="蒲公英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180000">
            <a:off x="456091" y="943452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5222897" y="4260474"/>
            <a:ext cx="609682" cy="509248"/>
          </a:xfrm>
          <a:prstGeom prst="ellipse">
            <a:avLst/>
          </a:prstGeom>
          <a:solidFill>
            <a:schemeClr val="bg1">
              <a:alpha val="6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0759" tIns="31663" rIns="60759" bIns="31663"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440"/>
          </a:p>
        </p:txBody>
      </p:sp>
      <p:pic>
        <p:nvPicPr>
          <p:cNvPr id="11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 flipV="1">
            <a:off x="-16916400" y="4145763"/>
            <a:ext cx="34213800" cy="164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V="1">
            <a:off x="-24787225" y="3369462"/>
            <a:ext cx="49834800" cy="178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-2562887" y="4442943"/>
            <a:ext cx="52043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-457199" y="3351512"/>
            <a:ext cx="306386" cy="59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-1391919" y="3762661"/>
            <a:ext cx="372426" cy="4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-557701" y="2741611"/>
            <a:ext cx="483948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 descr="C:\Documents and Settings\Administrator\桌面\9.19\动画\y5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-2270125" y="4831563"/>
            <a:ext cx="554037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-802970" y="4205199"/>
            <a:ext cx="572478" cy="7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-1337932" y="2650719"/>
            <a:ext cx="394626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-2225040" y="3604194"/>
            <a:ext cx="454342" cy="64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-2634144" y="2905751"/>
            <a:ext cx="423238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16" cstate="screen"/>
          <a:srcRect t="43450"/>
          <a:stretch>
            <a:fillRect/>
          </a:stretch>
        </p:blipFill>
        <p:spPr bwMode="auto">
          <a:xfrm>
            <a:off x="-10857854" y="4077183"/>
            <a:ext cx="22059254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5" descr="泡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5217326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6" descr="泡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13555" y="6773234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77" descr="泡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61480" y="599456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3541 0.057037 C 0.004733 0.074105 -0.093508 0.127438 -0.089306 0.159444 C -0.085105 0.191451 0.009930 0.225864 0.048749 0.249074 C 0.087569 0.272284 0.146805 0.275494 0.143610 0.298704 C 0.140416 0.321913 0.056990 0.354707 0.029583 0.388333 C 0.002175 0.421960 -0.028832 0.467917 -0.020833 0.500463 C -0.012835 0.533009 0.069374 0.541728 0.077569 0.583611 C 0.085763 0.625494 0.036539 0.723734 0.028333 0.751759 " pathEditMode="relative" rAng="0" ptsTypes="">
                                      <p:cBhvr>
                                        <p:cTn id="1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47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1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0972 0.846203 C -0.002766 0.818179 0.046458 0.719939 0.038264 0.678056 C 0.030069 0.636173 -0.052140 0.627454 -0.060138 0.594908 C -0.068137 0.562362 -0.037130 0.516405 -0.009722 0.482778 C 0.017685 0.449151 0.101111 0.416358 0.104305 0.393149 C 0.107500 0.369939 0.048264 0.366729 0.009444 0.343519 C -0.029375 0.320309 -0.124410 0.285896 -0.128611 0.253889 C -0.132813 0.221883 -0.034572 0.168550 -0.015764 0.151482 " pathEditMode="relative" rAng="0" ptsTypes="">
                                      <p:cBhvr>
                                        <p:cTn id="2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8472 0.751852 C 0.036678 0.723827 0.085902 0.625587 0.077708 0.583704 C 0.069513 0.541821 -0.012696 0.533102 -0.020694 0.500556 C -0.028693 0.468010 0.002314 0.422053 0.029722 0.388426 C 0.057129 0.354800 0.140555 0.322006 0.143749 0.298797 C 0.146944 0.275587 0.087708 0.272377 0.048888 0.249167 C 0.010069 0.225957 -0.084966 0.191544 -0.089167 0.159537 C -0.093369 0.127531 0.004872 0.074198 0.023680 0.057130 " pathEditMode="relative" rAng="0" ptsTypes="">
                                      <p:cBhvr>
                                        <p:cTn id="2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1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66528 -0.126852 " pathEditMode="relative" rAng="0" ptsTypes="">
                                      <p:cBhvr>
                                        <p:cTn id="3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4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4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4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mph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61" dur="3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98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-2.22222E-6 L 1.87083 -2.22222E-6 " pathEditMode="relative" rAng="0" ptsTypes="AA">
                                      <p:cBhvr>
                                        <p:cTn id="7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500" y="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 1.11022E-16 L 2.71667 1.11022E-16 " pathEditMode="relative" rAng="0" ptsTypes="AA">
                                      <p:cBhvr>
                                        <p:cTn id="72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00" y="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33333E-6 -2.59259E-6 C 0.10313 -0.04838 0.20625 -0.09676 0.33941 -0.09352 C 0.47223 -0.09004 0.67309 0.01227 0.79757 0.0206 C 0.92205 0.02917 1.03073 -0.03148 1.08611 -0.04328 C 1.14167 -0.05509 1.13594 -0.05254 1.13021 -0.05023 " pathEditMode="relative" rAng="0" ptsTypes="aaaaA">
                                      <p:cBhvr>
                                        <p:cTn id="74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00" y="-340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76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1.38889E-6 -1.11111E-6 C 0.15243 0.12546 0.30503 0.25092 0.48003 0.27986 C 0.65503 0.30879 0.89166 0.18889 1.05 0.17338 C 1.20833 0.15787 1.33333 0.16666 1.43003 0.18657 C 1.52673 0.20648 1.57829 0.24976 1.63003 0.29328 " pathEditMode="relative" ptsTypes="aaaaA">
                                      <p:cBhvr>
                                        <p:cTn id="78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3.7037E-6 C 0.14427 0.04884 0.28889 0.09791 0.46841 0.10671 C 0.64792 0.11551 0.89775 0.05115 1.07726 0.05324 C 1.25677 0.05532 1.40122 0.0875 1.54584 0.1199 " pathEditMode="relative" rAng="0" ptsTypes="aaaA">
                                      <p:cBhvr>
                                        <p:cTn id="80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600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repeatCount="indefinite" accel="50000" decel="5000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0.00833 0.02361 C 0.1467 -0.02477 0.28524 -0.07315 0.46406 -0.06991 C 0.64253 -0.06644 0.91232 0.03588 1.07951 0.04421 C 1.2467 0.05277 1.39253 -0.00787 1.46701 -0.01968 C 1.54166 -0.03149 1.53385 -0.02894 1.52621 -0.02662 " pathEditMode="relative" rAng="0" ptsTypes="aaaaA">
                                      <p:cBhvr>
                                        <p:cTn id="82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0" presetClass="path" presetSubtype="0" repeatCount="indefinite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84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4.81481E-6 C 0.0809 -0.17662 0.16181 -0.35324 0.31007 -0.38658 C 0.45833 -0.41991 0.7217 -0.22223 0.88993 -0.2 C 1.05816 -0.17778 1.21823 -0.23773 1.31997 -0.25324 C 1.4217 -0.26875 1.46076 -0.28102 1.5 -0.29329 " pathEditMode="relative" ptsTypes="aaaaA">
                                      <p:cBhvr>
                                        <p:cTn id="86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4.44444E-6 -0.0537 C 0.15243 0.07176 0.30504 0.19722 0.47987 0.22616 C 0.65504 0.2551 0.89167 0.13519 1.05 0.11968 C 1.20834 0.10417 1.33334 0.11297 1.43004 0.13287 C 1.52674 0.15278 1.5783 0.19607 1.63004 0.23959 " pathEditMode="relative" rAng="0" ptsTypes="aaaaA">
                                      <p:cBhvr>
                                        <p:cTn id="88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500" y="1540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5.55556E-7 6.93642E-7 C 0.14427 0.0585 0.28889 0.11746 0.4684 0.12832 C 0.64792 0.13896 0.89774 0.06127 1.07726 0.06381 C 1.25677 0.06636 1.40122 0.10497 1.54583 0.14428 " pathEditMode="relative" rAng="0" ptsTypes="aaaA">
                                      <p:cBhvr>
                                        <p:cTn id="90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720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33333E-6 1.11022E-16 L 1.20625 1.11022E-16 " pathEditMode="relative" rAng="0" ptsTypes="AA">
                                      <p:cBhvr>
                                        <p:cTn id="94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300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96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98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100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4.png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45590" y="-236562"/>
            <a:ext cx="2736305" cy="2052228"/>
          </a:xfrm>
          <a:prstGeom prst="rect">
            <a:avLst/>
          </a:prstGeom>
        </p:spPr>
      </p:pic>
      <p:pic>
        <p:nvPicPr>
          <p:cNvPr id="7" name="图片 6" descr="2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9956" y="3570496"/>
            <a:ext cx="1371596" cy="1593542"/>
          </a:xfrm>
          <a:prstGeom prst="rect">
            <a:avLst/>
          </a:prstGeom>
        </p:spPr>
      </p:pic>
      <p:pic>
        <p:nvPicPr>
          <p:cNvPr id="8" name="图片 7" descr="1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03672" y="-362095"/>
            <a:ext cx="3050958" cy="3162423"/>
          </a:xfrm>
          <a:prstGeom prst="rect">
            <a:avLst/>
          </a:prstGeom>
        </p:spPr>
      </p:pic>
      <p:pic>
        <p:nvPicPr>
          <p:cNvPr id="83" name="Picture 5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0" y="4706303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" name="Picture 6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61155" y="6262212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Picture 177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09080" y="548354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" name="Picture 180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900113" y="5289235"/>
            <a:ext cx="747713" cy="66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" name="Picture 65" descr="蒲公英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8180000">
            <a:off x="3912872" y="2174400"/>
            <a:ext cx="722948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" name="Picture 65" descr="蒲公英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8180000">
            <a:off x="816451" y="164783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" name="Picture 65" descr="蒲公英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8180000">
            <a:off x="456091" y="943452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" name="Oval 13"/>
          <p:cNvSpPr>
            <a:spLocks noChangeArrowheads="1"/>
          </p:cNvSpPr>
          <p:nvPr/>
        </p:nvSpPr>
        <p:spPr bwMode="auto">
          <a:xfrm>
            <a:off x="5222897" y="4260474"/>
            <a:ext cx="609682" cy="509248"/>
          </a:xfrm>
          <a:prstGeom prst="ellipse">
            <a:avLst/>
          </a:prstGeom>
          <a:solidFill>
            <a:schemeClr val="bg1">
              <a:alpha val="6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0759" tIns="31663" rIns="60759" bIns="31663"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440"/>
          </a:p>
        </p:txBody>
      </p:sp>
      <p:pic>
        <p:nvPicPr>
          <p:cNvPr id="91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flipH="1" flipV="1">
            <a:off x="-16916400" y="4145763"/>
            <a:ext cx="34213800" cy="164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V="1">
            <a:off x="-24787225" y="3369462"/>
            <a:ext cx="49834800" cy="178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-2562887" y="4442943"/>
            <a:ext cx="52043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-457199" y="3351512"/>
            <a:ext cx="306386" cy="59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-1391919" y="3762661"/>
            <a:ext cx="372426" cy="4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-557701" y="2741611"/>
            <a:ext cx="483948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" name="Picture 3" descr="C:\Documents and Settings\Administrator\桌面\9.19\动画\y5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-2270125" y="4831563"/>
            <a:ext cx="554037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8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-802970" y="4205199"/>
            <a:ext cx="572478" cy="7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-1337932" y="2650719"/>
            <a:ext cx="394626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-2225040" y="3604194"/>
            <a:ext cx="454342" cy="64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-2634144" y="2905751"/>
            <a:ext cx="423238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18" cstate="screen"/>
          <a:srcRect t="43450"/>
          <a:stretch>
            <a:fillRect/>
          </a:stretch>
        </p:blipFill>
        <p:spPr bwMode="auto">
          <a:xfrm>
            <a:off x="-10857854" y="4077183"/>
            <a:ext cx="22059254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Picture 5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96400" y="5217326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" name="Picture 6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3555" y="6773234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" name="Picture 177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61480" y="599456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" name="Picture 6"/>
          <p:cNvPicPr>
            <a:picLocks noChangeAspect="1" noChangeArrowheads="1"/>
          </p:cNvPicPr>
          <p:nvPr/>
        </p:nvPicPr>
        <p:blipFill>
          <a:blip r:embed="rId19" cstate="screen"/>
          <a:stretch>
            <a:fillRect/>
          </a:stretch>
        </p:blipFill>
        <p:spPr bwMode="auto">
          <a:xfrm rot="20762736">
            <a:off x="4853899" y="274591"/>
            <a:ext cx="1891842" cy="141888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7" name="Picture 3"/>
          <p:cNvPicPr>
            <a:picLocks noChangeAspect="1" noChangeArrowheads="1"/>
          </p:cNvPicPr>
          <p:nvPr/>
        </p:nvPicPr>
        <p:blipFill>
          <a:blip r:embed="rId20" cstate="screen"/>
          <a:stretch>
            <a:fillRect/>
          </a:stretch>
        </p:blipFill>
        <p:spPr bwMode="auto">
          <a:xfrm rot="20748721">
            <a:off x="4942178" y="1183720"/>
            <a:ext cx="2002387" cy="145094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8" name="Picture 7"/>
          <p:cNvPicPr>
            <a:picLocks noChangeAspect="1" noChangeArrowheads="1"/>
          </p:cNvPicPr>
          <p:nvPr/>
        </p:nvPicPr>
        <p:blipFill>
          <a:blip r:embed="rId21" cstate="screen"/>
          <a:stretch>
            <a:fillRect/>
          </a:stretch>
        </p:blipFill>
        <p:spPr bwMode="auto">
          <a:xfrm rot="20736856">
            <a:off x="4823099" y="1929172"/>
            <a:ext cx="2058944" cy="123536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9" name="Picture 4"/>
          <p:cNvPicPr>
            <a:picLocks noChangeAspect="1" noChangeArrowheads="1"/>
          </p:cNvPicPr>
          <p:nvPr/>
        </p:nvPicPr>
        <p:blipFill>
          <a:blip r:embed="rId22" cstate="screen"/>
          <a:stretch>
            <a:fillRect/>
          </a:stretch>
        </p:blipFill>
        <p:spPr bwMode="auto">
          <a:xfrm rot="20754714">
            <a:off x="3888916" y="2396548"/>
            <a:ext cx="2001741" cy="144813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10" name="Picture 5"/>
          <p:cNvPicPr>
            <a:picLocks noChangeAspect="1" noChangeArrowheads="1"/>
          </p:cNvPicPr>
          <p:nvPr/>
        </p:nvPicPr>
        <p:blipFill>
          <a:blip r:embed="rId21" cstate="screen"/>
          <a:stretch>
            <a:fillRect/>
          </a:stretch>
        </p:blipFill>
        <p:spPr bwMode="auto">
          <a:xfrm rot="20718996">
            <a:off x="2638554" y="2551971"/>
            <a:ext cx="2102407" cy="126144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11" name="Picture 5"/>
          <p:cNvPicPr>
            <a:picLocks noChangeAspect="1" noChangeArrowheads="1"/>
          </p:cNvPicPr>
          <p:nvPr/>
        </p:nvPicPr>
        <p:blipFill>
          <a:blip r:embed="rId23" cstate="screen"/>
          <a:stretch>
            <a:fillRect/>
          </a:stretch>
        </p:blipFill>
        <p:spPr bwMode="auto">
          <a:xfrm rot="20718996">
            <a:off x="1463942" y="2489670"/>
            <a:ext cx="2102407" cy="140335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12" name="Picture 5"/>
          <p:cNvPicPr>
            <a:picLocks noChangeAspect="1" noChangeArrowheads="1"/>
          </p:cNvPicPr>
          <p:nvPr/>
        </p:nvPicPr>
        <p:blipFill>
          <a:blip r:embed="rId24" cstate="screen"/>
          <a:stretch>
            <a:fillRect/>
          </a:stretch>
        </p:blipFill>
        <p:spPr bwMode="auto">
          <a:xfrm rot="20718996">
            <a:off x="307525" y="2494467"/>
            <a:ext cx="2088481" cy="129853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3541 0.057037 C 0.004733 0.074105 -0.093508 0.127438 -0.089306 0.159444 C -0.085105 0.191451 0.009930 0.225864 0.048749 0.249074 C 0.087569 0.272284 0.146805 0.275494 0.143610 0.298704 C 0.140416 0.321913 0.056990 0.354707 0.029583 0.388333 C 0.002175 0.421960 -0.028832 0.467917 -0.020833 0.500463 C -0.012835 0.533009 0.069374 0.541728 0.077569 0.583611 C 0.085763 0.625494 0.036539 0.723734 0.028333 0.751759 " pathEditMode="relative" rAng="0" ptsTypes="">
                                      <p:cBhvr>
                                        <p:cTn id="14" dur="5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47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3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500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0972 0.846203 C -0.002766 0.818179 0.046458 0.719939 0.038264 0.678056 C 0.030069 0.636173 -0.052140 0.627454 -0.060138 0.594908 C -0.068137 0.562362 -0.037130 0.516405 -0.009722 0.482778 C 0.017685 0.449151 0.101111 0.416358 0.104305 0.393149 C 0.107500 0.369939 0.048264 0.366729 0.009444 0.343519 C -0.029375 0.320309 -0.124410 0.285896 -0.128611 0.253889 C -0.132813 0.221883 -0.034572 0.168550 -0.015764 0.151482 " pathEditMode="relative" rAng="0" ptsTypes="">
                                      <p:cBhvr>
                                        <p:cTn id="23" dur="5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3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500" autoRev="1" fill="hold"/>
                                        <p:tgtEl>
                                          <p:spTgt spid="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2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8472 0.751852 C 0.036678 0.723827 0.085902 0.625587 0.077708 0.583704 C 0.069513 0.541821 -0.012696 0.533102 -0.020694 0.500556 C -0.028693 0.468010 0.002314 0.422053 0.029722 0.388426 C 0.057129 0.354800 0.140555 0.322006 0.143749 0.298797 C 0.146944 0.275587 0.087708 0.272377 0.048888 0.249167 C 0.010069 0.225957 -0.084966 0.191544 -0.089167 0.159537 C -0.093369 0.127531 0.004872 0.074198 0.023680 0.057130 " pathEditMode="relative" rAng="0" ptsTypes="">
                                      <p:cBhvr>
                                        <p:cTn id="32" dur="5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3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150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3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66528 -0.126852 " pathEditMode="relative" rAng="0" ptsTypes="">
                                      <p:cBhvr>
                                        <p:cTn id="39" dur="3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44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46" dur="3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48" dur="3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3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6" presetClass="emph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64" dur="300" fill="hold"/>
                                        <p:tgtEl>
                                          <p:spTgt spid="9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98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-2.22222E-6 L 1.87083 -2.22222E-6 " pathEditMode="relative" rAng="0" ptsTypes="AA">
                                      <p:cBhvr>
                                        <p:cTn id="73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500" y="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 1.11022E-16 L 2.71667 1.11022E-16 " pathEditMode="relative" rAng="0" ptsTypes="AA">
                                      <p:cBhvr>
                                        <p:cTn id="75" dur="3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00" y="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33333E-6 -2.59259E-6 C 0.10313 -0.04838 0.20625 -0.09676 0.33941 -0.09352 C 0.47223 -0.09004 0.67309 0.01227 0.79757 0.0206 C 0.92205 0.02917 1.03073 -0.03148 1.08611 -0.04328 C 1.14167 -0.05509 1.13594 -0.05254 1.13021 -0.05023 " pathEditMode="relative" rAng="0" ptsTypes="aaaaA">
                                      <p:cBhvr>
                                        <p:cTn id="77" dur="5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00" y="-340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0" presetClass="pat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79" dur="5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1.38889E-6 -1.11111E-6 C 0.15243 0.12546 0.30503 0.25092 0.48003 0.27986 C 0.65503 0.30879 0.89166 0.18889 1.05 0.17338 C 1.20833 0.15787 1.33333 0.16666 1.43003 0.18657 C 1.52673 0.20648 1.57829 0.24976 1.63003 0.29328 " pathEditMode="relative" ptsTypes="aaaaA">
                                      <p:cBhvr>
                                        <p:cTn id="81" dur="5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3.7037E-6 C 0.14427 0.04884 0.28889 0.09791 0.46841 0.10671 C 0.64792 0.11551 0.89775 0.05115 1.07726 0.05324 C 1.25677 0.05532 1.40122 0.0875 1.54584 0.1199 " pathEditMode="relative" rAng="0" ptsTypes="aaaA">
                                      <p:cBhvr>
                                        <p:cTn id="83" dur="5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600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accel="50000" decel="5000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0.00833 0.02361 C 0.1467 -0.02477 0.28524 -0.07315 0.46406 -0.06991 C 0.64253 -0.06644 0.91232 0.03588 1.07951 0.04421 C 1.2467 0.05277 1.39253 -0.00787 1.46701 -0.01968 C 1.54166 -0.03149 1.53385 -0.02894 1.52621 -0.02662 " pathEditMode="relative" rAng="0" ptsTypes="aaaaA">
                                      <p:cBhvr>
                                        <p:cTn id="85" dur="5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87" dur="5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4.81481E-6 C 0.0809 -0.17662 0.16181 -0.35324 0.31007 -0.38658 C 0.45833 -0.41991 0.7217 -0.22223 0.88993 -0.2 C 1.05816 -0.17778 1.21823 -0.23773 1.31997 -0.25324 C 1.4217 -0.26875 1.46076 -0.28102 1.5 -0.29329 " pathEditMode="relative" ptsTypes="aaaaA">
                                      <p:cBhvr>
                                        <p:cTn id="89" dur="5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4.44444E-6 -0.0537 C 0.15243 0.07176 0.30504 0.19722 0.47987 0.22616 C 0.65504 0.2551 0.89167 0.13519 1.05 0.11968 C 1.20834 0.10417 1.33334 0.11297 1.43004 0.13287 C 1.52674 0.15278 1.5783 0.19607 1.63004 0.23959 " pathEditMode="relative" rAng="0" ptsTypes="aaaaA">
                                      <p:cBhvr>
                                        <p:cTn id="91" dur="5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500" y="1540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5.55556E-7 6.93642E-7 C 0.14427 0.0585 0.28889 0.11746 0.4684 0.12832 C 0.64792 0.13896 0.89774 0.06127 1.07726 0.06381 C 1.25677 0.06636 1.40122 0.10497 1.54583 0.14428 " pathEditMode="relative" rAng="0" ptsTypes="aaaA">
                                      <p:cBhvr>
                                        <p:cTn id="93" dur="5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7200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33333E-6 1.11022E-16 L 1.20625 1.11022E-16 " pathEditMode="relative" rAng="0" ptsTypes="AA">
                                      <p:cBhvr>
                                        <p:cTn id="97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300" y="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99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101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103" dur="3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3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5" name="翻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6" presetID="42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80226 -0.66142 L 1.11022E-16 -3.95062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04" y="33056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63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3.33333E-6 -1.35802E-6 L -0.01527 -0.0108 " pathEditMode="relative" rAng="0" ptsTypes="AA">
                                      <p:cBhvr>
                                        <p:cTn id="119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4" y="-556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8" presetClass="emph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Rot by="300000">
                                      <p:cBhvr>
                                        <p:cTn id="121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5" name="翻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5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80226 -0.66142 L 1.11022E-16 -3.95062E-6 " pathEditMode="relative" rAng="0" ptsTypes="AA">
                                      <p:cBhvr>
                                        <p:cTn id="12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04" y="33056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63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3.33333E-6 -1.35802E-6 L -0.01527 -0.0108 " pathEditMode="relative" rAng="0" ptsTypes="AA">
                                      <p:cBhvr>
                                        <p:cTn id="128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4" y="-556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8" presetClass="emph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600000">
                                      <p:cBhvr>
                                        <p:cTn id="130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5" name="翻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4" presetID="42" presetClass="path" presetSubtype="0" accel="50000" decel="5000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Motion origin="layout" path="M -0.80226 -0.66142 L 1.11022E-16 -3.95062E-6 " pathEditMode="relative" rAng="0" ptsTypes="AA">
                                      <p:cBhvr>
                                        <p:cTn id="13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04" y="33056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63" presetClass="path" presetSubtype="0" accel="50000" decel="5000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animMotion origin="layout" path="M -3.33333E-6 -1.35802E-6 L -0.01527 -0.0108 " pathEditMode="relative" rAng="0" ptsTypes="AA">
                                      <p:cBhvr>
                                        <p:cTn id="137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4" y="-556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8" presetClass="emph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animRot by="900000">
                                      <p:cBhvr>
                                        <p:cTn id="139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5" name="翻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3" presetID="42" presetClass="path" presetSubtype="0" accel="50000" decel="5000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Motion origin="layout" path="M -0.80226 -0.66142 L 1.11022E-16 -3.95062E-6 " pathEditMode="relative" rAng="0" ptsTypes="AA">
                                      <p:cBhvr>
                                        <p:cTn id="14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04" y="33056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63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-3.33333E-6 -1.35802E-6 L -0.01527 -0.0108 " pathEditMode="relative" rAng="0" ptsTypes="AA">
                                      <p:cBhvr>
                                        <p:cTn id="146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4" y="-556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8" presetClass="emph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Rot by="1800000">
                                      <p:cBhvr>
                                        <p:cTn id="148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5" name="翻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2" presetID="42" presetClass="path" presetSubtype="0" accel="50000" decel="50000" fill="hold" nodeType="withEffect">
                                  <p:stCondLst>
                                    <p:cond delay="8250"/>
                                  </p:stCondLst>
                                  <p:childTnLst>
                                    <p:animMotion origin="layout" path="M -0.79393 -0.65402 L 0.00833 0.0074 " pathEditMode="relative" rAng="0" ptsTypes="AA">
                                      <p:cBhvr>
                                        <p:cTn id="15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04" y="33056"/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63" presetClass="path" presetSubtype="0" accel="50000" decel="50000" fill="hold" nodeType="withEffect">
                                  <p:stCondLst>
                                    <p:cond delay="8750"/>
                                  </p:stCondLst>
                                  <p:childTnLst>
                                    <p:animMotion origin="layout" path="M -3.33333E-6 -1.35802E-6 L -0.01527 -0.0108 " pathEditMode="relative" rAng="0" ptsTypes="AA">
                                      <p:cBhvr>
                                        <p:cTn id="155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4" y="-556"/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8" presetClass="emph" presetSubtype="0" fill="hold" nodeType="withEffect">
                                  <p:stCondLst>
                                    <p:cond delay="9750"/>
                                  </p:stCondLst>
                                  <p:childTnLst>
                                    <p:animRot by="1080000">
                                      <p:cBhvr>
                                        <p:cTn id="157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5" name="翻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1" presetID="42" presetClass="path" presetSubtype="0" accel="50000" decel="50000" fill="hold" nodeType="withEffect">
                                  <p:stCondLst>
                                    <p:cond delay="9750"/>
                                  </p:stCondLst>
                                  <p:childTnLst>
                                    <p:animMotion origin="layout" path="M -0.79393 -0.65402 L 0.00833 0.0074 " pathEditMode="relative" rAng="0" ptsTypes="AA">
                                      <p:cBhvr>
                                        <p:cTn id="16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04" y="33056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63" presetClass="path" presetSubtype="0" accel="50000" decel="50000" fill="hold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-3.33333E-6 -1.35802E-6 L -0.01527 -0.0108 " pathEditMode="relative" rAng="0" ptsTypes="AA">
                                      <p:cBhvr>
                                        <p:cTn id="164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4" y="-556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8" presetClass="emph" presetSubtype="0" fill="hold" nodeType="withEffect">
                                  <p:stCondLst>
                                    <p:cond delay="11250"/>
                                  </p:stCondLst>
                                  <p:childTnLst>
                                    <p:animRot by="1320000">
                                      <p:cBhvr>
                                        <p:cTn id="166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5" name="翻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0" presetID="42" presetClass="path" presetSubtype="0" accel="50000" decel="50000" fill="hold" nodeType="withEffect">
                                  <p:stCondLst>
                                    <p:cond delay="11250"/>
                                  </p:stCondLst>
                                  <p:childTnLst>
                                    <p:animMotion origin="layout" path="M -0.79393 -0.65402 L 0.00833 0.0074 " pathEditMode="relative" rAng="0" ptsTypes="AA">
                                      <p:cBhvr>
                                        <p:cTn id="17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04" y="33056"/>
                                    </p:animMotion>
                                  </p:childTnLst>
                                </p:cTn>
                              </p:par>
                              <p:par>
                                <p:cTn id="172" presetID="63" presetClass="path" presetSubtype="0" accel="50000" decel="50000" fill="hold" nodeType="withEffect">
                                  <p:stCondLst>
                                    <p:cond delay="11750"/>
                                  </p:stCondLst>
                                  <p:childTnLst>
                                    <p:animMotion origin="layout" path="M -3.33333E-6 -1.35802E-6 L -0.01527 -0.0108 " pathEditMode="relative" rAng="0" ptsTypes="AA">
                                      <p:cBhvr>
                                        <p:cTn id="173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4" y="-556"/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8" presetClass="emph" presetSubtype="0" fill="hold" nodeType="withEffect">
                                  <p:stCondLst>
                                    <p:cond delay="12250"/>
                                  </p:stCondLst>
                                  <p:childTnLst>
                                    <p:animRot by="1500000">
                                      <p:cBhvr>
                                        <p:cTn id="175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0" grpId="1" animBg="1"/>
      <p:bldP spid="90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.png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103790" y="-402443"/>
            <a:ext cx="3050958" cy="3162423"/>
          </a:xfrm>
          <a:prstGeom prst="rect">
            <a:avLst/>
          </a:prstGeom>
        </p:spPr>
      </p:pic>
      <p:pic>
        <p:nvPicPr>
          <p:cNvPr id="4" name="图片 3" descr="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7728" y="1383620"/>
            <a:ext cx="3267075" cy="2752725"/>
          </a:xfrm>
          <a:prstGeom prst="rect">
            <a:avLst/>
          </a:prstGeom>
        </p:spPr>
      </p:pic>
      <p:pic>
        <p:nvPicPr>
          <p:cNvPr id="6" name="图片 5" descr="2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-39956" y="3549958"/>
            <a:ext cx="1371596" cy="1593542"/>
          </a:xfrm>
          <a:prstGeom prst="rect">
            <a:avLst/>
          </a:prstGeom>
        </p:spPr>
      </p:pic>
      <p:pic>
        <p:nvPicPr>
          <p:cNvPr id="9" name="图片 8" descr="44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45590" y="-236562"/>
            <a:ext cx="2736305" cy="2052228"/>
          </a:xfrm>
          <a:prstGeom prst="rect">
            <a:avLst/>
          </a:prstGeom>
        </p:spPr>
      </p:pic>
      <p:pic>
        <p:nvPicPr>
          <p:cNvPr id="7" name="Picture 5" descr="泡泡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0" y="4706303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泡泡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61155" y="6262212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7" descr="泡泡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09080" y="548354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0" descr="泡泡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900113" y="5289235"/>
            <a:ext cx="747713" cy="66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5" descr="蒲公英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8180000">
            <a:off x="3912872" y="2174400"/>
            <a:ext cx="722948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5" descr="蒲公英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8180000">
            <a:off x="816451" y="164783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5" descr="蒲公英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8180000">
            <a:off x="456091" y="943452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5222897" y="4260474"/>
            <a:ext cx="609682" cy="509248"/>
          </a:xfrm>
          <a:prstGeom prst="ellipse">
            <a:avLst/>
          </a:prstGeom>
          <a:solidFill>
            <a:schemeClr val="bg1">
              <a:alpha val="6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0759" tIns="31663" rIns="60759" bIns="31663"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440"/>
          </a:p>
        </p:txBody>
      </p:sp>
      <p:pic>
        <p:nvPicPr>
          <p:cNvPr id="16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flipH="1" flipV="1">
            <a:off x="-16916400" y="4145763"/>
            <a:ext cx="34213800" cy="164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V="1">
            <a:off x="-24787225" y="3369462"/>
            <a:ext cx="49834800" cy="178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-2562887" y="4442943"/>
            <a:ext cx="52043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-457199" y="3351512"/>
            <a:ext cx="306386" cy="59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-1391919" y="3762661"/>
            <a:ext cx="372426" cy="4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-557701" y="2741611"/>
            <a:ext cx="483948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 descr="C:\Documents and Settings\Administrator\桌面\9.19\动画\y5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-2270125" y="4831563"/>
            <a:ext cx="554037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-802970" y="4205199"/>
            <a:ext cx="572478" cy="7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-1337932" y="2650719"/>
            <a:ext cx="394626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-2225040" y="3604194"/>
            <a:ext cx="454342" cy="64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-2634144" y="2905751"/>
            <a:ext cx="423238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19" cstate="screen"/>
          <a:srcRect t="43450"/>
          <a:stretch>
            <a:fillRect/>
          </a:stretch>
        </p:blipFill>
        <p:spPr bwMode="auto">
          <a:xfrm>
            <a:off x="-10857854" y="4077183"/>
            <a:ext cx="22059254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Picture 5" descr="泡泡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96400" y="5217326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6" descr="泡泡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13555" y="6773234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177" descr="泡泡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61480" y="599456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" name="组合 30"/>
          <p:cNvGrpSpPr/>
          <p:nvPr/>
        </p:nvGrpSpPr>
        <p:grpSpPr>
          <a:xfrm>
            <a:off x="3023329" y="2484249"/>
            <a:ext cx="2183398" cy="1657948"/>
            <a:chOff x="2222777" y="920054"/>
            <a:chExt cx="2425998" cy="1842165"/>
          </a:xfrm>
        </p:grpSpPr>
        <p:pic>
          <p:nvPicPr>
            <p:cNvPr id="32" name="Picture 43"/>
            <p:cNvPicPr>
              <a:picLocks noChangeAspect="1" noChangeArrowheads="1"/>
            </p:cNvPicPr>
            <p:nvPr/>
          </p:nvPicPr>
          <p:blipFill>
            <a:blip r:embed="rId20" cstate="screen"/>
            <a:stretch>
              <a:fillRect/>
            </a:stretch>
          </p:blipFill>
          <p:spPr bwMode="auto">
            <a:xfrm rot="21215030">
              <a:off x="2222777" y="1143624"/>
              <a:ext cx="2425998" cy="161859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C:\Users\jsj\Downloads\44MRedocn_2011011912540106_322215\5.png"/>
            <p:cNvPicPr>
              <a:picLocks noChangeAspect="1" noChangeArrowheads="1"/>
            </p:cNvPicPr>
            <p:nvPr/>
          </p:nvPicPr>
          <p:blipFill rotWithShape="1">
            <a:blip r:embed="rId21" cstate="screen"/>
            <a:srcRect/>
            <a:stretch>
              <a:fillRect/>
            </a:stretch>
          </p:blipFill>
          <p:spPr bwMode="auto">
            <a:xfrm>
              <a:off x="3056137" y="920054"/>
              <a:ext cx="379639" cy="4624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4" name="组合 33"/>
          <p:cNvGrpSpPr/>
          <p:nvPr/>
        </p:nvGrpSpPr>
        <p:grpSpPr>
          <a:xfrm>
            <a:off x="5442843" y="2707911"/>
            <a:ext cx="2150497" cy="1599322"/>
            <a:chOff x="4846440" y="2927012"/>
            <a:chExt cx="2389441" cy="1777026"/>
          </a:xfrm>
        </p:grpSpPr>
        <p:pic>
          <p:nvPicPr>
            <p:cNvPr id="35" name="Picture 43"/>
            <p:cNvPicPr>
              <a:picLocks noChangeAspect="1" noChangeArrowheads="1"/>
            </p:cNvPicPr>
            <p:nvPr/>
          </p:nvPicPr>
          <p:blipFill>
            <a:blip r:embed="rId22" cstate="screen"/>
            <a:stretch>
              <a:fillRect/>
            </a:stretch>
          </p:blipFill>
          <p:spPr bwMode="auto">
            <a:xfrm rot="1009973">
              <a:off x="4846440" y="3270373"/>
              <a:ext cx="2389441" cy="143366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2" descr="C:\Users\jsj\Downloads\44MRedocn_2011011912540106_322215\5.png"/>
            <p:cNvPicPr>
              <a:picLocks noChangeAspect="1" noChangeArrowheads="1"/>
            </p:cNvPicPr>
            <p:nvPr/>
          </p:nvPicPr>
          <p:blipFill rotWithShape="1">
            <a:blip r:embed="rId21" cstate="screen"/>
            <a:srcRect/>
            <a:stretch>
              <a:fillRect/>
            </a:stretch>
          </p:blipFill>
          <p:spPr bwMode="auto">
            <a:xfrm rot="654029">
              <a:off x="6096277" y="2927012"/>
              <a:ext cx="379639" cy="4624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3541 0.057037 C 0.004733 0.074105 -0.093508 0.127438 -0.089306 0.159444 C -0.085105 0.191451 0.009930 0.225864 0.048749 0.249074 C 0.087569 0.272284 0.146805 0.275494 0.143610 0.298704 C 0.140416 0.321913 0.056990 0.354707 0.029583 0.388333 C 0.002175 0.421960 -0.028832 0.467917 -0.020833 0.500463 C -0.012835 0.533009 0.069374 0.541728 0.077569 0.583611 C 0.085763 0.625494 0.036539 0.723734 0.028333 0.751759 " pathEditMode="relative" rAng="0" ptsTypes="">
                                      <p:cBhvr>
                                        <p:cTn id="1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47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0972 0.846203 C -0.002766 0.818179 0.046458 0.719939 0.038264 0.678056 C 0.030069 0.636173 -0.052140 0.627454 -0.060138 0.594908 C -0.068137 0.562362 -0.037130 0.516405 -0.009722 0.482778 C 0.017685 0.449151 0.101111 0.416358 0.104305 0.393149 C 0.107500 0.369939 0.048264 0.366729 0.009444 0.343519 C -0.029375 0.320309 -0.124410 0.285896 -0.128611 0.253889 C -0.132813 0.221883 -0.034572 0.168550 -0.015764 0.151482 " pathEditMode="relative" rAng="0" ptsTypes="">
                                      <p:cBhvr>
                                        <p:cTn id="2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5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8472 0.751852 C 0.036678 0.723827 0.085902 0.625587 0.077708 0.583704 C 0.069513 0.541821 -0.012696 0.533102 -0.020694 0.500556 C -0.028693 0.468010 0.002314 0.422053 0.029722 0.388426 C 0.057129 0.354800 0.140555 0.322006 0.143749 0.298797 C 0.146944 0.275587 0.087708 0.272377 0.048888 0.249167 C 0.010069 0.225957 -0.084966 0.191544 -0.089167 0.159537 C -0.093369 0.127531 0.004872 0.074198 0.023680 0.057130 " pathEditMode="relative" rAng="0" ptsTypes="">
                                      <p:cBhvr>
                                        <p:cTn id="3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5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66528 -0.126852 " pathEditMode="relative" rAng="0" ptsTypes="">
                                      <p:cBhvr>
                                        <p:cTn id="4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4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5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5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68" dur="3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98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-2.22222E-6 L 1.87083 -2.22222E-6 " pathEditMode="relative" rAng="0" ptsTypes="AA">
                                      <p:cBhvr>
                                        <p:cTn id="7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500" y="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 1.11022E-16 L 2.71667 1.11022E-16 " pathEditMode="relative" rAng="0" ptsTypes="AA">
                                      <p:cBhvr>
                                        <p:cTn id="79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00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33333E-6 -2.59259E-6 C 0.10313 -0.04838 0.20625 -0.09676 0.33941 -0.09352 C 0.47223 -0.09004 0.67309 0.01227 0.79757 0.0206 C 0.92205 0.02917 1.03073 -0.03148 1.08611 -0.04328 C 1.14167 -0.05509 1.13594 -0.05254 1.13021 -0.05023 " pathEditMode="relative" rAng="0" ptsTypes="aaaaA">
                                      <p:cBhvr>
                                        <p:cTn id="81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00" y="-340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83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1.38889E-6 -1.11111E-6 C 0.15243 0.12546 0.30503 0.25092 0.48003 0.27986 C 0.65503 0.30879 0.89166 0.18889 1.05 0.17338 C 1.20833 0.15787 1.33333 0.16666 1.43003 0.18657 C 1.52673 0.20648 1.57829 0.24976 1.63003 0.29328 " pathEditMode="relative" ptsTypes="aaaaA">
                                      <p:cBhvr>
                                        <p:cTn id="85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3.7037E-6 C 0.14427 0.04884 0.28889 0.09791 0.46841 0.10671 C 0.64792 0.11551 0.89775 0.05115 1.07726 0.05324 C 1.25677 0.05532 1.40122 0.0875 1.54584 0.1199 " pathEditMode="relative" rAng="0" ptsTypes="aaaA">
                                      <p:cBhvr>
                                        <p:cTn id="87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600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indefinite" accel="50000" decel="5000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0.00833 0.02361 C 0.1467 -0.02477 0.28524 -0.07315 0.46406 -0.06991 C 0.64253 -0.06644 0.91232 0.03588 1.07951 0.04421 C 1.2467 0.05277 1.39253 -0.00787 1.46701 -0.01968 C 1.54166 -0.03149 1.53385 -0.02894 1.52621 -0.02662 " pathEditMode="relative" rAng="0" ptsTypes="aaaaA">
                                      <p:cBhvr>
                                        <p:cTn id="89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repeatCount="indefinite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91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4.81481E-6 C 0.0809 -0.17662 0.16181 -0.35324 0.31007 -0.38658 C 0.45833 -0.41991 0.7217 -0.22223 0.88993 -0.2 C 1.05816 -0.17778 1.21823 -0.23773 1.31997 -0.25324 C 1.4217 -0.26875 1.46076 -0.28102 1.5 -0.29329 " pathEditMode="relative" ptsTypes="aaaaA">
                                      <p:cBhvr>
                                        <p:cTn id="93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4.44444E-6 -0.0537 C 0.15243 0.07176 0.30504 0.19722 0.47987 0.22616 C 0.65504 0.2551 0.89167 0.13519 1.05 0.11968 C 1.20834 0.10417 1.33334 0.11297 1.43004 0.13287 C 1.52674 0.15278 1.5783 0.19607 1.63004 0.23959 " pathEditMode="relative" rAng="0" ptsTypes="aaaaA">
                                      <p:cBhvr>
                                        <p:cTn id="95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500" y="1540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5.55556E-7 6.93642E-7 C 0.14427 0.0585 0.28889 0.11746 0.4684 0.12832 C 0.64792 0.13896 0.89774 0.06127 1.07726 0.06381 C 1.25677 0.06636 1.40122 0.10497 1.54583 0.14428 " pathEditMode="relative" rAng="0" ptsTypes="aaaA">
                                      <p:cBhvr>
                                        <p:cTn id="97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720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33333E-6 1.11022E-16 L 1.20625 1.11022E-16 " pathEditMode="relative" rAng="0" ptsTypes="AA">
                                      <p:cBhvr>
                                        <p:cTn id="101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300" y="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103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105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107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5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5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4.png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084168" y="3277211"/>
            <a:ext cx="1916832" cy="1866291"/>
          </a:xfrm>
          <a:prstGeom prst="rect">
            <a:avLst/>
          </a:prstGeom>
        </p:spPr>
      </p:pic>
      <p:pic>
        <p:nvPicPr>
          <p:cNvPr id="4" name="图片 3" descr="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6" y="1005578"/>
            <a:ext cx="3267075" cy="2752725"/>
          </a:xfrm>
          <a:prstGeom prst="rect">
            <a:avLst/>
          </a:prstGeom>
        </p:spPr>
      </p:pic>
      <p:pic>
        <p:nvPicPr>
          <p:cNvPr id="6" name="图片 5" descr="1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93042" y="-432101"/>
            <a:ext cx="3050958" cy="3162423"/>
          </a:xfrm>
          <a:prstGeom prst="rect">
            <a:avLst/>
          </a:prstGeom>
        </p:spPr>
      </p:pic>
      <p:pic>
        <p:nvPicPr>
          <p:cNvPr id="7" name="图片 6" descr="2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-57958" y="3549958"/>
            <a:ext cx="1371596" cy="1593542"/>
          </a:xfrm>
          <a:prstGeom prst="rect">
            <a:avLst/>
          </a:prstGeom>
        </p:spPr>
      </p:pic>
      <p:pic>
        <p:nvPicPr>
          <p:cNvPr id="9" name="图片 8" descr="4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45590" y="-236562"/>
            <a:ext cx="2736305" cy="2052228"/>
          </a:xfrm>
          <a:prstGeom prst="rect">
            <a:avLst/>
          </a:prstGeom>
        </p:spPr>
      </p:pic>
      <p:pic>
        <p:nvPicPr>
          <p:cNvPr id="8" name="Picture 5" descr="泡泡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44000" y="4706303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泡泡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61155" y="6262212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77" descr="泡泡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09080" y="548354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0" descr="泡泡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900113" y="5289235"/>
            <a:ext cx="747713" cy="66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5" descr="蒲公英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8180000">
            <a:off x="3912872" y="2174400"/>
            <a:ext cx="722948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5" descr="蒲公英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8180000">
            <a:off x="816451" y="164783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5" descr="蒲公英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8180000">
            <a:off x="456091" y="943452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Oval 13"/>
          <p:cNvSpPr>
            <a:spLocks noChangeArrowheads="1"/>
          </p:cNvSpPr>
          <p:nvPr/>
        </p:nvSpPr>
        <p:spPr bwMode="auto">
          <a:xfrm>
            <a:off x="5222897" y="4260474"/>
            <a:ext cx="609682" cy="509248"/>
          </a:xfrm>
          <a:prstGeom prst="ellipse">
            <a:avLst/>
          </a:prstGeom>
          <a:solidFill>
            <a:schemeClr val="bg1">
              <a:alpha val="6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0759" tIns="31663" rIns="60759" bIns="31663"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440"/>
          </a:p>
        </p:txBody>
      </p:sp>
      <p:pic>
        <p:nvPicPr>
          <p:cNvPr id="17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flipH="1" flipV="1">
            <a:off x="-16916400" y="4145763"/>
            <a:ext cx="34213800" cy="164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V="1">
            <a:off x="-24787225" y="3369462"/>
            <a:ext cx="49834800" cy="178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-2562887" y="4442943"/>
            <a:ext cx="52043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-457199" y="3351512"/>
            <a:ext cx="306386" cy="59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-1391919" y="3762661"/>
            <a:ext cx="372426" cy="4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-557701" y="2741611"/>
            <a:ext cx="483948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C:\Documents and Settings\Administrator\桌面\9.19\动画\y5.pn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-2270125" y="4831563"/>
            <a:ext cx="554037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-802970" y="4205199"/>
            <a:ext cx="572478" cy="7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-1337932" y="2650719"/>
            <a:ext cx="394626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-2225040" y="3604194"/>
            <a:ext cx="454342" cy="64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-2634144" y="2905751"/>
            <a:ext cx="423238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20" cstate="screen"/>
          <a:srcRect t="43450"/>
          <a:stretch>
            <a:fillRect/>
          </a:stretch>
        </p:blipFill>
        <p:spPr bwMode="auto">
          <a:xfrm>
            <a:off x="-10857854" y="4077183"/>
            <a:ext cx="22059254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5" descr="泡泡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96400" y="5217326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6" descr="泡泡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13555" y="6773234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177" descr="泡泡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61480" y="599456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" name="组合 31"/>
          <p:cNvGrpSpPr/>
          <p:nvPr/>
        </p:nvGrpSpPr>
        <p:grpSpPr>
          <a:xfrm>
            <a:off x="4239650" y="2345496"/>
            <a:ext cx="1940431" cy="1632610"/>
            <a:chOff x="5609100" y="920054"/>
            <a:chExt cx="2156035" cy="1814011"/>
          </a:xfrm>
        </p:grpSpPr>
        <p:pic>
          <p:nvPicPr>
            <p:cNvPr id="33" name="Picture 43"/>
            <p:cNvPicPr>
              <a:picLocks noChangeAspect="1" noChangeArrowheads="1"/>
            </p:cNvPicPr>
            <p:nvPr/>
          </p:nvPicPr>
          <p:blipFill>
            <a:blip r:embed="rId21" cstate="screen"/>
            <a:stretch>
              <a:fillRect/>
            </a:stretch>
          </p:blipFill>
          <p:spPr bwMode="auto">
            <a:xfrm rot="21542112">
              <a:off x="5609100" y="1171782"/>
              <a:ext cx="2156035" cy="156228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2" descr="C:\Users\jsj\Downloads\44MRedocn_2011011912540106_322215\5.png"/>
            <p:cNvPicPr>
              <a:picLocks noChangeAspect="1" noChangeArrowheads="1"/>
            </p:cNvPicPr>
            <p:nvPr/>
          </p:nvPicPr>
          <p:blipFill rotWithShape="1">
            <a:blip r:embed="rId22" cstate="screen"/>
            <a:srcRect/>
            <a:stretch>
              <a:fillRect/>
            </a:stretch>
          </p:blipFill>
          <p:spPr bwMode="auto">
            <a:xfrm>
              <a:off x="6497297" y="920054"/>
              <a:ext cx="379639" cy="4624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5" name="组合 34"/>
          <p:cNvGrpSpPr/>
          <p:nvPr/>
        </p:nvGrpSpPr>
        <p:grpSpPr>
          <a:xfrm>
            <a:off x="2186333" y="2052227"/>
            <a:ext cx="1743180" cy="1548817"/>
            <a:chOff x="1357420" y="3001516"/>
            <a:chExt cx="1936867" cy="1720908"/>
          </a:xfrm>
        </p:grpSpPr>
        <p:pic>
          <p:nvPicPr>
            <p:cNvPr id="36" name="Picture 43"/>
            <p:cNvPicPr>
              <a:picLocks noChangeAspect="1" noChangeArrowheads="1"/>
            </p:cNvPicPr>
            <p:nvPr/>
          </p:nvPicPr>
          <p:blipFill>
            <a:blip r:embed="rId23" cstate="screen"/>
            <a:stretch>
              <a:fillRect/>
            </a:stretch>
          </p:blipFill>
          <p:spPr bwMode="auto">
            <a:xfrm rot="390249">
              <a:off x="1357420" y="3269774"/>
              <a:ext cx="1936867" cy="14526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2" descr="C:\Users\jsj\Downloads\44MRedocn_2011011912540106_322215\5.png"/>
            <p:cNvPicPr>
              <a:picLocks noChangeAspect="1" noChangeArrowheads="1"/>
            </p:cNvPicPr>
            <p:nvPr/>
          </p:nvPicPr>
          <p:blipFill rotWithShape="1">
            <a:blip r:embed="rId22" cstate="screen"/>
            <a:srcRect/>
            <a:stretch>
              <a:fillRect/>
            </a:stretch>
          </p:blipFill>
          <p:spPr bwMode="auto">
            <a:xfrm rot="654029">
              <a:off x="2136034" y="3001516"/>
              <a:ext cx="379639" cy="4624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3541 0.057037 C 0.004733 0.074105 -0.093508 0.127438 -0.089306 0.159444 C -0.085105 0.191451 0.009930 0.225864 0.048749 0.249074 C 0.087569 0.272284 0.146805 0.275494 0.143610 0.298704 C 0.140416 0.321913 0.056990 0.354707 0.029583 0.388333 C 0.002175 0.421960 -0.028832 0.467917 -0.020833 0.500463 C -0.012835 0.533009 0.069374 0.541728 0.077569 0.583611 C 0.085763 0.625494 0.036539 0.723734 0.028333 0.751759 " pathEditMode="relative" rAng="0" ptsTypes="">
                                      <p:cBhvr>
                                        <p:cTn id="1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47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5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0972 0.846203 C -0.002766 0.818179 0.046458 0.719939 0.038264 0.678056 C 0.030069 0.636173 -0.052140 0.627454 -0.060138 0.594908 C -0.068137 0.562362 -0.037130 0.516405 -0.009722 0.482778 C 0.017685 0.449151 0.101111 0.416358 0.104305 0.393149 C 0.107500 0.369939 0.048264 0.366729 0.009444 0.343519 C -0.029375 0.320309 -0.124410 0.285896 -0.128611 0.253889 C -0.132813 0.221883 -0.034572 0.168550 -0.015764 0.151482 " pathEditMode="relative" rAng="0" ptsTypes="">
                                      <p:cBhvr>
                                        <p:cTn id="27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5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8472 0.751852 C 0.036678 0.723827 0.085902 0.625587 0.077708 0.583704 C 0.069513 0.541821 -0.012696 0.533102 -0.020694 0.500556 C -0.028693 0.468010 0.002314 0.422053 0.029722 0.388426 C 0.057129 0.354800 0.140555 0.322006 0.143749 0.298797 C 0.146944 0.275587 0.087708 0.272377 0.048888 0.249167 C 0.010069 0.225957 -0.084966 0.191544 -0.089167 0.159537 C -0.093369 0.127531 0.004872 0.074198 0.023680 0.057130 " pathEditMode="relative" rAng="0" ptsTypes="">
                                      <p:cBhvr>
                                        <p:cTn id="3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5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66528 -0.126852 " pathEditMode="relative" rAng="0" ptsTypes="">
                                      <p:cBhvr>
                                        <p:cTn id="43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4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5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5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68" dur="3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98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-2.22222E-6 L 1.87083 -2.22222E-6 " pathEditMode="relative" rAng="0" ptsTypes="AA">
                                      <p:cBhvr>
                                        <p:cTn id="77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500" y="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 1.11022E-16 L 2.71667 1.11022E-16 " pathEditMode="relative" rAng="0" ptsTypes="AA">
                                      <p:cBhvr>
                                        <p:cTn id="79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00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33333E-6 -2.59259E-6 C 0.10313 -0.04838 0.20625 -0.09676 0.33941 -0.09352 C 0.47223 -0.09004 0.67309 0.01227 0.79757 0.0206 C 0.92205 0.02917 1.03073 -0.03148 1.08611 -0.04328 C 1.14167 -0.05509 1.13594 -0.05254 1.13021 -0.05023 " pathEditMode="relative" rAng="0" ptsTypes="aaaaA">
                                      <p:cBhvr>
                                        <p:cTn id="81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00" y="-340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83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1.38889E-6 -1.11111E-6 C 0.15243 0.12546 0.30503 0.25092 0.48003 0.27986 C 0.65503 0.30879 0.89166 0.18889 1.05 0.17338 C 1.20833 0.15787 1.33333 0.16666 1.43003 0.18657 C 1.52673 0.20648 1.57829 0.24976 1.63003 0.29328 " pathEditMode="relative" ptsTypes="aaaaA">
                                      <p:cBhvr>
                                        <p:cTn id="85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3.7037E-6 C 0.14427 0.04884 0.28889 0.09791 0.46841 0.10671 C 0.64792 0.11551 0.89775 0.05115 1.07726 0.05324 C 1.25677 0.05532 1.40122 0.0875 1.54584 0.1199 " pathEditMode="relative" rAng="0" ptsTypes="aaaA">
                                      <p:cBhvr>
                                        <p:cTn id="87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600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indefinite" accel="50000" decel="5000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0.00833 0.02361 C 0.1467 -0.02477 0.28524 -0.07315 0.46406 -0.06991 C 0.64253 -0.06644 0.91232 0.03588 1.07951 0.04421 C 1.2467 0.05277 1.39253 -0.00787 1.46701 -0.01968 C 1.54166 -0.03149 1.53385 -0.02894 1.52621 -0.02662 " pathEditMode="relative" rAng="0" ptsTypes="aaaaA">
                                      <p:cBhvr>
                                        <p:cTn id="89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repeatCount="indefinite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91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4.81481E-6 C 0.0809 -0.17662 0.16181 -0.35324 0.31007 -0.38658 C 0.45833 -0.41991 0.7217 -0.22223 0.88993 -0.2 C 1.05816 -0.17778 1.21823 -0.23773 1.31997 -0.25324 C 1.4217 -0.26875 1.46076 -0.28102 1.5 -0.29329 " pathEditMode="relative" ptsTypes="aaaaA">
                                      <p:cBhvr>
                                        <p:cTn id="93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4.44444E-6 -0.0537 C 0.15243 0.07176 0.30504 0.19722 0.47987 0.22616 C 0.65504 0.2551 0.89167 0.13519 1.05 0.11968 C 1.20834 0.10417 1.33334 0.11297 1.43004 0.13287 C 1.52674 0.15278 1.5783 0.19607 1.63004 0.23959 " pathEditMode="relative" rAng="0" ptsTypes="aaaaA">
                                      <p:cBhvr>
                                        <p:cTn id="95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500" y="1540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5.55556E-7 6.93642E-7 C 0.14427 0.0585 0.28889 0.11746 0.4684 0.12832 C 0.64792 0.13896 0.89774 0.06127 1.07726 0.06381 C 1.25677 0.06636 1.40122 0.10497 1.54583 0.14428 " pathEditMode="relative" rAng="0" ptsTypes="aaaA">
                                      <p:cBhvr>
                                        <p:cTn id="97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720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33333E-6 1.11022E-16 L 1.20625 1.11022E-16 " pathEditMode="relative" rAng="0" ptsTypes="AA">
                                      <p:cBhvr>
                                        <p:cTn id="101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300" y="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103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105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107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5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6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33929" y="2543177"/>
            <a:ext cx="3267075" cy="2600325"/>
          </a:xfrm>
          <a:prstGeom prst="rect">
            <a:avLst/>
          </a:prstGeom>
        </p:spPr>
      </p:pic>
      <p:pic>
        <p:nvPicPr>
          <p:cNvPr id="3" name="图片 2" descr="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710" y="951570"/>
            <a:ext cx="2828925" cy="2419350"/>
          </a:xfrm>
          <a:prstGeom prst="rect">
            <a:avLst/>
          </a:prstGeom>
        </p:spPr>
      </p:pic>
      <p:pic>
        <p:nvPicPr>
          <p:cNvPr id="4" name="图片 3" descr="1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95154" y="-420812"/>
            <a:ext cx="3050958" cy="3162423"/>
          </a:xfrm>
          <a:prstGeom prst="rect">
            <a:avLst/>
          </a:prstGeom>
        </p:spPr>
      </p:pic>
      <p:pic>
        <p:nvPicPr>
          <p:cNvPr id="5" name="图片 4" descr="2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-36512" y="3549958"/>
            <a:ext cx="1371596" cy="1593542"/>
          </a:xfrm>
          <a:prstGeom prst="rect">
            <a:avLst/>
          </a:prstGeom>
        </p:spPr>
      </p:pic>
      <p:pic>
        <p:nvPicPr>
          <p:cNvPr id="7" name="图片 6" descr="4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45590" y="-236562"/>
            <a:ext cx="2736305" cy="2052228"/>
          </a:xfrm>
          <a:prstGeom prst="rect">
            <a:avLst/>
          </a:prstGeom>
        </p:spPr>
      </p:pic>
      <p:pic>
        <p:nvPicPr>
          <p:cNvPr id="8" name="Picture 5" descr="泡泡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44000" y="4706303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泡泡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61155" y="6262212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7" descr="泡泡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09080" y="548354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0" descr="泡泡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900113" y="5289235"/>
            <a:ext cx="747713" cy="66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5" descr="蒲公英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8180000">
            <a:off x="3912872" y="2174400"/>
            <a:ext cx="722948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5" descr="蒲公英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8180000">
            <a:off x="816451" y="164783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5" descr="蒲公英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8180000">
            <a:off x="456091" y="943452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5222897" y="4260474"/>
            <a:ext cx="609682" cy="509248"/>
          </a:xfrm>
          <a:prstGeom prst="ellipse">
            <a:avLst/>
          </a:prstGeom>
          <a:solidFill>
            <a:schemeClr val="bg1">
              <a:alpha val="6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0759" tIns="31663" rIns="60759" bIns="31663"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440"/>
          </a:p>
        </p:txBody>
      </p:sp>
      <p:pic>
        <p:nvPicPr>
          <p:cNvPr id="16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flipH="1" flipV="1">
            <a:off x="-16916400" y="4145763"/>
            <a:ext cx="34213800" cy="164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V="1">
            <a:off x="-24787225" y="3369462"/>
            <a:ext cx="49834800" cy="178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-2562887" y="4442943"/>
            <a:ext cx="52043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-457199" y="3351512"/>
            <a:ext cx="306386" cy="59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-1391919" y="3762661"/>
            <a:ext cx="372426" cy="4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-557701" y="2741611"/>
            <a:ext cx="483948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 descr="C:\Documents and Settings\Administrator\桌面\9.19\动画\y5.pn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-2270125" y="4831563"/>
            <a:ext cx="554037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-802970" y="4205199"/>
            <a:ext cx="572478" cy="7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-1337932" y="2650719"/>
            <a:ext cx="394626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-2225040" y="3604194"/>
            <a:ext cx="454342" cy="64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-2634144" y="2905751"/>
            <a:ext cx="423238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20" cstate="screen"/>
          <a:srcRect t="43450"/>
          <a:stretch>
            <a:fillRect/>
          </a:stretch>
        </p:blipFill>
        <p:spPr bwMode="auto">
          <a:xfrm>
            <a:off x="-10857854" y="4077183"/>
            <a:ext cx="22059254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Picture 5" descr="泡泡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96400" y="5217326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6" descr="泡泡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13555" y="6773234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177" descr="泡泡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61480" y="599456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" name="组合 30"/>
          <p:cNvGrpSpPr/>
          <p:nvPr/>
        </p:nvGrpSpPr>
        <p:grpSpPr>
          <a:xfrm rot="20910587">
            <a:off x="2871950" y="1357928"/>
            <a:ext cx="2792074" cy="2345757"/>
            <a:chOff x="4572000" y="555526"/>
            <a:chExt cx="3205082" cy="2692745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21" cstate="screen"/>
            <a:stretch>
              <a:fillRect/>
            </a:stretch>
          </p:blipFill>
          <p:spPr>
            <a:xfrm>
              <a:off x="4572000" y="555526"/>
              <a:ext cx="3205082" cy="2692745"/>
            </a:xfrm>
            <a:prstGeom prst="rect">
              <a:avLst/>
            </a:prstGeom>
          </p:spPr>
        </p:pic>
        <p:sp>
          <p:nvSpPr>
            <p:cNvPr id="33" name="矩形 32"/>
            <p:cNvSpPr/>
            <p:nvPr/>
          </p:nvSpPr>
          <p:spPr>
            <a:xfrm rot="685008">
              <a:off x="5238601" y="1296822"/>
              <a:ext cx="1940950" cy="1304257"/>
            </a:xfrm>
            <a:prstGeom prst="rect">
              <a:avLst/>
            </a:prstGeom>
            <a:blipFill>
              <a:blip r:embed="rId22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 rot="20910587">
            <a:off x="911901" y="1997072"/>
            <a:ext cx="2792074" cy="2345757"/>
            <a:chOff x="4572000" y="555526"/>
            <a:chExt cx="3205082" cy="2692745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1" cstate="screen"/>
            <a:stretch>
              <a:fillRect/>
            </a:stretch>
          </p:blipFill>
          <p:spPr>
            <a:xfrm>
              <a:off x="4572000" y="555526"/>
              <a:ext cx="3205082" cy="2692745"/>
            </a:xfrm>
            <a:prstGeom prst="rect">
              <a:avLst/>
            </a:prstGeom>
          </p:spPr>
        </p:pic>
        <p:sp>
          <p:nvSpPr>
            <p:cNvPr id="36" name="矩形 35"/>
            <p:cNvSpPr/>
            <p:nvPr/>
          </p:nvSpPr>
          <p:spPr>
            <a:xfrm rot="685008">
              <a:off x="5238601" y="1296822"/>
              <a:ext cx="1940950" cy="1304257"/>
            </a:xfrm>
            <a:prstGeom prst="rect">
              <a:avLst/>
            </a:prstGeom>
            <a:blipFill>
              <a:blip r:embed="rId23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 rot="20910587">
            <a:off x="3334759" y="3087596"/>
            <a:ext cx="2792074" cy="2345757"/>
            <a:chOff x="4572000" y="555526"/>
            <a:chExt cx="3205082" cy="2692745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1" cstate="screen"/>
            <a:stretch>
              <a:fillRect/>
            </a:stretch>
          </p:blipFill>
          <p:spPr>
            <a:xfrm>
              <a:off x="4572000" y="555526"/>
              <a:ext cx="3205082" cy="2692745"/>
            </a:xfrm>
            <a:prstGeom prst="rect">
              <a:avLst/>
            </a:prstGeom>
          </p:spPr>
        </p:pic>
        <p:sp>
          <p:nvSpPr>
            <p:cNvPr id="39" name="矩形 38"/>
            <p:cNvSpPr/>
            <p:nvPr/>
          </p:nvSpPr>
          <p:spPr>
            <a:xfrm rot="685008">
              <a:off x="5238601" y="1296822"/>
              <a:ext cx="1940950" cy="1304257"/>
            </a:xfrm>
            <a:prstGeom prst="rect">
              <a:avLst/>
            </a:prstGeom>
            <a:blipFill>
              <a:blip r:embed="rId24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 rot="20910587">
            <a:off x="5165055" y="1973651"/>
            <a:ext cx="2792074" cy="2345757"/>
            <a:chOff x="4572000" y="555526"/>
            <a:chExt cx="3205082" cy="2692745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21" cstate="screen"/>
            <a:stretch>
              <a:fillRect/>
            </a:stretch>
          </p:blipFill>
          <p:spPr>
            <a:xfrm>
              <a:off x="4572000" y="555526"/>
              <a:ext cx="3205082" cy="2692745"/>
            </a:xfrm>
            <a:prstGeom prst="rect">
              <a:avLst/>
            </a:prstGeom>
          </p:spPr>
        </p:pic>
        <p:sp>
          <p:nvSpPr>
            <p:cNvPr id="42" name="矩形 41"/>
            <p:cNvSpPr/>
            <p:nvPr/>
          </p:nvSpPr>
          <p:spPr>
            <a:xfrm rot="685008">
              <a:off x="5238601" y="1296822"/>
              <a:ext cx="1940950" cy="1304257"/>
            </a:xfrm>
            <a:prstGeom prst="rect">
              <a:avLst/>
            </a:prstGeom>
            <a:blipFill>
              <a:blip r:embed="rId25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3541 0.057037 C 0.004733 0.074105 -0.093508 0.127438 -0.089306 0.159444 C -0.085105 0.191451 0.009930 0.225864 0.048749 0.249074 C 0.087569 0.272284 0.146805 0.275494 0.143610 0.298704 C 0.140416 0.321913 0.056990 0.354707 0.029583 0.388333 C 0.002175 0.421960 -0.028832 0.467917 -0.020833 0.500463 C -0.012835 0.533009 0.069374 0.541728 0.077569 0.583611 C 0.085763 0.625494 0.036539 0.723734 0.028333 0.751759 " pathEditMode="relative" rAng="0" ptsTypes="">
                                      <p:cBhvr>
                                        <p:cTn id="1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47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0972 0.846203 C -0.002766 0.818179 0.046458 0.719939 0.038264 0.678056 C 0.030069 0.636173 -0.052140 0.627454 -0.060138 0.594908 C -0.068137 0.562362 -0.037130 0.516405 -0.009722 0.482778 C 0.017685 0.449151 0.101111 0.416358 0.104305 0.393149 C 0.107500 0.369939 0.048264 0.366729 0.009444 0.343519 C -0.029375 0.320309 -0.124410 0.285896 -0.128611 0.253889 C -0.132813 0.221883 -0.034572 0.168550 -0.015764 0.151482 " pathEditMode="relative" rAng="0" ptsTypes="">
                                      <p:cBhvr>
                                        <p:cTn id="2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5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8472 0.751852 C 0.036678 0.723827 0.085902 0.625587 0.077708 0.583704 C 0.069513 0.541821 -0.012696 0.533102 -0.020694 0.500556 C -0.028693 0.468010 0.002314 0.422053 0.029722 0.388426 C 0.057129 0.354800 0.140555 0.322006 0.143749 0.298797 C 0.146944 0.275587 0.087708 0.272377 0.048888 0.249167 C 0.010069 0.225957 -0.084966 0.191544 -0.089167 0.159537 C -0.093369 0.127531 0.004872 0.074198 0.023680 0.057130 " pathEditMode="relative" rAng="0" ptsTypes="">
                                      <p:cBhvr>
                                        <p:cTn id="3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5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66528 -0.126852 " pathEditMode="relative" rAng="0" ptsTypes="">
                                      <p:cBhvr>
                                        <p:cTn id="4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4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5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5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68" dur="3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98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-2.22222E-6 L 1.87083 -2.22222E-6 " pathEditMode="relative" rAng="0" ptsTypes="AA">
                                      <p:cBhvr>
                                        <p:cTn id="7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500" y="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 1.11022E-16 L 2.71667 1.11022E-16 " pathEditMode="relative" rAng="0" ptsTypes="AA">
                                      <p:cBhvr>
                                        <p:cTn id="79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00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33333E-6 -2.59259E-6 C 0.10313 -0.04838 0.20625 -0.09676 0.33941 -0.09352 C 0.47223 -0.09004 0.67309 0.01227 0.79757 0.0206 C 0.92205 0.02917 1.03073 -0.03148 1.08611 -0.04328 C 1.14167 -0.05509 1.13594 -0.05254 1.13021 -0.05023 " pathEditMode="relative" rAng="0" ptsTypes="aaaaA">
                                      <p:cBhvr>
                                        <p:cTn id="81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00" y="-340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83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1.38889E-6 -1.11111E-6 C 0.15243 0.12546 0.30503 0.25092 0.48003 0.27986 C 0.65503 0.30879 0.89166 0.18889 1.05 0.17338 C 1.20833 0.15787 1.33333 0.16666 1.43003 0.18657 C 1.52673 0.20648 1.57829 0.24976 1.63003 0.29328 " pathEditMode="relative" ptsTypes="aaaaA">
                                      <p:cBhvr>
                                        <p:cTn id="85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3.7037E-6 C 0.14427 0.04884 0.28889 0.09791 0.46841 0.10671 C 0.64792 0.11551 0.89775 0.05115 1.07726 0.05324 C 1.25677 0.05532 1.40122 0.0875 1.54584 0.1199 " pathEditMode="relative" rAng="0" ptsTypes="aaaA">
                                      <p:cBhvr>
                                        <p:cTn id="87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600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indefinite" accel="50000" decel="5000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0.00833 0.02361 C 0.1467 -0.02477 0.28524 -0.07315 0.46406 -0.06991 C 0.64253 -0.06644 0.91232 0.03588 1.07951 0.04421 C 1.2467 0.05277 1.39253 -0.00787 1.46701 -0.01968 C 1.54166 -0.03149 1.53385 -0.02894 1.52621 -0.02662 " pathEditMode="relative" rAng="0" ptsTypes="aaaaA">
                                      <p:cBhvr>
                                        <p:cTn id="89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repeatCount="indefinite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91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4.81481E-6 C 0.0809 -0.17662 0.16181 -0.35324 0.31007 -0.38658 C 0.45833 -0.41991 0.7217 -0.22223 0.88993 -0.2 C 1.05816 -0.17778 1.21823 -0.23773 1.31997 -0.25324 C 1.4217 -0.26875 1.46076 -0.28102 1.5 -0.29329 " pathEditMode="relative" ptsTypes="aaaaA">
                                      <p:cBhvr>
                                        <p:cTn id="93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4.44444E-6 -0.0537 C 0.15243 0.07176 0.30504 0.19722 0.47987 0.22616 C 0.65504 0.2551 0.89167 0.13519 1.05 0.11968 C 1.20834 0.10417 1.33334 0.11297 1.43004 0.13287 C 1.52674 0.15278 1.5783 0.19607 1.63004 0.23959 " pathEditMode="relative" rAng="0" ptsTypes="aaaaA">
                                      <p:cBhvr>
                                        <p:cTn id="95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500" y="1540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5.55556E-7 6.93642E-7 C 0.14427 0.0585 0.28889 0.11746 0.4684 0.12832 C 0.64792 0.13896 0.89774 0.06127 1.07726 0.06381 C 1.25677 0.06636 1.40122 0.10497 1.54583 0.14428 " pathEditMode="relative" rAng="0" ptsTypes="aaaA">
                                      <p:cBhvr>
                                        <p:cTn id="97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720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33333E-6 1.11022E-16 L 1.20625 1.11022E-16 " pathEditMode="relative" rAng="0" ptsTypes="AA">
                                      <p:cBhvr>
                                        <p:cTn id="101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300" y="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103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105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107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0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1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2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6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7" dur="3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2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0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1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2" dur="3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2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3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5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.png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098686" y="-375013"/>
            <a:ext cx="3050958" cy="3162423"/>
          </a:xfrm>
          <a:prstGeom prst="rect">
            <a:avLst/>
          </a:prstGeom>
        </p:spPr>
      </p:pic>
      <p:pic>
        <p:nvPicPr>
          <p:cNvPr id="5" name="图片 4" descr="2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9956" y="3549958"/>
            <a:ext cx="1371596" cy="1593542"/>
          </a:xfrm>
          <a:prstGeom prst="rect">
            <a:avLst/>
          </a:prstGeom>
        </p:spPr>
      </p:pic>
      <p:pic>
        <p:nvPicPr>
          <p:cNvPr id="7" name="图片 6" descr="44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45590" y="-236562"/>
            <a:ext cx="2736305" cy="2052228"/>
          </a:xfrm>
          <a:prstGeom prst="rect">
            <a:avLst/>
          </a:prstGeom>
        </p:spPr>
      </p:pic>
      <p:pic>
        <p:nvPicPr>
          <p:cNvPr id="6" name="Picture 5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0" y="4706303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61155" y="6262212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77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09080" y="548354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80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900113" y="5289235"/>
            <a:ext cx="747713" cy="66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5" descr="蒲公英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8180000">
            <a:off x="3912872" y="2174400"/>
            <a:ext cx="722948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5" descr="蒲公英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8180000">
            <a:off x="816451" y="164783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5" descr="蒲公英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8180000">
            <a:off x="456091" y="943452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5222897" y="4260474"/>
            <a:ext cx="609682" cy="509248"/>
          </a:xfrm>
          <a:prstGeom prst="ellipse">
            <a:avLst/>
          </a:prstGeom>
          <a:solidFill>
            <a:schemeClr val="bg1">
              <a:alpha val="6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0759" tIns="31663" rIns="60759" bIns="31663"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440"/>
          </a:p>
        </p:txBody>
      </p:sp>
      <p:pic>
        <p:nvPicPr>
          <p:cNvPr id="15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flipH="1" flipV="1">
            <a:off x="-16916400" y="4145763"/>
            <a:ext cx="34213800" cy="164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V="1">
            <a:off x="-24787225" y="3369462"/>
            <a:ext cx="49834800" cy="178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-2562887" y="4442943"/>
            <a:ext cx="52043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-457199" y="3351512"/>
            <a:ext cx="306386" cy="59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-1391919" y="3762661"/>
            <a:ext cx="372426" cy="4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-557701" y="2741611"/>
            <a:ext cx="483948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 descr="C:\Documents and Settings\Administrator\桌面\9.19\动画\y5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-2270125" y="4831563"/>
            <a:ext cx="554037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-802970" y="4205199"/>
            <a:ext cx="572478" cy="7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-1337932" y="2650719"/>
            <a:ext cx="394626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-2225040" y="3604194"/>
            <a:ext cx="454342" cy="64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-2634144" y="2905751"/>
            <a:ext cx="423238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18" cstate="screen"/>
          <a:srcRect t="43450"/>
          <a:stretch>
            <a:fillRect/>
          </a:stretch>
        </p:blipFill>
        <p:spPr bwMode="auto">
          <a:xfrm>
            <a:off x="-10857854" y="4077183"/>
            <a:ext cx="22059254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5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96400" y="5217326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6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3555" y="6773234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77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61480" y="599456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43"/>
          <p:cNvPicPr>
            <a:picLocks noChangeAspect="1" noChangeArrowheads="1"/>
          </p:cNvPicPr>
          <p:nvPr/>
        </p:nvPicPr>
        <p:blipFill>
          <a:blip r:embed="rId19" cstate="screen"/>
          <a:stretch>
            <a:fillRect/>
          </a:stretch>
        </p:blipFill>
        <p:spPr bwMode="auto">
          <a:xfrm rot="20920568">
            <a:off x="666542" y="2263279"/>
            <a:ext cx="1876180" cy="1252350"/>
          </a:xfrm>
          <a:prstGeom prst="rect">
            <a:avLst/>
          </a:prstGeom>
          <a:blipFill>
            <a:blip r:embed="rId20" cstate="screen"/>
            <a:stretch>
              <a:fillRect/>
            </a:stretch>
          </a:blipFill>
          <a:ln>
            <a:noFill/>
          </a:ln>
        </p:spPr>
      </p:pic>
      <p:pic>
        <p:nvPicPr>
          <p:cNvPr id="31" name="Picture 43"/>
          <p:cNvPicPr>
            <a:picLocks noChangeAspect="1" noChangeArrowheads="1"/>
          </p:cNvPicPr>
          <p:nvPr/>
        </p:nvPicPr>
        <p:blipFill>
          <a:blip r:embed="rId21" cstate="screen"/>
          <a:stretch>
            <a:fillRect/>
          </a:stretch>
        </p:blipFill>
        <p:spPr bwMode="auto">
          <a:xfrm>
            <a:off x="2580595" y="2820112"/>
            <a:ext cx="1876180" cy="1324598"/>
          </a:xfrm>
          <a:prstGeom prst="rect">
            <a:avLst/>
          </a:prstGeom>
          <a:blipFill>
            <a:blip r:embed="rId22" cstate="screen"/>
            <a:stretch>
              <a:fillRect/>
            </a:stretch>
          </a:blipFill>
          <a:ln>
            <a:noFill/>
          </a:ln>
        </p:spPr>
      </p:pic>
      <p:pic>
        <p:nvPicPr>
          <p:cNvPr id="32" name="Picture 43"/>
          <p:cNvPicPr>
            <a:picLocks noChangeAspect="1" noChangeArrowheads="1"/>
          </p:cNvPicPr>
          <p:nvPr/>
        </p:nvPicPr>
        <p:blipFill>
          <a:blip r:embed="rId23" cstate="screen"/>
          <a:stretch>
            <a:fillRect/>
          </a:stretch>
        </p:blipFill>
        <p:spPr bwMode="auto">
          <a:xfrm rot="21089015">
            <a:off x="4278481" y="1871092"/>
            <a:ext cx="1880289" cy="1254505"/>
          </a:xfrm>
          <a:prstGeom prst="rect">
            <a:avLst/>
          </a:prstGeom>
          <a:blipFill>
            <a:blip r:embed="rId20" cstate="screen"/>
            <a:stretch>
              <a:fillRect/>
            </a:stretch>
          </a:blipFill>
          <a:ln>
            <a:noFill/>
          </a:ln>
        </p:spPr>
      </p:pic>
      <p:pic>
        <p:nvPicPr>
          <p:cNvPr id="33" name="Picture 43"/>
          <p:cNvPicPr>
            <a:picLocks noChangeAspect="1" noChangeArrowheads="1"/>
          </p:cNvPicPr>
          <p:nvPr/>
        </p:nvPicPr>
        <p:blipFill>
          <a:blip r:embed="rId24" cstate="screen"/>
          <a:stretch>
            <a:fillRect/>
          </a:stretch>
        </p:blipFill>
        <p:spPr bwMode="auto">
          <a:xfrm>
            <a:off x="5405564" y="2777385"/>
            <a:ext cx="1871258" cy="1367327"/>
          </a:xfrm>
          <a:prstGeom prst="rect">
            <a:avLst/>
          </a:prstGeom>
          <a:blipFill>
            <a:blip r:embed="rId25" cstate="screen"/>
            <a:stretch>
              <a:fillRect/>
            </a:stretch>
          </a:blipFill>
          <a:ln>
            <a:noFill/>
          </a:ln>
        </p:spPr>
      </p:pic>
      <p:cxnSp>
        <p:nvCxnSpPr>
          <p:cNvPr id="34" name="直接连接符 33"/>
          <p:cNvCxnSpPr/>
          <p:nvPr/>
        </p:nvCxnSpPr>
        <p:spPr>
          <a:xfrm rot="20946664">
            <a:off x="534246" y="2234798"/>
            <a:ext cx="1890978" cy="0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rot="20946664">
            <a:off x="677783" y="2401349"/>
            <a:ext cx="0" cy="1339443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rot="20946664">
            <a:off x="2534714" y="2044132"/>
            <a:ext cx="0" cy="1339443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rot="20946664">
            <a:off x="787274" y="3550125"/>
            <a:ext cx="1890978" cy="0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2560292" y="2790577"/>
            <a:ext cx="1890978" cy="0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2560291" y="2790578"/>
            <a:ext cx="0" cy="1339443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4451269" y="2790578"/>
            <a:ext cx="0" cy="1339443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2560292" y="4130020"/>
            <a:ext cx="1890978" cy="0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rot="21119182">
            <a:off x="4171239" y="1829354"/>
            <a:ext cx="1890978" cy="0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rot="21119182">
            <a:off x="4273837" y="1954625"/>
            <a:ext cx="0" cy="1339443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rot="21119182">
            <a:off x="6146349" y="1691006"/>
            <a:ext cx="0" cy="1339443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rot="21119182">
            <a:off x="4357970" y="3155716"/>
            <a:ext cx="1890978" cy="0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5404515" y="2769069"/>
            <a:ext cx="1890978" cy="0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5404514" y="2769071"/>
            <a:ext cx="0" cy="1339443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7295493" y="2769071"/>
            <a:ext cx="0" cy="1339443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5404515" y="4108512"/>
            <a:ext cx="1890978" cy="0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2" descr="C:\Users\jsj\Downloads\44MRedocn_2011011912540106_322215\8.png"/>
          <p:cNvPicPr>
            <a:picLocks noChangeAspect="1" noChangeArrowheads="1"/>
          </p:cNvPicPr>
          <p:nvPr/>
        </p:nvPicPr>
        <p:blipFill rotWithShape="1">
          <a:blip r:embed="rId26" cstate="screen"/>
          <a:srcRect/>
          <a:stretch>
            <a:fillRect/>
          </a:stretch>
        </p:blipFill>
        <p:spPr bwMode="auto">
          <a:xfrm rot="20670974">
            <a:off x="1228291" y="2108590"/>
            <a:ext cx="502882" cy="350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jsj\Downloads\44MRedocn_2011011912540106_322215\8.png"/>
          <p:cNvPicPr>
            <a:picLocks noChangeAspect="1" noChangeArrowheads="1"/>
          </p:cNvPicPr>
          <p:nvPr/>
        </p:nvPicPr>
        <p:blipFill rotWithShape="1">
          <a:blip r:embed="rId26" cstate="screen"/>
          <a:srcRect/>
          <a:stretch>
            <a:fillRect/>
          </a:stretch>
        </p:blipFill>
        <p:spPr bwMode="auto">
          <a:xfrm>
            <a:off x="3189415" y="2657858"/>
            <a:ext cx="502882" cy="350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jsj\Downloads\44MRedocn_2011011912540106_322215\8.png"/>
          <p:cNvPicPr>
            <a:picLocks noChangeAspect="1" noChangeArrowheads="1"/>
          </p:cNvPicPr>
          <p:nvPr/>
        </p:nvPicPr>
        <p:blipFill rotWithShape="1">
          <a:blip r:embed="rId26" cstate="screen"/>
          <a:srcRect/>
          <a:stretch>
            <a:fillRect/>
          </a:stretch>
        </p:blipFill>
        <p:spPr bwMode="auto">
          <a:xfrm rot="21263839">
            <a:off x="4865287" y="1703644"/>
            <a:ext cx="502882" cy="350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jsj\Downloads\44MRedocn_2011011912540106_322215\8.png"/>
          <p:cNvPicPr>
            <a:picLocks noChangeAspect="1" noChangeArrowheads="1"/>
          </p:cNvPicPr>
          <p:nvPr/>
        </p:nvPicPr>
        <p:blipFill rotWithShape="1">
          <a:blip r:embed="rId26" cstate="screen"/>
          <a:srcRect/>
          <a:stretch>
            <a:fillRect/>
          </a:stretch>
        </p:blipFill>
        <p:spPr bwMode="auto">
          <a:xfrm>
            <a:off x="6216634" y="2657858"/>
            <a:ext cx="502882" cy="350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3541 0.057037 C 0.004733 0.074105 -0.093508 0.127438 -0.089306 0.159444 C -0.085105 0.191451 0.009930 0.225864 0.048749 0.249074 C 0.087569 0.272284 0.146805 0.275494 0.143610 0.298704 C 0.140416 0.321913 0.056990 0.354707 0.029583 0.388333 C 0.002175 0.421960 -0.028832 0.467917 -0.020833 0.500463 C -0.012835 0.533009 0.069374 0.541728 0.077569 0.583611 C 0.085763 0.625494 0.036539 0.723734 0.028333 0.751759 " pathEditMode="relative" rAng="0" ptsTypes="">
                                      <p:cBhvr>
                                        <p:cTn id="1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47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0972 0.846203 C -0.002766 0.818179 0.046458 0.719939 0.038264 0.678056 C 0.030069 0.636173 -0.052140 0.627454 -0.060138 0.594908 C -0.068137 0.562362 -0.037130 0.516405 -0.009722 0.482778 C 0.017685 0.449151 0.101111 0.416358 0.104305 0.393149 C 0.107500 0.369939 0.048264 0.366729 0.009444 0.343519 C -0.029375 0.320309 -0.124410 0.285896 -0.128611 0.253889 C -0.132813 0.221883 -0.034572 0.168550 -0.015764 0.151482 " pathEditMode="relative" rAng="0" ptsTypes="">
                                      <p:cBhvr>
                                        <p:cTn id="27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8472 0.751852 C 0.036678 0.723827 0.085902 0.625587 0.077708 0.583704 C 0.069513 0.541821 -0.012696 0.533102 -0.020694 0.500556 C -0.028693 0.468010 0.002314 0.422053 0.029722 0.388426 C 0.057129 0.354800 0.140555 0.322006 0.143749 0.298797 C 0.146944 0.275587 0.087708 0.272377 0.048888 0.249167 C 0.010069 0.225957 -0.084966 0.191544 -0.089167 0.159537 C -0.093369 0.127531 0.004872 0.074198 0.023680 0.057130 " pathEditMode="relative" rAng="0" ptsTypes="">
                                      <p:cBhvr>
                                        <p:cTn id="36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5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66528 -0.126852 " pathEditMode="relative" rAng="0" ptsTypes="">
                                      <p:cBhvr>
                                        <p:cTn id="4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4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5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5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68" dur="3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98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-2.22222E-6 L 1.87083 -2.22222E-6 " pathEditMode="relative" rAng="0" ptsTypes="AA">
                                      <p:cBhvr>
                                        <p:cTn id="77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500" y="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 1.11022E-16 L 2.71667 1.11022E-16 " pathEditMode="relative" rAng="0" ptsTypes="AA">
                                      <p:cBhvr>
                                        <p:cTn id="79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00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33333E-6 -2.59259E-6 C 0.10313 -0.04838 0.20625 -0.09676 0.33941 -0.09352 C 0.47223 -0.09004 0.67309 0.01227 0.79757 0.0206 C 0.92205 0.02917 1.03073 -0.03148 1.08611 -0.04328 C 1.14167 -0.05509 1.13594 -0.05254 1.13021 -0.05023 " pathEditMode="relative" rAng="0" ptsTypes="aaaaA">
                                      <p:cBhvr>
                                        <p:cTn id="81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00" y="-340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83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1.38889E-6 -1.11111E-6 C 0.15243 0.12546 0.30503 0.25092 0.48003 0.27986 C 0.65503 0.30879 0.89166 0.18889 1.05 0.17338 C 1.20833 0.15787 1.33333 0.16666 1.43003 0.18657 C 1.52673 0.20648 1.57829 0.24976 1.63003 0.29328 " pathEditMode="relative" ptsTypes="aaaaA">
                                      <p:cBhvr>
                                        <p:cTn id="85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3.7037E-6 C 0.14427 0.04884 0.28889 0.09791 0.46841 0.10671 C 0.64792 0.11551 0.89775 0.05115 1.07726 0.05324 C 1.25677 0.05532 1.40122 0.0875 1.54584 0.1199 " pathEditMode="relative" rAng="0" ptsTypes="aaaA">
                                      <p:cBhvr>
                                        <p:cTn id="87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600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indefinite" accel="50000" decel="5000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0.00833 0.02361 C 0.1467 -0.02477 0.28524 -0.07315 0.46406 -0.06991 C 0.64253 -0.06644 0.91232 0.03588 1.07951 0.04421 C 1.2467 0.05277 1.39253 -0.00787 1.46701 -0.01968 C 1.54166 -0.03149 1.53385 -0.02894 1.52621 -0.02662 " pathEditMode="relative" rAng="0" ptsTypes="aaaaA">
                                      <p:cBhvr>
                                        <p:cTn id="89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repeatCount="indefinite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91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4.81481E-6 C 0.0809 -0.17662 0.16181 -0.35324 0.31007 -0.38658 C 0.45833 -0.41991 0.7217 -0.22223 0.88993 -0.2 C 1.05816 -0.17778 1.21823 -0.23773 1.31997 -0.25324 C 1.4217 -0.26875 1.46076 -0.28102 1.5 -0.29329 " pathEditMode="relative" ptsTypes="aaaaA">
                                      <p:cBhvr>
                                        <p:cTn id="93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4.44444E-6 -0.0537 C 0.15243 0.07176 0.30504 0.19722 0.47987 0.22616 C 0.65504 0.2551 0.89167 0.13519 1.05 0.11968 C 1.20834 0.10417 1.33334 0.11297 1.43004 0.13287 C 1.52674 0.15278 1.5783 0.19607 1.63004 0.23959 " pathEditMode="relative" rAng="0" ptsTypes="aaaaA">
                                      <p:cBhvr>
                                        <p:cTn id="95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500" y="1540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5.55556E-7 6.93642E-7 C 0.14427 0.0585 0.28889 0.11746 0.4684 0.12832 C 0.64792 0.13896 0.89774 0.06127 1.07726 0.06381 C 1.25677 0.06636 1.40122 0.10497 1.54583 0.14428 " pathEditMode="relative" rAng="0" ptsTypes="aaaA">
                                      <p:cBhvr>
                                        <p:cTn id="97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720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33333E-6 1.11022E-16 L 1.20625 1.11022E-16 " pathEditMode="relative" rAng="0" ptsTypes="AA">
                                      <p:cBhvr>
                                        <p:cTn id="101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300" y="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103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105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107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1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2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4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ntr" presetSubtype="1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8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.png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093639" y="-386447"/>
            <a:ext cx="3050958" cy="3162423"/>
          </a:xfrm>
          <a:prstGeom prst="rect">
            <a:avLst/>
          </a:prstGeom>
        </p:spPr>
      </p:pic>
      <p:pic>
        <p:nvPicPr>
          <p:cNvPr id="3" name="图片 2" descr="2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6512" y="3549958"/>
            <a:ext cx="1371596" cy="1593542"/>
          </a:xfrm>
          <a:prstGeom prst="rect">
            <a:avLst/>
          </a:prstGeom>
        </p:spPr>
      </p:pic>
      <p:pic>
        <p:nvPicPr>
          <p:cNvPr id="5" name="图片 4" descr="44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45590" y="-236562"/>
            <a:ext cx="2736305" cy="2052228"/>
          </a:xfrm>
          <a:prstGeom prst="rect">
            <a:avLst/>
          </a:prstGeom>
        </p:spPr>
      </p:pic>
      <p:pic>
        <p:nvPicPr>
          <p:cNvPr id="6" name="Picture 5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0" y="4706303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61155" y="6262212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77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09080" y="548354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0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900113" y="5289235"/>
            <a:ext cx="747713" cy="66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5" descr="蒲公英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8180000">
            <a:off x="3912872" y="2174400"/>
            <a:ext cx="722948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5" descr="蒲公英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8180000">
            <a:off x="816451" y="164783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5" descr="蒲公英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8180000">
            <a:off x="456091" y="943452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5222897" y="4260474"/>
            <a:ext cx="609682" cy="509248"/>
          </a:xfrm>
          <a:prstGeom prst="ellipse">
            <a:avLst/>
          </a:prstGeom>
          <a:solidFill>
            <a:schemeClr val="bg1">
              <a:alpha val="6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0759" tIns="31663" rIns="60759" bIns="31663"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440"/>
          </a:p>
        </p:txBody>
      </p:sp>
      <p:pic>
        <p:nvPicPr>
          <p:cNvPr id="14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flipH="1" flipV="1">
            <a:off x="-16916400" y="4145763"/>
            <a:ext cx="34213800" cy="164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V="1">
            <a:off x="-24787225" y="3369462"/>
            <a:ext cx="49834800" cy="178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-2562887" y="4442943"/>
            <a:ext cx="52043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-457199" y="3351512"/>
            <a:ext cx="306386" cy="59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-1391919" y="3762661"/>
            <a:ext cx="372426" cy="4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-557701" y="2741611"/>
            <a:ext cx="483948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 descr="C:\Documents and Settings\Administrator\桌面\9.19\动画\y5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-2270125" y="4831563"/>
            <a:ext cx="554037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-802970" y="4205199"/>
            <a:ext cx="572478" cy="7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-1337932" y="2650719"/>
            <a:ext cx="394626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-2225040" y="3604194"/>
            <a:ext cx="454342" cy="64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-2634144" y="2905751"/>
            <a:ext cx="423238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18" cstate="screen"/>
          <a:srcRect t="43450"/>
          <a:stretch>
            <a:fillRect/>
          </a:stretch>
        </p:blipFill>
        <p:spPr bwMode="auto">
          <a:xfrm>
            <a:off x="-10857854" y="4077183"/>
            <a:ext cx="22059254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5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96400" y="5217326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6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3555" y="6773234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177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61480" y="599456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组合 28"/>
          <p:cNvGrpSpPr/>
          <p:nvPr/>
        </p:nvGrpSpPr>
        <p:grpSpPr>
          <a:xfrm rot="210944">
            <a:off x="6247965" y="1490785"/>
            <a:ext cx="2141530" cy="1732970"/>
            <a:chOff x="622775" y="3219822"/>
            <a:chExt cx="2898600" cy="2304000"/>
          </a:xfrm>
        </p:grpSpPr>
        <p:pic>
          <p:nvPicPr>
            <p:cNvPr id="30" name="图片 29" descr="b_6476_EPS_20100403010342.jpg"/>
            <p:cNvPicPr/>
            <p:nvPr/>
          </p:nvPicPr>
          <p:blipFill>
            <a:blip r:embed="rId19" cstate="screen"/>
            <a:srcRect/>
            <a:stretch>
              <a:fillRect/>
            </a:stretch>
          </p:blipFill>
          <p:spPr>
            <a:xfrm>
              <a:off x="622775" y="3219822"/>
              <a:ext cx="2898600" cy="2304000"/>
            </a:xfrm>
            <a:prstGeom prst="rect">
              <a:avLst/>
            </a:prstGeom>
            <a:noFill/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 rotWithShape="1">
            <a:blip r:embed="rId20" cstate="screen"/>
            <a:srcRect/>
            <a:stretch>
              <a:fillRect/>
            </a:stretch>
          </p:blipFill>
          <p:spPr>
            <a:xfrm>
              <a:off x="826840" y="3611777"/>
              <a:ext cx="2490471" cy="1520090"/>
            </a:xfrm>
            <a:prstGeom prst="rect">
              <a:avLst/>
            </a:prstGeom>
            <a:noFill/>
          </p:spPr>
        </p:pic>
      </p:grpSp>
      <p:grpSp>
        <p:nvGrpSpPr>
          <p:cNvPr id="32" name="组合 31"/>
          <p:cNvGrpSpPr/>
          <p:nvPr/>
        </p:nvGrpSpPr>
        <p:grpSpPr>
          <a:xfrm rot="664651">
            <a:off x="360402" y="1267234"/>
            <a:ext cx="2141530" cy="1732970"/>
            <a:chOff x="1868011" y="1048846"/>
            <a:chExt cx="2898600" cy="2304000"/>
          </a:xfrm>
        </p:grpSpPr>
        <p:pic>
          <p:nvPicPr>
            <p:cNvPr id="33" name="图片 32" descr="b_6476_EPS_20100403010342.jpg"/>
            <p:cNvPicPr/>
            <p:nvPr/>
          </p:nvPicPr>
          <p:blipFill>
            <a:blip r:embed="rId21" cstate="screen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colorTemperature colorTemp="72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1868011" y="1048846"/>
              <a:ext cx="2898600" cy="2304000"/>
            </a:xfrm>
            <a:prstGeom prst="rect">
              <a:avLst/>
            </a:prstGeom>
            <a:noFill/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23" cstate="screen"/>
            <a:stretch>
              <a:fillRect/>
            </a:stretch>
          </p:blipFill>
          <p:spPr>
            <a:xfrm>
              <a:off x="2071711" y="1466743"/>
              <a:ext cx="2491200" cy="1468207"/>
            </a:xfrm>
            <a:prstGeom prst="rect">
              <a:avLst/>
            </a:prstGeom>
            <a:noFill/>
          </p:spPr>
        </p:pic>
      </p:grpSp>
      <p:grpSp>
        <p:nvGrpSpPr>
          <p:cNvPr id="35" name="组合 34"/>
          <p:cNvGrpSpPr/>
          <p:nvPr/>
        </p:nvGrpSpPr>
        <p:grpSpPr>
          <a:xfrm rot="20913934">
            <a:off x="1828441" y="2626810"/>
            <a:ext cx="2141530" cy="1732970"/>
            <a:chOff x="2754676" y="3362396"/>
            <a:chExt cx="2141530" cy="1732970"/>
          </a:xfrm>
        </p:grpSpPr>
        <p:pic>
          <p:nvPicPr>
            <p:cNvPr id="36" name="图片 35" descr="b_6476_EPS_20100403010342.jpg"/>
            <p:cNvPicPr/>
            <p:nvPr/>
          </p:nvPicPr>
          <p:blipFill>
            <a:blip r:embed="rId19" cstate="screen"/>
            <a:srcRect/>
            <a:stretch>
              <a:fillRect/>
            </a:stretch>
          </p:blipFill>
          <p:spPr>
            <a:xfrm>
              <a:off x="2754676" y="3362396"/>
              <a:ext cx="2141530" cy="1732970"/>
            </a:xfrm>
            <a:prstGeom prst="rect">
              <a:avLst/>
            </a:prstGeom>
            <a:noFill/>
          </p:spPr>
        </p:pic>
        <p:pic>
          <p:nvPicPr>
            <p:cNvPr id="37" name="Picture 9"/>
            <p:cNvPicPr>
              <a:picLocks noChangeAspect="1" noChangeArrowheads="1"/>
            </p:cNvPicPr>
            <p:nvPr/>
          </p:nvPicPr>
          <p:blipFill>
            <a:blip r:embed="rId24" cstate="screen"/>
            <a:stretch>
              <a:fillRect/>
            </a:stretch>
          </p:blipFill>
          <p:spPr bwMode="auto">
            <a:xfrm>
              <a:off x="3038849" y="3659831"/>
              <a:ext cx="1573183" cy="1138100"/>
            </a:xfrm>
            <a:prstGeom prst="rect">
              <a:avLst/>
            </a:prstGeom>
            <a:noFill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8" name="组合 37"/>
          <p:cNvGrpSpPr/>
          <p:nvPr/>
        </p:nvGrpSpPr>
        <p:grpSpPr>
          <a:xfrm>
            <a:off x="4738806" y="3211351"/>
            <a:ext cx="2141530" cy="1732970"/>
            <a:chOff x="2996834" y="4228145"/>
            <a:chExt cx="2141530" cy="1732970"/>
          </a:xfrm>
        </p:grpSpPr>
        <p:pic>
          <p:nvPicPr>
            <p:cNvPr id="39" name="图片 38" descr="b_6476_EPS_20100403010342.jpg"/>
            <p:cNvPicPr/>
            <p:nvPr/>
          </p:nvPicPr>
          <p:blipFill>
            <a:blip r:embed="rId19" cstate="screen"/>
            <a:srcRect/>
            <a:stretch>
              <a:fillRect/>
            </a:stretch>
          </p:blipFill>
          <p:spPr>
            <a:xfrm>
              <a:off x="2996834" y="4228145"/>
              <a:ext cx="2141530" cy="1732970"/>
            </a:xfrm>
            <a:prstGeom prst="rect">
              <a:avLst/>
            </a:prstGeom>
            <a:noFill/>
          </p:spPr>
        </p:pic>
        <p:pic>
          <p:nvPicPr>
            <p:cNvPr id="40" name="Picture 11"/>
            <p:cNvPicPr>
              <a:picLocks noChangeAspect="1" noChangeArrowheads="1"/>
            </p:cNvPicPr>
            <p:nvPr/>
          </p:nvPicPr>
          <p:blipFill>
            <a:blip r:embed="rId25" cstate="screen"/>
            <a:stretch>
              <a:fillRect/>
            </a:stretch>
          </p:blipFill>
          <p:spPr bwMode="auto">
            <a:xfrm>
              <a:off x="3225347" y="4532690"/>
              <a:ext cx="1684503" cy="1123880"/>
            </a:xfrm>
            <a:prstGeom prst="rect">
              <a:avLst/>
            </a:prstGeom>
            <a:noFill/>
          </p:spPr>
        </p:pic>
      </p:grpSp>
      <p:grpSp>
        <p:nvGrpSpPr>
          <p:cNvPr id="41" name="组合 40"/>
          <p:cNvGrpSpPr/>
          <p:nvPr/>
        </p:nvGrpSpPr>
        <p:grpSpPr>
          <a:xfrm>
            <a:off x="3407161" y="1463422"/>
            <a:ext cx="2141530" cy="1732970"/>
            <a:chOff x="4041455" y="4662583"/>
            <a:chExt cx="2898600" cy="2304000"/>
          </a:xfrm>
        </p:grpSpPr>
        <p:pic>
          <p:nvPicPr>
            <p:cNvPr id="42" name="图片 41" descr="b_6476_EPS_20100403010342.jpg"/>
            <p:cNvPicPr/>
            <p:nvPr/>
          </p:nvPicPr>
          <p:blipFill>
            <a:blip r:embed="rId19" cstate="screen"/>
            <a:srcRect/>
            <a:stretch>
              <a:fillRect/>
            </a:stretch>
          </p:blipFill>
          <p:spPr>
            <a:xfrm>
              <a:off x="4041455" y="4662583"/>
              <a:ext cx="2898600" cy="2304000"/>
            </a:xfrm>
            <a:prstGeom prst="rect">
              <a:avLst/>
            </a:prstGeom>
            <a:noFill/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26" cstate="screen"/>
            <a:stretch>
              <a:fillRect/>
            </a:stretch>
          </p:blipFill>
          <p:spPr>
            <a:xfrm>
              <a:off x="4457275" y="5053222"/>
              <a:ext cx="2066960" cy="152272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3541 0.057037 C 0.004733 0.074105 -0.093508 0.127438 -0.089306 0.159444 C -0.085105 0.191451 0.009930 0.225864 0.048749 0.249074 C 0.087569 0.272284 0.146805 0.275494 0.143610 0.298704 C 0.140416 0.321913 0.056990 0.354707 0.029583 0.388333 C 0.002175 0.421960 -0.028832 0.467917 -0.020833 0.500463 C -0.012835 0.533009 0.069374 0.541728 0.077569 0.583611 C 0.085763 0.625494 0.036539 0.723734 0.028333 0.751759 " pathEditMode="relative" rAng="0" ptsTypes="">
                                      <p:cBhvr>
                                        <p:cTn id="1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47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0972 0.846203 C -0.002766 0.818179 0.046458 0.719939 0.038264 0.678056 C 0.030069 0.636173 -0.052140 0.627454 -0.060138 0.594908 C -0.068137 0.562362 -0.037130 0.516405 -0.009722 0.482778 C 0.017685 0.449151 0.101111 0.416358 0.104305 0.393149 C 0.107500 0.369939 0.048264 0.366729 0.009444 0.343519 C -0.029375 0.320309 -0.124410 0.285896 -0.128611 0.253889 C -0.132813 0.221883 -0.034572 0.168550 -0.015764 0.151482 " pathEditMode="relative" rAng="0" ptsTypes="">
                                      <p:cBhvr>
                                        <p:cTn id="2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8472 0.751852 C 0.036678 0.723827 0.085902 0.625587 0.077708 0.583704 C 0.069513 0.541821 -0.012696 0.533102 -0.020694 0.500556 C -0.028693 0.468010 0.002314 0.422053 0.029722 0.388426 C 0.057129 0.354800 0.140555 0.322006 0.143749 0.298797 C 0.146944 0.275587 0.087708 0.272377 0.048888 0.249167 C 0.010069 0.225957 -0.084966 0.191544 -0.089167 0.159537 C -0.093369 0.127531 0.004872 0.074198 0.023680 0.057130 " pathEditMode="relative" rAng="0" ptsTypes="">
                                      <p:cBhvr>
                                        <p:cTn id="36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66528 -0.126852 " pathEditMode="relative" rAng="0" ptsTypes="">
                                      <p:cBhvr>
                                        <p:cTn id="4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4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5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5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68" dur="3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98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-2.22222E-6 L 1.87083 -2.22222E-6 " pathEditMode="relative" rAng="0" ptsTypes="AA">
                                      <p:cBhvr>
                                        <p:cTn id="7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500" y="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 1.11022E-16 L 2.71667 1.11022E-16 " pathEditMode="relative" rAng="0" ptsTypes="AA">
                                      <p:cBhvr>
                                        <p:cTn id="79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00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33333E-6 -2.59259E-6 C 0.10313 -0.04838 0.20625 -0.09676 0.33941 -0.09352 C 0.47223 -0.09004 0.67309 0.01227 0.79757 0.0206 C 0.92205 0.02917 1.03073 -0.03148 1.08611 -0.04328 C 1.14167 -0.05509 1.13594 -0.05254 1.13021 -0.05023 " pathEditMode="relative" rAng="0" ptsTypes="aaaaA">
                                      <p:cBhvr>
                                        <p:cTn id="81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00" y="-340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8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1.38889E-6 -1.11111E-6 C 0.15243 0.12546 0.30503 0.25092 0.48003 0.27986 C 0.65503 0.30879 0.89166 0.18889 1.05 0.17338 C 1.20833 0.15787 1.33333 0.16666 1.43003 0.18657 C 1.52673 0.20648 1.57829 0.24976 1.63003 0.29328 " pathEditMode="relative" ptsTypes="aaaaA">
                                      <p:cBhvr>
                                        <p:cTn id="85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3.7037E-6 C 0.14427 0.04884 0.28889 0.09791 0.46841 0.10671 C 0.64792 0.11551 0.89775 0.05115 1.07726 0.05324 C 1.25677 0.05532 1.40122 0.0875 1.54584 0.1199 " pathEditMode="relative" rAng="0" ptsTypes="aaaA">
                                      <p:cBhvr>
                                        <p:cTn id="8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600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indefinite" accel="50000" decel="5000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0.00833 0.02361 C 0.1467 -0.02477 0.28524 -0.07315 0.46406 -0.06991 C 0.64253 -0.06644 0.91232 0.03588 1.07951 0.04421 C 1.2467 0.05277 1.39253 -0.00787 1.46701 -0.01968 C 1.54166 -0.03149 1.53385 -0.02894 1.52621 -0.02662 " pathEditMode="relative" rAng="0" ptsTypes="aaaaA">
                                      <p:cBhvr>
                                        <p:cTn id="89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repeatCount="indefinite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91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4.81481E-6 C 0.0809 -0.17662 0.16181 -0.35324 0.31007 -0.38658 C 0.45833 -0.41991 0.7217 -0.22223 0.88993 -0.2 C 1.05816 -0.17778 1.21823 -0.23773 1.31997 -0.25324 C 1.4217 -0.26875 1.46076 -0.28102 1.5 -0.29329 " pathEditMode="relative" ptsTypes="aaaaA">
                                      <p:cBhvr>
                                        <p:cTn id="93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4.44444E-6 -0.0537 C 0.15243 0.07176 0.30504 0.19722 0.47987 0.22616 C 0.65504 0.2551 0.89167 0.13519 1.05 0.11968 C 1.20834 0.10417 1.33334 0.11297 1.43004 0.13287 C 1.52674 0.15278 1.5783 0.19607 1.63004 0.23959 " pathEditMode="relative" rAng="0" ptsTypes="aaaaA">
                                      <p:cBhvr>
                                        <p:cTn id="95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500" y="1540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5.55556E-7 6.93642E-7 C 0.14427 0.0585 0.28889 0.11746 0.4684 0.12832 C 0.64792 0.13896 0.89774 0.06127 1.07726 0.06381 C 1.25677 0.06636 1.40122 0.10497 1.54583 0.14428 " pathEditMode="relative" rAng="0" ptsTypes="aaaA">
                                      <p:cBhvr>
                                        <p:cTn id="97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720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33333E-6 1.11022E-16 L 1.20625 1.11022E-16 " pathEditMode="relative" rAng="0" ptsTypes="AA">
                                      <p:cBhvr>
                                        <p:cTn id="101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300" y="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103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105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107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2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250"/>
                            </p:stCondLst>
                            <p:childTnLst>
                              <p:par>
                                <p:cTn id="127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3750"/>
                            </p:stCondLst>
                            <p:childTnLst>
                              <p:par>
                                <p:cTn id="132" presetID="2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500"/>
                            </p:stCondLst>
                            <p:childTnLst>
                              <p:par>
                                <p:cTn id="137" presetID="2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.png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100226" y="-408704"/>
            <a:ext cx="3050958" cy="3162423"/>
          </a:xfrm>
          <a:prstGeom prst="rect">
            <a:avLst/>
          </a:prstGeom>
        </p:spPr>
      </p:pic>
      <p:pic>
        <p:nvPicPr>
          <p:cNvPr id="3" name="图片 2" descr="2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6512" y="3549958"/>
            <a:ext cx="1371596" cy="1593542"/>
          </a:xfrm>
          <a:prstGeom prst="rect">
            <a:avLst/>
          </a:prstGeom>
        </p:spPr>
      </p:pic>
      <p:pic>
        <p:nvPicPr>
          <p:cNvPr id="5" name="图片 4" descr="44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45590" y="-236562"/>
            <a:ext cx="2736305" cy="2052228"/>
          </a:xfrm>
          <a:prstGeom prst="rect">
            <a:avLst/>
          </a:prstGeom>
        </p:spPr>
      </p:pic>
      <p:pic>
        <p:nvPicPr>
          <p:cNvPr id="6" name="Picture 5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0" y="4706303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61155" y="6262212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77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09080" y="548354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0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900113" y="5289235"/>
            <a:ext cx="747713" cy="66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5" descr="蒲公英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8180000">
            <a:off x="3858147" y="1918861"/>
            <a:ext cx="722948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5" descr="蒲公英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8180000">
            <a:off x="816451" y="164783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5" descr="蒲公英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8180000">
            <a:off x="456091" y="943452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5222897" y="4260474"/>
            <a:ext cx="609682" cy="509248"/>
          </a:xfrm>
          <a:prstGeom prst="ellipse">
            <a:avLst/>
          </a:prstGeom>
          <a:solidFill>
            <a:schemeClr val="bg1">
              <a:alpha val="6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0759" tIns="31663" rIns="60759" bIns="31663"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440"/>
          </a:p>
        </p:txBody>
      </p:sp>
      <p:pic>
        <p:nvPicPr>
          <p:cNvPr id="14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flipH="1" flipV="1">
            <a:off x="-16916400" y="4145763"/>
            <a:ext cx="34213800" cy="164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V="1">
            <a:off x="-24787225" y="3369462"/>
            <a:ext cx="49834800" cy="178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-2562887" y="4442943"/>
            <a:ext cx="52043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-511924" y="3095973"/>
            <a:ext cx="306386" cy="59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-1391919" y="3762661"/>
            <a:ext cx="372426" cy="4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-612426" y="2486072"/>
            <a:ext cx="483948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 descr="C:\Documents and Settings\Administrator\桌面\9.19\动画\y5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-2270125" y="4831563"/>
            <a:ext cx="554037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-802970" y="4205199"/>
            <a:ext cx="572478" cy="7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-1337932" y="2650719"/>
            <a:ext cx="394626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-2225040" y="3604194"/>
            <a:ext cx="454342" cy="64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-2634144" y="2905751"/>
            <a:ext cx="423238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18" cstate="screen"/>
          <a:srcRect t="43450"/>
          <a:stretch>
            <a:fillRect/>
          </a:stretch>
        </p:blipFill>
        <p:spPr bwMode="auto">
          <a:xfrm>
            <a:off x="-10857854" y="4077183"/>
            <a:ext cx="22059254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5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96400" y="5217326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6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3555" y="6773234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177" descr="泡泡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61480" y="599456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任意多边形 28"/>
          <p:cNvSpPr/>
          <p:nvPr/>
        </p:nvSpPr>
        <p:spPr>
          <a:xfrm>
            <a:off x="-7331" y="1088141"/>
            <a:ext cx="9158515" cy="979879"/>
          </a:xfrm>
          <a:custGeom>
            <a:avLst/>
            <a:gdLst>
              <a:gd name="connsiteX0" fmla="*/ 0 w 9158515"/>
              <a:gd name="connsiteY0" fmla="*/ 87086 h 979879"/>
              <a:gd name="connsiteX1" fmla="*/ 3236686 w 9158515"/>
              <a:gd name="connsiteY1" fmla="*/ 943428 h 979879"/>
              <a:gd name="connsiteX2" fmla="*/ 7228115 w 9158515"/>
              <a:gd name="connsiteY2" fmla="*/ 740228 h 979879"/>
              <a:gd name="connsiteX3" fmla="*/ 9158515 w 9158515"/>
              <a:gd name="connsiteY3" fmla="*/ 0 h 97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58515" h="979879">
                <a:moveTo>
                  <a:pt x="0" y="87086"/>
                </a:moveTo>
                <a:cubicBezTo>
                  <a:pt x="1016000" y="460828"/>
                  <a:pt x="2032000" y="834571"/>
                  <a:pt x="3236686" y="943428"/>
                </a:cubicBezTo>
                <a:cubicBezTo>
                  <a:pt x="4441372" y="1052285"/>
                  <a:pt x="6241144" y="897466"/>
                  <a:pt x="7228115" y="740228"/>
                </a:cubicBezTo>
                <a:cubicBezTo>
                  <a:pt x="8215087" y="582990"/>
                  <a:pt x="8686801" y="291495"/>
                  <a:pt x="9158515" y="0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626344" y="1970244"/>
            <a:ext cx="2255571" cy="1845334"/>
            <a:chOff x="608376" y="1870697"/>
            <a:chExt cx="2255571" cy="1845334"/>
          </a:xfrm>
        </p:grpSpPr>
        <p:sp>
          <p:nvSpPr>
            <p:cNvPr id="31" name="Rectangle 10"/>
            <p:cNvSpPr>
              <a:spLocks noChangeArrowheads="1"/>
            </p:cNvSpPr>
            <p:nvPr/>
          </p:nvSpPr>
          <p:spPr bwMode="gray">
            <a:xfrm rot="555347">
              <a:off x="608376" y="1870697"/>
              <a:ext cx="2255571" cy="184533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rgbClr val="EAEAEA"/>
              </a:solidFill>
              <a:miter lim="800000"/>
            </a:ln>
            <a:effectLst>
              <a:outerShdw dist="53882" dir="2700000" algn="ctr" rotWithShape="0">
                <a:srgbClr val="4D4D4D">
                  <a:alpha val="50000"/>
                </a:srgbClr>
              </a:outerShdw>
            </a:effectLst>
          </p:spPr>
          <p:txBody>
            <a:bodyPr lIns="108000" tIns="108000" rIns="144000" bIns="72000"/>
            <a:lstStyle/>
            <a:p>
              <a:pPr marL="190500" indent="-190500">
                <a:spcBef>
                  <a:spcPct val="4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</a:pPr>
              <a:endParaRPr lang="en-US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pic>
          <p:nvPicPr>
            <p:cNvPr id="32" name="Picture 43"/>
            <p:cNvPicPr>
              <a:picLocks noChangeAspect="1" noChangeArrowheads="1"/>
            </p:cNvPicPr>
            <p:nvPr/>
          </p:nvPicPr>
          <p:blipFill>
            <a:blip r:embed="rId19" cstate="screen"/>
            <a:stretch>
              <a:fillRect/>
            </a:stretch>
          </p:blipFill>
          <p:spPr bwMode="auto">
            <a:xfrm rot="581507">
              <a:off x="889094" y="2031993"/>
              <a:ext cx="1792310" cy="1298724"/>
            </a:xfrm>
            <a:prstGeom prst="rect">
              <a:avLst/>
            </a:prstGeom>
            <a:blipFill>
              <a:blip r:embed="rId20" cstate="screen"/>
              <a:stretch>
                <a:fillRect/>
              </a:stretch>
            </a:blipFill>
            <a:ln>
              <a:noFill/>
            </a:ln>
          </p:spPr>
        </p:pic>
      </p:grpSp>
      <p:grpSp>
        <p:nvGrpSpPr>
          <p:cNvPr id="33" name="组合 32"/>
          <p:cNvGrpSpPr/>
          <p:nvPr/>
        </p:nvGrpSpPr>
        <p:grpSpPr>
          <a:xfrm>
            <a:off x="949490" y="1345813"/>
            <a:ext cx="1966673" cy="1036640"/>
            <a:chOff x="949785" y="1273482"/>
            <a:chExt cx="1966673" cy="1036640"/>
          </a:xfrm>
        </p:grpSpPr>
        <p:pic>
          <p:nvPicPr>
            <p:cNvPr id="34" name="Picture 46" descr="C:\Users\jsj\Desktop\图00片1.png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saturation sat="30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581495" y="1517959"/>
              <a:ext cx="334963" cy="792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46" descr="C:\Users\jsj\Desktop\图00片1.png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saturation sat="30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9785" y="1273482"/>
              <a:ext cx="334963" cy="792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6" name="组合 35"/>
          <p:cNvGrpSpPr/>
          <p:nvPr/>
        </p:nvGrpSpPr>
        <p:grpSpPr>
          <a:xfrm rot="21036446">
            <a:off x="3476820" y="2239701"/>
            <a:ext cx="2255571" cy="1845334"/>
            <a:chOff x="608376" y="1870697"/>
            <a:chExt cx="2255571" cy="1845334"/>
          </a:xfrm>
        </p:grpSpPr>
        <p:sp>
          <p:nvSpPr>
            <p:cNvPr id="37" name="Rectangle 10"/>
            <p:cNvSpPr>
              <a:spLocks noChangeArrowheads="1"/>
            </p:cNvSpPr>
            <p:nvPr/>
          </p:nvSpPr>
          <p:spPr bwMode="gray">
            <a:xfrm rot="555347">
              <a:off x="608376" y="1870697"/>
              <a:ext cx="2255571" cy="184533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rgbClr val="EAEAEA"/>
              </a:solidFill>
              <a:miter lim="800000"/>
            </a:ln>
            <a:effectLst>
              <a:outerShdw dist="53882" dir="2700000" algn="ctr" rotWithShape="0">
                <a:srgbClr val="4D4D4D">
                  <a:alpha val="50000"/>
                </a:srgbClr>
              </a:outerShdw>
            </a:effectLst>
          </p:spPr>
          <p:txBody>
            <a:bodyPr lIns="108000" tIns="108000" rIns="144000" bIns="72000"/>
            <a:lstStyle/>
            <a:p>
              <a:pPr marL="190500" indent="-190500">
                <a:spcBef>
                  <a:spcPct val="4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</a:pPr>
              <a:endParaRPr lang="en-US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pic>
          <p:nvPicPr>
            <p:cNvPr id="38" name="Picture 43"/>
            <p:cNvPicPr>
              <a:picLocks noChangeAspect="1" noChangeArrowheads="1"/>
            </p:cNvPicPr>
            <p:nvPr/>
          </p:nvPicPr>
          <p:blipFill>
            <a:blip r:embed="rId23" cstate="screen"/>
            <a:stretch>
              <a:fillRect/>
            </a:stretch>
          </p:blipFill>
          <p:spPr bwMode="auto">
            <a:xfrm rot="581507">
              <a:off x="777960" y="2076982"/>
              <a:ext cx="2014577" cy="1208746"/>
            </a:xfrm>
            <a:prstGeom prst="rect">
              <a:avLst/>
            </a:prstGeom>
            <a:blipFill>
              <a:blip r:embed="rId24" cstate="screen"/>
              <a:stretch>
                <a:fillRect/>
              </a:stretch>
            </a:blipFill>
            <a:ln>
              <a:noFill/>
            </a:ln>
          </p:spPr>
        </p:pic>
      </p:grpSp>
      <p:grpSp>
        <p:nvGrpSpPr>
          <p:cNvPr id="39" name="组合 38"/>
          <p:cNvGrpSpPr/>
          <p:nvPr/>
        </p:nvGrpSpPr>
        <p:grpSpPr>
          <a:xfrm>
            <a:off x="3640664" y="1740617"/>
            <a:ext cx="2040397" cy="793443"/>
            <a:chOff x="949785" y="1272202"/>
            <a:chExt cx="2040397" cy="793443"/>
          </a:xfrm>
        </p:grpSpPr>
        <p:pic>
          <p:nvPicPr>
            <p:cNvPr id="40" name="Picture 46" descr="C:\Users\jsj\Desktop\图00片1.png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saturation sat="30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655219" y="1272202"/>
              <a:ext cx="334963" cy="792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46" descr="C:\Users\jsj\Desktop\图00片1.png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saturation sat="30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9785" y="1273482"/>
              <a:ext cx="334963" cy="792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2" name="组合 41"/>
          <p:cNvGrpSpPr/>
          <p:nvPr/>
        </p:nvGrpSpPr>
        <p:grpSpPr>
          <a:xfrm rot="20617830">
            <a:off x="6487514" y="2102479"/>
            <a:ext cx="2255571" cy="1845334"/>
            <a:chOff x="608376" y="1870697"/>
            <a:chExt cx="2255571" cy="1845334"/>
          </a:xfrm>
        </p:grpSpPr>
        <p:sp>
          <p:nvSpPr>
            <p:cNvPr id="43" name="Rectangle 10"/>
            <p:cNvSpPr>
              <a:spLocks noChangeArrowheads="1"/>
            </p:cNvSpPr>
            <p:nvPr/>
          </p:nvSpPr>
          <p:spPr bwMode="gray">
            <a:xfrm rot="555347">
              <a:off x="608376" y="1870697"/>
              <a:ext cx="2255571" cy="184533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rgbClr val="EAEAEA"/>
              </a:solidFill>
              <a:miter lim="800000"/>
            </a:ln>
            <a:effectLst>
              <a:outerShdw dist="53882" dir="2700000" algn="ctr" rotWithShape="0">
                <a:srgbClr val="4D4D4D">
                  <a:alpha val="50000"/>
                </a:srgbClr>
              </a:outerShdw>
            </a:effectLst>
          </p:spPr>
          <p:txBody>
            <a:bodyPr lIns="108000" tIns="108000" rIns="144000" bIns="72000"/>
            <a:lstStyle/>
            <a:p>
              <a:pPr marL="190500" indent="-190500">
                <a:spcBef>
                  <a:spcPct val="4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</a:pPr>
              <a:endParaRPr lang="en-US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pic>
          <p:nvPicPr>
            <p:cNvPr id="44" name="Picture 43"/>
            <p:cNvPicPr>
              <a:picLocks noChangeAspect="1" noChangeArrowheads="1"/>
            </p:cNvPicPr>
            <p:nvPr/>
          </p:nvPicPr>
          <p:blipFill>
            <a:blip r:embed="rId25" cstate="screen"/>
            <a:stretch>
              <a:fillRect/>
            </a:stretch>
          </p:blipFill>
          <p:spPr bwMode="auto">
            <a:xfrm rot="581507">
              <a:off x="777606" y="2009593"/>
              <a:ext cx="2015287" cy="1343524"/>
            </a:xfrm>
            <a:prstGeom prst="rect">
              <a:avLst/>
            </a:prstGeom>
            <a:blipFill>
              <a:blip r:embed="rId26" cstate="screen"/>
              <a:stretch>
                <a:fillRect/>
              </a:stretch>
            </a:blipFill>
            <a:ln>
              <a:noFill/>
            </a:ln>
          </p:spPr>
        </p:pic>
      </p:grpSp>
      <p:grpSp>
        <p:nvGrpSpPr>
          <p:cNvPr id="45" name="组合 44"/>
          <p:cNvGrpSpPr/>
          <p:nvPr/>
        </p:nvGrpSpPr>
        <p:grpSpPr>
          <a:xfrm flipH="1">
            <a:off x="6505031" y="1490276"/>
            <a:ext cx="2009996" cy="992190"/>
            <a:chOff x="906462" y="1317932"/>
            <a:chExt cx="2009996" cy="992190"/>
          </a:xfrm>
        </p:grpSpPr>
        <p:pic>
          <p:nvPicPr>
            <p:cNvPr id="46" name="Picture 46" descr="C:\Users\jsj\Desktop\图00片1.png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saturation sat="30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581495" y="1517959"/>
              <a:ext cx="334963" cy="792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46" descr="C:\Users\jsj\Desktop\图00片1.png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saturation sat="30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6462" y="1317932"/>
              <a:ext cx="334963" cy="792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3541 0.057037 C 0.004733 0.074105 -0.093508 0.127438 -0.089306 0.159444 C -0.085105 0.191451 0.009930 0.225864 0.048749 0.249074 C 0.087569 0.272284 0.146805 0.275494 0.143610 0.298704 C 0.140416 0.321913 0.056990 0.354707 0.029583 0.388333 C 0.002175 0.421960 -0.028832 0.467917 -0.020833 0.500463 C -0.012835 0.533009 0.069374 0.541728 0.077569 0.583611 C 0.085763 0.625494 0.036539 0.723734 0.028333 0.751759 " pathEditMode="relative" rAng="0" ptsTypes="">
                                      <p:cBhvr>
                                        <p:cTn id="1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47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0972 0.846203 C -0.002766 0.818179 0.046458 0.719939 0.038264 0.678056 C 0.030069 0.636173 -0.052140 0.627454 -0.060138 0.594908 C -0.068137 0.562362 -0.037130 0.516405 -0.009722 0.482778 C 0.017685 0.449151 0.101111 0.416358 0.104305 0.393149 C 0.107500 0.369939 0.048264 0.366729 0.009444 0.343519 C -0.029375 0.320309 -0.124410 0.285896 -0.128611 0.253889 C -0.132813 0.221883 -0.034572 0.168550 -0.015764 0.151482 " pathEditMode="relative" rAng="0" ptsTypes="">
                                      <p:cBhvr>
                                        <p:cTn id="2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8472 0.751852 C 0.036678 0.723827 0.085902 0.625587 0.077708 0.583704 C 0.069513 0.541821 -0.012696 0.533102 -0.020694 0.500556 C -0.028693 0.468010 0.002314 0.422053 0.029722 0.388426 C 0.057129 0.354800 0.140555 0.322006 0.143749 0.298797 C 0.146944 0.275587 0.087708 0.272377 0.048888 0.249167 C 0.010069 0.225957 -0.084966 0.191544 -0.089167 0.159537 C -0.093369 0.127531 0.004872 0.074198 0.023680 0.057130 " pathEditMode="relative" rAng="0" ptsTypes="">
                                      <p:cBhvr>
                                        <p:cTn id="36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66528 -0.126852 " pathEditMode="relative" rAng="0" ptsTypes="">
                                      <p:cBhvr>
                                        <p:cTn id="4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4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5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5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68" dur="3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98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-2.22222E-6 L 1.87083 -2.22222E-6 " pathEditMode="relative" rAng="0" ptsTypes="AA">
                                      <p:cBhvr>
                                        <p:cTn id="7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500" y="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 1.11022E-16 L 2.71667 1.11022E-16 " pathEditMode="relative" rAng="0" ptsTypes="AA">
                                      <p:cBhvr>
                                        <p:cTn id="79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00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33333E-6 -2.59259E-6 C 0.10313 -0.04838 0.20625 -0.09676 0.33941 -0.09352 C 0.47223 -0.09004 0.67309 0.01227 0.79757 0.0206 C 0.92205 0.02917 1.03073 -0.03148 1.08611 -0.04328 C 1.14167 -0.05509 1.13594 -0.05254 1.13021 -0.05023 " pathEditMode="relative" rAng="0" ptsTypes="aaaaA">
                                      <p:cBhvr>
                                        <p:cTn id="81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00" y="-340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8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1.38889E-6 -1.11111E-6 C 0.15243 0.12546 0.30503 0.25092 0.48003 0.27986 C 0.65503 0.30879 0.89166 0.18889 1.05 0.17338 C 1.20833 0.15787 1.33333 0.16666 1.43003 0.18657 C 1.52673 0.20648 1.57829 0.24976 1.63003 0.29328 " pathEditMode="relative" ptsTypes="aaaaA">
                                      <p:cBhvr>
                                        <p:cTn id="85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3.7037E-6 C 0.14427 0.04884 0.28889 0.09791 0.46841 0.10671 C 0.64792 0.11551 0.89775 0.05115 1.07726 0.05324 C 1.25677 0.05532 1.40122 0.0875 1.54584 0.1199 " pathEditMode="relative" rAng="0" ptsTypes="aaaA">
                                      <p:cBhvr>
                                        <p:cTn id="8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600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indefinite" accel="50000" decel="5000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0.00833 0.02361 C 0.1467 -0.02477 0.28524 -0.07315 0.46406 -0.06991 C 0.64253 -0.06644 0.91232 0.03588 1.07951 0.04421 C 1.2467 0.05277 1.39253 -0.00787 1.46701 -0.01968 C 1.54166 -0.03149 1.53385 -0.02894 1.52621 -0.02662 " pathEditMode="relative" rAng="0" ptsTypes="aaaaA">
                                      <p:cBhvr>
                                        <p:cTn id="89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repeatCount="indefinite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91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4.81481E-6 C 0.0809 -0.17662 0.16181 -0.35324 0.31007 -0.38658 C 0.45833 -0.41991 0.7217 -0.22223 0.88993 -0.2 C 1.05816 -0.17778 1.21823 -0.23773 1.31997 -0.25324 C 1.4217 -0.26875 1.46076 -0.28102 1.5 -0.29329 " pathEditMode="relative" ptsTypes="aaaaA">
                                      <p:cBhvr>
                                        <p:cTn id="93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4.44444E-6 -0.0537 C 0.15243 0.07176 0.30504 0.19722 0.47987 0.22616 C 0.65504 0.2551 0.89167 0.13519 1.05 0.11968 C 1.20834 0.10417 1.33334 0.11297 1.43004 0.13287 C 1.52674 0.15278 1.5783 0.19607 1.63004 0.23959 " pathEditMode="relative" rAng="0" ptsTypes="aaaaA">
                                      <p:cBhvr>
                                        <p:cTn id="95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500" y="1540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5.55556E-7 6.93642E-7 C 0.14427 0.0585 0.28889 0.11746 0.4684 0.12832 C 0.64792 0.13896 0.89774 0.06127 1.07726 0.06381 C 1.25677 0.06636 1.40122 0.10497 1.54583 0.14428 " pathEditMode="relative" rAng="0" ptsTypes="aaaA">
                                      <p:cBhvr>
                                        <p:cTn id="97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720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33333E-6 1.11022E-16 L 1.20625 1.11022E-16 " pathEditMode="relative" rAng="0" ptsTypes="AA">
                                      <p:cBhvr>
                                        <p:cTn id="101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300" y="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103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105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107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7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7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29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526</Words>
  <Application>WPS 演示</Application>
  <PresentationFormat>全屏显示(16:9)</PresentationFormat>
  <Paragraphs>12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Arial</vt:lpstr>
      <vt:lpstr>Calibri</vt:lpstr>
      <vt:lpstr>Arial Unicode MS</vt:lpstr>
      <vt:lpstr>第一PPT，www.1ppt.com</vt:lpstr>
      <vt:lpstr>生日快乐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Administrator</cp:lastModifiedBy>
  <cp:revision>61</cp:revision>
  <dcterms:created xsi:type="dcterms:W3CDTF">2014-12-18T23:24:00Z</dcterms:created>
  <dcterms:modified xsi:type="dcterms:W3CDTF">2017-07-11T07:10:12Z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2052-10.1.0.6638</vt:lpwstr>
  </property>
</Properties>
</file>