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57" r:id="rId4"/>
    <p:sldId id="270" r:id="rId5"/>
    <p:sldId id="269" r:id="rId6"/>
    <p:sldId id="268" r:id="rId7"/>
    <p:sldId id="258" r:id="rId8"/>
    <p:sldId id="264" r:id="rId9"/>
    <p:sldId id="265" r:id="rId10"/>
    <p:sldId id="260" r:id="rId11"/>
    <p:sldId id="262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338"/>
    <a:srgbClr val="328015"/>
    <a:srgbClr val="74C96E"/>
    <a:srgbClr val="858494"/>
    <a:srgbClr val="6ED2F6"/>
    <a:srgbClr val="66FFFF"/>
    <a:srgbClr val="724A53"/>
    <a:srgbClr val="A2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7F6000F-7EC2-4DCB-8F51-9EFA5B8C8039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9C4902E-0373-42E5-B148-8F84712DC00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1A8E-FA48-4273-AAEF-4924993A2AE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D11A2-8B35-429D-8BE4-324C0E6618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8FA1-C4C3-47E6-B5A7-D6DEE586287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37A17-ED32-4F23-83A2-14A1A50CBB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1D470-79B1-4E4E-90C6-A12A3FD7509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38B53-B496-43F9-8D65-79CF4B749C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D40C3-2665-4757-B32A-66F6DAB2251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75196-8F58-4D62-AA66-2E7B7EFEB5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A884C-E2BC-482E-9473-85BB1D46E2E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11B02-53A9-476B-A99B-30776BF9FC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C961-B30F-4CC6-8BCF-32B1C2C4841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A9CCB-EA1C-449B-81FB-B8CF49A7EB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FCEB7-602F-4017-A064-3C7C9E049974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AE19E-0480-4F1A-811A-7FD7582209A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9E8B2-05EE-426C-BAEF-D945A939650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C39F3-A22F-4918-9D97-8B93B476E11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65004-0F27-4228-B9AE-85EE49FEAD43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05ACC-118F-4FA2-8CA8-C644261093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B5D27-C093-460D-BB1D-DE2DFD66AB0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55B9F-F3DE-495B-9C1C-A1686DEF9FC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0298-57F9-478E-8D8F-D32390B8FA5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B7763-D896-4439-A3AD-D5BAF36879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D7E1BF-DFA4-4267-8548-48822D9F63A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29B588A-23D0-43A6-999B-44B63453806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4754563" y="692150"/>
            <a:ext cx="4857750" cy="6400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5093970" y="6487160"/>
            <a:ext cx="3857625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注：文本框可根据需求改变颜色、移动位置；文字可编辑</a:t>
            </a:r>
            <a:endParaRPr lang="zh-CN" altLang="en-US" sz="1000" kern="15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图: 可选过程 11"/>
          <p:cNvSpPr/>
          <p:nvPr/>
        </p:nvSpPr>
        <p:spPr bwMode="auto">
          <a:xfrm rot="5400000">
            <a:off x="1191419" y="865981"/>
            <a:ext cx="914400" cy="2160588"/>
          </a:xfrm>
          <a:prstGeom prst="flowChartAlternateProcess">
            <a:avLst/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 bwMode="auto">
          <a:xfrm>
            <a:off x="285750" y="1868488"/>
            <a:ext cx="2782888" cy="3560762"/>
          </a:xfrm>
          <a:prstGeom prst="rect">
            <a:avLst/>
          </a:prstGeom>
          <a:solidFill>
            <a:srgbClr val="B3B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弦形 13"/>
          <p:cNvSpPr/>
          <p:nvPr/>
        </p:nvSpPr>
        <p:spPr bwMode="auto">
          <a:xfrm rot="16200000">
            <a:off x="1231900" y="1393825"/>
            <a:ext cx="914400" cy="914400"/>
          </a:xfrm>
          <a:prstGeom prst="chord">
            <a:avLst>
              <a:gd name="adj1" fmla="val 5369289"/>
              <a:gd name="adj2" fmla="val 16200000"/>
            </a:avLst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流程图: 可选过程 17"/>
          <p:cNvSpPr/>
          <p:nvPr/>
        </p:nvSpPr>
        <p:spPr bwMode="auto">
          <a:xfrm rot="5400000">
            <a:off x="4061619" y="865981"/>
            <a:ext cx="914400" cy="2160588"/>
          </a:xfrm>
          <a:prstGeom prst="flowChartAlternateProcess">
            <a:avLst/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 bwMode="auto">
          <a:xfrm>
            <a:off x="3155950" y="1868488"/>
            <a:ext cx="2782888" cy="3560762"/>
          </a:xfrm>
          <a:prstGeom prst="rect">
            <a:avLst/>
          </a:prstGeom>
          <a:solidFill>
            <a:srgbClr val="B3B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弦形 19"/>
          <p:cNvSpPr/>
          <p:nvPr/>
        </p:nvSpPr>
        <p:spPr bwMode="auto">
          <a:xfrm rot="16200000">
            <a:off x="4102100" y="1393825"/>
            <a:ext cx="914400" cy="914400"/>
          </a:xfrm>
          <a:prstGeom prst="chord">
            <a:avLst>
              <a:gd name="adj1" fmla="val 5369289"/>
              <a:gd name="adj2" fmla="val 16200000"/>
            </a:avLst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流程图: 可选过程 21"/>
          <p:cNvSpPr/>
          <p:nvPr/>
        </p:nvSpPr>
        <p:spPr bwMode="auto">
          <a:xfrm rot="5400000">
            <a:off x="6919119" y="865981"/>
            <a:ext cx="914400" cy="2160588"/>
          </a:xfrm>
          <a:prstGeom prst="flowChartAlternateProcess">
            <a:avLst/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 bwMode="auto">
          <a:xfrm>
            <a:off x="6013450" y="1868488"/>
            <a:ext cx="2782888" cy="3560762"/>
          </a:xfrm>
          <a:prstGeom prst="rect">
            <a:avLst/>
          </a:prstGeom>
          <a:solidFill>
            <a:srgbClr val="B3B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弦形 23"/>
          <p:cNvSpPr/>
          <p:nvPr/>
        </p:nvSpPr>
        <p:spPr bwMode="auto">
          <a:xfrm rot="16200000">
            <a:off x="6959600" y="1393825"/>
            <a:ext cx="914400" cy="914400"/>
          </a:xfrm>
          <a:prstGeom prst="chord">
            <a:avLst>
              <a:gd name="adj1" fmla="val 5369289"/>
              <a:gd name="adj2" fmla="val 16200000"/>
            </a:avLst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0" name="矩形 12"/>
          <p:cNvSpPr>
            <a:spLocks noChangeArrowheads="1"/>
          </p:cNvSpPr>
          <p:nvPr/>
        </p:nvSpPr>
        <p:spPr bwMode="auto">
          <a:xfrm>
            <a:off x="78581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1" name="矩形 13"/>
          <p:cNvSpPr>
            <a:spLocks noChangeArrowheads="1"/>
          </p:cNvSpPr>
          <p:nvPr/>
        </p:nvSpPr>
        <p:spPr bwMode="auto">
          <a:xfrm>
            <a:off x="664368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2" name="矩形 14"/>
          <p:cNvSpPr>
            <a:spLocks noChangeArrowheads="1"/>
          </p:cNvSpPr>
          <p:nvPr/>
        </p:nvSpPr>
        <p:spPr bwMode="auto">
          <a:xfrm>
            <a:off x="378618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1360488" y="1825625"/>
            <a:ext cx="1100137" cy="1100138"/>
          </a:xfrm>
          <a:prstGeom prst="ellipse">
            <a:avLst/>
          </a:prstGeom>
          <a:solidFill>
            <a:srgbClr val="B3B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083175" y="1825625"/>
            <a:ext cx="1100138" cy="1100138"/>
          </a:xfrm>
          <a:prstGeom prst="ellipse">
            <a:avLst/>
          </a:prstGeom>
          <a:solidFill>
            <a:srgbClr val="B3B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774950" y="3790950"/>
            <a:ext cx="1100138" cy="1100138"/>
          </a:xfrm>
          <a:prstGeom prst="ellipse">
            <a:avLst/>
          </a:prstGeom>
          <a:solidFill>
            <a:srgbClr val="B3B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640513" y="3760788"/>
            <a:ext cx="1100137" cy="1100137"/>
          </a:xfrm>
          <a:prstGeom prst="ellipse">
            <a:avLst/>
          </a:prstGeom>
          <a:solidFill>
            <a:srgbClr val="B3B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060575" y="2686050"/>
            <a:ext cx="333375" cy="333375"/>
          </a:xfrm>
          <a:prstGeom prst="ellipse">
            <a:avLst/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930900" y="2663825"/>
            <a:ext cx="333375" cy="333375"/>
          </a:xfrm>
          <a:prstGeom prst="ellipse">
            <a:avLst/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500438" y="4679950"/>
            <a:ext cx="334962" cy="333375"/>
          </a:xfrm>
          <a:prstGeom prst="ellipse">
            <a:avLst/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3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408863" y="4656138"/>
            <a:ext cx="334962" cy="333375"/>
          </a:xfrm>
          <a:prstGeom prst="ellipse">
            <a:avLst/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4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2287588" y="2997200"/>
            <a:ext cx="647700" cy="863600"/>
          </a:xfrm>
          <a:prstGeom prst="straightConnector1">
            <a:avLst/>
          </a:prstGeom>
          <a:ln>
            <a:solidFill>
              <a:srgbClr val="85849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6183313" y="2946400"/>
            <a:ext cx="647700" cy="844550"/>
          </a:xfrm>
          <a:prstGeom prst="straightConnector1">
            <a:avLst/>
          </a:prstGeom>
          <a:ln>
            <a:solidFill>
              <a:srgbClr val="85849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V="1">
            <a:off x="3667125" y="2686050"/>
            <a:ext cx="1416050" cy="1174750"/>
          </a:xfrm>
          <a:prstGeom prst="straightConnector1">
            <a:avLst/>
          </a:prstGeom>
          <a:ln>
            <a:solidFill>
              <a:srgbClr val="85849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9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0" name="矩形 20"/>
          <p:cNvSpPr>
            <a:spLocks noChangeArrowheads="1"/>
          </p:cNvSpPr>
          <p:nvPr/>
        </p:nvSpPr>
        <p:spPr bwMode="auto">
          <a:xfrm>
            <a:off x="2600325" y="40846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1" name="矩形 21"/>
          <p:cNvSpPr>
            <a:spLocks noChangeArrowheads="1"/>
          </p:cNvSpPr>
          <p:nvPr/>
        </p:nvSpPr>
        <p:spPr bwMode="auto">
          <a:xfrm>
            <a:off x="1100138" y="215582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2" name="矩形 22"/>
          <p:cNvSpPr>
            <a:spLocks noChangeArrowheads="1"/>
          </p:cNvSpPr>
          <p:nvPr/>
        </p:nvSpPr>
        <p:spPr bwMode="auto">
          <a:xfrm>
            <a:off x="6315075" y="40846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3" name="矩形 22"/>
          <p:cNvSpPr>
            <a:spLocks noChangeArrowheads="1"/>
          </p:cNvSpPr>
          <p:nvPr/>
        </p:nvSpPr>
        <p:spPr bwMode="auto">
          <a:xfrm>
            <a:off x="4814888" y="208438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03" name="组合 20"/>
          <p:cNvGrpSpPr/>
          <p:nvPr/>
        </p:nvGrpSpPr>
        <p:grpSpPr bwMode="auto">
          <a:xfrm>
            <a:off x="604838" y="2276475"/>
            <a:ext cx="3846512" cy="2084388"/>
            <a:chOff x="539552" y="1059582"/>
            <a:chExt cx="3846945" cy="2084048"/>
          </a:xfrm>
        </p:grpSpPr>
        <p:grpSp>
          <p:nvGrpSpPr>
            <p:cNvPr id="4111" name="组合 19"/>
            <p:cNvGrpSpPr/>
            <p:nvPr/>
          </p:nvGrpSpPr>
          <p:grpSpPr bwMode="auto">
            <a:xfrm>
              <a:off x="539552" y="1059582"/>
              <a:ext cx="3846945" cy="1890000"/>
              <a:chOff x="539552" y="1181121"/>
              <a:chExt cx="3846945" cy="1890000"/>
            </a:xfrm>
          </p:grpSpPr>
          <p:pic>
            <p:nvPicPr>
              <p:cNvPr id="4113" name="Picture 16" descr="c:\documents and settings\administrator\application data\360se6\User Data\temp\curve-desert-mountains-5159-826x550.jpg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/>
              <a:stretch>
                <a:fillRect/>
              </a:stretch>
            </p:blipFill>
            <p:spPr bwMode="auto">
              <a:xfrm>
                <a:off x="539552" y="1181121"/>
                <a:ext cx="2838436" cy="189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114" name="组合 7"/>
              <p:cNvGrpSpPr/>
              <p:nvPr/>
            </p:nvGrpSpPr>
            <p:grpSpPr bwMode="auto">
              <a:xfrm>
                <a:off x="3448483" y="1181121"/>
                <a:ext cx="938014" cy="1890000"/>
                <a:chOff x="3489970" y="1181121"/>
                <a:chExt cx="938014" cy="1873250"/>
              </a:xfrm>
            </p:grpSpPr>
            <p:sp>
              <p:nvSpPr>
                <p:cNvPr id="26" name="矩形 5"/>
                <p:cNvSpPr/>
                <p:nvPr/>
              </p:nvSpPr>
              <p:spPr>
                <a:xfrm>
                  <a:off x="3489666" y="1181121"/>
                  <a:ext cx="938318" cy="1873651"/>
                </a:xfrm>
                <a:prstGeom prst="rect">
                  <a:avLst/>
                </a:prstGeom>
                <a:solidFill>
                  <a:srgbClr val="32801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dirty="0"/>
                </a:p>
              </p:txBody>
            </p:sp>
            <p:sp>
              <p:nvSpPr>
                <p:cNvPr id="4116" name="TextBox 26"/>
                <p:cNvSpPr txBox="1">
                  <a:spLocks noChangeArrowheads="1"/>
                </p:cNvSpPr>
                <p:nvPr/>
              </p:nvSpPr>
              <p:spPr bwMode="auto">
                <a:xfrm>
                  <a:off x="3681978" y="1456027"/>
                  <a:ext cx="553998" cy="13234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vert="eaVert" wrap="none">
                  <a:spAutoFit/>
                </a:bodyPr>
                <a:lstStyle/>
                <a:p>
                  <a:r>
                    <a:rPr lang="zh-CN" altLang="en-US"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添加标题</a:t>
                  </a:r>
                  <a:endParaRPr lang="zh-CN" altLang="en-US" sz="24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23" name="圆角矩形 22"/>
            <p:cNvSpPr/>
            <p:nvPr/>
          </p:nvSpPr>
          <p:spPr>
            <a:xfrm>
              <a:off x="539552" y="3097600"/>
              <a:ext cx="3846945" cy="46030"/>
            </a:xfrm>
            <a:prstGeom prst="roundRect">
              <a:avLst/>
            </a:prstGeom>
            <a:solidFill>
              <a:srgbClr val="328015">
                <a:alpha val="8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4104" name="组合 27"/>
          <p:cNvGrpSpPr/>
          <p:nvPr/>
        </p:nvGrpSpPr>
        <p:grpSpPr bwMode="auto">
          <a:xfrm>
            <a:off x="4827588" y="2276475"/>
            <a:ext cx="3848100" cy="2063750"/>
            <a:chOff x="4755946" y="1059582"/>
            <a:chExt cx="3848502" cy="2062876"/>
          </a:xfrm>
        </p:grpSpPr>
        <p:grpSp>
          <p:nvGrpSpPr>
            <p:cNvPr id="4105" name="组合 17"/>
            <p:cNvGrpSpPr/>
            <p:nvPr/>
          </p:nvGrpSpPr>
          <p:grpSpPr bwMode="auto">
            <a:xfrm>
              <a:off x="4755946" y="1059582"/>
              <a:ext cx="3848502" cy="1890000"/>
              <a:chOff x="4631754" y="1181121"/>
              <a:chExt cx="3848502" cy="1890000"/>
            </a:xfrm>
          </p:grpSpPr>
          <p:pic>
            <p:nvPicPr>
              <p:cNvPr id="4107" name="Picture 20" descr="c:\documents and settings\administrator\application data\360se6\User Data\temp\beach-palms-4988-525x350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631754" y="1181121"/>
                <a:ext cx="2835000" cy="189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108" name="组合 41"/>
              <p:cNvGrpSpPr/>
              <p:nvPr/>
            </p:nvGrpSpPr>
            <p:grpSpPr bwMode="auto">
              <a:xfrm>
                <a:off x="7542242" y="1181121"/>
                <a:ext cx="938014" cy="1890000"/>
                <a:chOff x="3489970" y="1181121"/>
                <a:chExt cx="938014" cy="1873250"/>
              </a:xfrm>
            </p:grpSpPr>
            <p:sp>
              <p:nvSpPr>
                <p:cNvPr id="33" name="矩形 32"/>
                <p:cNvSpPr/>
                <p:nvPr/>
              </p:nvSpPr>
              <p:spPr>
                <a:xfrm>
                  <a:off x="3489673" y="1181121"/>
                  <a:ext cx="938311" cy="1873163"/>
                </a:xfrm>
                <a:prstGeom prst="rect">
                  <a:avLst/>
                </a:prstGeom>
                <a:solidFill>
                  <a:srgbClr val="B3B3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dirty="0"/>
                </a:p>
              </p:txBody>
            </p:sp>
            <p:sp>
              <p:nvSpPr>
                <p:cNvPr id="4110" name="TextBox 33"/>
                <p:cNvSpPr txBox="1">
                  <a:spLocks noChangeArrowheads="1"/>
                </p:cNvSpPr>
                <p:nvPr/>
              </p:nvSpPr>
              <p:spPr bwMode="auto">
                <a:xfrm>
                  <a:off x="3681978" y="1456027"/>
                  <a:ext cx="553998" cy="13234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vert="eaVert" wrap="none">
                  <a:spAutoFit/>
                </a:bodyPr>
                <a:lstStyle/>
                <a:p>
                  <a:r>
                    <a:rPr lang="zh-CN" altLang="en-US"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添加标题</a:t>
                  </a:r>
                  <a:endParaRPr lang="zh-CN" altLang="en-US" sz="24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30" name="圆角矩形 29"/>
            <p:cNvSpPr/>
            <p:nvPr/>
          </p:nvSpPr>
          <p:spPr>
            <a:xfrm>
              <a:off x="4755946" y="3076440"/>
              <a:ext cx="3846914" cy="46018"/>
            </a:xfrm>
            <a:prstGeom prst="roundRect">
              <a:avLst/>
            </a:prstGeom>
            <a:solidFill>
              <a:srgbClr val="B3B338">
                <a:alpha val="8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7" name="Picture 2"/>
          <p:cNvPicPr>
            <a:picLocks noChangeAspect="1" noChangeArrowheads="1"/>
          </p:cNvPicPr>
          <p:nvPr/>
        </p:nvPicPr>
        <p:blipFill>
          <a:blip r:embed="rId1" cstate="print"/>
          <a:srcRect l="17053" t="7626" r="19002" b="565"/>
          <a:stretch>
            <a:fillRect/>
          </a:stretch>
        </p:blipFill>
        <p:spPr bwMode="auto">
          <a:xfrm>
            <a:off x="539750" y="1670050"/>
            <a:ext cx="5018088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8" name="组合 7"/>
          <p:cNvGrpSpPr/>
          <p:nvPr/>
        </p:nvGrpSpPr>
        <p:grpSpPr bwMode="auto">
          <a:xfrm>
            <a:off x="5711825" y="1685925"/>
            <a:ext cx="3181350" cy="3597275"/>
            <a:chOff x="5623639" y="843523"/>
            <a:chExt cx="614262" cy="3596301"/>
          </a:xfrm>
        </p:grpSpPr>
        <p:sp>
          <p:nvSpPr>
            <p:cNvPr id="9" name="矩形 8"/>
            <p:cNvSpPr/>
            <p:nvPr/>
          </p:nvSpPr>
          <p:spPr>
            <a:xfrm>
              <a:off x="5623639" y="843523"/>
              <a:ext cx="598323" cy="449141"/>
            </a:xfrm>
            <a:prstGeom prst="rect">
              <a:avLst/>
            </a:prstGeom>
            <a:solidFill>
              <a:srgbClr val="B3B3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639578" y="1895751"/>
              <a:ext cx="598323" cy="449140"/>
            </a:xfrm>
            <a:prstGeom prst="rect">
              <a:avLst/>
            </a:prstGeom>
            <a:solidFill>
              <a:srgbClr val="3280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639578" y="2938456"/>
              <a:ext cx="598323" cy="449141"/>
            </a:xfrm>
            <a:prstGeom prst="rect">
              <a:avLst/>
            </a:prstGeom>
            <a:solidFill>
              <a:srgbClr val="B3B3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639578" y="3990684"/>
              <a:ext cx="598323" cy="449140"/>
            </a:xfrm>
            <a:prstGeom prst="rect">
              <a:avLst/>
            </a:prstGeom>
            <a:solidFill>
              <a:srgbClr val="3280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539750" y="1700213"/>
            <a:ext cx="4968875" cy="3600450"/>
          </a:xfrm>
          <a:prstGeom prst="rect">
            <a:avLst/>
          </a:prstGeom>
          <a:solidFill>
            <a:srgbClr val="B3B338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1" cstate="print"/>
          <a:srcRect l="3783" t="12817" r="32355" b="12817"/>
          <a:stretch>
            <a:fillRect/>
          </a:stretch>
        </p:blipFill>
        <p:spPr bwMode="auto">
          <a:xfrm>
            <a:off x="755650" y="1628775"/>
            <a:ext cx="5030788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2708275" y="3830638"/>
            <a:ext cx="5954713" cy="1450975"/>
          </a:xfrm>
          <a:prstGeom prst="rect">
            <a:avLst/>
          </a:prstGeom>
          <a:solidFill>
            <a:srgbClr val="B3B338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0388" y="1449388"/>
            <a:ext cx="447675" cy="414337"/>
          </a:xfrm>
          <a:prstGeom prst="rect">
            <a:avLst/>
          </a:prstGeom>
          <a:solidFill>
            <a:srgbClr val="858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5650" y="1500188"/>
            <a:ext cx="447675" cy="412750"/>
          </a:xfrm>
          <a:prstGeom prst="rect">
            <a:avLst/>
          </a:prstGeom>
          <a:solidFill>
            <a:srgbClr val="328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剪去同侧角的矩形 1"/>
          <p:cNvSpPr/>
          <p:nvPr/>
        </p:nvSpPr>
        <p:spPr bwMode="auto">
          <a:xfrm>
            <a:off x="2347913" y="3209925"/>
            <a:ext cx="1793875" cy="1262063"/>
          </a:xfrm>
          <a:custGeom>
            <a:avLst/>
            <a:gdLst>
              <a:gd name="T0" fmla="*/ 0 w 2646947"/>
              <a:gd name="T1" fmla="*/ 378127 h 1359568"/>
              <a:gd name="T2" fmla="*/ 59432 w 2646947"/>
              <a:gd name="T3" fmla="*/ 0 h 1359568"/>
              <a:gd name="T4" fmla="*/ 117794 w 2646947"/>
              <a:gd name="T5" fmla="*/ 378127 h 1359568"/>
              <a:gd name="T6" fmla="*/ 117794 w 2646947"/>
              <a:gd name="T7" fmla="*/ 749618 h 1359568"/>
              <a:gd name="T8" fmla="*/ 117794 w 2646947"/>
              <a:gd name="T9" fmla="*/ 749618 h 1359568"/>
              <a:gd name="T10" fmla="*/ 0 w 2646947"/>
              <a:gd name="T11" fmla="*/ 749618 h 1359568"/>
              <a:gd name="T12" fmla="*/ 0 w 2646947"/>
              <a:gd name="T13" fmla="*/ 749618 h 1359568"/>
              <a:gd name="T14" fmla="*/ 0 w 2646947"/>
              <a:gd name="T15" fmla="*/ 378127 h 1359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46947"/>
              <a:gd name="T25" fmla="*/ 0 h 1359568"/>
              <a:gd name="T26" fmla="*/ 2646947 w 2646947"/>
              <a:gd name="T27" fmla="*/ 1359568 h 1359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46947" h="1359568">
                <a:moveTo>
                  <a:pt x="0" y="685800"/>
                </a:moveTo>
                <a:lnTo>
                  <a:pt x="1335505" y="0"/>
                </a:lnTo>
                <a:lnTo>
                  <a:pt x="2646947" y="685800"/>
                </a:lnTo>
                <a:lnTo>
                  <a:pt x="2646947" y="1359568"/>
                </a:lnTo>
                <a:lnTo>
                  <a:pt x="0" y="1359568"/>
                </a:lnTo>
                <a:lnTo>
                  <a:pt x="0" y="685800"/>
                </a:lnTo>
                <a:close/>
              </a:path>
            </a:pathLst>
          </a:custGeom>
          <a:solidFill>
            <a:srgbClr val="328015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1" name="剪去同侧角的矩形 1"/>
          <p:cNvSpPr/>
          <p:nvPr/>
        </p:nvSpPr>
        <p:spPr bwMode="auto">
          <a:xfrm>
            <a:off x="4249738" y="3209925"/>
            <a:ext cx="1792287" cy="1262063"/>
          </a:xfrm>
          <a:custGeom>
            <a:avLst/>
            <a:gdLst>
              <a:gd name="T0" fmla="*/ 0 w 2646947"/>
              <a:gd name="T1" fmla="*/ 378127 h 1359568"/>
              <a:gd name="T2" fmla="*/ 59013 w 2646947"/>
              <a:gd name="T3" fmla="*/ 0 h 1359568"/>
              <a:gd name="T4" fmla="*/ 116962 w 2646947"/>
              <a:gd name="T5" fmla="*/ 378127 h 1359568"/>
              <a:gd name="T6" fmla="*/ 116962 w 2646947"/>
              <a:gd name="T7" fmla="*/ 749618 h 1359568"/>
              <a:gd name="T8" fmla="*/ 116962 w 2646947"/>
              <a:gd name="T9" fmla="*/ 749618 h 1359568"/>
              <a:gd name="T10" fmla="*/ 0 w 2646947"/>
              <a:gd name="T11" fmla="*/ 749618 h 1359568"/>
              <a:gd name="T12" fmla="*/ 0 w 2646947"/>
              <a:gd name="T13" fmla="*/ 749618 h 1359568"/>
              <a:gd name="T14" fmla="*/ 0 w 2646947"/>
              <a:gd name="T15" fmla="*/ 378127 h 1359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46947"/>
              <a:gd name="T25" fmla="*/ 0 h 1359568"/>
              <a:gd name="T26" fmla="*/ 2646947 w 2646947"/>
              <a:gd name="T27" fmla="*/ 1359568 h 1359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46947" h="1359568">
                <a:moveTo>
                  <a:pt x="0" y="685800"/>
                </a:moveTo>
                <a:lnTo>
                  <a:pt x="1335505" y="0"/>
                </a:lnTo>
                <a:lnTo>
                  <a:pt x="2646947" y="685800"/>
                </a:lnTo>
                <a:lnTo>
                  <a:pt x="2646947" y="1359568"/>
                </a:lnTo>
                <a:lnTo>
                  <a:pt x="0" y="1359568"/>
                </a:lnTo>
                <a:lnTo>
                  <a:pt x="0" y="685800"/>
                </a:lnTo>
                <a:close/>
              </a:path>
            </a:pathLst>
          </a:custGeom>
          <a:solidFill>
            <a:srgbClr val="B3B338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剪去同侧角的矩形 1"/>
          <p:cNvSpPr/>
          <p:nvPr/>
        </p:nvSpPr>
        <p:spPr bwMode="auto">
          <a:xfrm rot="10800000">
            <a:off x="3298825" y="2457450"/>
            <a:ext cx="1792288" cy="1263650"/>
          </a:xfrm>
          <a:custGeom>
            <a:avLst/>
            <a:gdLst>
              <a:gd name="T0" fmla="*/ 0 w 2646947"/>
              <a:gd name="T1" fmla="*/ 381948 h 1359568"/>
              <a:gd name="T2" fmla="*/ 59013 w 2646947"/>
              <a:gd name="T3" fmla="*/ 0 h 1359568"/>
              <a:gd name="T4" fmla="*/ 116963 w 2646947"/>
              <a:gd name="T5" fmla="*/ 381948 h 1359568"/>
              <a:gd name="T6" fmla="*/ 116963 w 2646947"/>
              <a:gd name="T7" fmla="*/ 757196 h 1359568"/>
              <a:gd name="T8" fmla="*/ 116963 w 2646947"/>
              <a:gd name="T9" fmla="*/ 757196 h 1359568"/>
              <a:gd name="T10" fmla="*/ 0 w 2646947"/>
              <a:gd name="T11" fmla="*/ 757196 h 1359568"/>
              <a:gd name="T12" fmla="*/ 0 w 2646947"/>
              <a:gd name="T13" fmla="*/ 757196 h 1359568"/>
              <a:gd name="T14" fmla="*/ 0 w 2646947"/>
              <a:gd name="T15" fmla="*/ 381948 h 1359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46947"/>
              <a:gd name="T25" fmla="*/ 0 h 1359568"/>
              <a:gd name="T26" fmla="*/ 2646947 w 2646947"/>
              <a:gd name="T27" fmla="*/ 1359568 h 1359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46947" h="1359568">
                <a:moveTo>
                  <a:pt x="0" y="685800"/>
                </a:moveTo>
                <a:lnTo>
                  <a:pt x="1335505" y="0"/>
                </a:lnTo>
                <a:lnTo>
                  <a:pt x="2646947" y="685800"/>
                </a:lnTo>
                <a:lnTo>
                  <a:pt x="2646947" y="1359568"/>
                </a:lnTo>
                <a:lnTo>
                  <a:pt x="0" y="1359568"/>
                </a:lnTo>
                <a:lnTo>
                  <a:pt x="0" y="685800"/>
                </a:lnTo>
                <a:close/>
              </a:path>
            </a:pathLst>
          </a:custGeom>
          <a:solidFill>
            <a:srgbClr val="B3B338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3" name="剪去同侧角的矩形 1"/>
          <p:cNvSpPr/>
          <p:nvPr/>
        </p:nvSpPr>
        <p:spPr bwMode="auto">
          <a:xfrm rot="10800000">
            <a:off x="5253038" y="2457450"/>
            <a:ext cx="1793875" cy="1263650"/>
          </a:xfrm>
          <a:custGeom>
            <a:avLst/>
            <a:gdLst>
              <a:gd name="T0" fmla="*/ 0 w 2646947"/>
              <a:gd name="T1" fmla="*/ 381948 h 1359568"/>
              <a:gd name="T2" fmla="*/ 59432 w 2646947"/>
              <a:gd name="T3" fmla="*/ 0 h 1359568"/>
              <a:gd name="T4" fmla="*/ 117794 w 2646947"/>
              <a:gd name="T5" fmla="*/ 381948 h 1359568"/>
              <a:gd name="T6" fmla="*/ 117794 w 2646947"/>
              <a:gd name="T7" fmla="*/ 757196 h 1359568"/>
              <a:gd name="T8" fmla="*/ 117794 w 2646947"/>
              <a:gd name="T9" fmla="*/ 757196 h 1359568"/>
              <a:gd name="T10" fmla="*/ 0 w 2646947"/>
              <a:gd name="T11" fmla="*/ 757196 h 1359568"/>
              <a:gd name="T12" fmla="*/ 0 w 2646947"/>
              <a:gd name="T13" fmla="*/ 757196 h 1359568"/>
              <a:gd name="T14" fmla="*/ 0 w 2646947"/>
              <a:gd name="T15" fmla="*/ 381948 h 1359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46947"/>
              <a:gd name="T25" fmla="*/ 0 h 1359568"/>
              <a:gd name="T26" fmla="*/ 2646947 w 2646947"/>
              <a:gd name="T27" fmla="*/ 1359568 h 1359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46947" h="1359568">
                <a:moveTo>
                  <a:pt x="0" y="685800"/>
                </a:moveTo>
                <a:lnTo>
                  <a:pt x="1335505" y="0"/>
                </a:lnTo>
                <a:lnTo>
                  <a:pt x="2646947" y="685800"/>
                </a:lnTo>
                <a:lnTo>
                  <a:pt x="2646947" y="1359568"/>
                </a:lnTo>
                <a:lnTo>
                  <a:pt x="0" y="1359568"/>
                </a:lnTo>
                <a:lnTo>
                  <a:pt x="0" y="685800"/>
                </a:lnTo>
                <a:close/>
              </a:path>
            </a:pathLst>
          </a:custGeom>
          <a:solidFill>
            <a:srgbClr val="328015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7174" name="直接连接符 5"/>
          <p:cNvCxnSpPr>
            <a:cxnSpLocks noChangeShapeType="1"/>
          </p:cNvCxnSpPr>
          <p:nvPr/>
        </p:nvCxnSpPr>
        <p:spPr bwMode="auto">
          <a:xfrm flipV="1">
            <a:off x="4222750" y="1862138"/>
            <a:ext cx="0" cy="581025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</a:ln>
        </p:spPr>
      </p:cxnSp>
      <p:cxnSp>
        <p:nvCxnSpPr>
          <p:cNvPr id="7175" name="直接连接符 7"/>
          <p:cNvCxnSpPr>
            <a:cxnSpLocks noChangeShapeType="1"/>
          </p:cNvCxnSpPr>
          <p:nvPr/>
        </p:nvCxnSpPr>
        <p:spPr bwMode="auto">
          <a:xfrm flipH="1">
            <a:off x="2143125" y="1849438"/>
            <a:ext cx="2079625" cy="0"/>
          </a:xfrm>
          <a:prstGeom prst="line">
            <a:avLst/>
          </a:prstGeom>
          <a:noFill/>
          <a:ln w="6350">
            <a:solidFill>
              <a:srgbClr val="595959"/>
            </a:solidFill>
            <a:round/>
          </a:ln>
        </p:spPr>
      </p:cxnSp>
      <p:cxnSp>
        <p:nvCxnSpPr>
          <p:cNvPr id="7176" name="直接连接符 28"/>
          <p:cNvCxnSpPr>
            <a:cxnSpLocks noChangeShapeType="1"/>
          </p:cNvCxnSpPr>
          <p:nvPr/>
        </p:nvCxnSpPr>
        <p:spPr bwMode="auto">
          <a:xfrm flipV="1">
            <a:off x="3298825" y="4484688"/>
            <a:ext cx="0" cy="373062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</a:ln>
        </p:spPr>
      </p:cxnSp>
      <p:cxnSp>
        <p:nvCxnSpPr>
          <p:cNvPr id="7177" name="直接连接符 29"/>
          <p:cNvCxnSpPr>
            <a:cxnSpLocks noChangeShapeType="1"/>
          </p:cNvCxnSpPr>
          <p:nvPr/>
        </p:nvCxnSpPr>
        <p:spPr bwMode="auto">
          <a:xfrm flipH="1">
            <a:off x="2347913" y="4857750"/>
            <a:ext cx="938212" cy="0"/>
          </a:xfrm>
          <a:prstGeom prst="line">
            <a:avLst/>
          </a:prstGeom>
          <a:noFill/>
          <a:ln w="6350">
            <a:solidFill>
              <a:srgbClr val="595959"/>
            </a:solidFill>
            <a:round/>
          </a:ln>
        </p:spPr>
      </p:cxnSp>
      <p:cxnSp>
        <p:nvCxnSpPr>
          <p:cNvPr id="7178" name="直接连接符 36"/>
          <p:cNvCxnSpPr>
            <a:cxnSpLocks noChangeShapeType="1"/>
          </p:cNvCxnSpPr>
          <p:nvPr/>
        </p:nvCxnSpPr>
        <p:spPr bwMode="auto">
          <a:xfrm flipV="1">
            <a:off x="5111750" y="4484688"/>
            <a:ext cx="0" cy="373062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</a:ln>
        </p:spPr>
      </p:cxnSp>
      <p:cxnSp>
        <p:nvCxnSpPr>
          <p:cNvPr id="7179" name="直接连接符 37"/>
          <p:cNvCxnSpPr>
            <a:cxnSpLocks noChangeShapeType="1"/>
          </p:cNvCxnSpPr>
          <p:nvPr/>
        </p:nvCxnSpPr>
        <p:spPr bwMode="auto">
          <a:xfrm flipH="1">
            <a:off x="5111750" y="4857750"/>
            <a:ext cx="930275" cy="0"/>
          </a:xfrm>
          <a:prstGeom prst="line">
            <a:avLst/>
          </a:prstGeom>
          <a:noFill/>
          <a:ln w="6350">
            <a:solidFill>
              <a:srgbClr val="595959"/>
            </a:solidFill>
            <a:round/>
          </a:ln>
        </p:spPr>
      </p:cxnSp>
      <p:cxnSp>
        <p:nvCxnSpPr>
          <p:cNvPr id="7180" name="直接连接符 41"/>
          <p:cNvCxnSpPr>
            <a:cxnSpLocks noChangeShapeType="1"/>
          </p:cNvCxnSpPr>
          <p:nvPr/>
        </p:nvCxnSpPr>
        <p:spPr bwMode="auto">
          <a:xfrm flipV="1">
            <a:off x="6135688" y="1849438"/>
            <a:ext cx="0" cy="611187"/>
          </a:xfrm>
          <a:prstGeom prst="line">
            <a:avLst/>
          </a:prstGeom>
          <a:noFill/>
          <a:ln w="12700">
            <a:solidFill>
              <a:srgbClr val="595959"/>
            </a:solidFill>
            <a:round/>
          </a:ln>
        </p:spPr>
      </p:cxnSp>
      <p:cxnSp>
        <p:nvCxnSpPr>
          <p:cNvPr id="7181" name="直接连接符 42"/>
          <p:cNvCxnSpPr>
            <a:cxnSpLocks noChangeShapeType="1"/>
          </p:cNvCxnSpPr>
          <p:nvPr/>
        </p:nvCxnSpPr>
        <p:spPr bwMode="auto">
          <a:xfrm flipH="1">
            <a:off x="6135688" y="1835150"/>
            <a:ext cx="1428750" cy="0"/>
          </a:xfrm>
          <a:prstGeom prst="line">
            <a:avLst/>
          </a:prstGeom>
          <a:noFill/>
          <a:ln w="6350">
            <a:solidFill>
              <a:srgbClr val="595959"/>
            </a:solidFill>
            <a:round/>
          </a:ln>
        </p:spPr>
      </p:cxnSp>
      <p:sp>
        <p:nvSpPr>
          <p:cNvPr id="718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7" name="矩形 12"/>
          <p:cNvSpPr>
            <a:spLocks noChangeArrowheads="1"/>
          </p:cNvSpPr>
          <p:nvPr/>
        </p:nvSpPr>
        <p:spPr bwMode="auto">
          <a:xfrm>
            <a:off x="6786563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8" name="矩形 13"/>
          <p:cNvSpPr>
            <a:spLocks noChangeArrowheads="1"/>
          </p:cNvSpPr>
          <p:nvPr/>
        </p:nvSpPr>
        <p:spPr bwMode="auto">
          <a:xfrm>
            <a:off x="5929313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9" name="矩形 14"/>
          <p:cNvSpPr>
            <a:spLocks noChangeArrowheads="1"/>
          </p:cNvSpPr>
          <p:nvPr/>
        </p:nvSpPr>
        <p:spPr bwMode="auto">
          <a:xfrm>
            <a:off x="1500188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90" name="矩形 15"/>
          <p:cNvSpPr>
            <a:spLocks noChangeArrowheads="1"/>
          </p:cNvSpPr>
          <p:nvPr/>
        </p:nvSpPr>
        <p:spPr bwMode="auto">
          <a:xfrm>
            <a:off x="1428750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11"/>
          <p:cNvGrpSpPr/>
          <p:nvPr/>
        </p:nvGrpSpPr>
        <p:grpSpPr bwMode="auto">
          <a:xfrm>
            <a:off x="357188" y="2001838"/>
            <a:ext cx="8447087" cy="2355850"/>
            <a:chOff x="2321327" y="1865139"/>
            <a:chExt cx="7599329" cy="2119610"/>
          </a:xfrm>
        </p:grpSpPr>
        <p:sp>
          <p:nvSpPr>
            <p:cNvPr id="13" name="矩形 12"/>
            <p:cNvSpPr/>
            <p:nvPr/>
          </p:nvSpPr>
          <p:spPr>
            <a:xfrm>
              <a:off x="2321327" y="1865139"/>
              <a:ext cx="1953746" cy="2119610"/>
            </a:xfrm>
            <a:prstGeom prst="rect">
              <a:avLst/>
            </a:prstGeom>
            <a:solidFill>
              <a:srgbClr val="B3B3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3215366" y="2276492"/>
              <a:ext cx="2806367" cy="1296904"/>
            </a:xfrm>
            <a:custGeom>
              <a:avLst/>
              <a:gdLst>
                <a:gd name="connsiteX0" fmla="*/ 101734 w 2806603"/>
                <a:gd name="connsiteY0" fmla="*/ 0 h 1296144"/>
                <a:gd name="connsiteX1" fmla="*/ 2158531 w 2806603"/>
                <a:gd name="connsiteY1" fmla="*/ 0 h 1296144"/>
                <a:gd name="connsiteX2" fmla="*/ 2806603 w 2806603"/>
                <a:gd name="connsiteY2" fmla="*/ 648072 h 1296144"/>
                <a:gd name="connsiteX3" fmla="*/ 2158531 w 2806603"/>
                <a:gd name="connsiteY3" fmla="*/ 1296144 h 1296144"/>
                <a:gd name="connsiteX4" fmla="*/ 101734 w 2806603"/>
                <a:gd name="connsiteY4" fmla="*/ 1296144 h 1296144"/>
                <a:gd name="connsiteX5" fmla="*/ 0 w 2806603"/>
                <a:gd name="connsiteY5" fmla="*/ 1194410 h 1296144"/>
                <a:gd name="connsiteX6" fmla="*/ 0 w 2806603"/>
                <a:gd name="connsiteY6" fmla="*/ 101734 h 1296144"/>
                <a:gd name="connsiteX7" fmla="*/ 101734 w 2806603"/>
                <a:gd name="connsiteY7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6603" h="1296144">
                  <a:moveTo>
                    <a:pt x="101734" y="0"/>
                  </a:moveTo>
                  <a:lnTo>
                    <a:pt x="2158531" y="0"/>
                  </a:lnTo>
                  <a:lnTo>
                    <a:pt x="2806603" y="648072"/>
                  </a:lnTo>
                  <a:lnTo>
                    <a:pt x="2158531" y="1296144"/>
                  </a:lnTo>
                  <a:lnTo>
                    <a:pt x="101734" y="1296144"/>
                  </a:lnTo>
                  <a:cubicBezTo>
                    <a:pt x="45548" y="1296144"/>
                    <a:pt x="0" y="1250596"/>
                    <a:pt x="0" y="1194410"/>
                  </a:cubicBezTo>
                  <a:lnTo>
                    <a:pt x="0" y="101734"/>
                  </a:lnTo>
                  <a:cubicBezTo>
                    <a:pt x="0" y="45548"/>
                    <a:pt x="45548" y="0"/>
                    <a:pt x="101734" y="0"/>
                  </a:cubicBezTo>
                  <a:close/>
                </a:path>
              </a:pathLst>
            </a:custGeom>
            <a:solidFill>
              <a:srgbClr val="32801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88000" anchor="ctr"/>
            <a:lstStyle/>
            <a:p>
              <a:pPr>
                <a:lnSpc>
                  <a:spcPct val="150000"/>
                </a:lnSpc>
                <a:defRPr/>
              </a:pP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966910" y="1865139"/>
              <a:ext cx="1953746" cy="2119610"/>
            </a:xfrm>
            <a:prstGeom prst="rect">
              <a:avLst/>
            </a:prstGeom>
            <a:solidFill>
              <a:srgbClr val="3280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flipH="1">
              <a:off x="6220250" y="2276492"/>
              <a:ext cx="2807796" cy="1296904"/>
            </a:xfrm>
            <a:custGeom>
              <a:avLst/>
              <a:gdLst>
                <a:gd name="connsiteX0" fmla="*/ 101734 w 2806603"/>
                <a:gd name="connsiteY0" fmla="*/ 0 h 1296144"/>
                <a:gd name="connsiteX1" fmla="*/ 2158531 w 2806603"/>
                <a:gd name="connsiteY1" fmla="*/ 0 h 1296144"/>
                <a:gd name="connsiteX2" fmla="*/ 2806603 w 2806603"/>
                <a:gd name="connsiteY2" fmla="*/ 648072 h 1296144"/>
                <a:gd name="connsiteX3" fmla="*/ 2158531 w 2806603"/>
                <a:gd name="connsiteY3" fmla="*/ 1296144 h 1296144"/>
                <a:gd name="connsiteX4" fmla="*/ 101734 w 2806603"/>
                <a:gd name="connsiteY4" fmla="*/ 1296144 h 1296144"/>
                <a:gd name="connsiteX5" fmla="*/ 0 w 2806603"/>
                <a:gd name="connsiteY5" fmla="*/ 1194410 h 1296144"/>
                <a:gd name="connsiteX6" fmla="*/ 0 w 2806603"/>
                <a:gd name="connsiteY6" fmla="*/ 101734 h 1296144"/>
                <a:gd name="connsiteX7" fmla="*/ 101734 w 2806603"/>
                <a:gd name="connsiteY7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6603" h="1296144">
                  <a:moveTo>
                    <a:pt x="101734" y="0"/>
                  </a:moveTo>
                  <a:lnTo>
                    <a:pt x="2158531" y="0"/>
                  </a:lnTo>
                  <a:lnTo>
                    <a:pt x="2806603" y="648072"/>
                  </a:lnTo>
                  <a:lnTo>
                    <a:pt x="2158531" y="1296144"/>
                  </a:lnTo>
                  <a:lnTo>
                    <a:pt x="101734" y="1296144"/>
                  </a:lnTo>
                  <a:cubicBezTo>
                    <a:pt x="45548" y="1296144"/>
                    <a:pt x="0" y="1250596"/>
                    <a:pt x="0" y="1194410"/>
                  </a:cubicBezTo>
                  <a:lnTo>
                    <a:pt x="0" y="101734"/>
                  </a:lnTo>
                  <a:cubicBezTo>
                    <a:pt x="0" y="45548"/>
                    <a:pt x="45548" y="0"/>
                    <a:pt x="101734" y="0"/>
                  </a:cubicBezTo>
                  <a:close/>
                </a:path>
              </a:pathLst>
            </a:custGeom>
            <a:solidFill>
              <a:srgbClr val="B3B338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8000" anchor="ctr"/>
            <a:lstStyle/>
            <a:p>
              <a:pPr algn="r">
                <a:lnSpc>
                  <a:spcPct val="150000"/>
                </a:lnSpc>
                <a:defRPr/>
              </a:pP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19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0" name="矩形 12"/>
          <p:cNvSpPr>
            <a:spLocks noChangeArrowheads="1"/>
          </p:cNvSpPr>
          <p:nvPr/>
        </p:nvSpPr>
        <p:spPr bwMode="auto">
          <a:xfrm>
            <a:off x="185737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1" name="矩形 14"/>
          <p:cNvSpPr>
            <a:spLocks noChangeArrowheads="1"/>
          </p:cNvSpPr>
          <p:nvPr/>
        </p:nvSpPr>
        <p:spPr bwMode="auto">
          <a:xfrm>
            <a:off x="578643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26"/>
          <p:cNvGrpSpPr/>
          <p:nvPr/>
        </p:nvGrpSpPr>
        <p:grpSpPr bwMode="auto">
          <a:xfrm>
            <a:off x="285750" y="2220913"/>
            <a:ext cx="8615363" cy="1922462"/>
            <a:chOff x="357158" y="2143116"/>
            <a:chExt cx="9286940" cy="2071702"/>
          </a:xfrm>
        </p:grpSpPr>
        <p:grpSp>
          <p:nvGrpSpPr>
            <p:cNvPr id="9228" name="组合 16"/>
            <p:cNvGrpSpPr/>
            <p:nvPr/>
          </p:nvGrpSpPr>
          <p:grpSpPr bwMode="auto">
            <a:xfrm>
              <a:off x="357158" y="2143116"/>
              <a:ext cx="2428892" cy="2071702"/>
              <a:chOff x="3643306" y="2071678"/>
              <a:chExt cx="2428892" cy="2071702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3643306" y="2071678"/>
                <a:ext cx="2000449" cy="2071702"/>
              </a:xfrm>
              <a:prstGeom prst="rect">
                <a:avLst/>
              </a:prstGeom>
              <a:solidFill>
                <a:srgbClr val="B3B3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6" name="右箭头 15"/>
              <p:cNvSpPr/>
              <p:nvPr/>
            </p:nvSpPr>
            <p:spPr>
              <a:xfrm>
                <a:off x="5428137" y="2643064"/>
                <a:ext cx="643429" cy="785228"/>
              </a:xfrm>
              <a:prstGeom prst="rightArrow">
                <a:avLst>
                  <a:gd name="adj1" fmla="val 50000"/>
                  <a:gd name="adj2" fmla="val 35406"/>
                </a:avLst>
              </a:prstGeom>
              <a:solidFill>
                <a:srgbClr val="B3B3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4" name="组合 17"/>
            <p:cNvGrpSpPr/>
            <p:nvPr/>
          </p:nvGrpSpPr>
          <p:grpSpPr>
            <a:xfrm>
              <a:off x="2786050" y="2143116"/>
              <a:ext cx="2428892" cy="2071702"/>
              <a:chOff x="3643306" y="2071678"/>
              <a:chExt cx="2428892" cy="2071702"/>
            </a:xfrm>
            <a:solidFill>
              <a:srgbClr val="F3A553"/>
            </a:solidFill>
          </p:grpSpPr>
          <p:sp>
            <p:nvSpPr>
              <p:cNvPr id="19" name="矩形 18"/>
              <p:cNvSpPr/>
              <p:nvPr/>
            </p:nvSpPr>
            <p:spPr>
              <a:xfrm>
                <a:off x="3643306" y="2071678"/>
                <a:ext cx="2000264" cy="2071702"/>
              </a:xfrm>
              <a:prstGeom prst="rect">
                <a:avLst/>
              </a:prstGeom>
              <a:solidFill>
                <a:srgbClr val="3280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0" name="右箭头 19"/>
              <p:cNvSpPr/>
              <p:nvPr/>
            </p:nvSpPr>
            <p:spPr>
              <a:xfrm>
                <a:off x="5429256" y="2643182"/>
                <a:ext cx="642942" cy="785818"/>
              </a:xfrm>
              <a:prstGeom prst="rightArrow">
                <a:avLst>
                  <a:gd name="adj1" fmla="val 50000"/>
                  <a:gd name="adj2" fmla="val 35406"/>
                </a:avLst>
              </a:prstGeom>
              <a:solidFill>
                <a:srgbClr val="3280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5" name="组合 20"/>
            <p:cNvGrpSpPr/>
            <p:nvPr/>
          </p:nvGrpSpPr>
          <p:grpSpPr>
            <a:xfrm>
              <a:off x="5214942" y="2143116"/>
              <a:ext cx="2428892" cy="2071702"/>
              <a:chOff x="3643306" y="2071678"/>
              <a:chExt cx="2428892" cy="2071702"/>
            </a:xfrm>
            <a:solidFill>
              <a:srgbClr val="A67C92"/>
            </a:solidFill>
          </p:grpSpPr>
          <p:sp>
            <p:nvSpPr>
              <p:cNvPr id="22" name="矩形 21"/>
              <p:cNvSpPr/>
              <p:nvPr/>
            </p:nvSpPr>
            <p:spPr>
              <a:xfrm>
                <a:off x="3643306" y="2071678"/>
                <a:ext cx="2000264" cy="2071702"/>
              </a:xfrm>
              <a:prstGeom prst="rect">
                <a:avLst/>
              </a:prstGeom>
              <a:solidFill>
                <a:srgbClr val="B3B3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3" name="右箭头 22"/>
              <p:cNvSpPr/>
              <p:nvPr/>
            </p:nvSpPr>
            <p:spPr>
              <a:xfrm>
                <a:off x="5429256" y="2643182"/>
                <a:ext cx="642942" cy="785818"/>
              </a:xfrm>
              <a:prstGeom prst="rightArrow">
                <a:avLst>
                  <a:gd name="adj1" fmla="val 50000"/>
                  <a:gd name="adj2" fmla="val 35406"/>
                </a:avLst>
              </a:prstGeom>
              <a:solidFill>
                <a:srgbClr val="B3B3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7643649" y="2143116"/>
              <a:ext cx="2000449" cy="2071702"/>
            </a:xfrm>
            <a:prstGeom prst="rect">
              <a:avLst/>
            </a:prstGeom>
            <a:solidFill>
              <a:srgbClr val="3280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21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4" name="矩形 12"/>
          <p:cNvSpPr>
            <a:spLocks noChangeArrowheads="1"/>
          </p:cNvSpPr>
          <p:nvPr/>
        </p:nvSpPr>
        <p:spPr bwMode="auto">
          <a:xfrm>
            <a:off x="278765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5" name="矩形 13"/>
          <p:cNvSpPr>
            <a:spLocks noChangeArrowheads="1"/>
          </p:cNvSpPr>
          <p:nvPr/>
        </p:nvSpPr>
        <p:spPr bwMode="auto">
          <a:xfrm>
            <a:off x="721677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6" name="矩形 14"/>
          <p:cNvSpPr>
            <a:spLocks noChangeArrowheads="1"/>
          </p:cNvSpPr>
          <p:nvPr/>
        </p:nvSpPr>
        <p:spPr bwMode="auto">
          <a:xfrm>
            <a:off x="500062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7" name="矩形 15"/>
          <p:cNvSpPr>
            <a:spLocks noChangeArrowheads="1"/>
          </p:cNvSpPr>
          <p:nvPr/>
        </p:nvSpPr>
        <p:spPr bwMode="auto">
          <a:xfrm>
            <a:off x="42862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2"/>
          <p:cNvGrpSpPr/>
          <p:nvPr/>
        </p:nvGrpSpPr>
        <p:grpSpPr bwMode="auto">
          <a:xfrm>
            <a:off x="671513" y="1785938"/>
            <a:ext cx="4900612" cy="7535862"/>
            <a:chOff x="714348" y="2000240"/>
            <a:chExt cx="2645622" cy="4068096"/>
          </a:xfrm>
        </p:grpSpPr>
        <p:sp>
          <p:nvSpPr>
            <p:cNvPr id="11" name="任意多边形 10"/>
            <p:cNvSpPr/>
            <p:nvPr/>
          </p:nvSpPr>
          <p:spPr>
            <a:xfrm rot="3541129">
              <a:off x="588442" y="3296807"/>
              <a:ext cx="3816424" cy="1726633"/>
            </a:xfrm>
            <a:custGeom>
              <a:avLst/>
              <a:gdLst>
                <a:gd name="connsiteX0" fmla="*/ 0 w 3816424"/>
                <a:gd name="connsiteY0" fmla="*/ 729953 h 1693845"/>
                <a:gd name="connsiteX1" fmla="*/ 93241 w 3816424"/>
                <a:gd name="connsiteY1" fmla="*/ 785936 h 1693845"/>
                <a:gd name="connsiteX2" fmla="*/ 565128 w 3816424"/>
                <a:gd name="connsiteY2" fmla="*/ 0 h 1693845"/>
                <a:gd name="connsiteX3" fmla="*/ 3816424 w 3816424"/>
                <a:gd name="connsiteY3" fmla="*/ 0 h 1693845"/>
                <a:gd name="connsiteX4" fmla="*/ 3816424 w 3816424"/>
                <a:gd name="connsiteY4" fmla="*/ 1693845 h 1693845"/>
                <a:gd name="connsiteX5" fmla="*/ 0 w 3816424"/>
                <a:gd name="connsiteY5" fmla="*/ 1693845 h 1693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6424" h="1693845">
                  <a:moveTo>
                    <a:pt x="0" y="729953"/>
                  </a:moveTo>
                  <a:lnTo>
                    <a:pt x="93241" y="785936"/>
                  </a:lnTo>
                  <a:lnTo>
                    <a:pt x="565128" y="0"/>
                  </a:lnTo>
                  <a:lnTo>
                    <a:pt x="3816424" y="0"/>
                  </a:lnTo>
                  <a:lnTo>
                    <a:pt x="3816424" y="1693845"/>
                  </a:lnTo>
                  <a:lnTo>
                    <a:pt x="0" y="1693845"/>
                  </a:lnTo>
                  <a:close/>
                </a:path>
              </a:pathLst>
            </a:custGeom>
            <a:gradFill flip="none" rotWithShape="1">
              <a:gsLst>
                <a:gs pos="35000">
                  <a:schemeClr val="tx1"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14348" y="2000240"/>
              <a:ext cx="1864019" cy="1119219"/>
            </a:xfrm>
            <a:custGeom>
              <a:avLst/>
              <a:gdLst>
                <a:gd name="connsiteX0" fmla="*/ 613113 w 1863270"/>
                <a:gd name="connsiteY0" fmla="*/ 0 h 1119753"/>
                <a:gd name="connsiteX1" fmla="*/ 937320 w 1863270"/>
                <a:gd name="connsiteY1" fmla="*/ 214899 h 1119753"/>
                <a:gd name="connsiteX2" fmla="*/ 938985 w 1863270"/>
                <a:gd name="connsiteY2" fmla="*/ 220260 h 1119753"/>
                <a:gd name="connsiteX3" fmla="*/ 957596 w 1863270"/>
                <a:gd name="connsiteY3" fmla="*/ 185972 h 1119753"/>
                <a:gd name="connsiteX4" fmla="*/ 1249362 w 1863270"/>
                <a:gd name="connsiteY4" fmla="*/ 30841 h 1119753"/>
                <a:gd name="connsiteX5" fmla="*/ 1594072 w 1863270"/>
                <a:gd name="connsiteY5" fmla="*/ 311787 h 1119753"/>
                <a:gd name="connsiteX6" fmla="*/ 1600380 w 1863270"/>
                <a:gd name="connsiteY6" fmla="*/ 374360 h 1119753"/>
                <a:gd name="connsiteX7" fmla="*/ 1648371 w 1863270"/>
                <a:gd name="connsiteY7" fmla="*/ 389258 h 1119753"/>
                <a:gd name="connsiteX8" fmla="*/ 1863270 w 1863270"/>
                <a:gd name="connsiteY8" fmla="*/ 713465 h 1119753"/>
                <a:gd name="connsiteX9" fmla="*/ 1511412 w 1863270"/>
                <a:gd name="connsiteY9" fmla="*/ 1065323 h 1119753"/>
                <a:gd name="connsiteX10" fmla="*/ 1245355 w 1863270"/>
                <a:gd name="connsiteY10" fmla="*/ 943730 h 1119753"/>
                <a:gd name="connsiteX11" fmla="*/ 1233031 w 1863270"/>
                <a:gd name="connsiteY11" fmla="*/ 926827 h 1119753"/>
                <a:gd name="connsiteX12" fmla="*/ 1212516 w 1863270"/>
                <a:gd name="connsiteY12" fmla="*/ 964622 h 1119753"/>
                <a:gd name="connsiteX13" fmla="*/ 920750 w 1863270"/>
                <a:gd name="connsiteY13" fmla="*/ 1119753 h 1119753"/>
                <a:gd name="connsiteX14" fmla="*/ 671949 w 1863270"/>
                <a:gd name="connsiteY14" fmla="*/ 1016696 h 1119753"/>
                <a:gd name="connsiteX15" fmla="*/ 630549 w 1863270"/>
                <a:gd name="connsiteY15" fmla="*/ 966519 h 1119753"/>
                <a:gd name="connsiteX16" fmla="*/ 600659 w 1863270"/>
                <a:gd name="connsiteY16" fmla="*/ 1002746 h 1119753"/>
                <a:gd name="connsiteX17" fmla="*/ 351858 w 1863270"/>
                <a:gd name="connsiteY17" fmla="*/ 1105803 h 1119753"/>
                <a:gd name="connsiteX18" fmla="*/ 0 w 1863270"/>
                <a:gd name="connsiteY18" fmla="*/ 753945 h 1119753"/>
                <a:gd name="connsiteX19" fmla="*/ 214899 w 1863270"/>
                <a:gd name="connsiteY19" fmla="*/ 429738 h 1119753"/>
                <a:gd name="connsiteX20" fmla="*/ 267461 w 1863270"/>
                <a:gd name="connsiteY20" fmla="*/ 413422 h 1119753"/>
                <a:gd name="connsiteX21" fmla="*/ 261255 w 1863270"/>
                <a:gd name="connsiteY21" fmla="*/ 351858 h 1119753"/>
                <a:gd name="connsiteX22" fmla="*/ 613113 w 1863270"/>
                <a:gd name="connsiteY22" fmla="*/ 0 h 111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63270" h="1119753">
                  <a:moveTo>
                    <a:pt x="613113" y="0"/>
                  </a:moveTo>
                  <a:cubicBezTo>
                    <a:pt x="758857" y="0"/>
                    <a:pt x="883905" y="88612"/>
                    <a:pt x="937320" y="214899"/>
                  </a:cubicBezTo>
                  <a:lnTo>
                    <a:pt x="938985" y="220260"/>
                  </a:lnTo>
                  <a:lnTo>
                    <a:pt x="957596" y="185972"/>
                  </a:lnTo>
                  <a:cubicBezTo>
                    <a:pt x="1020827" y="92377"/>
                    <a:pt x="1127908" y="30841"/>
                    <a:pt x="1249362" y="30841"/>
                  </a:cubicBezTo>
                  <a:cubicBezTo>
                    <a:pt x="1419397" y="30841"/>
                    <a:pt x="1561262" y="151451"/>
                    <a:pt x="1594072" y="311787"/>
                  </a:cubicBezTo>
                  <a:lnTo>
                    <a:pt x="1600380" y="374360"/>
                  </a:lnTo>
                  <a:lnTo>
                    <a:pt x="1648371" y="389258"/>
                  </a:lnTo>
                  <a:cubicBezTo>
                    <a:pt x="1774658" y="442673"/>
                    <a:pt x="1863270" y="567721"/>
                    <a:pt x="1863270" y="713465"/>
                  </a:cubicBezTo>
                  <a:cubicBezTo>
                    <a:pt x="1863270" y="907791"/>
                    <a:pt x="1705738" y="1065323"/>
                    <a:pt x="1511412" y="1065323"/>
                  </a:cubicBezTo>
                  <a:cubicBezTo>
                    <a:pt x="1405140" y="1065323"/>
                    <a:pt x="1309872" y="1018210"/>
                    <a:pt x="1245355" y="943730"/>
                  </a:cubicBezTo>
                  <a:lnTo>
                    <a:pt x="1233031" y="926827"/>
                  </a:lnTo>
                  <a:lnTo>
                    <a:pt x="1212516" y="964622"/>
                  </a:lnTo>
                  <a:cubicBezTo>
                    <a:pt x="1149285" y="1058217"/>
                    <a:pt x="1042204" y="1119753"/>
                    <a:pt x="920750" y="1119753"/>
                  </a:cubicBezTo>
                  <a:cubicBezTo>
                    <a:pt x="823587" y="1119753"/>
                    <a:pt x="735622" y="1080370"/>
                    <a:pt x="671949" y="1016696"/>
                  </a:cubicBezTo>
                  <a:lnTo>
                    <a:pt x="630549" y="966519"/>
                  </a:lnTo>
                  <a:lnTo>
                    <a:pt x="600659" y="1002746"/>
                  </a:lnTo>
                  <a:cubicBezTo>
                    <a:pt x="536985" y="1066420"/>
                    <a:pt x="449021" y="1105803"/>
                    <a:pt x="351858" y="1105803"/>
                  </a:cubicBezTo>
                  <a:cubicBezTo>
                    <a:pt x="157532" y="1105803"/>
                    <a:pt x="0" y="948271"/>
                    <a:pt x="0" y="753945"/>
                  </a:cubicBezTo>
                  <a:cubicBezTo>
                    <a:pt x="0" y="608201"/>
                    <a:pt x="88612" y="483153"/>
                    <a:pt x="214899" y="429738"/>
                  </a:cubicBezTo>
                  <a:lnTo>
                    <a:pt x="267461" y="413422"/>
                  </a:lnTo>
                  <a:lnTo>
                    <a:pt x="261255" y="351858"/>
                  </a:lnTo>
                  <a:cubicBezTo>
                    <a:pt x="261255" y="157532"/>
                    <a:pt x="418787" y="0"/>
                    <a:pt x="613113" y="0"/>
                  </a:cubicBezTo>
                  <a:close/>
                </a:path>
              </a:pathLst>
            </a:custGeom>
            <a:solidFill>
              <a:srgbClr val="32801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243" name="组合 13"/>
          <p:cNvGrpSpPr/>
          <p:nvPr/>
        </p:nvGrpSpPr>
        <p:grpSpPr bwMode="auto">
          <a:xfrm>
            <a:off x="4929188" y="1714500"/>
            <a:ext cx="4900612" cy="7535863"/>
            <a:chOff x="714348" y="2000240"/>
            <a:chExt cx="2645622" cy="4068096"/>
          </a:xfrm>
        </p:grpSpPr>
        <p:sp>
          <p:nvSpPr>
            <p:cNvPr id="15" name="任意多边形 14"/>
            <p:cNvSpPr/>
            <p:nvPr/>
          </p:nvSpPr>
          <p:spPr>
            <a:xfrm rot="3541129">
              <a:off x="588442" y="3296807"/>
              <a:ext cx="3816424" cy="1726633"/>
            </a:xfrm>
            <a:custGeom>
              <a:avLst/>
              <a:gdLst>
                <a:gd name="connsiteX0" fmla="*/ 0 w 3816424"/>
                <a:gd name="connsiteY0" fmla="*/ 729953 h 1693845"/>
                <a:gd name="connsiteX1" fmla="*/ 93241 w 3816424"/>
                <a:gd name="connsiteY1" fmla="*/ 785936 h 1693845"/>
                <a:gd name="connsiteX2" fmla="*/ 565128 w 3816424"/>
                <a:gd name="connsiteY2" fmla="*/ 0 h 1693845"/>
                <a:gd name="connsiteX3" fmla="*/ 3816424 w 3816424"/>
                <a:gd name="connsiteY3" fmla="*/ 0 h 1693845"/>
                <a:gd name="connsiteX4" fmla="*/ 3816424 w 3816424"/>
                <a:gd name="connsiteY4" fmla="*/ 1693845 h 1693845"/>
                <a:gd name="connsiteX5" fmla="*/ 0 w 3816424"/>
                <a:gd name="connsiteY5" fmla="*/ 1693845 h 1693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6424" h="1693845">
                  <a:moveTo>
                    <a:pt x="0" y="729953"/>
                  </a:moveTo>
                  <a:lnTo>
                    <a:pt x="93241" y="785936"/>
                  </a:lnTo>
                  <a:lnTo>
                    <a:pt x="565128" y="0"/>
                  </a:lnTo>
                  <a:lnTo>
                    <a:pt x="3816424" y="0"/>
                  </a:lnTo>
                  <a:lnTo>
                    <a:pt x="3816424" y="1693845"/>
                  </a:lnTo>
                  <a:lnTo>
                    <a:pt x="0" y="1693845"/>
                  </a:lnTo>
                  <a:close/>
                </a:path>
              </a:pathLst>
            </a:custGeom>
            <a:gradFill flip="none" rotWithShape="1">
              <a:gsLst>
                <a:gs pos="35000">
                  <a:schemeClr val="tx1"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714348" y="2000240"/>
              <a:ext cx="1864019" cy="1119219"/>
            </a:xfrm>
            <a:custGeom>
              <a:avLst/>
              <a:gdLst>
                <a:gd name="connsiteX0" fmla="*/ 613113 w 1863270"/>
                <a:gd name="connsiteY0" fmla="*/ 0 h 1119753"/>
                <a:gd name="connsiteX1" fmla="*/ 937320 w 1863270"/>
                <a:gd name="connsiteY1" fmla="*/ 214899 h 1119753"/>
                <a:gd name="connsiteX2" fmla="*/ 938985 w 1863270"/>
                <a:gd name="connsiteY2" fmla="*/ 220260 h 1119753"/>
                <a:gd name="connsiteX3" fmla="*/ 957596 w 1863270"/>
                <a:gd name="connsiteY3" fmla="*/ 185972 h 1119753"/>
                <a:gd name="connsiteX4" fmla="*/ 1249362 w 1863270"/>
                <a:gd name="connsiteY4" fmla="*/ 30841 h 1119753"/>
                <a:gd name="connsiteX5" fmla="*/ 1594072 w 1863270"/>
                <a:gd name="connsiteY5" fmla="*/ 311787 h 1119753"/>
                <a:gd name="connsiteX6" fmla="*/ 1600380 w 1863270"/>
                <a:gd name="connsiteY6" fmla="*/ 374360 h 1119753"/>
                <a:gd name="connsiteX7" fmla="*/ 1648371 w 1863270"/>
                <a:gd name="connsiteY7" fmla="*/ 389258 h 1119753"/>
                <a:gd name="connsiteX8" fmla="*/ 1863270 w 1863270"/>
                <a:gd name="connsiteY8" fmla="*/ 713465 h 1119753"/>
                <a:gd name="connsiteX9" fmla="*/ 1511412 w 1863270"/>
                <a:gd name="connsiteY9" fmla="*/ 1065323 h 1119753"/>
                <a:gd name="connsiteX10" fmla="*/ 1245355 w 1863270"/>
                <a:gd name="connsiteY10" fmla="*/ 943730 h 1119753"/>
                <a:gd name="connsiteX11" fmla="*/ 1233031 w 1863270"/>
                <a:gd name="connsiteY11" fmla="*/ 926827 h 1119753"/>
                <a:gd name="connsiteX12" fmla="*/ 1212516 w 1863270"/>
                <a:gd name="connsiteY12" fmla="*/ 964622 h 1119753"/>
                <a:gd name="connsiteX13" fmla="*/ 920750 w 1863270"/>
                <a:gd name="connsiteY13" fmla="*/ 1119753 h 1119753"/>
                <a:gd name="connsiteX14" fmla="*/ 671949 w 1863270"/>
                <a:gd name="connsiteY14" fmla="*/ 1016696 h 1119753"/>
                <a:gd name="connsiteX15" fmla="*/ 630549 w 1863270"/>
                <a:gd name="connsiteY15" fmla="*/ 966519 h 1119753"/>
                <a:gd name="connsiteX16" fmla="*/ 600659 w 1863270"/>
                <a:gd name="connsiteY16" fmla="*/ 1002746 h 1119753"/>
                <a:gd name="connsiteX17" fmla="*/ 351858 w 1863270"/>
                <a:gd name="connsiteY17" fmla="*/ 1105803 h 1119753"/>
                <a:gd name="connsiteX18" fmla="*/ 0 w 1863270"/>
                <a:gd name="connsiteY18" fmla="*/ 753945 h 1119753"/>
                <a:gd name="connsiteX19" fmla="*/ 214899 w 1863270"/>
                <a:gd name="connsiteY19" fmla="*/ 429738 h 1119753"/>
                <a:gd name="connsiteX20" fmla="*/ 267461 w 1863270"/>
                <a:gd name="connsiteY20" fmla="*/ 413422 h 1119753"/>
                <a:gd name="connsiteX21" fmla="*/ 261255 w 1863270"/>
                <a:gd name="connsiteY21" fmla="*/ 351858 h 1119753"/>
                <a:gd name="connsiteX22" fmla="*/ 613113 w 1863270"/>
                <a:gd name="connsiteY22" fmla="*/ 0 h 111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63270" h="1119753">
                  <a:moveTo>
                    <a:pt x="613113" y="0"/>
                  </a:moveTo>
                  <a:cubicBezTo>
                    <a:pt x="758857" y="0"/>
                    <a:pt x="883905" y="88612"/>
                    <a:pt x="937320" y="214899"/>
                  </a:cubicBezTo>
                  <a:lnTo>
                    <a:pt x="938985" y="220260"/>
                  </a:lnTo>
                  <a:lnTo>
                    <a:pt x="957596" y="185972"/>
                  </a:lnTo>
                  <a:cubicBezTo>
                    <a:pt x="1020827" y="92377"/>
                    <a:pt x="1127908" y="30841"/>
                    <a:pt x="1249362" y="30841"/>
                  </a:cubicBezTo>
                  <a:cubicBezTo>
                    <a:pt x="1419397" y="30841"/>
                    <a:pt x="1561262" y="151451"/>
                    <a:pt x="1594072" y="311787"/>
                  </a:cubicBezTo>
                  <a:lnTo>
                    <a:pt x="1600380" y="374360"/>
                  </a:lnTo>
                  <a:lnTo>
                    <a:pt x="1648371" y="389258"/>
                  </a:lnTo>
                  <a:cubicBezTo>
                    <a:pt x="1774658" y="442673"/>
                    <a:pt x="1863270" y="567721"/>
                    <a:pt x="1863270" y="713465"/>
                  </a:cubicBezTo>
                  <a:cubicBezTo>
                    <a:pt x="1863270" y="907791"/>
                    <a:pt x="1705738" y="1065323"/>
                    <a:pt x="1511412" y="1065323"/>
                  </a:cubicBezTo>
                  <a:cubicBezTo>
                    <a:pt x="1405140" y="1065323"/>
                    <a:pt x="1309872" y="1018210"/>
                    <a:pt x="1245355" y="943730"/>
                  </a:cubicBezTo>
                  <a:lnTo>
                    <a:pt x="1233031" y="926827"/>
                  </a:lnTo>
                  <a:lnTo>
                    <a:pt x="1212516" y="964622"/>
                  </a:lnTo>
                  <a:cubicBezTo>
                    <a:pt x="1149285" y="1058217"/>
                    <a:pt x="1042204" y="1119753"/>
                    <a:pt x="920750" y="1119753"/>
                  </a:cubicBezTo>
                  <a:cubicBezTo>
                    <a:pt x="823587" y="1119753"/>
                    <a:pt x="735622" y="1080370"/>
                    <a:pt x="671949" y="1016696"/>
                  </a:cubicBezTo>
                  <a:lnTo>
                    <a:pt x="630549" y="966519"/>
                  </a:lnTo>
                  <a:lnTo>
                    <a:pt x="600659" y="1002746"/>
                  </a:lnTo>
                  <a:cubicBezTo>
                    <a:pt x="536985" y="1066420"/>
                    <a:pt x="449021" y="1105803"/>
                    <a:pt x="351858" y="1105803"/>
                  </a:cubicBezTo>
                  <a:cubicBezTo>
                    <a:pt x="157532" y="1105803"/>
                    <a:pt x="0" y="948271"/>
                    <a:pt x="0" y="753945"/>
                  </a:cubicBezTo>
                  <a:cubicBezTo>
                    <a:pt x="0" y="608201"/>
                    <a:pt x="88612" y="483153"/>
                    <a:pt x="214899" y="429738"/>
                  </a:cubicBezTo>
                  <a:lnTo>
                    <a:pt x="267461" y="413422"/>
                  </a:lnTo>
                  <a:lnTo>
                    <a:pt x="261255" y="351858"/>
                  </a:lnTo>
                  <a:cubicBezTo>
                    <a:pt x="261255" y="157532"/>
                    <a:pt x="418787" y="0"/>
                    <a:pt x="613113" y="0"/>
                  </a:cubicBezTo>
                  <a:close/>
                </a:path>
              </a:pathLst>
            </a:custGeom>
            <a:solidFill>
              <a:srgbClr val="B3B33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24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9" name="矩形 13"/>
          <p:cNvSpPr>
            <a:spLocks noChangeArrowheads="1"/>
          </p:cNvSpPr>
          <p:nvPr/>
        </p:nvSpPr>
        <p:spPr bwMode="auto">
          <a:xfrm>
            <a:off x="60007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0" name="矩形 15"/>
          <p:cNvSpPr>
            <a:spLocks noChangeArrowheads="1"/>
          </p:cNvSpPr>
          <p:nvPr/>
        </p:nvSpPr>
        <p:spPr bwMode="auto">
          <a:xfrm>
            <a:off x="1643063" y="264318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</Words>
  <Application>WPS 演示</Application>
  <PresentationFormat>全屏显示(4:3)</PresentationFormat>
  <Paragraphs>145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</cp:lastModifiedBy>
  <cp:revision>299</cp:revision>
  <dcterms:created xsi:type="dcterms:W3CDTF">2013-10-30T09:04:00Z</dcterms:created>
  <dcterms:modified xsi:type="dcterms:W3CDTF">2017-05-05T03:17:59Z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