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29"/>
  </p:notesMasterIdLst>
  <p:sldIdLst>
    <p:sldId id="259" r:id="rId3"/>
    <p:sldId id="261" r:id="rId4"/>
    <p:sldId id="263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0" r:id="rId23"/>
    <p:sldId id="282" r:id="rId24"/>
    <p:sldId id="283" r:id="rId25"/>
    <p:sldId id="284" r:id="rId26"/>
    <p:sldId id="285" r:id="rId27"/>
    <p:sldId id="286" r:id="rId28"/>
  </p:sldIdLst>
  <p:sldSz cx="12188825" cy="6858000"/>
  <p:notesSz cx="6858000" cy="9144000"/>
  <p:defaultTextStyle>
    <a:defPPr>
      <a:defRPr lang="zh-CN"/>
    </a:defPPr>
    <a:lvl1pPr marL="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6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0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872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4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80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275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74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 snapToObjects="1">
      <p:cViewPr varScale="1">
        <p:scale>
          <a:sx n="122" d="100"/>
          <a:sy n="122" d="100"/>
        </p:scale>
        <p:origin x="-114" y="-25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32655360"/>
        <c:axId val="132673536"/>
      </c:barChart>
      <c:catAx>
        <c:axId val="132655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673536"/>
        <c:crosses val="autoZero"/>
        <c:auto val="1"/>
        <c:lblAlgn val="ctr"/>
        <c:lblOffset val="100"/>
        <c:noMultiLvlLbl val="0"/>
      </c:catAx>
      <c:valAx>
        <c:axId val="132673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655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chemeClr val="tx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763456"/>
        <c:axId val="157764992"/>
      </c:lineChart>
      <c:catAx>
        <c:axId val="15776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764992"/>
        <c:crosses val="autoZero"/>
        <c:auto val="1"/>
        <c:lblAlgn val="ctr"/>
        <c:lblOffset val="100"/>
        <c:noMultiLvlLbl val="0"/>
      </c:catAx>
      <c:valAx>
        <c:axId val="1577649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7763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735B2-6BBF-4D29-88D3-2A4DAEA42B35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1838E-9396-4768-8150-4518C0917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05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8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8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97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2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87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805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49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759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229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60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4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9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88825" cy="6856215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24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4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9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7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  <p:sldLayoutId id="2147483652" r:id="rId6"/>
    <p:sldLayoutId id="2147483651" r:id="rId7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278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15585" y="1709361"/>
            <a:ext cx="8762540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</a:t>
            </a: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业答辩</a:t>
            </a:r>
            <a:r>
              <a:rPr lang="en-US" altLang="zh-CN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6365" y="5513651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6365" y="6035145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7134" y="5529011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7134" y="6050505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1131298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834539" y="3214893"/>
            <a:ext cx="498245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85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21"/>
          <p:cNvCxnSpPr/>
          <p:nvPr/>
        </p:nvCxnSpPr>
        <p:spPr>
          <a:xfrm>
            <a:off x="3496247" y="2297861"/>
            <a:ext cx="2251250" cy="11478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27"/>
          <p:cNvCxnSpPr/>
          <p:nvPr/>
        </p:nvCxnSpPr>
        <p:spPr>
          <a:xfrm flipH="1" flipV="1">
            <a:off x="6525716" y="4017662"/>
            <a:ext cx="1636223" cy="991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58053" y="451334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5331" y="1490206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cxnSp>
        <p:nvCxnSpPr>
          <p:cNvPr id="54" name="直接连接符 23"/>
          <p:cNvCxnSpPr/>
          <p:nvPr/>
        </p:nvCxnSpPr>
        <p:spPr>
          <a:xfrm flipV="1">
            <a:off x="4874599" y="4092776"/>
            <a:ext cx="1007330" cy="61007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29"/>
          <p:cNvCxnSpPr/>
          <p:nvPr/>
        </p:nvCxnSpPr>
        <p:spPr>
          <a:xfrm flipH="1">
            <a:off x="6802331" y="2411833"/>
            <a:ext cx="1359606" cy="767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176163" y="2613197"/>
            <a:ext cx="2014538" cy="20145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3200" b="1" spc="300" dirty="0">
                <a:ea typeface="微软雅黑" panose="020B0503020204020204" pitchFamily="34" charset="-122"/>
              </a:rPr>
              <a:t>TEXT</a:t>
            </a:r>
            <a:endParaRPr lang="zh-HK" altLang="en-US" sz="3200" b="1" spc="300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9314" y="149892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4162" y="4318249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34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41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29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43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809658" y="3990742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8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79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809658" y="1963201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09658" y="2497487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84" name="矩形 83"/>
          <p:cNvSpPr/>
          <p:nvPr/>
        </p:nvSpPr>
        <p:spPr>
          <a:xfrm>
            <a:off x="5854950" y="4429271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3448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269419" y="2939354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5442002" y="3115522"/>
            <a:ext cx="1001875" cy="994719"/>
            <a:chOff x="5442002" y="3115521"/>
            <a:chExt cx="1001875" cy="994719"/>
          </a:xfrm>
        </p:grpSpPr>
        <p:sp>
          <p:nvSpPr>
            <p:cNvPr id="3" name="Freeform 32"/>
            <p:cNvSpPr>
              <a:spLocks/>
            </p:cNvSpPr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4"/>
            <p:cNvSpPr>
              <a:spLocks/>
            </p:cNvSpPr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5"/>
            <p:cNvSpPr>
              <a:spLocks/>
            </p:cNvSpPr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6"/>
            <p:cNvSpPr>
              <a:spLocks/>
            </p:cNvSpPr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7"/>
            <p:cNvSpPr>
              <a:spLocks/>
            </p:cNvSpPr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9"/>
            <p:cNvSpPr>
              <a:spLocks/>
            </p:cNvSpPr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1"/>
            <p:cNvSpPr>
              <a:spLocks/>
            </p:cNvSpPr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70112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4885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0112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4885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785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716785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7015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1788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015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788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3689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393689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62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609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77358243"/>
              </p:ext>
            </p:extLst>
          </p:nvPr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57180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766230596"/>
              </p:ext>
            </p:extLst>
          </p:nvPr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67395799"/>
              </p:ext>
            </p:extLst>
          </p:nvPr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396202440"/>
              </p:ext>
            </p:extLst>
          </p:nvPr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19860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2928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994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36061624"/>
              </p:ext>
            </p:extLst>
          </p:nvPr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951492" y="1774567"/>
            <a:ext cx="0" cy="3386139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95513" y="1339621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5513" y="205012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513" y="2760625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512" y="3471126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5513" y="41816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512" y="48921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1635920" y="2197036"/>
            <a:ext cx="1947861" cy="1940713"/>
            <a:chOff x="1709739" y="2636838"/>
            <a:chExt cx="1590160" cy="1584325"/>
          </a:xfrm>
          <a:solidFill>
            <a:srgbClr val="FFFFFF"/>
          </a:solidFill>
          <a:effectLst/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1115" y="4137747"/>
            <a:ext cx="2657474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rgbClr val="FFFFFF"/>
                </a:solidFill>
                <a:ea typeface="微软雅黑" panose="020B0503020204020204" pitchFamily="34" charset="-122"/>
              </a:rPr>
              <a:t>CONTENTS</a:t>
            </a:r>
            <a:endParaRPr lang="zh-HK" altLang="en-US" sz="2800" b="1" spc="3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67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92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25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TEXT</a:t>
              </a:r>
              <a:endParaRPr lang="zh-HK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906536" y="2218869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24810" y="1599666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29583" y="195595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2053" y="2338993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3177" y="1625391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27950" y="1981679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6728" y="4578467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945002" y="3959264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9776" y="4315551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35649" y="4611448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53921" y="3992245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8696" y="434853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929037" y="203477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8340" y="1625089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1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08359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2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32410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3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765930" y="2871668"/>
            <a:ext cx="2144149" cy="2144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4000" b="1" dirty="0">
                <a:ea typeface="微软雅黑" panose="020B0503020204020204" pitchFamily="34" charset="-122"/>
              </a:rPr>
              <a:t>TEXT</a:t>
            </a:r>
            <a:endParaRPr lang="zh-HK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62876" y="2957015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2876" y="127863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2876" y="4635287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1666" y="1740742"/>
            <a:ext cx="5041693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1666" y="3357129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311666" y="5090657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92930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450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24201" y="1581061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3004" y="323811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201" y="489516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cxnSp>
        <p:nvCxnSpPr>
          <p:cNvPr id="16" name="直接连接符 34"/>
          <p:cNvCxnSpPr/>
          <p:nvPr/>
        </p:nvCxnSpPr>
        <p:spPr>
          <a:xfrm flipV="1">
            <a:off x="2140103" y="2317321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7"/>
          <p:cNvCxnSpPr/>
          <p:nvPr/>
        </p:nvCxnSpPr>
        <p:spPr>
          <a:xfrm>
            <a:off x="2374901" y="3697511"/>
            <a:ext cx="14605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8"/>
          <p:cNvCxnSpPr/>
          <p:nvPr/>
        </p:nvCxnSpPr>
        <p:spPr>
          <a:xfrm>
            <a:off x="2140103" y="4595103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81806" y="1425323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9411" y="301199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06" y="4743339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2405" y="1886435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283200" y="3438382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02405" y="5169730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-1393987" y="2143847"/>
            <a:ext cx="3057688" cy="3057688"/>
            <a:chOff x="5729420" y="2903253"/>
            <a:chExt cx="3057688" cy="3057688"/>
          </a:xfrm>
        </p:grpSpPr>
        <p:sp>
          <p:nvSpPr>
            <p:cNvPr id="36" name="椭圆 35"/>
            <p:cNvSpPr/>
            <p:nvPr/>
          </p:nvSpPr>
          <p:spPr>
            <a:xfrm>
              <a:off x="5729420" y="2903253"/>
              <a:ext cx="3057688" cy="30576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18"/>
            <p:cNvGrpSpPr/>
            <p:nvPr/>
          </p:nvGrpSpPr>
          <p:grpSpPr>
            <a:xfrm>
              <a:off x="6387468" y="3543856"/>
              <a:ext cx="1947861" cy="1940713"/>
              <a:chOff x="1709739" y="2636838"/>
              <a:chExt cx="1590160" cy="1584325"/>
            </a:xfrm>
            <a:solidFill>
              <a:srgbClr val="FFFFFF"/>
            </a:solidFill>
            <a:effectLst/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09739" y="2636838"/>
                <a:ext cx="1468102" cy="1467130"/>
              </a:xfrm>
              <a:custGeom>
                <a:avLst/>
                <a:gdLst>
                  <a:gd name="T0" fmla="*/ 691 w 1276"/>
                  <a:gd name="T1" fmla="*/ 1168 h 1274"/>
                  <a:gd name="T2" fmla="*/ 662 w 1276"/>
                  <a:gd name="T3" fmla="*/ 1267 h 1274"/>
                  <a:gd name="T4" fmla="*/ 654 w 1276"/>
                  <a:gd name="T5" fmla="*/ 1273 h 1274"/>
                  <a:gd name="T6" fmla="*/ 643 w 1276"/>
                  <a:gd name="T7" fmla="*/ 1274 h 1274"/>
                  <a:gd name="T8" fmla="*/ 172 w 1276"/>
                  <a:gd name="T9" fmla="*/ 1274 h 1274"/>
                  <a:gd name="T10" fmla="*/ 81 w 1276"/>
                  <a:gd name="T11" fmla="*/ 1253 h 1274"/>
                  <a:gd name="T12" fmla="*/ 1 w 1276"/>
                  <a:gd name="T13" fmla="*/ 1113 h 1274"/>
                  <a:gd name="T14" fmla="*/ 0 w 1276"/>
                  <a:gd name="T15" fmla="*/ 892 h 1274"/>
                  <a:gd name="T16" fmla="*/ 0 w 1276"/>
                  <a:gd name="T17" fmla="*/ 170 h 1274"/>
                  <a:gd name="T18" fmla="*/ 170 w 1276"/>
                  <a:gd name="T19" fmla="*/ 0 h 1274"/>
                  <a:gd name="T20" fmla="*/ 1110 w 1276"/>
                  <a:gd name="T21" fmla="*/ 0 h 1274"/>
                  <a:gd name="T22" fmla="*/ 1273 w 1276"/>
                  <a:gd name="T23" fmla="*/ 131 h 1274"/>
                  <a:gd name="T24" fmla="*/ 1276 w 1276"/>
                  <a:gd name="T25" fmla="*/ 168 h 1274"/>
                  <a:gd name="T26" fmla="*/ 1276 w 1276"/>
                  <a:gd name="T27" fmla="*/ 629 h 1274"/>
                  <a:gd name="T28" fmla="*/ 1275 w 1276"/>
                  <a:gd name="T29" fmla="*/ 645 h 1274"/>
                  <a:gd name="T30" fmla="*/ 1171 w 1276"/>
                  <a:gd name="T31" fmla="*/ 659 h 1274"/>
                  <a:gd name="T32" fmla="*/ 1171 w 1276"/>
                  <a:gd name="T33" fmla="*/ 214 h 1274"/>
                  <a:gd name="T34" fmla="*/ 106 w 1276"/>
                  <a:gd name="T35" fmla="*/ 214 h 1274"/>
                  <a:gd name="T36" fmla="*/ 106 w 1276"/>
                  <a:gd name="T37" fmla="*/ 230 h 1274"/>
                  <a:gd name="T38" fmla="*/ 105 w 1276"/>
                  <a:gd name="T39" fmla="*/ 1102 h 1274"/>
                  <a:gd name="T40" fmla="*/ 171 w 1276"/>
                  <a:gd name="T41" fmla="*/ 1168 h 1274"/>
                  <a:gd name="T42" fmla="*/ 671 w 1276"/>
                  <a:gd name="T43" fmla="*/ 1168 h 1274"/>
                  <a:gd name="T44" fmla="*/ 691 w 1276"/>
                  <a:gd name="T45" fmla="*/ 1168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6" h="1274">
                    <a:moveTo>
                      <a:pt x="691" y="1168"/>
                    </a:moveTo>
                    <a:cubicBezTo>
                      <a:pt x="681" y="1203"/>
                      <a:pt x="672" y="1235"/>
                      <a:pt x="662" y="1267"/>
                    </a:cubicBezTo>
                    <a:cubicBezTo>
                      <a:pt x="661" y="1270"/>
                      <a:pt x="657" y="1272"/>
                      <a:pt x="654" y="1273"/>
                    </a:cubicBezTo>
                    <a:cubicBezTo>
                      <a:pt x="651" y="1274"/>
                      <a:pt x="647" y="1274"/>
                      <a:pt x="643" y="1274"/>
                    </a:cubicBezTo>
                    <a:cubicBezTo>
                      <a:pt x="486" y="1274"/>
                      <a:pt x="329" y="1273"/>
                      <a:pt x="172" y="1274"/>
                    </a:cubicBezTo>
                    <a:cubicBezTo>
                      <a:pt x="140" y="1274"/>
                      <a:pt x="109" y="1269"/>
                      <a:pt x="81" y="1253"/>
                    </a:cubicBezTo>
                    <a:cubicBezTo>
                      <a:pt x="29" y="1221"/>
                      <a:pt x="1" y="1174"/>
                      <a:pt x="1" y="1113"/>
                    </a:cubicBezTo>
                    <a:cubicBezTo>
                      <a:pt x="0" y="1039"/>
                      <a:pt x="0" y="966"/>
                      <a:pt x="0" y="892"/>
                    </a:cubicBezTo>
                    <a:cubicBezTo>
                      <a:pt x="0" y="651"/>
                      <a:pt x="0" y="411"/>
                      <a:pt x="0" y="170"/>
                    </a:cubicBezTo>
                    <a:cubicBezTo>
                      <a:pt x="0" y="68"/>
                      <a:pt x="68" y="0"/>
                      <a:pt x="170" y="0"/>
                    </a:cubicBezTo>
                    <a:cubicBezTo>
                      <a:pt x="483" y="0"/>
                      <a:pt x="797" y="0"/>
                      <a:pt x="1110" y="0"/>
                    </a:cubicBezTo>
                    <a:cubicBezTo>
                      <a:pt x="1194" y="0"/>
                      <a:pt x="1258" y="51"/>
                      <a:pt x="1273" y="131"/>
                    </a:cubicBezTo>
                    <a:cubicBezTo>
                      <a:pt x="1276" y="143"/>
                      <a:pt x="1276" y="156"/>
                      <a:pt x="1276" y="168"/>
                    </a:cubicBezTo>
                    <a:cubicBezTo>
                      <a:pt x="1276" y="322"/>
                      <a:pt x="1276" y="475"/>
                      <a:pt x="1276" y="629"/>
                    </a:cubicBezTo>
                    <a:cubicBezTo>
                      <a:pt x="1276" y="634"/>
                      <a:pt x="1276" y="638"/>
                      <a:pt x="1275" y="645"/>
                    </a:cubicBezTo>
                    <a:cubicBezTo>
                      <a:pt x="1239" y="640"/>
                      <a:pt x="1205" y="643"/>
                      <a:pt x="1171" y="659"/>
                    </a:cubicBezTo>
                    <a:cubicBezTo>
                      <a:pt x="1171" y="509"/>
                      <a:pt x="1171" y="362"/>
                      <a:pt x="1171" y="214"/>
                    </a:cubicBezTo>
                    <a:cubicBezTo>
                      <a:pt x="816" y="214"/>
                      <a:pt x="462" y="214"/>
                      <a:pt x="106" y="214"/>
                    </a:cubicBezTo>
                    <a:cubicBezTo>
                      <a:pt x="106" y="219"/>
                      <a:pt x="106" y="224"/>
                      <a:pt x="106" y="230"/>
                    </a:cubicBezTo>
                    <a:cubicBezTo>
                      <a:pt x="106" y="521"/>
                      <a:pt x="106" y="812"/>
                      <a:pt x="105" y="1102"/>
                    </a:cubicBezTo>
                    <a:cubicBezTo>
                      <a:pt x="105" y="1141"/>
                      <a:pt x="125" y="1169"/>
                      <a:pt x="171" y="1168"/>
                    </a:cubicBezTo>
                    <a:cubicBezTo>
                      <a:pt x="338" y="1167"/>
                      <a:pt x="504" y="1168"/>
                      <a:pt x="671" y="1168"/>
                    </a:cubicBezTo>
                    <a:cubicBezTo>
                      <a:pt x="677" y="1168"/>
                      <a:pt x="683" y="1168"/>
                      <a:pt x="691" y="1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2571440" y="3653665"/>
                <a:ext cx="569443" cy="567498"/>
              </a:xfrm>
              <a:custGeom>
                <a:avLst/>
                <a:gdLst>
                  <a:gd name="T0" fmla="*/ 328 w 495"/>
                  <a:gd name="T1" fmla="*/ 1 h 493"/>
                  <a:gd name="T2" fmla="*/ 495 w 495"/>
                  <a:gd name="T3" fmla="*/ 167 h 493"/>
                  <a:gd name="T4" fmla="*/ 427 w 495"/>
                  <a:gd name="T5" fmla="*/ 236 h 493"/>
                  <a:gd name="T6" fmla="*/ 240 w 495"/>
                  <a:gd name="T7" fmla="*/ 421 h 493"/>
                  <a:gd name="T8" fmla="*/ 216 w 495"/>
                  <a:gd name="T9" fmla="*/ 436 h 493"/>
                  <a:gd name="T10" fmla="*/ 40 w 495"/>
                  <a:gd name="T11" fmla="*/ 488 h 493"/>
                  <a:gd name="T12" fmla="*/ 9 w 495"/>
                  <a:gd name="T13" fmla="*/ 484 h 493"/>
                  <a:gd name="T14" fmla="*/ 6 w 495"/>
                  <a:gd name="T15" fmla="*/ 454 h 493"/>
                  <a:gd name="T16" fmla="*/ 58 w 495"/>
                  <a:gd name="T17" fmla="*/ 276 h 493"/>
                  <a:gd name="T18" fmla="*/ 67 w 495"/>
                  <a:gd name="T19" fmla="*/ 259 h 493"/>
                  <a:gd name="T20" fmla="*/ 327 w 495"/>
                  <a:gd name="T21" fmla="*/ 1 h 493"/>
                  <a:gd name="T22" fmla="*/ 328 w 495"/>
                  <a:gd name="T23" fmla="*/ 1 h 493"/>
                  <a:gd name="T24" fmla="*/ 102 w 495"/>
                  <a:gd name="T25" fmla="*/ 292 h 493"/>
                  <a:gd name="T26" fmla="*/ 72 w 495"/>
                  <a:gd name="T27" fmla="*/ 396 h 493"/>
                  <a:gd name="T28" fmla="*/ 74 w 495"/>
                  <a:gd name="T29" fmla="*/ 405 h 493"/>
                  <a:gd name="T30" fmla="*/ 113 w 495"/>
                  <a:gd name="T31" fmla="*/ 418 h 493"/>
                  <a:gd name="T32" fmla="*/ 148 w 495"/>
                  <a:gd name="T33" fmla="*/ 408 h 493"/>
                  <a:gd name="T34" fmla="*/ 200 w 495"/>
                  <a:gd name="T35" fmla="*/ 393 h 493"/>
                  <a:gd name="T36" fmla="*/ 185 w 495"/>
                  <a:gd name="T37" fmla="*/ 316 h 493"/>
                  <a:gd name="T38" fmla="*/ 178 w 495"/>
                  <a:gd name="T39" fmla="*/ 308 h 493"/>
                  <a:gd name="T40" fmla="*/ 102 w 495"/>
                  <a:gd name="T41" fmla="*/ 2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5" h="493">
                    <a:moveTo>
                      <a:pt x="328" y="1"/>
                    </a:moveTo>
                    <a:cubicBezTo>
                      <a:pt x="384" y="56"/>
                      <a:pt x="439" y="112"/>
                      <a:pt x="495" y="167"/>
                    </a:cubicBezTo>
                    <a:cubicBezTo>
                      <a:pt x="473" y="190"/>
                      <a:pt x="450" y="213"/>
                      <a:pt x="427" y="236"/>
                    </a:cubicBezTo>
                    <a:cubicBezTo>
                      <a:pt x="365" y="298"/>
                      <a:pt x="303" y="360"/>
                      <a:pt x="240" y="421"/>
                    </a:cubicBezTo>
                    <a:cubicBezTo>
                      <a:pt x="233" y="428"/>
                      <a:pt x="225" y="433"/>
                      <a:pt x="216" y="436"/>
                    </a:cubicBezTo>
                    <a:cubicBezTo>
                      <a:pt x="157" y="454"/>
                      <a:pt x="98" y="471"/>
                      <a:pt x="40" y="488"/>
                    </a:cubicBezTo>
                    <a:cubicBezTo>
                      <a:pt x="28" y="492"/>
                      <a:pt x="18" y="493"/>
                      <a:pt x="9" y="484"/>
                    </a:cubicBezTo>
                    <a:cubicBezTo>
                      <a:pt x="0" y="475"/>
                      <a:pt x="3" y="464"/>
                      <a:pt x="6" y="454"/>
                    </a:cubicBezTo>
                    <a:cubicBezTo>
                      <a:pt x="23" y="395"/>
                      <a:pt x="40" y="335"/>
                      <a:pt x="58" y="276"/>
                    </a:cubicBezTo>
                    <a:cubicBezTo>
                      <a:pt x="60" y="270"/>
                      <a:pt x="63" y="264"/>
                      <a:pt x="67" y="259"/>
                    </a:cubicBezTo>
                    <a:cubicBezTo>
                      <a:pt x="154" y="173"/>
                      <a:pt x="240" y="87"/>
                      <a:pt x="327" y="1"/>
                    </a:cubicBezTo>
                    <a:cubicBezTo>
                      <a:pt x="328" y="1"/>
                      <a:pt x="329" y="0"/>
                      <a:pt x="328" y="1"/>
                    </a:cubicBezTo>
                    <a:close/>
                    <a:moveTo>
                      <a:pt x="102" y="292"/>
                    </a:moveTo>
                    <a:cubicBezTo>
                      <a:pt x="91" y="327"/>
                      <a:pt x="81" y="362"/>
                      <a:pt x="72" y="396"/>
                    </a:cubicBezTo>
                    <a:cubicBezTo>
                      <a:pt x="71" y="399"/>
                      <a:pt x="72" y="403"/>
                      <a:pt x="74" y="405"/>
                    </a:cubicBezTo>
                    <a:cubicBezTo>
                      <a:pt x="87" y="423"/>
                      <a:pt x="92" y="425"/>
                      <a:pt x="113" y="418"/>
                    </a:cubicBezTo>
                    <a:cubicBezTo>
                      <a:pt x="125" y="415"/>
                      <a:pt x="136" y="411"/>
                      <a:pt x="148" y="408"/>
                    </a:cubicBezTo>
                    <a:cubicBezTo>
                      <a:pt x="165" y="403"/>
                      <a:pt x="182" y="398"/>
                      <a:pt x="200" y="393"/>
                    </a:cubicBezTo>
                    <a:cubicBezTo>
                      <a:pt x="195" y="365"/>
                      <a:pt x="190" y="341"/>
                      <a:pt x="185" y="316"/>
                    </a:cubicBezTo>
                    <a:cubicBezTo>
                      <a:pt x="185" y="313"/>
                      <a:pt x="181" y="309"/>
                      <a:pt x="178" y="308"/>
                    </a:cubicBezTo>
                    <a:cubicBezTo>
                      <a:pt x="153" y="302"/>
                      <a:pt x="128" y="297"/>
                      <a:pt x="10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2262162" y="3371619"/>
                <a:ext cx="608346" cy="119627"/>
              </a:xfrm>
              <a:custGeom>
                <a:avLst/>
                <a:gdLst>
                  <a:gd name="T0" fmla="*/ 0 w 529"/>
                  <a:gd name="T1" fmla="*/ 104 h 104"/>
                  <a:gd name="T2" fmla="*/ 0 w 529"/>
                  <a:gd name="T3" fmla="*/ 0 h 104"/>
                  <a:gd name="T4" fmla="*/ 529 w 529"/>
                  <a:gd name="T5" fmla="*/ 0 h 104"/>
                  <a:gd name="T6" fmla="*/ 529 w 529"/>
                  <a:gd name="T7" fmla="*/ 104 h 104"/>
                  <a:gd name="T8" fmla="*/ 0 w 52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04">
                    <a:moveTo>
                      <a:pt x="0" y="104"/>
                    </a:moveTo>
                    <a:cubicBezTo>
                      <a:pt x="0" y="69"/>
                      <a:pt x="0" y="35"/>
                      <a:pt x="0" y="0"/>
                    </a:cubicBezTo>
                    <a:cubicBezTo>
                      <a:pt x="177" y="0"/>
                      <a:pt x="352" y="0"/>
                      <a:pt x="529" y="0"/>
                    </a:cubicBezTo>
                    <a:cubicBezTo>
                      <a:pt x="529" y="35"/>
                      <a:pt x="529" y="69"/>
                      <a:pt x="529" y="104"/>
                    </a:cubicBezTo>
                    <a:cubicBezTo>
                      <a:pt x="353" y="104"/>
                      <a:pt x="177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2263134" y="3127502"/>
                <a:ext cx="607373" cy="119627"/>
              </a:xfrm>
              <a:custGeom>
                <a:avLst/>
                <a:gdLst>
                  <a:gd name="T0" fmla="*/ 528 w 528"/>
                  <a:gd name="T1" fmla="*/ 0 h 104"/>
                  <a:gd name="T2" fmla="*/ 528 w 528"/>
                  <a:gd name="T3" fmla="*/ 104 h 104"/>
                  <a:gd name="T4" fmla="*/ 0 w 528"/>
                  <a:gd name="T5" fmla="*/ 104 h 104"/>
                  <a:gd name="T6" fmla="*/ 0 w 528"/>
                  <a:gd name="T7" fmla="*/ 0 h 104"/>
                  <a:gd name="T8" fmla="*/ 528 w 528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04">
                    <a:moveTo>
                      <a:pt x="528" y="0"/>
                    </a:moveTo>
                    <a:cubicBezTo>
                      <a:pt x="528" y="35"/>
                      <a:pt x="528" y="69"/>
                      <a:pt x="528" y="104"/>
                    </a:cubicBezTo>
                    <a:cubicBezTo>
                      <a:pt x="352" y="104"/>
                      <a:pt x="177" y="104"/>
                      <a:pt x="0" y="104"/>
                    </a:cubicBezTo>
                    <a:cubicBezTo>
                      <a:pt x="0" y="70"/>
                      <a:pt x="0" y="36"/>
                      <a:pt x="0" y="0"/>
                    </a:cubicBezTo>
                    <a:cubicBezTo>
                      <a:pt x="176" y="0"/>
                      <a:pt x="352" y="0"/>
                      <a:pt x="5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2263134" y="3615735"/>
                <a:ext cx="549991" cy="120599"/>
              </a:xfrm>
              <a:custGeom>
                <a:avLst/>
                <a:gdLst>
                  <a:gd name="T0" fmla="*/ 0 w 478"/>
                  <a:gd name="T1" fmla="*/ 0 h 105"/>
                  <a:gd name="T2" fmla="*/ 478 w 478"/>
                  <a:gd name="T3" fmla="*/ 0 h 105"/>
                  <a:gd name="T4" fmla="*/ 472 w 478"/>
                  <a:gd name="T5" fmla="*/ 8 h 105"/>
                  <a:gd name="T6" fmla="*/ 383 w 478"/>
                  <a:gd name="T7" fmla="*/ 97 h 105"/>
                  <a:gd name="T8" fmla="*/ 366 w 478"/>
                  <a:gd name="T9" fmla="*/ 104 h 105"/>
                  <a:gd name="T10" fmla="*/ 8 w 478"/>
                  <a:gd name="T11" fmla="*/ 105 h 105"/>
                  <a:gd name="T12" fmla="*/ 0 w 478"/>
                  <a:gd name="T13" fmla="*/ 104 h 105"/>
                  <a:gd name="T14" fmla="*/ 0 w 478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105">
                    <a:moveTo>
                      <a:pt x="0" y="0"/>
                    </a:moveTo>
                    <a:cubicBezTo>
                      <a:pt x="159" y="0"/>
                      <a:pt x="318" y="0"/>
                      <a:pt x="478" y="0"/>
                    </a:cubicBezTo>
                    <a:cubicBezTo>
                      <a:pt x="476" y="3"/>
                      <a:pt x="474" y="6"/>
                      <a:pt x="472" y="8"/>
                    </a:cubicBezTo>
                    <a:cubicBezTo>
                      <a:pt x="443" y="38"/>
                      <a:pt x="413" y="68"/>
                      <a:pt x="383" y="97"/>
                    </a:cubicBezTo>
                    <a:cubicBezTo>
                      <a:pt x="379" y="101"/>
                      <a:pt x="372" y="104"/>
                      <a:pt x="366" y="104"/>
                    </a:cubicBezTo>
                    <a:cubicBezTo>
                      <a:pt x="247" y="105"/>
                      <a:pt x="127" y="105"/>
                      <a:pt x="8" y="105"/>
                    </a:cubicBezTo>
                    <a:cubicBezTo>
                      <a:pt x="6" y="105"/>
                      <a:pt x="3" y="104"/>
                      <a:pt x="0" y="104"/>
                    </a:cubicBezTo>
                    <a:cubicBezTo>
                      <a:pt x="0" y="69"/>
                      <a:pt x="0" y="3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016880" y="3492218"/>
                <a:ext cx="283019" cy="281074"/>
              </a:xfrm>
              <a:custGeom>
                <a:avLst/>
                <a:gdLst>
                  <a:gd name="T0" fmla="*/ 0 w 246"/>
                  <a:gd name="T1" fmla="*/ 87 h 244"/>
                  <a:gd name="T2" fmla="*/ 66 w 246"/>
                  <a:gd name="T3" fmla="*/ 20 h 244"/>
                  <a:gd name="T4" fmla="*/ 139 w 246"/>
                  <a:gd name="T5" fmla="*/ 20 h 244"/>
                  <a:gd name="T6" fmla="*/ 225 w 246"/>
                  <a:gd name="T7" fmla="*/ 106 h 244"/>
                  <a:gd name="T8" fmla="*/ 227 w 246"/>
                  <a:gd name="T9" fmla="*/ 178 h 244"/>
                  <a:gd name="T10" fmla="*/ 159 w 246"/>
                  <a:gd name="T11" fmla="*/ 244 h 244"/>
                  <a:gd name="T12" fmla="*/ 0 w 246"/>
                  <a:gd name="T13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244">
                    <a:moveTo>
                      <a:pt x="0" y="87"/>
                    </a:moveTo>
                    <a:cubicBezTo>
                      <a:pt x="22" y="64"/>
                      <a:pt x="43" y="41"/>
                      <a:pt x="66" y="20"/>
                    </a:cubicBezTo>
                    <a:cubicBezTo>
                      <a:pt x="87" y="1"/>
                      <a:pt x="118" y="0"/>
                      <a:pt x="139" y="20"/>
                    </a:cubicBezTo>
                    <a:cubicBezTo>
                      <a:pt x="169" y="48"/>
                      <a:pt x="198" y="76"/>
                      <a:pt x="225" y="106"/>
                    </a:cubicBezTo>
                    <a:cubicBezTo>
                      <a:pt x="245" y="127"/>
                      <a:pt x="246" y="158"/>
                      <a:pt x="227" y="178"/>
                    </a:cubicBezTo>
                    <a:cubicBezTo>
                      <a:pt x="205" y="202"/>
                      <a:pt x="181" y="223"/>
                      <a:pt x="159" y="244"/>
                    </a:cubicBezTo>
                    <a:cubicBezTo>
                      <a:pt x="107" y="193"/>
                      <a:pt x="54" y="140"/>
                      <a:pt x="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017073" y="3372591"/>
                <a:ext cx="119627" cy="117682"/>
              </a:xfrm>
              <a:custGeom>
                <a:avLst/>
                <a:gdLst>
                  <a:gd name="T0" fmla="*/ 0 w 104"/>
                  <a:gd name="T1" fmla="*/ 102 h 102"/>
                  <a:gd name="T2" fmla="*/ 0 w 104"/>
                  <a:gd name="T3" fmla="*/ 0 h 102"/>
                  <a:gd name="T4" fmla="*/ 104 w 104"/>
                  <a:gd name="T5" fmla="*/ 0 h 102"/>
                  <a:gd name="T6" fmla="*/ 104 w 104"/>
                  <a:gd name="T7" fmla="*/ 102 h 102"/>
                  <a:gd name="T8" fmla="*/ 0 w 104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2">
                    <a:moveTo>
                      <a:pt x="0" y="102"/>
                    </a:moveTo>
                    <a:cubicBezTo>
                      <a:pt x="0" y="68"/>
                      <a:pt x="0" y="34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4" y="34"/>
                      <a:pt x="104" y="67"/>
                      <a:pt x="104" y="102"/>
                    </a:cubicBezTo>
                    <a:cubicBezTo>
                      <a:pt x="70" y="102"/>
                      <a:pt x="36" y="102"/>
                      <a:pt x="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018045" y="3128475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4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4"/>
                      <a:pt x="103" y="68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018045" y="3616708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5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3"/>
                      <a:pt x="103" y="67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28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89395" y="1709361"/>
            <a:ext cx="5214920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2399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2399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3168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3168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2665099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33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017" y="4437115"/>
            <a:ext cx="8605197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88825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18" y="315180"/>
            <a:ext cx="10279506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255" y="3097348"/>
            <a:ext cx="5470158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4414" y="3097348"/>
            <a:ext cx="5470159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742" y="3097345"/>
            <a:ext cx="52479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824" y="3097345"/>
            <a:ext cx="52479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14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35048" y="283476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622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1578" y="210898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9686" y="1230353"/>
            <a:ext cx="1439862" cy="285308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7878" y="4487011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1578" y="309621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3731578" y="408344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50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457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1457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1457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36370" y="1976007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4257530" y="3169779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4257530" y="438370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92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74" t="23307"/>
          <a:stretch/>
        </p:blipFill>
        <p:spPr>
          <a:xfrm>
            <a:off x="1881759" y="2019309"/>
            <a:ext cx="4159423" cy="2952616"/>
          </a:xfrm>
          <a:prstGeom prst="rect">
            <a:avLst/>
          </a:prstGeom>
          <a:ln w="28575">
            <a:noFill/>
          </a:ln>
          <a:effectLst/>
        </p:spPr>
      </p:pic>
      <p:cxnSp>
        <p:nvCxnSpPr>
          <p:cNvPr id="3" name="直接连接符 26"/>
          <p:cNvCxnSpPr/>
          <p:nvPr/>
        </p:nvCxnSpPr>
        <p:spPr>
          <a:xfrm>
            <a:off x="6466716" y="1989139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944" y="1954352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6781754" y="34956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8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3234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1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685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71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74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78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81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85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88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92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95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9" name="矩形 98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987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3982</Words>
  <Application>Microsoft Office PowerPoint</Application>
  <PresentationFormat>自定义</PresentationFormat>
  <Paragraphs>293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第一PPT模板网-WWW.1PPT.COM</dc:creator>
  <cp:keywords/>
  <dc:description>第一PPT模板网-WWW.1PPT.COM</dc:description>
  <cp:lastModifiedBy>123</cp:lastModifiedBy>
  <cp:revision>48</cp:revision>
  <dcterms:created xsi:type="dcterms:W3CDTF">2015-07-02T02:13:33Z</dcterms:created>
  <dcterms:modified xsi:type="dcterms:W3CDTF">2016-04-19T02:29:44Z</dcterms:modified>
  <cp:category>第一PPT模板网-WWW.1PPT.COM</cp:category>
</cp:coreProperties>
</file>