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3"/>
    <p:sldId id="257" r:id="rId4"/>
    <p:sldId id="259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8E00"/>
    <a:srgbClr val="DE7400"/>
    <a:srgbClr val="4E863A"/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6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B8DFF-3B96-41A0-9B28-6E55A2E48E01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AC6CA-E053-4EC7-B801-A64BBB9841B3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736600"/>
            <a:ext cx="6223000" cy="863600"/>
          </a:xfrm>
        </p:spPr>
        <p:txBody>
          <a:bodyPr>
            <a:noAutofit/>
          </a:bodyPr>
          <a:lstStyle>
            <a:lvl1pPr algn="ctr">
              <a:defRPr sz="48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Your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9800" y="1600200"/>
            <a:ext cx="4953000" cy="584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  <p:pic>
        <p:nvPicPr>
          <p:cNvPr id="7" name="Picture 6" descr="E:\websites\free-power-point-templates\2012\logos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64902" y="6613525"/>
            <a:ext cx="67909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  <p:pic>
        <p:nvPicPr>
          <p:cNvPr id="7" name="Picture 6" descr="E:\websites\free-power-point-templates\2012\logos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95400" y="2971800"/>
            <a:ext cx="2795767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330200"/>
            <a:ext cx="7086600" cy="1143000"/>
          </a:xfrm>
        </p:spPr>
        <p:txBody>
          <a:bodyPr>
            <a:normAutofit/>
          </a:bodyPr>
          <a:lstStyle>
            <a:lvl1pPr algn="ctr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7200"/>
            <a:ext cx="8229600" cy="472440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  <a:endParaRPr lang="en-US" dirty="0" smtClean="0"/>
          </a:p>
          <a:p>
            <a:pPr lvl="3"/>
            <a:r>
              <a:rPr lang="en-US" dirty="0" smtClean="0"/>
              <a:t>Fourth level</a:t>
            </a:r>
            <a:endParaRPr lang="en-US" dirty="0" smtClean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32234" y="148130"/>
            <a:ext cx="738316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523999" y="1443835"/>
            <a:ext cx="7383165" cy="526176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900" y="979487"/>
            <a:ext cx="64770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7900" y="622300"/>
            <a:ext cx="6477000" cy="357187"/>
          </a:xfr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60216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60216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317500"/>
            <a:ext cx="8229600" cy="1143000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70755"/>
            <a:ext cx="4040188" cy="656874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00617"/>
            <a:ext cx="4040188" cy="390018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70755"/>
            <a:ext cx="4041775" cy="656874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00617"/>
            <a:ext cx="4041775" cy="390018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5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325438"/>
            <a:ext cx="7086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7"/>
            <a:ext cx="8229600" cy="4678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New Tai Lue" pitchFamily="34" charset="0"/>
          <a:ea typeface="Microsoft Himalaya" pitchFamily="2" charset="0"/>
          <a:cs typeface="Microsoft New Tai Lue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FPPT.com</a:t>
            </a:r>
            <a:endParaRPr 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433070" y="3434715"/>
            <a:ext cx="2540000" cy="9169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endParaRPr lang="zh-CN" altLang="en-US"/>
          </a:p>
          <a:p>
            <a:r>
              <a:rPr lang="zh-CN" altLang="en-US"/>
              <a:t>WWW.95PPT.COM  95PPT模板下载</a:t>
            </a:r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Effective Presentations</a:t>
            </a:r>
            <a:endParaRPr lang="en-US" dirty="0" smtClean="0"/>
          </a:p>
          <a:p>
            <a:r>
              <a:rPr lang="en-US" dirty="0" smtClean="0"/>
              <a:t>Using Awesome Backgrounds</a:t>
            </a:r>
            <a:endParaRPr lang="en-US" dirty="0" smtClean="0"/>
          </a:p>
          <a:p>
            <a:r>
              <a:rPr lang="en-US" dirty="0" smtClean="0"/>
              <a:t>Engage your Audience</a:t>
            </a:r>
            <a:endParaRPr lang="en-US" dirty="0" smtClean="0"/>
          </a:p>
          <a:p>
            <a:r>
              <a:rPr lang="en-US" dirty="0" smtClean="0"/>
              <a:t>Capture Audience Attention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  <a:endParaRPr lang="en-US" smtClean="0"/>
          </a:p>
          <a:p>
            <a:r>
              <a:rPr lang="en-US" smtClean="0"/>
              <a:t>Using Awesome Backgrounds</a:t>
            </a:r>
            <a:endParaRPr lang="en-US" smtClean="0"/>
          </a:p>
          <a:p>
            <a:r>
              <a:rPr lang="en-US" smtClean="0"/>
              <a:t>Engage your Audience</a:t>
            </a:r>
            <a:endParaRPr lang="en-US" smtClean="0"/>
          </a:p>
          <a:p>
            <a:r>
              <a:rPr lang="en-US" smtClean="0"/>
              <a:t>Capture Audience Attention</a:t>
            </a:r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  <a:endParaRPr lang="en-US" smtClean="0"/>
          </a:p>
          <a:p>
            <a:r>
              <a:rPr lang="en-US" smtClean="0"/>
              <a:t>Feature 2</a:t>
            </a:r>
            <a:endParaRPr lang="en-US" smtClean="0"/>
          </a:p>
          <a:p>
            <a:r>
              <a:rPr lang="en-US" smtClean="0"/>
              <a:t>Feature 3</a:t>
            </a:r>
            <a:endParaRPr lang="en-US" smtClean="0"/>
          </a:p>
          <a:p>
            <a:r>
              <a:rPr lang="en-US" smtClean="0"/>
              <a:t>Feature 4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Feature 1</a:t>
            </a:r>
            <a:endParaRPr lang="en-US" dirty="0" smtClean="0"/>
          </a:p>
          <a:p>
            <a:r>
              <a:rPr lang="en-US" dirty="0" smtClean="0"/>
              <a:t>Feature 2</a:t>
            </a:r>
            <a:endParaRPr lang="en-US" dirty="0" smtClean="0"/>
          </a:p>
          <a:p>
            <a:r>
              <a:rPr lang="en-US" dirty="0" smtClean="0"/>
              <a:t>Feature 3</a:t>
            </a:r>
            <a:endParaRPr lang="en-US" dirty="0" smtClean="0"/>
          </a:p>
          <a:p>
            <a:r>
              <a:rPr lang="en-US" dirty="0" smtClean="0"/>
              <a:t>Feature 4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0041-iphone-pp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20041-iphone-ppt-template</Template>
  <TotalTime>0</TotalTime>
  <Words>372</Words>
  <Application>WPS 演示</Application>
  <PresentationFormat>On-screen Show (4:3)</PresentationFormat>
  <Paragraphs>38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20041-iphone-ppt-template</vt:lpstr>
      <vt:lpstr>Presentation Title</vt:lpstr>
      <vt:lpstr>Slide Title</vt:lpstr>
      <vt:lpstr>Slide Title</vt:lpstr>
      <vt:lpstr>Slide Title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Lemuel Conde</dc:creator>
  <cp:lastModifiedBy>Administrator</cp:lastModifiedBy>
  <cp:revision>5</cp:revision>
  <dcterms:created xsi:type="dcterms:W3CDTF">2014-01-21T04:41:00Z</dcterms:created>
  <dcterms:modified xsi:type="dcterms:W3CDTF">2016-06-10T07:16:46Z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