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1" r:id="rId3"/>
    <p:sldId id="352" r:id="rId5"/>
    <p:sldId id="302" r:id="rId6"/>
    <p:sldId id="303" r:id="rId7"/>
    <p:sldId id="366" r:id="rId8"/>
    <p:sldId id="367" r:id="rId9"/>
    <p:sldId id="368" r:id="rId10"/>
    <p:sldId id="369" r:id="rId11"/>
    <p:sldId id="370" r:id="rId12"/>
    <p:sldId id="371" r:id="rId13"/>
    <p:sldId id="358" r:id="rId14"/>
    <p:sldId id="372" r:id="rId15"/>
    <p:sldId id="373" r:id="rId16"/>
    <p:sldId id="374" r:id="rId17"/>
    <p:sldId id="375" r:id="rId18"/>
    <p:sldId id="376" r:id="rId19"/>
    <p:sldId id="377" r:id="rId20"/>
    <p:sldId id="346" r:id="rId21"/>
    <p:sldId id="378" r:id="rId22"/>
    <p:sldId id="379" r:id="rId23"/>
    <p:sldId id="380" r:id="rId24"/>
    <p:sldId id="381" r:id="rId25"/>
    <p:sldId id="382" r:id="rId26"/>
    <p:sldId id="384" r:id="rId27"/>
    <p:sldId id="365" r:id="rId28"/>
    <p:sldId id="385" r:id="rId29"/>
    <p:sldId id="386" r:id="rId30"/>
    <p:sldId id="387" r:id="rId31"/>
    <p:sldId id="388" r:id="rId32"/>
    <p:sldId id="389" r:id="rId33"/>
    <p:sldId id="390" r:id="rId34"/>
    <p:sldId id="391" r:id="rId3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3E01"/>
    <a:srgbClr val="FCFCFC"/>
    <a:srgbClr val="E8EAE9"/>
    <a:srgbClr val="CCD0D1"/>
    <a:srgbClr val="D7D9E1"/>
    <a:srgbClr val="D5D8E3"/>
    <a:srgbClr val="DADBDE"/>
    <a:srgbClr val="D9DDE7"/>
    <a:srgbClr val="ECECE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4" autoAdjust="0"/>
    <p:restoredTop sz="94667" autoAdjust="0"/>
  </p:normalViewPr>
  <p:slideViewPr>
    <p:cSldViewPr>
      <p:cViewPr varScale="1">
        <p:scale>
          <a:sx n="141" d="100"/>
          <a:sy n="141" d="100"/>
        </p:scale>
        <p:origin x="954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208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7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876308" y="44468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876308" y="44468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876308" y="44468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876308" y="44468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3876308" y="44468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15257" y="624114"/>
            <a:ext cx="3192647" cy="52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5436096" y="629351"/>
            <a:ext cx="326465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FC6E3BE3-B967-4CAF-86E4-C886371B95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8" y="4767264"/>
            <a:ext cx="2894787" cy="273844"/>
          </a:xfrm>
          <a:prstGeom prst="rect">
            <a:avLst/>
          </a:prstGeom>
        </p:spPr>
        <p:txBody>
          <a:bodyPr lIns="91431" tIns="45715" rIns="91431" bIns="45715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 lIns="91431" tIns="45715" rIns="91431" bIns="45715"/>
          <a:lstStyle/>
          <a:p>
            <a:fld id="{210EE14C-485C-475A-A4AC-09D751B2B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8908"/>
            <a:ext cx="9144000" cy="5140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slow" advTm="0">
    <p:push dir="u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hyperlink" Target="http://www.rapidesign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8.xml"/><Relationship Id="rId7" Type="http://schemas.microsoft.com/office/2007/relationships/hdphoto" Target="../media/hdphoto1.wdp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4492102" y="-6717282"/>
            <a:ext cx="8568000" cy="8568000"/>
          </a:xfrm>
          <a:prstGeom prst="ellips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12160" y="977320"/>
            <a:ext cx="2546930" cy="25469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8143064" y="2692425"/>
            <a:ext cx="717806" cy="71780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594023" y="2916982"/>
            <a:ext cx="518457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框架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完整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模板，适用于工作总结、工作总结、数据分析等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034604" y="131279"/>
            <a:ext cx="343825" cy="309997"/>
            <a:chOff x="4634991" y="2138335"/>
            <a:chExt cx="428348" cy="386204"/>
          </a:xfrm>
        </p:grpSpPr>
        <p:sp>
          <p:nvSpPr>
            <p:cNvPr id="49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93843" y="131279"/>
            <a:ext cx="343825" cy="309997"/>
            <a:chOff x="5076056" y="2138335"/>
            <a:chExt cx="428348" cy="386204"/>
          </a:xfrm>
        </p:grpSpPr>
        <p:sp>
          <p:nvSpPr>
            <p:cNvPr id="52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753082" y="131279"/>
            <a:ext cx="343825" cy="309997"/>
            <a:chOff x="5557128" y="2138335"/>
            <a:chExt cx="428348" cy="386204"/>
          </a:xfrm>
        </p:grpSpPr>
        <p:sp>
          <p:nvSpPr>
            <p:cNvPr id="55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112321" y="131279"/>
            <a:ext cx="343825" cy="309997"/>
            <a:chOff x="6068610" y="2138335"/>
            <a:chExt cx="428348" cy="386204"/>
          </a:xfrm>
        </p:grpSpPr>
        <p:sp>
          <p:nvSpPr>
            <p:cNvPr id="58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471559" y="131279"/>
            <a:ext cx="343825" cy="309997"/>
            <a:chOff x="6623914" y="2138335"/>
            <a:chExt cx="428348" cy="386204"/>
          </a:xfrm>
        </p:grpSpPr>
        <p:sp>
          <p:nvSpPr>
            <p:cNvPr id="61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7325122" y="3245127"/>
            <a:ext cx="771785" cy="771785"/>
          </a:xfrm>
          <a:prstGeom prst="ellipse">
            <a:avLst/>
          </a:prstGeom>
          <a:solidFill>
            <a:srgbClr val="D43E0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39" name="震撼呐喊节奏空旷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391695" y="-1316682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7544" y="972766"/>
            <a:ext cx="2743059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endParaRPr lang="zh-CN" altLang="en-US" sz="7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453415" y="3288851"/>
            <a:ext cx="653833" cy="653833"/>
          </a:xfrm>
          <a:prstGeom prst="ellipse">
            <a:avLst/>
          </a:prstGeom>
          <a:solidFill>
            <a:srgbClr val="D43E0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056" y="4155926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Chinese  companies  will no longer remain in the hard stage and they are also promoting a culture Chinese  companies  will no longer remain 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hard stage and they are also promoting a culture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-5240923" y="-3163880"/>
            <a:ext cx="6519518" cy="6519518"/>
          </a:xfrm>
          <a:prstGeom prst="ellips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20010" y="2928217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505829" y="3463950"/>
            <a:ext cx="47128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 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570942" y="3462022"/>
            <a:ext cx="47128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专心 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716076" y="1543848"/>
            <a:ext cx="1456324" cy="1315933"/>
            <a:chOff x="790371" y="704002"/>
            <a:chExt cx="944111" cy="969040"/>
          </a:xfrm>
        </p:grpSpPr>
        <p:sp>
          <p:nvSpPr>
            <p:cNvPr id="94" name="TextBox 93"/>
            <p:cNvSpPr txBox="1"/>
            <p:nvPr/>
          </p:nvSpPr>
          <p:spPr>
            <a:xfrm>
              <a:off x="790371" y="1475144"/>
              <a:ext cx="944111" cy="197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企业标志可更换</a:t>
              </a:r>
              <a:endParaRPr lang="zh-CN" altLang="en-US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65"/>
            <p:cNvSpPr>
              <a:spLocks noEditPoints="1"/>
            </p:cNvSpPr>
            <p:nvPr/>
          </p:nvSpPr>
          <p:spPr bwMode="auto">
            <a:xfrm>
              <a:off x="820076" y="704002"/>
              <a:ext cx="807603" cy="795758"/>
            </a:xfrm>
            <a:custGeom>
              <a:avLst/>
              <a:gdLst>
                <a:gd name="T0" fmla="*/ 1 w 202"/>
                <a:gd name="T1" fmla="*/ 185 h 188"/>
                <a:gd name="T2" fmla="*/ 0 w 202"/>
                <a:gd name="T3" fmla="*/ 187 h 188"/>
                <a:gd name="T4" fmla="*/ 54 w 202"/>
                <a:gd name="T5" fmla="*/ 159 h 188"/>
                <a:gd name="T6" fmla="*/ 195 w 202"/>
                <a:gd name="T7" fmla="*/ 99 h 188"/>
                <a:gd name="T8" fmla="*/ 195 w 202"/>
                <a:gd name="T9" fmla="*/ 98 h 188"/>
                <a:gd name="T10" fmla="*/ 103 w 202"/>
                <a:gd name="T11" fmla="*/ 106 h 188"/>
                <a:gd name="T12" fmla="*/ 87 w 202"/>
                <a:gd name="T13" fmla="*/ 141 h 188"/>
                <a:gd name="T14" fmla="*/ 1 w 202"/>
                <a:gd name="T15" fmla="*/ 183 h 188"/>
                <a:gd name="T16" fmla="*/ 1 w 202"/>
                <a:gd name="T17" fmla="*/ 183 h 188"/>
                <a:gd name="T18" fmla="*/ 1 w 202"/>
                <a:gd name="T19" fmla="*/ 180 h 188"/>
                <a:gd name="T20" fmla="*/ 19 w 202"/>
                <a:gd name="T21" fmla="*/ 129 h 188"/>
                <a:gd name="T22" fmla="*/ 190 w 202"/>
                <a:gd name="T23" fmla="*/ 40 h 188"/>
                <a:gd name="T24" fmla="*/ 58 w 202"/>
                <a:gd name="T25" fmla="*/ 91 h 188"/>
                <a:gd name="T26" fmla="*/ 163 w 202"/>
                <a:gd name="T27" fmla="*/ 69 h 188"/>
                <a:gd name="T28" fmla="*/ 198 w 202"/>
                <a:gd name="T29" fmla="*/ 5 h 188"/>
                <a:gd name="T30" fmla="*/ 198 w 202"/>
                <a:gd name="T31" fmla="*/ 3 h 188"/>
                <a:gd name="T32" fmla="*/ 198 w 202"/>
                <a:gd name="T33" fmla="*/ 5 h 188"/>
                <a:gd name="T34" fmla="*/ 150 w 202"/>
                <a:gd name="T35" fmla="*/ 51 h 188"/>
                <a:gd name="T36" fmla="*/ 4 w 202"/>
                <a:gd name="T37" fmla="*/ 156 h 188"/>
                <a:gd name="T38" fmla="*/ 0 w 202"/>
                <a:gd name="T39" fmla="*/ 186 h 188"/>
                <a:gd name="T40" fmla="*/ 1 w 202"/>
                <a:gd name="T41" fmla="*/ 175 h 188"/>
                <a:gd name="T42" fmla="*/ 1 w 202"/>
                <a:gd name="T43" fmla="*/ 183 h 188"/>
                <a:gd name="T44" fmla="*/ 1 w 202"/>
                <a:gd name="T45" fmla="*/ 184 h 188"/>
                <a:gd name="T46" fmla="*/ 1 w 202"/>
                <a:gd name="T47" fmla="*/ 184 h 188"/>
                <a:gd name="T48" fmla="*/ 1 w 202"/>
                <a:gd name="T49" fmla="*/ 185 h 188"/>
                <a:gd name="T50" fmla="*/ 1 w 202"/>
                <a:gd name="T51" fmla="*/ 185 h 188"/>
                <a:gd name="T52" fmla="*/ 1 w 202"/>
                <a:gd name="T53" fmla="*/ 183 h 188"/>
                <a:gd name="T54" fmla="*/ 20 w 202"/>
                <a:gd name="T55" fmla="*/ 132 h 188"/>
                <a:gd name="T56" fmla="*/ 198 w 202"/>
                <a:gd name="T57" fmla="*/ 56 h 188"/>
                <a:gd name="T58" fmla="*/ 200 w 202"/>
                <a:gd name="T59" fmla="*/ 52 h 188"/>
                <a:gd name="T60" fmla="*/ 200 w 202"/>
                <a:gd name="T61" fmla="*/ 54 h 188"/>
                <a:gd name="T62" fmla="*/ 144 w 202"/>
                <a:gd name="T63" fmla="*/ 108 h 188"/>
                <a:gd name="T64" fmla="*/ 17 w 202"/>
                <a:gd name="T65" fmla="*/ 148 h 188"/>
                <a:gd name="T66" fmla="*/ 7 w 202"/>
                <a:gd name="T67" fmla="*/ 166 h 188"/>
                <a:gd name="T68" fmla="*/ 23 w 202"/>
                <a:gd name="T69" fmla="*/ 150 h 188"/>
                <a:gd name="T70" fmla="*/ 93 w 202"/>
                <a:gd name="T71" fmla="*/ 133 h 188"/>
                <a:gd name="T72" fmla="*/ 106 w 202"/>
                <a:gd name="T73" fmla="*/ 120 h 188"/>
                <a:gd name="T74" fmla="*/ 23 w 202"/>
                <a:gd name="T75" fmla="*/ 150 h 188"/>
                <a:gd name="T76" fmla="*/ 43 w 202"/>
                <a:gd name="T77" fmla="*/ 120 h 188"/>
                <a:gd name="T78" fmla="*/ 31 w 202"/>
                <a:gd name="T79" fmla="*/ 130 h 188"/>
                <a:gd name="T80" fmla="*/ 30 w 202"/>
                <a:gd name="T81" fmla="*/ 131 h 188"/>
                <a:gd name="T82" fmla="*/ 119 w 202"/>
                <a:gd name="T83" fmla="*/ 99 h 188"/>
                <a:gd name="T84" fmla="*/ 134 w 202"/>
                <a:gd name="T85" fmla="*/ 101 h 188"/>
                <a:gd name="T86" fmla="*/ 42 w 202"/>
                <a:gd name="T87" fmla="*/ 120 h 188"/>
                <a:gd name="T88" fmla="*/ 119 w 202"/>
                <a:gd name="T89" fmla="*/ 97 h 188"/>
                <a:gd name="T90" fmla="*/ 162 w 202"/>
                <a:gd name="T91" fmla="*/ 9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2" h="188">
                  <a:moveTo>
                    <a:pt x="1" y="185"/>
                  </a:moveTo>
                  <a:lnTo>
                    <a:pt x="1" y="185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1" y="185"/>
                  </a:lnTo>
                  <a:cubicBezTo>
                    <a:pt x="1" y="186"/>
                    <a:pt x="1" y="186"/>
                    <a:pt x="0" y="187"/>
                  </a:cubicBezTo>
                  <a:cubicBezTo>
                    <a:pt x="0" y="187"/>
                    <a:pt x="1" y="186"/>
                    <a:pt x="1" y="185"/>
                  </a:cubicBezTo>
                  <a:lnTo>
                    <a:pt x="1" y="185"/>
                  </a:lnTo>
                  <a:cubicBezTo>
                    <a:pt x="13" y="171"/>
                    <a:pt x="33" y="161"/>
                    <a:pt x="54" y="159"/>
                  </a:cubicBezTo>
                  <a:cubicBezTo>
                    <a:pt x="66" y="157"/>
                    <a:pt x="77" y="158"/>
                    <a:pt x="89" y="158"/>
                  </a:cubicBezTo>
                  <a:cubicBezTo>
                    <a:pt x="133" y="157"/>
                    <a:pt x="175" y="154"/>
                    <a:pt x="195" y="99"/>
                  </a:cubicBezTo>
                  <a:cubicBezTo>
                    <a:pt x="195" y="99"/>
                    <a:pt x="195" y="99"/>
                    <a:pt x="195" y="99"/>
                  </a:cubicBezTo>
                  <a:lnTo>
                    <a:pt x="195" y="98"/>
                  </a:lnTo>
                  <a:cubicBezTo>
                    <a:pt x="195" y="98"/>
                    <a:pt x="195" y="99"/>
                    <a:pt x="195" y="99"/>
                  </a:cubicBezTo>
                  <a:cubicBezTo>
                    <a:pt x="195" y="99"/>
                    <a:pt x="195" y="98"/>
                    <a:pt x="195" y="98"/>
                  </a:cubicBezTo>
                  <a:cubicBezTo>
                    <a:pt x="180" y="126"/>
                    <a:pt x="125" y="109"/>
                    <a:pt x="103" y="106"/>
                  </a:cubicBezTo>
                  <a:cubicBezTo>
                    <a:pt x="103" y="106"/>
                    <a:pt x="104" y="106"/>
                    <a:pt x="104" y="106"/>
                  </a:cubicBezTo>
                  <a:cubicBezTo>
                    <a:pt x="104" y="106"/>
                    <a:pt x="103" y="106"/>
                    <a:pt x="103" y="106"/>
                  </a:cubicBezTo>
                  <a:cubicBezTo>
                    <a:pt x="106" y="107"/>
                    <a:pt x="109" y="108"/>
                    <a:pt x="111" y="109"/>
                  </a:cubicBezTo>
                  <a:cubicBezTo>
                    <a:pt x="117" y="112"/>
                    <a:pt x="120" y="117"/>
                    <a:pt x="120" y="122"/>
                  </a:cubicBezTo>
                  <a:cubicBezTo>
                    <a:pt x="119" y="136"/>
                    <a:pt x="100" y="140"/>
                    <a:pt x="87" y="141"/>
                  </a:cubicBezTo>
                  <a:cubicBezTo>
                    <a:pt x="72" y="142"/>
                    <a:pt x="57" y="139"/>
                    <a:pt x="43" y="145"/>
                  </a:cubicBezTo>
                  <a:cubicBezTo>
                    <a:pt x="26" y="151"/>
                    <a:pt x="7" y="169"/>
                    <a:pt x="1" y="184"/>
                  </a:cubicBezTo>
                  <a:lnTo>
                    <a:pt x="1" y="183"/>
                  </a:lnTo>
                  <a:lnTo>
                    <a:pt x="1" y="184"/>
                  </a:lnTo>
                  <a:cubicBezTo>
                    <a:pt x="1" y="184"/>
                    <a:pt x="1" y="183"/>
                    <a:pt x="1" y="183"/>
                  </a:cubicBezTo>
                  <a:lnTo>
                    <a:pt x="1" y="183"/>
                  </a:lnTo>
                  <a:cubicBezTo>
                    <a:pt x="1" y="182"/>
                    <a:pt x="1" y="182"/>
                    <a:pt x="1" y="181"/>
                  </a:cubicBezTo>
                  <a:cubicBezTo>
                    <a:pt x="1" y="182"/>
                    <a:pt x="1" y="182"/>
                    <a:pt x="1" y="183"/>
                  </a:cubicBezTo>
                  <a:cubicBezTo>
                    <a:pt x="1" y="182"/>
                    <a:pt x="1" y="181"/>
                    <a:pt x="1" y="180"/>
                  </a:cubicBezTo>
                  <a:cubicBezTo>
                    <a:pt x="2" y="174"/>
                    <a:pt x="4" y="163"/>
                    <a:pt x="8" y="151"/>
                  </a:cubicBezTo>
                  <a:cubicBezTo>
                    <a:pt x="10" y="145"/>
                    <a:pt x="13" y="139"/>
                    <a:pt x="17" y="132"/>
                  </a:cubicBezTo>
                  <a:cubicBezTo>
                    <a:pt x="18" y="131"/>
                    <a:pt x="19" y="130"/>
                    <a:pt x="19" y="129"/>
                  </a:cubicBezTo>
                  <a:cubicBezTo>
                    <a:pt x="28" y="115"/>
                    <a:pt x="40" y="102"/>
                    <a:pt x="58" y="92"/>
                  </a:cubicBezTo>
                  <a:cubicBezTo>
                    <a:pt x="95" y="71"/>
                    <a:pt x="130" y="82"/>
                    <a:pt x="162" y="68"/>
                  </a:cubicBezTo>
                  <a:cubicBezTo>
                    <a:pt x="175" y="62"/>
                    <a:pt x="184" y="52"/>
                    <a:pt x="190" y="40"/>
                  </a:cubicBezTo>
                  <a:cubicBezTo>
                    <a:pt x="190" y="40"/>
                    <a:pt x="190" y="39"/>
                    <a:pt x="191" y="38"/>
                  </a:cubicBezTo>
                  <a:cubicBezTo>
                    <a:pt x="185" y="51"/>
                    <a:pt x="176" y="61"/>
                    <a:pt x="162" y="67"/>
                  </a:cubicBezTo>
                  <a:cubicBezTo>
                    <a:pt x="131" y="81"/>
                    <a:pt x="96" y="70"/>
                    <a:pt x="58" y="91"/>
                  </a:cubicBezTo>
                  <a:cubicBezTo>
                    <a:pt x="39" y="102"/>
                    <a:pt x="26" y="116"/>
                    <a:pt x="18" y="131"/>
                  </a:cubicBezTo>
                  <a:cubicBezTo>
                    <a:pt x="27" y="117"/>
                    <a:pt x="41" y="104"/>
                    <a:pt x="60" y="93"/>
                  </a:cubicBezTo>
                  <a:cubicBezTo>
                    <a:pt x="97" y="73"/>
                    <a:pt x="132" y="83"/>
                    <a:pt x="163" y="69"/>
                  </a:cubicBezTo>
                  <a:cubicBezTo>
                    <a:pt x="177" y="63"/>
                    <a:pt x="186" y="53"/>
                    <a:pt x="192" y="41"/>
                  </a:cubicBezTo>
                  <a:cubicBezTo>
                    <a:pt x="196" y="30"/>
                    <a:pt x="198" y="19"/>
                    <a:pt x="198" y="6"/>
                  </a:cubicBezTo>
                  <a:lnTo>
                    <a:pt x="198" y="5"/>
                  </a:lnTo>
                  <a:cubicBezTo>
                    <a:pt x="198" y="5"/>
                    <a:pt x="198" y="4"/>
                    <a:pt x="198" y="4"/>
                  </a:cubicBezTo>
                  <a:cubicBezTo>
                    <a:pt x="198" y="4"/>
                    <a:pt x="198" y="3"/>
                    <a:pt x="198" y="2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2"/>
                    <a:pt x="198" y="2"/>
                    <a:pt x="198" y="1"/>
                  </a:cubicBezTo>
                  <a:cubicBezTo>
                    <a:pt x="198" y="1"/>
                    <a:pt x="198" y="1"/>
                    <a:pt x="198" y="0"/>
                  </a:cubicBezTo>
                  <a:cubicBezTo>
                    <a:pt x="198" y="2"/>
                    <a:pt x="198" y="3"/>
                    <a:pt x="198" y="5"/>
                  </a:cubicBezTo>
                  <a:cubicBezTo>
                    <a:pt x="198" y="3"/>
                    <a:pt x="198" y="2"/>
                    <a:pt x="198" y="1"/>
                  </a:cubicBezTo>
                  <a:cubicBezTo>
                    <a:pt x="196" y="15"/>
                    <a:pt x="184" y="30"/>
                    <a:pt x="170" y="40"/>
                  </a:cubicBezTo>
                  <a:cubicBezTo>
                    <a:pt x="164" y="45"/>
                    <a:pt x="157" y="49"/>
                    <a:pt x="150" y="51"/>
                  </a:cubicBezTo>
                  <a:cubicBezTo>
                    <a:pt x="112" y="66"/>
                    <a:pt x="75" y="60"/>
                    <a:pt x="44" y="83"/>
                  </a:cubicBezTo>
                  <a:cubicBezTo>
                    <a:pt x="37" y="88"/>
                    <a:pt x="30" y="95"/>
                    <a:pt x="24" y="104"/>
                  </a:cubicBezTo>
                  <a:cubicBezTo>
                    <a:pt x="15" y="116"/>
                    <a:pt x="8" y="135"/>
                    <a:pt x="4" y="156"/>
                  </a:cubicBezTo>
                  <a:cubicBezTo>
                    <a:pt x="3" y="163"/>
                    <a:pt x="1" y="171"/>
                    <a:pt x="0" y="179"/>
                  </a:cubicBezTo>
                  <a:cubicBezTo>
                    <a:pt x="0" y="182"/>
                    <a:pt x="0" y="185"/>
                    <a:pt x="0" y="188"/>
                  </a:cubicBezTo>
                  <a:cubicBezTo>
                    <a:pt x="0" y="188"/>
                    <a:pt x="0" y="187"/>
                    <a:pt x="0" y="186"/>
                  </a:cubicBezTo>
                  <a:cubicBezTo>
                    <a:pt x="0" y="185"/>
                    <a:pt x="0" y="184"/>
                    <a:pt x="0" y="183"/>
                  </a:cubicBezTo>
                  <a:cubicBezTo>
                    <a:pt x="0" y="183"/>
                    <a:pt x="0" y="184"/>
                    <a:pt x="0" y="184"/>
                  </a:cubicBezTo>
                  <a:cubicBezTo>
                    <a:pt x="0" y="184"/>
                    <a:pt x="0" y="180"/>
                    <a:pt x="1" y="175"/>
                  </a:cubicBezTo>
                  <a:cubicBezTo>
                    <a:pt x="1" y="178"/>
                    <a:pt x="1" y="180"/>
                    <a:pt x="1" y="183"/>
                  </a:cubicBezTo>
                  <a:lnTo>
                    <a:pt x="1" y="183"/>
                  </a:lnTo>
                  <a:lnTo>
                    <a:pt x="1" y="183"/>
                  </a:lnTo>
                  <a:lnTo>
                    <a:pt x="1" y="183"/>
                  </a:lnTo>
                  <a:lnTo>
                    <a:pt x="1" y="183"/>
                  </a:lnTo>
                  <a:lnTo>
                    <a:pt x="1" y="184"/>
                  </a:lnTo>
                  <a:lnTo>
                    <a:pt x="1" y="183"/>
                  </a:lnTo>
                  <a:lnTo>
                    <a:pt x="1" y="183"/>
                  </a:lnTo>
                  <a:lnTo>
                    <a:pt x="1" y="184"/>
                  </a:lnTo>
                  <a:lnTo>
                    <a:pt x="1" y="183"/>
                  </a:lnTo>
                  <a:cubicBezTo>
                    <a:pt x="1" y="184"/>
                    <a:pt x="1" y="184"/>
                    <a:pt x="1" y="185"/>
                  </a:cubicBezTo>
                  <a:close/>
                  <a:moveTo>
                    <a:pt x="1" y="185"/>
                  </a:moveTo>
                  <a:lnTo>
                    <a:pt x="1" y="185"/>
                  </a:lnTo>
                  <a:lnTo>
                    <a:pt x="1" y="185"/>
                  </a:lnTo>
                  <a:close/>
                  <a:moveTo>
                    <a:pt x="1" y="185"/>
                  </a:moveTo>
                  <a:lnTo>
                    <a:pt x="1" y="185"/>
                  </a:lnTo>
                  <a:lnTo>
                    <a:pt x="1" y="185"/>
                  </a:lnTo>
                  <a:close/>
                  <a:moveTo>
                    <a:pt x="1" y="183"/>
                  </a:moveTo>
                  <a:lnTo>
                    <a:pt x="1" y="183"/>
                  </a:lnTo>
                  <a:cubicBezTo>
                    <a:pt x="3" y="175"/>
                    <a:pt x="4" y="168"/>
                    <a:pt x="7" y="161"/>
                  </a:cubicBezTo>
                  <a:cubicBezTo>
                    <a:pt x="10" y="151"/>
                    <a:pt x="15" y="141"/>
                    <a:pt x="20" y="132"/>
                  </a:cubicBezTo>
                  <a:cubicBezTo>
                    <a:pt x="32" y="113"/>
                    <a:pt x="49" y="97"/>
                    <a:pt x="77" y="87"/>
                  </a:cubicBezTo>
                  <a:cubicBezTo>
                    <a:pt x="99" y="80"/>
                    <a:pt x="124" y="83"/>
                    <a:pt x="147" y="82"/>
                  </a:cubicBezTo>
                  <a:cubicBezTo>
                    <a:pt x="168" y="81"/>
                    <a:pt x="186" y="75"/>
                    <a:pt x="198" y="56"/>
                  </a:cubicBezTo>
                  <a:cubicBezTo>
                    <a:pt x="198" y="55"/>
                    <a:pt x="198" y="55"/>
                    <a:pt x="199" y="55"/>
                  </a:cubicBezTo>
                  <a:lnTo>
                    <a:pt x="199" y="55"/>
                  </a:lnTo>
                  <a:cubicBezTo>
                    <a:pt x="199" y="54"/>
                    <a:pt x="200" y="53"/>
                    <a:pt x="200" y="52"/>
                  </a:cubicBezTo>
                  <a:lnTo>
                    <a:pt x="200" y="52"/>
                  </a:lnTo>
                  <a:lnTo>
                    <a:pt x="200" y="52"/>
                  </a:lnTo>
                  <a:cubicBezTo>
                    <a:pt x="200" y="52"/>
                    <a:pt x="200" y="53"/>
                    <a:pt x="200" y="54"/>
                  </a:cubicBezTo>
                  <a:cubicBezTo>
                    <a:pt x="200" y="53"/>
                    <a:pt x="200" y="53"/>
                    <a:pt x="200" y="52"/>
                  </a:cubicBezTo>
                  <a:cubicBezTo>
                    <a:pt x="200" y="52"/>
                    <a:pt x="200" y="53"/>
                    <a:pt x="200" y="54"/>
                  </a:cubicBezTo>
                  <a:cubicBezTo>
                    <a:pt x="200" y="57"/>
                    <a:pt x="202" y="111"/>
                    <a:pt x="144" y="108"/>
                  </a:cubicBezTo>
                  <a:cubicBezTo>
                    <a:pt x="135" y="108"/>
                    <a:pt x="127" y="107"/>
                    <a:pt x="120" y="106"/>
                  </a:cubicBezTo>
                  <a:cubicBezTo>
                    <a:pt x="91" y="102"/>
                    <a:pt x="63" y="107"/>
                    <a:pt x="41" y="122"/>
                  </a:cubicBezTo>
                  <a:cubicBezTo>
                    <a:pt x="32" y="129"/>
                    <a:pt x="24" y="137"/>
                    <a:pt x="17" y="148"/>
                  </a:cubicBezTo>
                  <a:cubicBezTo>
                    <a:pt x="18" y="147"/>
                    <a:pt x="18" y="146"/>
                    <a:pt x="19" y="145"/>
                  </a:cubicBezTo>
                  <a:cubicBezTo>
                    <a:pt x="14" y="152"/>
                    <a:pt x="11" y="159"/>
                    <a:pt x="7" y="165"/>
                  </a:cubicBezTo>
                  <a:lnTo>
                    <a:pt x="7" y="166"/>
                  </a:lnTo>
                  <a:cubicBezTo>
                    <a:pt x="7" y="166"/>
                    <a:pt x="7" y="167"/>
                    <a:pt x="6" y="168"/>
                  </a:cubicBezTo>
                  <a:cubicBezTo>
                    <a:pt x="4" y="173"/>
                    <a:pt x="2" y="178"/>
                    <a:pt x="1" y="183"/>
                  </a:cubicBezTo>
                  <a:close/>
                  <a:moveTo>
                    <a:pt x="23" y="150"/>
                  </a:moveTo>
                  <a:lnTo>
                    <a:pt x="23" y="149"/>
                  </a:lnTo>
                  <a:cubicBezTo>
                    <a:pt x="23" y="150"/>
                    <a:pt x="23" y="150"/>
                    <a:pt x="23" y="150"/>
                  </a:cubicBezTo>
                  <a:cubicBezTo>
                    <a:pt x="47" y="128"/>
                    <a:pt x="69" y="138"/>
                    <a:pt x="93" y="133"/>
                  </a:cubicBezTo>
                  <a:cubicBezTo>
                    <a:pt x="101" y="131"/>
                    <a:pt x="106" y="126"/>
                    <a:pt x="105" y="121"/>
                  </a:cubicBezTo>
                  <a:cubicBezTo>
                    <a:pt x="105" y="121"/>
                    <a:pt x="105" y="121"/>
                    <a:pt x="106" y="121"/>
                  </a:cubicBezTo>
                  <a:cubicBezTo>
                    <a:pt x="106" y="121"/>
                    <a:pt x="106" y="121"/>
                    <a:pt x="106" y="120"/>
                  </a:cubicBezTo>
                  <a:cubicBezTo>
                    <a:pt x="105" y="117"/>
                    <a:pt x="103" y="113"/>
                    <a:pt x="96" y="112"/>
                  </a:cubicBezTo>
                  <a:cubicBezTo>
                    <a:pt x="88" y="110"/>
                    <a:pt x="76" y="112"/>
                    <a:pt x="67" y="116"/>
                  </a:cubicBezTo>
                  <a:cubicBezTo>
                    <a:pt x="48" y="124"/>
                    <a:pt x="32" y="138"/>
                    <a:pt x="23" y="150"/>
                  </a:cubicBezTo>
                  <a:close/>
                  <a:moveTo>
                    <a:pt x="30" y="131"/>
                  </a:moveTo>
                  <a:lnTo>
                    <a:pt x="30" y="131"/>
                  </a:lnTo>
                  <a:cubicBezTo>
                    <a:pt x="34" y="127"/>
                    <a:pt x="39" y="123"/>
                    <a:pt x="43" y="120"/>
                  </a:cubicBezTo>
                  <a:cubicBezTo>
                    <a:pt x="43" y="120"/>
                    <a:pt x="42" y="121"/>
                    <a:pt x="42" y="121"/>
                  </a:cubicBezTo>
                  <a:cubicBezTo>
                    <a:pt x="40" y="122"/>
                    <a:pt x="38" y="124"/>
                    <a:pt x="36" y="125"/>
                  </a:cubicBezTo>
                  <a:cubicBezTo>
                    <a:pt x="34" y="127"/>
                    <a:pt x="33" y="128"/>
                    <a:pt x="31" y="130"/>
                  </a:cubicBezTo>
                  <a:cubicBezTo>
                    <a:pt x="32" y="129"/>
                    <a:pt x="32" y="129"/>
                    <a:pt x="32" y="128"/>
                  </a:cubicBezTo>
                  <a:cubicBezTo>
                    <a:pt x="33" y="128"/>
                    <a:pt x="34" y="127"/>
                    <a:pt x="35" y="126"/>
                  </a:cubicBezTo>
                  <a:cubicBezTo>
                    <a:pt x="33" y="128"/>
                    <a:pt x="32" y="129"/>
                    <a:pt x="30" y="131"/>
                  </a:cubicBezTo>
                  <a:close/>
                  <a:moveTo>
                    <a:pt x="157" y="101"/>
                  </a:moveTo>
                  <a:cubicBezTo>
                    <a:pt x="150" y="102"/>
                    <a:pt x="142" y="102"/>
                    <a:pt x="134" y="101"/>
                  </a:cubicBezTo>
                  <a:cubicBezTo>
                    <a:pt x="129" y="100"/>
                    <a:pt x="124" y="99"/>
                    <a:pt x="119" y="99"/>
                  </a:cubicBezTo>
                  <a:cubicBezTo>
                    <a:pt x="109" y="98"/>
                    <a:pt x="99" y="97"/>
                    <a:pt x="89" y="99"/>
                  </a:cubicBezTo>
                  <a:cubicBezTo>
                    <a:pt x="99" y="97"/>
                    <a:pt x="108" y="98"/>
                    <a:pt x="119" y="99"/>
                  </a:cubicBezTo>
                  <a:cubicBezTo>
                    <a:pt x="123" y="99"/>
                    <a:pt x="129" y="100"/>
                    <a:pt x="134" y="101"/>
                  </a:cubicBezTo>
                  <a:cubicBezTo>
                    <a:pt x="142" y="102"/>
                    <a:pt x="150" y="102"/>
                    <a:pt x="157" y="101"/>
                  </a:cubicBezTo>
                  <a:close/>
                  <a:moveTo>
                    <a:pt x="33" y="127"/>
                  </a:moveTo>
                  <a:cubicBezTo>
                    <a:pt x="36" y="125"/>
                    <a:pt x="39" y="122"/>
                    <a:pt x="42" y="120"/>
                  </a:cubicBezTo>
                  <a:cubicBezTo>
                    <a:pt x="46" y="117"/>
                    <a:pt x="51" y="114"/>
                    <a:pt x="55" y="111"/>
                  </a:cubicBezTo>
                  <a:cubicBezTo>
                    <a:pt x="56" y="111"/>
                    <a:pt x="56" y="111"/>
                    <a:pt x="56" y="110"/>
                  </a:cubicBezTo>
                  <a:cubicBezTo>
                    <a:pt x="76" y="98"/>
                    <a:pt x="94" y="95"/>
                    <a:pt x="119" y="97"/>
                  </a:cubicBezTo>
                  <a:cubicBezTo>
                    <a:pt x="124" y="98"/>
                    <a:pt x="129" y="99"/>
                    <a:pt x="134" y="99"/>
                  </a:cubicBezTo>
                  <a:cubicBezTo>
                    <a:pt x="152" y="102"/>
                    <a:pt x="170" y="100"/>
                    <a:pt x="183" y="88"/>
                  </a:cubicBezTo>
                  <a:cubicBezTo>
                    <a:pt x="177" y="91"/>
                    <a:pt x="170" y="94"/>
                    <a:pt x="162" y="95"/>
                  </a:cubicBezTo>
                  <a:cubicBezTo>
                    <a:pt x="151" y="96"/>
                    <a:pt x="138" y="95"/>
                    <a:pt x="123" y="93"/>
                  </a:cubicBezTo>
                  <a:cubicBezTo>
                    <a:pt x="83" y="89"/>
                    <a:pt x="57" y="103"/>
                    <a:pt x="33" y="12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539552" y="2234650"/>
            <a:ext cx="4608512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467544" y="2340918"/>
            <a:ext cx="486222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年终终结</a:t>
            </a:r>
            <a:r>
              <a:rPr lang="en-US" altLang="zh-CN" sz="2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2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2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TextBox 7"/>
          <p:cNvSpPr>
            <a:spLocks noChangeArrowheads="1"/>
          </p:cNvSpPr>
          <p:nvPr/>
        </p:nvSpPr>
        <p:spPr bwMode="auto">
          <a:xfrm>
            <a:off x="594023" y="3277022"/>
            <a:ext cx="19617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BUSINESS  PLAN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-1104850" y="-6933306"/>
            <a:ext cx="8247980" cy="8247980"/>
          </a:xfrm>
          <a:prstGeom prst="ellips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7" dur="4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36" dur="4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4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57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05556E-6 -2.63662E-6 L -0.79843 -0.88885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13" y="-4445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6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52" presetClass="entr" presetSubtype="0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2" presetClass="entr" presetSubtype="0" fill="hold" grpId="0" nodeType="withEffect">
                                  <p:stCondLst>
                                    <p:cond delay="6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6" grpId="0" animBg="1"/>
      <p:bldP spid="25" grpId="0" animBg="1"/>
      <p:bldP spid="25" grpId="1" animBg="1"/>
      <p:bldP spid="25" grpId="2" animBg="1"/>
      <p:bldP spid="43" grpId="0"/>
      <p:bldP spid="63" grpId="0" animBg="1"/>
      <p:bldP spid="63" grpId="1" animBg="1"/>
      <p:bldP spid="63" grpId="2" animBg="1"/>
      <p:bldP spid="2" grpId="0"/>
      <p:bldP spid="83" grpId="0" animBg="1"/>
      <p:bldP spid="83" grpId="1" animBg="1"/>
      <p:bldP spid="83" grpId="2" animBg="1"/>
      <p:bldP spid="3" grpId="0"/>
      <p:bldP spid="64" grpId="0" animBg="1"/>
      <p:bldP spid="4" grpId="0"/>
      <p:bldP spid="88" grpId="0"/>
      <p:bldP spid="92" grpId="0"/>
      <p:bldP spid="96" grpId="0"/>
      <p:bldP spid="97" grpId="0"/>
      <p:bldP spid="9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0733572" y="1132062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0901954" y="785815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3766084" y="791997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3624713" y="1138242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95045" y="1585875"/>
            <a:ext cx="2725193" cy="2058398"/>
            <a:chOff x="1061987" y="1994163"/>
            <a:chExt cx="4169575" cy="2926069"/>
          </a:xfrm>
        </p:grpSpPr>
        <p:sp>
          <p:nvSpPr>
            <p:cNvPr id="80" name="矩形 79"/>
            <p:cNvSpPr/>
            <p:nvPr/>
          </p:nvSpPr>
          <p:spPr>
            <a:xfrm rot="16200000">
              <a:off x="4044692" y="3940802"/>
              <a:ext cx="929078" cy="37269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 rot="16200000">
              <a:off x="2915758" y="3570745"/>
              <a:ext cx="1668414" cy="372691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 rot="16200000">
              <a:off x="1953189" y="3367444"/>
              <a:ext cx="2075017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 rot="16200000">
              <a:off x="1540667" y="3714190"/>
              <a:ext cx="1381522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988380" y="2915203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z="1200" spc="-11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66%</a:t>
              </a:r>
              <a:endParaRPr lang="zh-CN" altLang="en-US" sz="1200" spc="-1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512306" y="2634258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z="1350" spc="-113" dirty="0">
                  <a:solidFill>
                    <a:schemeClr val="bg1">
                      <a:lumMod val="50000"/>
                    </a:schemeClr>
                  </a:solidFill>
                </a:rPr>
                <a:t>79%</a:t>
              </a:r>
              <a:endParaRPr lang="zh-CN" altLang="en-US" sz="1350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4259099" y="3364068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z="1350" spc="-113" dirty="0">
                  <a:solidFill>
                    <a:schemeClr val="bg1">
                      <a:lumMod val="50000"/>
                    </a:schemeClr>
                  </a:solidFill>
                </a:rPr>
                <a:t>43%</a:t>
              </a:r>
              <a:endParaRPr lang="zh-CN" altLang="en-US" sz="1350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2751607" y="2243684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z="1200" spc="-113" dirty="0">
                  <a:solidFill>
                    <a:schemeClr val="bg1">
                      <a:lumMod val="50000"/>
                    </a:schemeClr>
                  </a:solidFill>
                </a:rPr>
                <a:t>95%</a:t>
              </a:r>
              <a:endParaRPr lang="zh-CN" altLang="en-US" sz="1200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1989161" y="4663798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826646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3496225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4309946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061987" y="1994163"/>
              <a:ext cx="4169575" cy="2597744"/>
              <a:chOff x="1061987" y="1994163"/>
              <a:chExt cx="4169575" cy="2597744"/>
            </a:xfrm>
          </p:grpSpPr>
          <p:cxnSp>
            <p:nvCxnSpPr>
              <p:cNvPr id="91" name="直接箭头连接符 90"/>
              <p:cNvCxnSpPr/>
              <p:nvPr/>
            </p:nvCxnSpPr>
            <p:spPr>
              <a:xfrm flipV="1">
                <a:off x="1650042" y="1994163"/>
                <a:ext cx="0" cy="259774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箭头连接符 91"/>
              <p:cNvCxnSpPr/>
              <p:nvPr/>
            </p:nvCxnSpPr>
            <p:spPr>
              <a:xfrm>
                <a:off x="1610809" y="4591453"/>
                <a:ext cx="362075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TextBox 130"/>
              <p:cNvSpPr txBox="1"/>
              <p:nvPr/>
            </p:nvSpPr>
            <p:spPr>
              <a:xfrm>
                <a:off x="1061987" y="4318601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/>
                  <a:t>100</a:t>
                </a:r>
                <a:endParaRPr lang="zh-CN" altLang="en-US" sz="825"/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1061987" y="4109016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/>
                  <a:t>200</a:t>
                </a:r>
                <a:endParaRPr lang="zh-CN" altLang="en-US" sz="825"/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1061987" y="3871788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/>
                  <a:t>300</a:t>
                </a:r>
                <a:endParaRPr lang="zh-CN" altLang="en-US" sz="825"/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1061987" y="3634563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/>
                  <a:t>400</a:t>
                </a:r>
                <a:endParaRPr lang="zh-CN" altLang="en-US" sz="825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1061987" y="3397337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/>
                  <a:t>500</a:t>
                </a:r>
                <a:endParaRPr lang="zh-CN" altLang="en-US" sz="825"/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1061987" y="3160109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/>
                  <a:t>600</a:t>
                </a:r>
                <a:endParaRPr lang="zh-CN" altLang="en-US" sz="825"/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1061987" y="2922884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/>
                  <a:t>700</a:t>
                </a:r>
                <a:endParaRPr lang="zh-CN" altLang="en-US" sz="825"/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1061987" y="2695449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 dirty="0"/>
                  <a:t>800</a:t>
                </a:r>
                <a:endParaRPr lang="zh-CN" altLang="en-US" sz="825" dirty="0"/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1061987" y="2516281"/>
                <a:ext cx="406320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 dirty="0"/>
                  <a:t>900</a:t>
                </a:r>
                <a:endParaRPr lang="zh-CN" altLang="en-US" sz="825" dirty="0"/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1061987" y="2326314"/>
                <a:ext cx="487256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r>
                  <a:rPr lang="en-US" altLang="zh-CN" sz="825" dirty="0"/>
                  <a:t>1000</a:t>
                </a:r>
                <a:endParaRPr lang="zh-CN" altLang="en-US" sz="825" dirty="0"/>
              </a:p>
            </p:txBody>
          </p:sp>
          <p:sp>
            <p:nvSpPr>
              <p:cNvPr id="106" name="Line 6"/>
              <p:cNvSpPr>
                <a:spLocks noChangeShapeType="1"/>
              </p:cNvSpPr>
              <p:nvPr/>
            </p:nvSpPr>
            <p:spPr bwMode="auto">
              <a:xfrm>
                <a:off x="1396955" y="308117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Line 7"/>
              <p:cNvSpPr>
                <a:spLocks noChangeShapeType="1"/>
              </p:cNvSpPr>
              <p:nvPr/>
            </p:nvSpPr>
            <p:spPr bwMode="auto">
              <a:xfrm>
                <a:off x="1396955" y="3310689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Line 8"/>
              <p:cNvSpPr>
                <a:spLocks noChangeShapeType="1"/>
              </p:cNvSpPr>
              <p:nvPr/>
            </p:nvSpPr>
            <p:spPr bwMode="auto">
              <a:xfrm>
                <a:off x="1396955" y="3534805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Line 9"/>
              <p:cNvSpPr>
                <a:spLocks noChangeShapeType="1"/>
              </p:cNvSpPr>
              <p:nvPr/>
            </p:nvSpPr>
            <p:spPr bwMode="auto">
              <a:xfrm>
                <a:off x="1396955" y="3764321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Line 10"/>
              <p:cNvSpPr>
                <a:spLocks noChangeShapeType="1"/>
              </p:cNvSpPr>
              <p:nvPr/>
            </p:nvSpPr>
            <p:spPr bwMode="auto">
              <a:xfrm>
                <a:off x="1396955" y="3993837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Line 11"/>
              <p:cNvSpPr>
                <a:spLocks noChangeShapeType="1"/>
              </p:cNvSpPr>
              <p:nvPr/>
            </p:nvSpPr>
            <p:spPr bwMode="auto">
              <a:xfrm>
                <a:off x="1396955" y="4223352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Line 12"/>
              <p:cNvSpPr>
                <a:spLocks noChangeShapeType="1"/>
              </p:cNvSpPr>
              <p:nvPr/>
            </p:nvSpPr>
            <p:spPr bwMode="auto">
              <a:xfrm>
                <a:off x="1396955" y="442630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Line 10"/>
              <p:cNvSpPr>
                <a:spLocks noChangeShapeType="1"/>
              </p:cNvSpPr>
              <p:nvPr/>
            </p:nvSpPr>
            <p:spPr bwMode="auto">
              <a:xfrm>
                <a:off x="1540366" y="2411492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Line 11"/>
              <p:cNvSpPr>
                <a:spLocks noChangeShapeType="1"/>
              </p:cNvSpPr>
              <p:nvPr/>
            </p:nvSpPr>
            <p:spPr bwMode="auto">
              <a:xfrm>
                <a:off x="1540365" y="2641008"/>
                <a:ext cx="354778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Line 12"/>
              <p:cNvSpPr>
                <a:spLocks noChangeShapeType="1"/>
              </p:cNvSpPr>
              <p:nvPr/>
            </p:nvSpPr>
            <p:spPr bwMode="auto">
              <a:xfrm>
                <a:off x="1509073" y="2843960"/>
                <a:ext cx="3579080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Line 10"/>
              <p:cNvSpPr>
                <a:spLocks noChangeShapeType="1"/>
              </p:cNvSpPr>
              <p:nvPr/>
            </p:nvSpPr>
            <p:spPr bwMode="auto">
              <a:xfrm>
                <a:off x="1540366" y="2172083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577204" y="1585875"/>
            <a:ext cx="2725193" cy="2058398"/>
            <a:chOff x="7038199" y="1994163"/>
            <a:chExt cx="4169575" cy="2926069"/>
          </a:xfrm>
        </p:grpSpPr>
        <p:sp>
          <p:nvSpPr>
            <p:cNvPr id="185" name="矩形 184"/>
            <p:cNvSpPr/>
            <p:nvPr/>
          </p:nvSpPr>
          <p:spPr>
            <a:xfrm rot="16200000">
              <a:off x="9537325" y="3457222"/>
              <a:ext cx="1896238" cy="37269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 rot="16200000">
              <a:off x="9010585" y="3689357"/>
              <a:ext cx="1431187" cy="372691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 rot="16200000">
              <a:off x="7929401" y="3367444"/>
              <a:ext cx="2075017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rot="16200000">
              <a:off x="7124673" y="3321984"/>
              <a:ext cx="2165935" cy="37269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9" name="直接箭头连接符 188"/>
            <p:cNvCxnSpPr/>
            <p:nvPr/>
          </p:nvCxnSpPr>
          <p:spPr>
            <a:xfrm flipV="1">
              <a:off x="7626254" y="1994163"/>
              <a:ext cx="0" cy="259774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箭头连接符 189"/>
            <p:cNvCxnSpPr/>
            <p:nvPr/>
          </p:nvCxnSpPr>
          <p:spPr>
            <a:xfrm>
              <a:off x="7587021" y="4591453"/>
              <a:ext cx="362075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Box 190"/>
            <p:cNvSpPr txBox="1"/>
            <p:nvPr/>
          </p:nvSpPr>
          <p:spPr>
            <a:xfrm>
              <a:off x="7953435" y="2133288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z="1200" spc="-11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99%</a:t>
              </a:r>
              <a:endParaRPr lang="zh-CN" altLang="en-US" sz="1200" spc="-11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9459489" y="2839693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z="1350" spc="-113" dirty="0">
                  <a:solidFill>
                    <a:schemeClr val="bg1">
                      <a:lumMod val="50000"/>
                    </a:schemeClr>
                  </a:solidFill>
                </a:rPr>
                <a:t>69%</a:t>
              </a:r>
              <a:endParaRPr lang="zh-CN" altLang="en-US" sz="1350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10207190" y="2401664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z="1350" spc="-113" dirty="0">
                  <a:solidFill>
                    <a:schemeClr val="bg1">
                      <a:lumMod val="50000"/>
                    </a:schemeClr>
                  </a:solidFill>
                </a:rPr>
                <a:t>88%</a:t>
              </a:r>
              <a:endParaRPr lang="zh-CN" altLang="en-US" sz="1350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8727819" y="2243684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z="1200" spc="-113" dirty="0">
                  <a:solidFill>
                    <a:schemeClr val="bg1">
                      <a:lumMod val="50000"/>
                    </a:schemeClr>
                  </a:solidFill>
                </a:rPr>
                <a:t>95%</a:t>
              </a:r>
              <a:endParaRPr lang="zh-CN" altLang="en-US" sz="1200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7038199" y="4318602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/>
                <a:t>100</a:t>
              </a:r>
              <a:endParaRPr lang="zh-CN" altLang="en-US" sz="825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7038199" y="4109017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 dirty="0"/>
                <a:t>200</a:t>
              </a:r>
              <a:endParaRPr lang="zh-CN" altLang="en-US" sz="825" dirty="0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7038199" y="3871789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/>
                <a:t>300</a:t>
              </a:r>
              <a:endParaRPr lang="zh-CN" altLang="en-US" sz="825"/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7038199" y="3634563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/>
                <a:t>400</a:t>
              </a:r>
              <a:endParaRPr lang="zh-CN" altLang="en-US" sz="825"/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7038199" y="3397336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/>
                <a:t>500</a:t>
              </a:r>
              <a:endParaRPr lang="zh-CN" altLang="en-US" sz="825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7038199" y="3160110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/>
                <a:t>600</a:t>
              </a:r>
              <a:endParaRPr lang="zh-CN" altLang="en-US" sz="825"/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7038199" y="2922884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/>
                <a:t>700</a:t>
              </a:r>
              <a:endParaRPr lang="zh-CN" altLang="en-US" sz="825"/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7965373" y="4663798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8802858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2437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10286158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7038199" y="2695449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 dirty="0"/>
                <a:t>800</a:t>
              </a:r>
              <a:endParaRPr lang="zh-CN" altLang="en-US" sz="825" dirty="0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7038199" y="2516281"/>
              <a:ext cx="406320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 dirty="0"/>
                <a:t>900</a:t>
              </a:r>
              <a:endParaRPr lang="zh-CN" altLang="en-US" sz="825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7038199" y="2326314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en-US" altLang="zh-CN" sz="825" dirty="0"/>
                <a:t>1000</a:t>
              </a:r>
              <a:endParaRPr lang="zh-CN" altLang="en-US" sz="825" dirty="0"/>
            </a:p>
          </p:txBody>
        </p:sp>
        <p:sp>
          <p:nvSpPr>
            <p:cNvPr id="209" name="Line 6"/>
            <p:cNvSpPr>
              <a:spLocks noChangeShapeType="1"/>
            </p:cNvSpPr>
            <p:nvPr/>
          </p:nvSpPr>
          <p:spPr bwMode="auto">
            <a:xfrm>
              <a:off x="7373167" y="308117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Line 7"/>
            <p:cNvSpPr>
              <a:spLocks noChangeShapeType="1"/>
            </p:cNvSpPr>
            <p:nvPr/>
          </p:nvSpPr>
          <p:spPr bwMode="auto">
            <a:xfrm>
              <a:off x="7373167" y="3310689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Line 8"/>
            <p:cNvSpPr>
              <a:spLocks noChangeShapeType="1"/>
            </p:cNvSpPr>
            <p:nvPr/>
          </p:nvSpPr>
          <p:spPr bwMode="auto">
            <a:xfrm>
              <a:off x="7373167" y="3534805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Line 9"/>
            <p:cNvSpPr>
              <a:spLocks noChangeShapeType="1"/>
            </p:cNvSpPr>
            <p:nvPr/>
          </p:nvSpPr>
          <p:spPr bwMode="auto">
            <a:xfrm>
              <a:off x="7373167" y="3764321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Line 10"/>
            <p:cNvSpPr>
              <a:spLocks noChangeShapeType="1"/>
            </p:cNvSpPr>
            <p:nvPr/>
          </p:nvSpPr>
          <p:spPr bwMode="auto">
            <a:xfrm>
              <a:off x="7373167" y="3993837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Line 11"/>
            <p:cNvSpPr>
              <a:spLocks noChangeShapeType="1"/>
            </p:cNvSpPr>
            <p:nvPr/>
          </p:nvSpPr>
          <p:spPr bwMode="auto">
            <a:xfrm>
              <a:off x="7373167" y="4223352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Line 12"/>
            <p:cNvSpPr>
              <a:spLocks noChangeShapeType="1"/>
            </p:cNvSpPr>
            <p:nvPr/>
          </p:nvSpPr>
          <p:spPr bwMode="auto">
            <a:xfrm>
              <a:off x="7373167" y="442630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Line 10"/>
            <p:cNvSpPr>
              <a:spLocks noChangeShapeType="1"/>
            </p:cNvSpPr>
            <p:nvPr/>
          </p:nvSpPr>
          <p:spPr bwMode="auto">
            <a:xfrm>
              <a:off x="7516578" y="2411492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Line 11"/>
            <p:cNvSpPr>
              <a:spLocks noChangeShapeType="1"/>
            </p:cNvSpPr>
            <p:nvPr/>
          </p:nvSpPr>
          <p:spPr bwMode="auto">
            <a:xfrm>
              <a:off x="7516577" y="2641008"/>
              <a:ext cx="354778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Line 12"/>
            <p:cNvSpPr>
              <a:spLocks noChangeShapeType="1"/>
            </p:cNvSpPr>
            <p:nvPr/>
          </p:nvSpPr>
          <p:spPr bwMode="auto">
            <a:xfrm>
              <a:off x="7485285" y="2843960"/>
              <a:ext cx="3579080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Line 10"/>
            <p:cNvSpPr>
              <a:spLocks noChangeShapeType="1"/>
            </p:cNvSpPr>
            <p:nvPr/>
          </p:nvSpPr>
          <p:spPr bwMode="auto">
            <a:xfrm>
              <a:off x="7516578" y="2172083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16035" y="1525885"/>
            <a:ext cx="790649" cy="1987259"/>
            <a:chOff x="5489974" y="1916832"/>
            <a:chExt cx="1209702" cy="282494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102733" y="1916832"/>
              <a:ext cx="0" cy="282494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489974" y="2562739"/>
              <a:ext cx="1209702" cy="1147008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416035" y="1928641"/>
            <a:ext cx="8942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50" dirty="0" err="1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vs</a:t>
            </a:r>
            <a:endParaRPr lang="zh-CN" altLang="en-US" sz="4950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6042811" y="4031335"/>
            <a:ext cx="1757063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6076208" y="3732483"/>
            <a:ext cx="902648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2014</a:t>
            </a:r>
            <a:r>
              <a:rPr lang="zh-CN" altLang="en-US" sz="1500" dirty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年</a:t>
            </a:r>
            <a:endParaRPr lang="zh-CN" altLang="en-US" sz="1500" dirty="0">
              <a:solidFill>
                <a:srgbClr val="CB1B3D"/>
              </a:solidFill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224" name="圆角矩形 223"/>
          <p:cNvSpPr/>
          <p:nvPr/>
        </p:nvSpPr>
        <p:spPr>
          <a:xfrm>
            <a:off x="5572037" y="3823819"/>
            <a:ext cx="514325" cy="195812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</a:t>
            </a:r>
            <a:endParaRPr lang="zh-CN" altLang="en-US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1625738" y="4031335"/>
            <a:ext cx="1757063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1664461" y="3732483"/>
            <a:ext cx="902648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00" dirty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2015</a:t>
            </a:r>
            <a:r>
              <a:rPr lang="zh-CN" altLang="en-US" sz="1500" dirty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年</a:t>
            </a:r>
            <a:endParaRPr lang="zh-CN" altLang="en-US" sz="1500" dirty="0">
              <a:solidFill>
                <a:srgbClr val="CB1B3D"/>
              </a:solidFill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230" name="圆角矩形 229"/>
          <p:cNvSpPr/>
          <p:nvPr/>
        </p:nvSpPr>
        <p:spPr>
          <a:xfrm>
            <a:off x="1082452" y="3823819"/>
            <a:ext cx="573225" cy="195812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今年</a:t>
            </a:r>
            <a:endParaRPr lang="zh-CN" altLang="en-US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-18510" y="419405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113" name="矩形 11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等腰三角形 11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00627" y="301658"/>
            <a:ext cx="749695" cy="692063"/>
            <a:chOff x="622598" y="695550"/>
            <a:chExt cx="1478996" cy="1365298"/>
          </a:xfrm>
        </p:grpSpPr>
        <p:sp>
          <p:nvSpPr>
            <p:cNvPr id="118" name="椭圆 117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120" name="椭圆 11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018888" y="439723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去年相比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Compared with last year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</p:grpSpPr>
        <p:sp>
          <p:nvSpPr>
            <p:cNvPr id="127" name="矩形 126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9" name="矩形 138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2" grpId="0"/>
      <p:bldP spid="223" grpId="0"/>
      <p:bldP spid="224" grpId="0" animBg="1"/>
      <p:bldP spid="228" grpId="0"/>
      <p:bldP spid="229" grpId="0"/>
      <p:bldP spid="230" grpId="0" animBg="1"/>
      <p:bldP spid="123" grpId="0"/>
      <p:bldP spid="1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0809" y="2213451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774950" y="1846708"/>
            <a:ext cx="0" cy="1445122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118766" y="1918716"/>
            <a:ext cx="1301106" cy="130110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367055" y="221345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1275919" y="1761661"/>
            <a:ext cx="1104476" cy="34624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215564" y="2053318"/>
            <a:ext cx="1952281" cy="203478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72797" y="1518460"/>
            <a:ext cx="2203060" cy="2670305"/>
          </a:xfrm>
          <a:prstGeom prst="roundRect">
            <a:avLst/>
          </a:prstGeom>
          <a:noFill/>
          <a:ln w="15875">
            <a:solidFill>
              <a:srgbClr val="CB1B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582938" y="1343026"/>
            <a:ext cx="1258208" cy="368333"/>
            <a:chOff x="2109790" y="1790699"/>
            <a:chExt cx="1677610" cy="491110"/>
          </a:xfrm>
        </p:grpSpPr>
        <p:sp>
          <p:nvSpPr>
            <p:cNvPr id="73" name="圆角矩形 72"/>
            <p:cNvSpPr/>
            <p:nvPr/>
          </p:nvSpPr>
          <p:spPr>
            <a:xfrm>
              <a:off x="2109790" y="1790699"/>
              <a:ext cx="1440160" cy="432048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314766" y="1820154"/>
              <a:ext cx="1472634" cy="46165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完成概述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75856" y="1911915"/>
            <a:ext cx="2108290" cy="2010146"/>
            <a:chOff x="4367014" y="2549219"/>
            <a:chExt cx="681712" cy="2680195"/>
          </a:xfrm>
        </p:grpSpPr>
        <p:cxnSp>
          <p:nvCxnSpPr>
            <p:cNvPr id="11" name="直接连接符 10"/>
            <p:cNvCxnSpPr>
              <a:endCxn id="4" idx="1"/>
            </p:cNvCxnSpPr>
            <p:nvPr/>
          </p:nvCxnSpPr>
          <p:spPr>
            <a:xfrm>
              <a:off x="4367014" y="254921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5384146" y="1345501"/>
            <a:ext cx="3104432" cy="2843264"/>
            <a:chOff x="7178067" y="1794000"/>
            <a:chExt cx="4139243" cy="3791019"/>
          </a:xfrm>
        </p:grpSpPr>
        <p:grpSp>
          <p:nvGrpSpPr>
            <p:cNvPr id="7" name="组合 6"/>
            <p:cNvGrpSpPr/>
            <p:nvPr/>
          </p:nvGrpSpPr>
          <p:grpSpPr>
            <a:xfrm>
              <a:off x="7178067" y="3893558"/>
              <a:ext cx="4139243" cy="1691461"/>
              <a:chOff x="7445805" y="4025024"/>
              <a:chExt cx="4092125" cy="1691461"/>
            </a:xfrm>
          </p:grpSpPr>
          <p:pic>
            <p:nvPicPr>
              <p:cNvPr id="120" name="Picture 3" descr="F:\出售\PPT\______________图片素材\59f5225d4dd36b09f8ade3e55c755816.jpg"/>
              <p:cNvPicPr>
                <a:picLocks noChangeAspect="1" noChangeArrowheads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t="12416" r="914"/>
              <a:stretch>
                <a:fillRect/>
              </a:stretch>
            </p:blipFill>
            <p:spPr bwMode="auto">
              <a:xfrm>
                <a:off x="9458303" y="4025024"/>
                <a:ext cx="2079627" cy="16914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45805" y="4025024"/>
                <a:ext cx="1947470" cy="1691461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8067" y="1794000"/>
              <a:ext cx="4139243" cy="1825218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-18510" y="419405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4" name="矩形 53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00627" y="301658"/>
            <a:ext cx="749695" cy="692063"/>
            <a:chOff x="622598" y="695550"/>
            <a:chExt cx="1478996" cy="1365298"/>
          </a:xfrm>
        </p:grpSpPr>
        <p:sp>
          <p:nvSpPr>
            <p:cNvPr id="57" name="椭圆 56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018888" y="439723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团队完成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Team complete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</p:grpSpPr>
        <p:sp>
          <p:nvSpPr>
            <p:cNvPr id="63" name="矩形 62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87140" y="1741423"/>
            <a:ext cx="1148867" cy="623239"/>
            <a:chOff x="5048726" y="2321898"/>
            <a:chExt cx="1531822" cy="830984"/>
          </a:xfrm>
          <a:solidFill>
            <a:srgbClr val="CB1B3D"/>
          </a:solidFill>
        </p:grpSpPr>
        <p:sp>
          <p:nvSpPr>
            <p:cNvPr id="4" name="圆角矩形 3"/>
            <p:cNvSpPr/>
            <p:nvPr/>
          </p:nvSpPr>
          <p:spPr>
            <a:xfrm>
              <a:off x="5048726" y="2325711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5231110" y="2321898"/>
              <a:ext cx="1244303" cy="830984"/>
            </a:xfrm>
            <a:prstGeom prst="rect">
              <a:avLst/>
            </a:prstGeom>
            <a:grp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87140" y="2422684"/>
            <a:ext cx="1148867" cy="643743"/>
            <a:chOff x="5048726" y="3230247"/>
            <a:chExt cx="1531822" cy="858324"/>
          </a:xfrm>
          <a:solidFill>
            <a:srgbClr val="CB1B3D"/>
          </a:solidFill>
        </p:grpSpPr>
        <p:sp>
          <p:nvSpPr>
            <p:cNvPr id="125" name="圆角矩形 124"/>
            <p:cNvSpPr/>
            <p:nvPr/>
          </p:nvSpPr>
          <p:spPr>
            <a:xfrm>
              <a:off x="5048726" y="3230247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5231110" y="3257586"/>
              <a:ext cx="1244303" cy="830985"/>
            </a:xfrm>
            <a:prstGeom prst="rect">
              <a:avLst/>
            </a:prstGeom>
            <a:grp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7140" y="3091998"/>
            <a:ext cx="1148867" cy="623239"/>
            <a:chOff x="5048726" y="4122663"/>
            <a:chExt cx="1531822" cy="830986"/>
          </a:xfrm>
          <a:solidFill>
            <a:srgbClr val="CB1B3D"/>
          </a:solidFill>
        </p:grpSpPr>
        <p:sp>
          <p:nvSpPr>
            <p:cNvPr id="126" name="圆角矩形 125"/>
            <p:cNvSpPr/>
            <p:nvPr/>
          </p:nvSpPr>
          <p:spPr>
            <a:xfrm>
              <a:off x="5048726" y="4122713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5231110" y="4122663"/>
              <a:ext cx="1244303" cy="830986"/>
            </a:xfrm>
            <a:prstGeom prst="rect">
              <a:avLst/>
            </a:prstGeom>
            <a:grp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87140" y="3754427"/>
            <a:ext cx="1148867" cy="630462"/>
            <a:chOff x="5048726" y="5005906"/>
            <a:chExt cx="1531822" cy="840616"/>
          </a:xfrm>
          <a:solidFill>
            <a:srgbClr val="CB1B3D"/>
          </a:solidFill>
        </p:grpSpPr>
        <p:sp>
          <p:nvSpPr>
            <p:cNvPr id="127" name="圆角矩形 126"/>
            <p:cNvSpPr/>
            <p:nvPr/>
          </p:nvSpPr>
          <p:spPr>
            <a:xfrm>
              <a:off x="5048726" y="5005906"/>
              <a:ext cx="1531822" cy="44701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5231110" y="5015537"/>
              <a:ext cx="1244303" cy="830985"/>
            </a:xfrm>
            <a:prstGeom prst="rect">
              <a:avLst/>
            </a:prstGeom>
            <a:grp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添加内容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燕尾形 7"/>
          <p:cNvSpPr/>
          <p:nvPr/>
        </p:nvSpPr>
        <p:spPr>
          <a:xfrm rot="5400000">
            <a:off x="4274954" y="1398430"/>
            <a:ext cx="162018" cy="240407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3" name="燕尾形 172"/>
          <p:cNvSpPr/>
          <p:nvPr/>
        </p:nvSpPr>
        <p:spPr>
          <a:xfrm rot="5400000">
            <a:off x="4274954" y="2154652"/>
            <a:ext cx="162018" cy="240407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4" name="燕尾形 173"/>
          <p:cNvSpPr/>
          <p:nvPr/>
        </p:nvSpPr>
        <p:spPr>
          <a:xfrm rot="5400000">
            <a:off x="4274954" y="2815873"/>
            <a:ext cx="162018" cy="240407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5" name="燕尾形 174"/>
          <p:cNvSpPr/>
          <p:nvPr/>
        </p:nvSpPr>
        <p:spPr>
          <a:xfrm rot="5400000">
            <a:off x="4274954" y="3456112"/>
            <a:ext cx="162018" cy="240407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2" grpId="0" animBg="1"/>
      <p:bldP spid="60" grpId="0"/>
      <p:bldP spid="61" grpId="0"/>
      <p:bldP spid="8" grpId="0" animBg="1"/>
      <p:bldP spid="173" grpId="0" animBg="1"/>
      <p:bldP spid="174" grpId="0" animBg="1"/>
      <p:bldP spid="17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3383868" y="4060865"/>
            <a:ext cx="1651473" cy="53522"/>
            <a:chOff x="3657430" y="5426332"/>
            <a:chExt cx="2988679" cy="96857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56" name="直接连接符 55"/>
            <p:cNvCxnSpPr/>
            <p:nvPr/>
          </p:nvCxnSpPr>
          <p:spPr>
            <a:xfrm flipV="1">
              <a:off x="3657430" y="5476133"/>
              <a:ext cx="2963280" cy="47056"/>
            </a:xfrm>
            <a:prstGeom prst="line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6560385" y="5426332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355976" y="3469139"/>
            <a:ext cx="1387188" cy="52002"/>
            <a:chOff x="5023235" y="4943701"/>
            <a:chExt cx="2510426" cy="94108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59" name="直接连接符 58"/>
            <p:cNvCxnSpPr/>
            <p:nvPr/>
          </p:nvCxnSpPr>
          <p:spPr>
            <a:xfrm flipV="1">
              <a:off x="5023235" y="4990752"/>
              <a:ext cx="2484888" cy="47057"/>
            </a:xfrm>
            <a:prstGeom prst="line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/>
            <p:cNvSpPr/>
            <p:nvPr/>
          </p:nvSpPr>
          <p:spPr>
            <a:xfrm>
              <a:off x="7447937" y="4943701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115997" y="2913301"/>
            <a:ext cx="1229447" cy="49686"/>
            <a:chOff x="6108800" y="4203133"/>
            <a:chExt cx="2224962" cy="89918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62" name="直接连接符 61"/>
            <p:cNvCxnSpPr/>
            <p:nvPr/>
          </p:nvCxnSpPr>
          <p:spPr>
            <a:xfrm flipV="1">
              <a:off x="6108800" y="4245996"/>
              <a:ext cx="2221786" cy="47055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8248038" y="4203133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856225" y="2427021"/>
            <a:ext cx="1032269" cy="55153"/>
            <a:chOff x="7189930" y="3554751"/>
            <a:chExt cx="1868120" cy="99811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65" name="直接连接符 64"/>
            <p:cNvCxnSpPr/>
            <p:nvPr/>
          </p:nvCxnSpPr>
          <p:spPr>
            <a:xfrm flipV="1">
              <a:off x="7189930" y="3597614"/>
              <a:ext cx="1863217" cy="56948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8972326" y="3554751"/>
              <a:ext cx="85724" cy="857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6941402" y="2223563"/>
            <a:ext cx="147221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470949" y="2803132"/>
            <a:ext cx="147221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885621" y="3335966"/>
            <a:ext cx="147221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11759" y="3960733"/>
            <a:ext cx="147221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115998" y="2045428"/>
            <a:ext cx="1000164" cy="659522"/>
            <a:chOff x="6246060" y="2924078"/>
            <a:chExt cx="1810025" cy="1193554"/>
          </a:xfrm>
          <a:solidFill>
            <a:srgbClr val="FFC000"/>
          </a:solidFill>
        </p:grpSpPr>
        <p:sp>
          <p:nvSpPr>
            <p:cNvPr id="72" name="Freeform 62"/>
            <p:cNvSpPr/>
            <p:nvPr/>
          </p:nvSpPr>
          <p:spPr bwMode="auto">
            <a:xfrm>
              <a:off x="6246060" y="2924078"/>
              <a:ext cx="1810025" cy="1015944"/>
            </a:xfrm>
            <a:custGeom>
              <a:avLst/>
              <a:gdLst>
                <a:gd name="T0" fmla="*/ 198 w 198"/>
                <a:gd name="T1" fmla="*/ 136 h 136"/>
                <a:gd name="T2" fmla="*/ 0 w 198"/>
                <a:gd name="T3" fmla="*/ 136 h 136"/>
                <a:gd name="T4" fmla="*/ 98 w 198"/>
                <a:gd name="T5" fmla="*/ 0 h 136"/>
                <a:gd name="T6" fmla="*/ 198 w 198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36">
                  <a:moveTo>
                    <a:pt x="198" y="136"/>
                  </a:moveTo>
                  <a:lnTo>
                    <a:pt x="0" y="136"/>
                  </a:lnTo>
                  <a:lnTo>
                    <a:pt x="98" y="0"/>
                  </a:lnTo>
                  <a:lnTo>
                    <a:pt x="198" y="136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21579" y="3323919"/>
              <a:ext cx="864095" cy="793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25" dirty="0">
                  <a:solidFill>
                    <a:schemeClr val="bg1"/>
                  </a:solidFill>
                </a:rPr>
                <a:t>100%</a:t>
              </a:r>
              <a:endParaRPr lang="zh-CN" altLang="en-US" sz="112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242945" y="1812151"/>
            <a:ext cx="4336284" cy="2368450"/>
            <a:chOff x="838622" y="2481298"/>
            <a:chExt cx="6487773" cy="3622269"/>
          </a:xfrm>
        </p:grpSpPr>
        <p:sp>
          <p:nvSpPr>
            <p:cNvPr id="76" name="椭圆 75"/>
            <p:cNvSpPr/>
            <p:nvPr/>
          </p:nvSpPr>
          <p:spPr>
            <a:xfrm>
              <a:off x="4571722" y="3358092"/>
              <a:ext cx="147916" cy="14791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838622" y="2481298"/>
              <a:ext cx="6487773" cy="3622269"/>
              <a:chOff x="838622" y="2481298"/>
              <a:chExt cx="6487773" cy="3622269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838622" y="2532777"/>
                <a:ext cx="6487773" cy="3570790"/>
                <a:chOff x="838622" y="2532777"/>
                <a:chExt cx="6487773" cy="3570790"/>
              </a:xfrm>
            </p:grpSpPr>
            <p:cxnSp>
              <p:nvCxnSpPr>
                <p:cNvPr id="80" name="直接连接符 79"/>
                <p:cNvCxnSpPr/>
                <p:nvPr/>
              </p:nvCxnSpPr>
              <p:spPr>
                <a:xfrm flipH="1">
                  <a:off x="2885580" y="2532777"/>
                  <a:ext cx="4440815" cy="1454859"/>
                </a:xfrm>
                <a:prstGeom prst="line">
                  <a:avLst/>
                </a:prstGeom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 flipH="1">
                  <a:off x="838622" y="3987635"/>
                  <a:ext cx="2046957" cy="2115932"/>
                </a:xfrm>
                <a:prstGeom prst="line">
                  <a:avLst/>
                </a:prstGeom>
                <a:ln w="127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椭圆 81"/>
                <p:cNvSpPr/>
                <p:nvPr/>
              </p:nvSpPr>
              <p:spPr>
                <a:xfrm>
                  <a:off x="2805786" y="3896807"/>
                  <a:ext cx="147916" cy="14791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5872054" y="2926459"/>
                  <a:ext cx="108000" cy="108001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9" name="椭圆 78"/>
              <p:cNvSpPr/>
              <p:nvPr/>
            </p:nvSpPr>
            <p:spPr>
              <a:xfrm>
                <a:off x="7195584" y="2481298"/>
                <a:ext cx="108000" cy="108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4118923" y="2263288"/>
            <a:ext cx="1303245" cy="927021"/>
            <a:chOff x="4844436" y="3173270"/>
            <a:chExt cx="2358517" cy="1677652"/>
          </a:xfrm>
        </p:grpSpPr>
        <p:sp>
          <p:nvSpPr>
            <p:cNvPr id="99" name="Freeform 63"/>
            <p:cNvSpPr/>
            <p:nvPr/>
          </p:nvSpPr>
          <p:spPr bwMode="auto">
            <a:xfrm>
              <a:off x="4844436" y="3173270"/>
              <a:ext cx="2358517" cy="1329691"/>
            </a:xfrm>
            <a:custGeom>
              <a:avLst/>
              <a:gdLst>
                <a:gd name="T0" fmla="*/ 129 w 129"/>
                <a:gd name="T1" fmla="*/ 89 h 89"/>
                <a:gd name="T2" fmla="*/ 0 w 129"/>
                <a:gd name="T3" fmla="*/ 89 h 89"/>
                <a:gd name="T4" fmla="*/ 64 w 129"/>
                <a:gd name="T5" fmla="*/ 0 h 89"/>
                <a:gd name="T6" fmla="*/ 129 w 129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89">
                  <a:moveTo>
                    <a:pt x="129" y="89"/>
                  </a:moveTo>
                  <a:cubicBezTo>
                    <a:pt x="86" y="89"/>
                    <a:pt x="43" y="89"/>
                    <a:pt x="0" y="89"/>
                  </a:cubicBezTo>
                  <a:cubicBezTo>
                    <a:pt x="21" y="59"/>
                    <a:pt x="43" y="29"/>
                    <a:pt x="64" y="0"/>
                  </a:cubicBezTo>
                  <a:cubicBezTo>
                    <a:pt x="86" y="29"/>
                    <a:pt x="107" y="59"/>
                    <a:pt x="129" y="89"/>
                  </a:cubicBezTo>
                  <a:close/>
                </a:path>
              </a:pathLst>
            </a:custGeom>
            <a:solidFill>
              <a:srgbClr val="CB1B3D">
                <a:alpha val="55000"/>
              </a:srgbClr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4"/>
            <p:cNvSpPr/>
            <p:nvPr/>
          </p:nvSpPr>
          <p:spPr bwMode="auto">
            <a:xfrm>
              <a:off x="4844436" y="3636421"/>
              <a:ext cx="2358517" cy="866540"/>
            </a:xfrm>
            <a:custGeom>
              <a:avLst/>
              <a:gdLst>
                <a:gd name="T0" fmla="*/ 129 w 129"/>
                <a:gd name="T1" fmla="*/ 58 h 58"/>
                <a:gd name="T2" fmla="*/ 0 w 129"/>
                <a:gd name="T3" fmla="*/ 58 h 58"/>
                <a:gd name="T4" fmla="*/ 42 w 129"/>
                <a:gd name="T5" fmla="*/ 0 h 58"/>
                <a:gd name="T6" fmla="*/ 87 w 129"/>
                <a:gd name="T7" fmla="*/ 0 h 58"/>
                <a:gd name="T8" fmla="*/ 129 w 12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8">
                  <a:moveTo>
                    <a:pt x="129" y="58"/>
                  </a:moveTo>
                  <a:cubicBezTo>
                    <a:pt x="86" y="58"/>
                    <a:pt x="43" y="58"/>
                    <a:pt x="0" y="5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129" y="58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5705475" y="3681241"/>
              <a:ext cx="864097" cy="1169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65%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045738" y="2675238"/>
            <a:ext cx="1616999" cy="908117"/>
            <a:chOff x="3338787" y="3681241"/>
            <a:chExt cx="2926323" cy="1643439"/>
          </a:xfrm>
          <a:solidFill>
            <a:srgbClr val="00CC66"/>
          </a:solidFill>
        </p:grpSpPr>
        <p:sp>
          <p:nvSpPr>
            <p:cNvPr id="103" name="Freeform 65"/>
            <p:cNvSpPr/>
            <p:nvPr/>
          </p:nvSpPr>
          <p:spPr bwMode="auto">
            <a:xfrm>
              <a:off x="3338787" y="3681241"/>
              <a:ext cx="2925294" cy="1643439"/>
            </a:xfrm>
            <a:custGeom>
              <a:avLst/>
              <a:gdLst>
                <a:gd name="T0" fmla="*/ 160 w 160"/>
                <a:gd name="T1" fmla="*/ 110 h 110"/>
                <a:gd name="T2" fmla="*/ 0 w 160"/>
                <a:gd name="T3" fmla="*/ 110 h 110"/>
                <a:gd name="T4" fmla="*/ 80 w 160"/>
                <a:gd name="T5" fmla="*/ 0 h 110"/>
                <a:gd name="T6" fmla="*/ 160 w 160"/>
                <a:gd name="T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10">
                  <a:moveTo>
                    <a:pt x="160" y="110"/>
                  </a:moveTo>
                  <a:cubicBezTo>
                    <a:pt x="107" y="110"/>
                    <a:pt x="53" y="110"/>
                    <a:pt x="0" y="110"/>
                  </a:cubicBezTo>
                  <a:cubicBezTo>
                    <a:pt x="27" y="73"/>
                    <a:pt x="53" y="37"/>
                    <a:pt x="80" y="0"/>
                  </a:cubicBezTo>
                  <a:cubicBezTo>
                    <a:pt x="107" y="37"/>
                    <a:pt x="134" y="73"/>
                    <a:pt x="160" y="110"/>
                  </a:cubicBezTo>
                  <a:close/>
                </a:path>
              </a:pathLst>
            </a:custGeom>
            <a:solidFill>
              <a:srgbClr val="CB1B3D">
                <a:alpha val="55000"/>
              </a:srgbClr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6"/>
            <p:cNvSpPr/>
            <p:nvPr/>
          </p:nvSpPr>
          <p:spPr bwMode="auto">
            <a:xfrm>
              <a:off x="3339816" y="4562722"/>
              <a:ext cx="2925294" cy="761958"/>
            </a:xfrm>
            <a:custGeom>
              <a:avLst/>
              <a:gdLst>
                <a:gd name="T0" fmla="*/ 160 w 160"/>
                <a:gd name="T1" fmla="*/ 51 h 51"/>
                <a:gd name="T2" fmla="*/ 0 w 160"/>
                <a:gd name="T3" fmla="*/ 51 h 51"/>
                <a:gd name="T4" fmla="*/ 37 w 160"/>
                <a:gd name="T5" fmla="*/ 0 h 51"/>
                <a:gd name="T6" fmla="*/ 123 w 160"/>
                <a:gd name="T7" fmla="*/ 0 h 51"/>
                <a:gd name="T8" fmla="*/ 160 w 160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1">
                  <a:moveTo>
                    <a:pt x="160" y="51"/>
                  </a:moveTo>
                  <a:cubicBezTo>
                    <a:pt x="107" y="51"/>
                    <a:pt x="53" y="51"/>
                    <a:pt x="0" y="5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160" y="51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4407824" y="4069691"/>
              <a:ext cx="864096" cy="1002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</a:rPr>
                <a:t>65%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71183" y="2267519"/>
            <a:ext cx="715319" cy="474579"/>
            <a:chOff x="2627450" y="3023358"/>
            <a:chExt cx="953758" cy="632772"/>
          </a:xfrm>
        </p:grpSpPr>
        <p:sp>
          <p:nvSpPr>
            <p:cNvPr id="87" name="TextBox 86"/>
            <p:cNvSpPr txBox="1"/>
            <p:nvPr/>
          </p:nvSpPr>
          <p:spPr>
            <a:xfrm>
              <a:off x="2627450" y="3023358"/>
              <a:ext cx="953758" cy="492443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88" name="等腰三角形 87"/>
            <p:cNvSpPr/>
            <p:nvPr/>
          </p:nvSpPr>
          <p:spPr>
            <a:xfrm rot="10800000">
              <a:off x="3423982" y="3412202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650401" y="3102133"/>
              <a:ext cx="907857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089393" y="1902149"/>
            <a:ext cx="715319" cy="474579"/>
            <a:chOff x="4118397" y="2536198"/>
            <a:chExt cx="953758" cy="632772"/>
          </a:xfrm>
        </p:grpSpPr>
        <p:sp>
          <p:nvSpPr>
            <p:cNvPr id="123" name="TextBox 122"/>
            <p:cNvSpPr txBox="1"/>
            <p:nvPr/>
          </p:nvSpPr>
          <p:spPr>
            <a:xfrm>
              <a:off x="4118397" y="2536198"/>
              <a:ext cx="953758" cy="492443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 rot="10800000">
              <a:off x="4914929" y="2925042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4141348" y="2614973"/>
              <a:ext cx="907857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35081" y="1671316"/>
            <a:ext cx="715319" cy="474579"/>
            <a:chOff x="5379314" y="2228421"/>
            <a:chExt cx="953758" cy="632772"/>
          </a:xfrm>
        </p:grpSpPr>
        <p:sp>
          <p:nvSpPr>
            <p:cNvPr id="134" name="TextBox 133"/>
            <p:cNvSpPr txBox="1"/>
            <p:nvPr/>
          </p:nvSpPr>
          <p:spPr>
            <a:xfrm>
              <a:off x="5379314" y="2228421"/>
              <a:ext cx="953758" cy="492443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35" name="等腰三角形 134"/>
            <p:cNvSpPr/>
            <p:nvPr/>
          </p:nvSpPr>
          <p:spPr>
            <a:xfrm rot="10800000">
              <a:off x="6175846" y="2617265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5402265" y="2307196"/>
              <a:ext cx="907857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63911" y="1407152"/>
            <a:ext cx="715319" cy="474579"/>
            <a:chOff x="6484421" y="1876202"/>
            <a:chExt cx="953758" cy="632772"/>
          </a:xfrm>
        </p:grpSpPr>
        <p:sp>
          <p:nvSpPr>
            <p:cNvPr id="138" name="TextBox 137"/>
            <p:cNvSpPr txBox="1"/>
            <p:nvPr/>
          </p:nvSpPr>
          <p:spPr>
            <a:xfrm>
              <a:off x="6484421" y="1876202"/>
              <a:ext cx="953758" cy="492443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0800000">
              <a:off x="7280953" y="2265046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6507372" y="1954977"/>
              <a:ext cx="907857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-18510" y="419405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84" name="矩形 83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00627" y="301658"/>
            <a:ext cx="749695" cy="692063"/>
            <a:chOff x="622598" y="695550"/>
            <a:chExt cx="1478996" cy="1365298"/>
          </a:xfrm>
        </p:grpSpPr>
        <p:sp>
          <p:nvSpPr>
            <p:cNvPr id="90" name="椭圆 8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25C0B7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91" name="椭圆 9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18889" y="439723"/>
            <a:ext cx="1445100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季度完成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Completed quarter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96" name="矩形 9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18" name="矩形 117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1B3D"/>
              </a:solidFill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1B3D"/>
              </a:solidFill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1B3D"/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1662735" y="3069107"/>
            <a:ext cx="1929612" cy="1085612"/>
            <a:chOff x="1583169" y="4164122"/>
            <a:chExt cx="3492069" cy="1964658"/>
          </a:xfrm>
        </p:grpSpPr>
        <p:sp>
          <p:nvSpPr>
            <p:cNvPr id="107" name="Freeform 67"/>
            <p:cNvSpPr/>
            <p:nvPr/>
          </p:nvSpPr>
          <p:spPr bwMode="auto">
            <a:xfrm>
              <a:off x="1583169" y="4164122"/>
              <a:ext cx="3492069" cy="1964658"/>
            </a:xfrm>
            <a:custGeom>
              <a:avLst/>
              <a:gdLst>
                <a:gd name="T0" fmla="*/ 382 w 382"/>
                <a:gd name="T1" fmla="*/ 263 h 263"/>
                <a:gd name="T2" fmla="*/ 0 w 382"/>
                <a:gd name="T3" fmla="*/ 263 h 263"/>
                <a:gd name="T4" fmla="*/ 192 w 382"/>
                <a:gd name="T5" fmla="*/ 0 h 263"/>
                <a:gd name="T6" fmla="*/ 382 w 382"/>
                <a:gd name="T7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2" h="263">
                  <a:moveTo>
                    <a:pt x="382" y="263"/>
                  </a:moveTo>
                  <a:lnTo>
                    <a:pt x="0" y="263"/>
                  </a:lnTo>
                  <a:lnTo>
                    <a:pt x="192" y="0"/>
                  </a:lnTo>
                  <a:lnTo>
                    <a:pt x="382" y="263"/>
                  </a:lnTo>
                  <a:close/>
                </a:path>
              </a:pathLst>
            </a:custGeom>
            <a:solidFill>
              <a:srgbClr val="CB1B3D">
                <a:alpha val="58000"/>
              </a:srgbClr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68"/>
            <p:cNvSpPr/>
            <p:nvPr/>
          </p:nvSpPr>
          <p:spPr bwMode="auto">
            <a:xfrm>
              <a:off x="1583169" y="5628276"/>
              <a:ext cx="3492069" cy="500504"/>
            </a:xfrm>
            <a:custGeom>
              <a:avLst/>
              <a:gdLst>
                <a:gd name="T0" fmla="*/ 382 w 382"/>
                <a:gd name="T1" fmla="*/ 67 h 67"/>
                <a:gd name="T2" fmla="*/ 0 w 382"/>
                <a:gd name="T3" fmla="*/ 67 h 67"/>
                <a:gd name="T4" fmla="*/ 50 w 382"/>
                <a:gd name="T5" fmla="*/ 0 h 67"/>
                <a:gd name="T6" fmla="*/ 334 w 382"/>
                <a:gd name="T7" fmla="*/ 0 h 67"/>
                <a:gd name="T8" fmla="*/ 382 w 38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67">
                  <a:moveTo>
                    <a:pt x="382" y="67"/>
                  </a:moveTo>
                  <a:lnTo>
                    <a:pt x="0" y="67"/>
                  </a:lnTo>
                  <a:lnTo>
                    <a:pt x="50" y="0"/>
                  </a:lnTo>
                  <a:lnTo>
                    <a:pt x="334" y="0"/>
                  </a:lnTo>
                  <a:lnTo>
                    <a:pt x="382" y="67"/>
                  </a:lnTo>
                  <a:close/>
                </a:path>
              </a:pathLst>
            </a:custGeom>
            <a:solidFill>
              <a:srgbClr val="CB1B3D"/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2897157" y="4930933"/>
              <a:ext cx="864093" cy="1002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</a:rPr>
                <a:t>30%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93" grpId="0"/>
      <p:bldP spid="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7540" y="3063174"/>
            <a:ext cx="9160945" cy="1195276"/>
            <a:chOff x="-325978" y="3573016"/>
            <a:chExt cx="12214593" cy="1593701"/>
          </a:xfrm>
        </p:grpSpPr>
        <p:sp>
          <p:nvSpPr>
            <p:cNvPr id="89" name="Line 34"/>
            <p:cNvSpPr>
              <a:spLocks noChangeShapeType="1"/>
            </p:cNvSpPr>
            <p:nvPr/>
          </p:nvSpPr>
          <p:spPr bwMode="auto">
            <a:xfrm flipH="1">
              <a:off x="-325978" y="5121597"/>
              <a:ext cx="5112107" cy="0"/>
            </a:xfrm>
            <a:prstGeom prst="line">
              <a:avLst/>
            </a:prstGeom>
            <a:noFill/>
            <a:ln w="88900" cmpd="sng">
              <a:solidFill>
                <a:schemeClr val="bg1">
                  <a:lumMod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2400" b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43" name="Line 34"/>
            <p:cNvSpPr>
              <a:spLocks noChangeShapeType="1"/>
            </p:cNvSpPr>
            <p:nvPr/>
          </p:nvSpPr>
          <p:spPr bwMode="auto">
            <a:xfrm flipH="1" flipV="1">
              <a:off x="4814641" y="4345635"/>
              <a:ext cx="0" cy="821082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2400" b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44" name="Line 34"/>
            <p:cNvSpPr>
              <a:spLocks noChangeShapeType="1"/>
            </p:cNvSpPr>
            <p:nvPr/>
          </p:nvSpPr>
          <p:spPr bwMode="auto">
            <a:xfrm flipH="1">
              <a:off x="4767345" y="4351939"/>
              <a:ext cx="2711107" cy="1764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2400" b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45" name="Line 34"/>
            <p:cNvSpPr>
              <a:spLocks noChangeShapeType="1"/>
            </p:cNvSpPr>
            <p:nvPr/>
          </p:nvSpPr>
          <p:spPr bwMode="auto">
            <a:xfrm flipH="1">
              <a:off x="7459401" y="3574780"/>
              <a:ext cx="4429214" cy="0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2400" b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  <p:sp>
          <p:nvSpPr>
            <p:cNvPr id="148" name="Line 34"/>
            <p:cNvSpPr>
              <a:spLocks noChangeShapeType="1"/>
            </p:cNvSpPr>
            <p:nvPr/>
          </p:nvSpPr>
          <p:spPr bwMode="auto">
            <a:xfrm flipH="1" flipV="1">
              <a:off x="7507733" y="3573016"/>
              <a:ext cx="0" cy="821082"/>
            </a:xfrm>
            <a:prstGeom prst="line">
              <a:avLst/>
            </a:prstGeom>
            <a:noFill/>
            <a:ln w="88900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zh-CN" sz="2400" b="1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  <a:sym typeface="Gulim" panose="020B0600000101010101" pitchFamily="34" charset="-127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92764" y="4283045"/>
            <a:ext cx="1341714" cy="180393"/>
            <a:chOff x="2922891" y="5710735"/>
            <a:chExt cx="1788952" cy="240524"/>
          </a:xfrm>
        </p:grpSpPr>
        <p:sp>
          <p:nvSpPr>
            <p:cNvPr id="159" name="TextBox 158"/>
            <p:cNvSpPr txBox="1"/>
            <p:nvPr/>
          </p:nvSpPr>
          <p:spPr>
            <a:xfrm>
              <a:off x="2922891" y="5710735"/>
              <a:ext cx="424621" cy="24052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3607216" y="5710735"/>
              <a:ext cx="424621" cy="24052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4287222" y="5710735"/>
              <a:ext cx="424621" cy="24052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97373" y="2416461"/>
            <a:ext cx="1320083" cy="1265149"/>
            <a:chOff x="5595703" y="3199087"/>
            <a:chExt cx="1760110" cy="1686865"/>
          </a:xfrm>
        </p:grpSpPr>
        <p:sp>
          <p:nvSpPr>
            <p:cNvPr id="149" name="矩形 148"/>
            <p:cNvSpPr/>
            <p:nvPr/>
          </p:nvSpPr>
          <p:spPr>
            <a:xfrm>
              <a:off x="5595703" y="3901594"/>
              <a:ext cx="498761" cy="961411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6228402" y="3199087"/>
              <a:ext cx="498761" cy="166391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6857052" y="3589422"/>
              <a:ext cx="498761" cy="1273583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595703" y="4481638"/>
              <a:ext cx="498761" cy="4043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6228402" y="4186204"/>
              <a:ext cx="498761" cy="699748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6857052" y="4350356"/>
              <a:ext cx="498761" cy="535596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91914" y="1788898"/>
            <a:ext cx="1324340" cy="1306562"/>
            <a:chOff x="8216058" y="2328047"/>
            <a:chExt cx="1765786" cy="1742082"/>
          </a:xfrm>
        </p:grpSpPr>
        <p:sp>
          <p:nvSpPr>
            <p:cNvPr id="152" name="矩形 151"/>
            <p:cNvSpPr/>
            <p:nvPr/>
          </p:nvSpPr>
          <p:spPr>
            <a:xfrm>
              <a:off x="8216058" y="2690043"/>
              <a:ext cx="498761" cy="1380086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8848757" y="2328047"/>
              <a:ext cx="498761" cy="1742081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9477407" y="2602029"/>
              <a:ext cx="498761" cy="146810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8221734" y="3221861"/>
              <a:ext cx="498761" cy="848267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8854433" y="2602029"/>
              <a:ext cx="498761" cy="1468099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9483083" y="2946426"/>
              <a:ext cx="498761" cy="112370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27934" y="3537698"/>
            <a:ext cx="1322510" cy="723427"/>
            <a:chOff x="2969785" y="4690260"/>
            <a:chExt cx="1763346" cy="964569"/>
          </a:xfrm>
        </p:grpSpPr>
        <p:sp>
          <p:nvSpPr>
            <p:cNvPr id="155" name="矩形 154"/>
            <p:cNvSpPr/>
            <p:nvPr/>
          </p:nvSpPr>
          <p:spPr>
            <a:xfrm>
              <a:off x="2969785" y="5050300"/>
              <a:ext cx="498761" cy="6009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3602484" y="4690260"/>
              <a:ext cx="498761" cy="96099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4231134" y="4864918"/>
              <a:ext cx="498761" cy="78634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2973021" y="5337741"/>
              <a:ext cx="498761" cy="309467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3605720" y="5119233"/>
              <a:ext cx="498761" cy="535596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4234370" y="5237257"/>
              <a:ext cx="498761" cy="40995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86451" y="3713430"/>
            <a:ext cx="1341714" cy="180393"/>
            <a:chOff x="5581138" y="4951248"/>
            <a:chExt cx="1788952" cy="240524"/>
          </a:xfrm>
        </p:grpSpPr>
        <p:sp>
          <p:nvSpPr>
            <p:cNvPr id="184" name="TextBox 183"/>
            <p:cNvSpPr txBox="1"/>
            <p:nvPr/>
          </p:nvSpPr>
          <p:spPr>
            <a:xfrm>
              <a:off x="5581138" y="4951248"/>
              <a:ext cx="424621" cy="24052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265463" y="4951248"/>
              <a:ext cx="424621" cy="24052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945469" y="4951248"/>
              <a:ext cx="424621" cy="24052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8095" y="3172217"/>
            <a:ext cx="1341714" cy="180393"/>
            <a:chOff x="8249997" y="4229629"/>
            <a:chExt cx="1788952" cy="240524"/>
          </a:xfrm>
        </p:grpSpPr>
        <p:sp>
          <p:nvSpPr>
            <p:cNvPr id="187" name="TextBox 186"/>
            <p:cNvSpPr txBox="1"/>
            <p:nvPr/>
          </p:nvSpPr>
          <p:spPr>
            <a:xfrm>
              <a:off x="8249997" y="4229629"/>
              <a:ext cx="424621" cy="24052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934322" y="4229629"/>
              <a:ext cx="424621" cy="24052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614328" y="4229629"/>
              <a:ext cx="424621" cy="24052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59737" y="2824169"/>
            <a:ext cx="786843" cy="393288"/>
            <a:chOff x="2745522" y="3765558"/>
            <a:chExt cx="1049124" cy="524384"/>
          </a:xfrm>
        </p:grpSpPr>
        <p:grpSp>
          <p:nvGrpSpPr>
            <p:cNvPr id="7" name="组合 6"/>
            <p:cNvGrpSpPr/>
            <p:nvPr/>
          </p:nvGrpSpPr>
          <p:grpSpPr>
            <a:xfrm>
              <a:off x="2745522" y="3765558"/>
              <a:ext cx="953758" cy="524384"/>
              <a:chOff x="2745522" y="3765558"/>
              <a:chExt cx="953758" cy="524384"/>
            </a:xfrm>
          </p:grpSpPr>
          <p:sp>
            <p:nvSpPr>
              <p:cNvPr id="190" name="TextBox 189"/>
              <p:cNvSpPr txBox="1"/>
              <p:nvPr/>
            </p:nvSpPr>
            <p:spPr>
              <a:xfrm>
                <a:off x="2745522" y="3765558"/>
                <a:ext cx="953758" cy="492443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  <p:sp>
            <p:nvSpPr>
              <p:cNvPr id="191" name="等腰三角形 190"/>
              <p:cNvSpPr/>
              <p:nvPr/>
            </p:nvSpPr>
            <p:spPr>
              <a:xfrm rot="10800000">
                <a:off x="3542054" y="4154402"/>
                <a:ext cx="157226" cy="135540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2" name="TextBox 191"/>
            <p:cNvSpPr txBox="1"/>
            <p:nvPr/>
          </p:nvSpPr>
          <p:spPr>
            <a:xfrm>
              <a:off x="2863838" y="3844333"/>
              <a:ext cx="9308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33654" y="1831494"/>
            <a:ext cx="786843" cy="393288"/>
            <a:chOff x="5510744" y="2441992"/>
            <a:chExt cx="1049124" cy="524384"/>
          </a:xfrm>
        </p:grpSpPr>
        <p:sp>
          <p:nvSpPr>
            <p:cNvPr id="193" name="TextBox 192"/>
            <p:cNvSpPr txBox="1"/>
            <p:nvPr/>
          </p:nvSpPr>
          <p:spPr>
            <a:xfrm>
              <a:off x="5510744" y="2441992"/>
              <a:ext cx="953759" cy="492443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94" name="等腰三角形 193"/>
            <p:cNvSpPr/>
            <p:nvPr/>
          </p:nvSpPr>
          <p:spPr>
            <a:xfrm rot="10800000">
              <a:off x="6307276" y="2830836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5629060" y="2520767"/>
              <a:ext cx="9308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03177" y="1244369"/>
            <a:ext cx="786843" cy="393288"/>
            <a:chOff x="8136775" y="1659158"/>
            <a:chExt cx="1049124" cy="524384"/>
          </a:xfrm>
        </p:grpSpPr>
        <p:sp>
          <p:nvSpPr>
            <p:cNvPr id="196" name="TextBox 195"/>
            <p:cNvSpPr txBox="1"/>
            <p:nvPr/>
          </p:nvSpPr>
          <p:spPr>
            <a:xfrm>
              <a:off x="8136775" y="1659158"/>
              <a:ext cx="953759" cy="492443"/>
            </a:xfrm>
            <a:prstGeom prst="rect">
              <a:avLst/>
            </a:prstGeom>
            <a:solidFill>
              <a:srgbClr val="CB1B3D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zh-CN" altLang="en-US" dirty="0">
                <a:solidFill>
                  <a:srgbClr val="001B36"/>
                </a:solidFill>
              </a:endParaRPr>
            </a:p>
          </p:txBody>
        </p:sp>
        <p:sp>
          <p:nvSpPr>
            <p:cNvPr id="197" name="等腰三角形 196"/>
            <p:cNvSpPr/>
            <p:nvPr/>
          </p:nvSpPr>
          <p:spPr>
            <a:xfrm rot="10800000">
              <a:off x="8933307" y="2048002"/>
              <a:ext cx="157226" cy="135540"/>
            </a:xfrm>
            <a:prstGeom prst="triangle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8255091" y="1737933"/>
              <a:ext cx="9308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927494" y="1184804"/>
            <a:ext cx="147221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503111" y="2805669"/>
            <a:ext cx="147221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2604432" y="1871889"/>
            <a:ext cx="147221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5" name="矩形 74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78" name="椭圆 77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79" name="椭圆 78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018889" y="439723"/>
            <a:ext cx="1771124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月计划完成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Month plans to complete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4" name="矩形 83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 94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/>
      <p:bldP spid="202" grpId="0"/>
      <p:bldP spid="203" grpId="0"/>
      <p:bldP spid="81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27454" y="1801826"/>
            <a:ext cx="4324600" cy="1133474"/>
            <a:chOff x="2435811" y="2402434"/>
            <a:chExt cx="5766133" cy="1511299"/>
          </a:xfrm>
          <a:solidFill>
            <a:srgbClr val="25C0B7"/>
          </a:solidFill>
        </p:grpSpPr>
        <p:sp>
          <p:nvSpPr>
            <p:cNvPr id="181" name="矩形 59"/>
            <p:cNvSpPr>
              <a:spLocks noChangeArrowheads="1"/>
            </p:cNvSpPr>
            <p:nvPr/>
          </p:nvSpPr>
          <p:spPr bwMode="auto">
            <a:xfrm>
              <a:off x="2435811" y="3038702"/>
              <a:ext cx="2745953" cy="303804"/>
            </a:xfrm>
            <a:prstGeom prst="rect">
              <a:avLst/>
            </a:prstGeom>
            <a:solidFill>
              <a:srgbClr val="CB1B3D"/>
            </a:solidFill>
            <a:ln w="9525">
              <a:noFill/>
              <a:miter lim="800000"/>
            </a:ln>
          </p:spPr>
          <p:txBody>
            <a:bodyPr lIns="68570" tIns="34286" rIns="68570" bIns="34286" anchor="ctr"/>
            <a:lstStyle/>
            <a:p>
              <a:endParaRPr lang="zh-CN" altLang="en-US"/>
            </a:p>
          </p:txBody>
        </p:sp>
        <p:grpSp>
          <p:nvGrpSpPr>
            <p:cNvPr id="200" name="组合 199"/>
            <p:cNvGrpSpPr/>
            <p:nvPr/>
          </p:nvGrpSpPr>
          <p:grpSpPr>
            <a:xfrm>
              <a:off x="5162008" y="2402434"/>
              <a:ext cx="3039936" cy="1511299"/>
              <a:chOff x="5538638" y="2807478"/>
              <a:chExt cx="3039936" cy="1511299"/>
            </a:xfrm>
            <a:grpFill/>
          </p:grpSpPr>
          <p:sp>
            <p:nvSpPr>
              <p:cNvPr id="201" name="矩形 59"/>
              <p:cNvSpPr>
                <a:spLocks noChangeArrowheads="1"/>
              </p:cNvSpPr>
              <p:nvPr/>
            </p:nvSpPr>
            <p:spPr bwMode="auto">
              <a:xfrm>
                <a:off x="5538638" y="2807478"/>
                <a:ext cx="2745953" cy="1511299"/>
              </a:xfrm>
              <a:prstGeom prst="rect">
                <a:avLst/>
              </a:prstGeom>
              <a:solidFill>
                <a:srgbClr val="CB1B3D"/>
              </a:solidFill>
              <a:ln w="9525">
                <a:noFill/>
                <a:miter lim="800000"/>
              </a:ln>
            </p:spPr>
            <p:txBody>
              <a:bodyPr lIns="68577" tIns="34289" rIns="68577" bIns="34289" anchor="ctr"/>
              <a:lstStyle/>
              <a:p>
                <a:endParaRPr lang="zh-CN" altLang="en-US"/>
              </a:p>
            </p:txBody>
          </p:sp>
          <p:sp>
            <p:nvSpPr>
              <p:cNvPr id="204" name="等腰三角形 203"/>
              <p:cNvSpPr/>
              <p:nvPr/>
            </p:nvSpPr>
            <p:spPr>
              <a:xfrm rot="5400000">
                <a:off x="8230766" y="3372014"/>
                <a:ext cx="400876" cy="294740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213583" y="3115085"/>
            <a:ext cx="3938471" cy="966371"/>
            <a:chOff x="2950650" y="4153446"/>
            <a:chExt cx="5251294" cy="1288495"/>
          </a:xfrm>
          <a:solidFill>
            <a:srgbClr val="CB1B3D"/>
          </a:solidFill>
        </p:grpSpPr>
        <p:sp>
          <p:nvSpPr>
            <p:cNvPr id="182" name="矩形 59"/>
            <p:cNvSpPr>
              <a:spLocks noChangeArrowheads="1"/>
            </p:cNvSpPr>
            <p:nvPr/>
          </p:nvSpPr>
          <p:spPr bwMode="auto">
            <a:xfrm>
              <a:off x="2950650" y="4629014"/>
              <a:ext cx="2745953" cy="30380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68570" tIns="34286" rIns="68570" bIns="34286" anchor="ctr"/>
            <a:lstStyle/>
            <a:p>
              <a:endParaRPr lang="zh-CN" altLang="en-US"/>
            </a:p>
          </p:txBody>
        </p:sp>
        <p:grpSp>
          <p:nvGrpSpPr>
            <p:cNvPr id="205" name="组合 204"/>
            <p:cNvGrpSpPr/>
            <p:nvPr/>
          </p:nvGrpSpPr>
          <p:grpSpPr>
            <a:xfrm>
              <a:off x="5162008" y="4153446"/>
              <a:ext cx="3039936" cy="1288495"/>
              <a:chOff x="5538638" y="4558490"/>
              <a:chExt cx="3039936" cy="1288495"/>
            </a:xfrm>
            <a:grpFill/>
          </p:grpSpPr>
          <p:sp>
            <p:nvSpPr>
              <p:cNvPr id="206" name="矩形 59"/>
              <p:cNvSpPr>
                <a:spLocks noChangeArrowheads="1"/>
              </p:cNvSpPr>
              <p:nvPr/>
            </p:nvSpPr>
            <p:spPr bwMode="auto">
              <a:xfrm>
                <a:off x="5538638" y="4558490"/>
                <a:ext cx="2745953" cy="128849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lIns="68577" tIns="34289" rIns="68577" bIns="34289" anchor="ctr"/>
              <a:lstStyle/>
              <a:p>
                <a:endParaRPr lang="zh-CN" altLang="en-US"/>
              </a:p>
            </p:txBody>
          </p:sp>
          <p:sp>
            <p:nvSpPr>
              <p:cNvPr id="207" name="等腰三角形 206"/>
              <p:cNvSpPr/>
              <p:nvPr/>
            </p:nvSpPr>
            <p:spPr>
              <a:xfrm rot="5400000">
                <a:off x="8230766" y="5003717"/>
                <a:ext cx="400876" cy="2947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8" name="矩形 47"/>
          <p:cNvSpPr>
            <a:spLocks noChangeArrowheads="1"/>
          </p:cNvSpPr>
          <p:nvPr/>
        </p:nvSpPr>
        <p:spPr bwMode="auto">
          <a:xfrm>
            <a:off x="6269782" y="2248108"/>
            <a:ext cx="1919288" cy="56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0" tIns="34286" rIns="68570" bIns="34286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右键点击图片选择设置图片格式可直接替换图片，在此录入上述图表的综合描述说明，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6287239" y="3509661"/>
            <a:ext cx="1919288" cy="56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0" tIns="34286" rIns="68570" bIns="34286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右键点击图片选择设置图片格式可直接替换图片，在此录入上述图表的综合描述说明，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936414" y="2213960"/>
            <a:ext cx="1919288" cy="56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0" tIns="34286" rIns="68570" bIns="34286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右键点击图片选择设置图片格式可直接替换图片，在此录入上述图表的综合描述说明，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3940472" y="1835918"/>
            <a:ext cx="1483182" cy="392407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添加标题</a:t>
            </a:r>
            <a:endParaRPr lang="zh-CN" altLang="en-US" sz="2100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3940472" y="3132060"/>
            <a:ext cx="1483182" cy="392407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副标</a:t>
            </a:r>
            <a:endParaRPr lang="zh-CN" altLang="en-US" sz="2100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214" name="矩形 47"/>
          <p:cNvSpPr>
            <a:spLocks noChangeArrowheads="1"/>
          </p:cNvSpPr>
          <p:nvPr/>
        </p:nvSpPr>
        <p:spPr bwMode="auto">
          <a:xfrm>
            <a:off x="3936414" y="3564111"/>
            <a:ext cx="1919288" cy="401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0" tIns="34286" rIns="68570" bIns="34286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1265864" y="1786159"/>
            <a:ext cx="2117321" cy="2364452"/>
          </a:xfrm>
          <a:prstGeom prst="rect">
            <a:avLst/>
          </a:prstGeom>
        </p:spPr>
      </p:pic>
      <p:sp>
        <p:nvSpPr>
          <p:cNvPr id="215" name="TextBox 214"/>
          <p:cNvSpPr txBox="1"/>
          <p:nvPr/>
        </p:nvSpPr>
        <p:spPr>
          <a:xfrm>
            <a:off x="6328737" y="1743592"/>
            <a:ext cx="1104476" cy="346241"/>
          </a:xfrm>
          <a:prstGeom prst="rect">
            <a:avLst/>
          </a:prstGeom>
          <a:solidFill>
            <a:srgbClr val="CB1B3D"/>
          </a:solidFill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户外宣传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6328737" y="3107719"/>
            <a:ext cx="1104476" cy="346241"/>
          </a:xfrm>
          <a:prstGeom prst="rect">
            <a:avLst/>
          </a:prstGeom>
          <a:solidFill>
            <a:srgbClr val="CB1B3D"/>
          </a:solidFill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百度推广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2" name="矩形 41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45" name="椭圆 44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6" name="椭圆 45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018888" y="439723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宣传推广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Promotion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1" name="矩形 50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5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5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/>
      <p:bldP spid="211" grpId="0"/>
      <p:bldP spid="212" grpId="0"/>
      <p:bldP spid="213" grpId="0"/>
      <p:bldP spid="214" grpId="0"/>
      <p:bldP spid="215" grpId="0" animBg="1"/>
      <p:bldP spid="216" grpId="0" animBg="1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5" name="组合 1044"/>
          <p:cNvGrpSpPr/>
          <p:nvPr/>
        </p:nvGrpSpPr>
        <p:grpSpPr>
          <a:xfrm>
            <a:off x="536193" y="2247714"/>
            <a:ext cx="7884875" cy="1246497"/>
            <a:chOff x="-1223381" y="3166398"/>
            <a:chExt cx="14258915" cy="22541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35" name="Oval 90"/>
            <p:cNvSpPr>
              <a:spLocks noChangeArrowheads="1"/>
            </p:cNvSpPr>
            <p:nvPr/>
          </p:nvSpPr>
          <p:spPr bwMode="auto">
            <a:xfrm>
              <a:off x="3838370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Oval 91"/>
            <p:cNvSpPr>
              <a:spLocks noChangeArrowheads="1"/>
            </p:cNvSpPr>
            <p:nvPr/>
          </p:nvSpPr>
          <p:spPr bwMode="auto">
            <a:xfrm>
              <a:off x="6046295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44" name="组合 1043"/>
            <p:cNvGrpSpPr/>
            <p:nvPr/>
          </p:nvGrpSpPr>
          <p:grpSpPr>
            <a:xfrm>
              <a:off x="-1223381" y="3166398"/>
              <a:ext cx="14258915" cy="2254150"/>
              <a:chOff x="-1223381" y="3166398"/>
              <a:chExt cx="14258915" cy="2254150"/>
            </a:xfrm>
            <a:grpFill/>
          </p:grpSpPr>
          <p:sp>
            <p:nvSpPr>
              <p:cNvPr id="1031" name="Freeform 86"/>
              <p:cNvSpPr>
                <a:spLocks noEditPoints="1"/>
              </p:cNvSpPr>
              <p:nvPr/>
            </p:nvSpPr>
            <p:spPr bwMode="auto">
              <a:xfrm>
                <a:off x="1712982" y="3166398"/>
                <a:ext cx="8801914" cy="2254150"/>
              </a:xfrm>
              <a:custGeom>
                <a:avLst/>
                <a:gdLst>
                  <a:gd name="T0" fmla="*/ 533 w 533"/>
                  <a:gd name="T1" fmla="*/ 71 h 136"/>
                  <a:gd name="T2" fmla="*/ 529 w 533"/>
                  <a:gd name="T3" fmla="*/ 71 h 136"/>
                  <a:gd name="T4" fmla="*/ 465 w 533"/>
                  <a:gd name="T5" fmla="*/ 132 h 136"/>
                  <a:gd name="T6" fmla="*/ 401 w 533"/>
                  <a:gd name="T7" fmla="*/ 74 h 136"/>
                  <a:gd name="T8" fmla="*/ 397 w 533"/>
                  <a:gd name="T9" fmla="*/ 74 h 136"/>
                  <a:gd name="T10" fmla="*/ 465 w 533"/>
                  <a:gd name="T11" fmla="*/ 136 h 136"/>
                  <a:gd name="T12" fmla="*/ 533 w 533"/>
                  <a:gd name="T13" fmla="*/ 71 h 136"/>
                  <a:gd name="T14" fmla="*/ 399 w 533"/>
                  <a:gd name="T15" fmla="*/ 55 h 136"/>
                  <a:gd name="T16" fmla="*/ 332 w 533"/>
                  <a:gd name="T17" fmla="*/ 0 h 136"/>
                  <a:gd name="T18" fmla="*/ 266 w 533"/>
                  <a:gd name="T19" fmla="*/ 55 h 136"/>
                  <a:gd name="T20" fmla="*/ 269 w 533"/>
                  <a:gd name="T21" fmla="*/ 55 h 136"/>
                  <a:gd name="T22" fmla="*/ 332 w 533"/>
                  <a:gd name="T23" fmla="*/ 4 h 136"/>
                  <a:gd name="T24" fmla="*/ 396 w 533"/>
                  <a:gd name="T25" fmla="*/ 55 h 136"/>
                  <a:gd name="T26" fmla="*/ 399 w 533"/>
                  <a:gd name="T27" fmla="*/ 55 h 136"/>
                  <a:gd name="T28" fmla="*/ 264 w 533"/>
                  <a:gd name="T29" fmla="*/ 74 h 136"/>
                  <a:gd name="T30" fmla="*/ 200 w 533"/>
                  <a:gd name="T31" fmla="*/ 132 h 136"/>
                  <a:gd name="T32" fmla="*/ 136 w 533"/>
                  <a:gd name="T33" fmla="*/ 74 h 136"/>
                  <a:gd name="T34" fmla="*/ 132 w 533"/>
                  <a:gd name="T35" fmla="*/ 74 h 136"/>
                  <a:gd name="T36" fmla="*/ 200 w 533"/>
                  <a:gd name="T37" fmla="*/ 136 h 136"/>
                  <a:gd name="T38" fmla="*/ 268 w 533"/>
                  <a:gd name="T39" fmla="*/ 74 h 136"/>
                  <a:gd name="T40" fmla="*/ 264 w 533"/>
                  <a:gd name="T41" fmla="*/ 74 h 136"/>
                  <a:gd name="T42" fmla="*/ 134 w 533"/>
                  <a:gd name="T43" fmla="*/ 55 h 136"/>
                  <a:gd name="T44" fmla="*/ 68 w 533"/>
                  <a:gd name="T45" fmla="*/ 0 h 136"/>
                  <a:gd name="T46" fmla="*/ 0 w 533"/>
                  <a:gd name="T47" fmla="*/ 65 h 136"/>
                  <a:gd name="T48" fmla="*/ 3 w 533"/>
                  <a:gd name="T49" fmla="*/ 65 h 136"/>
                  <a:gd name="T50" fmla="*/ 68 w 533"/>
                  <a:gd name="T51" fmla="*/ 4 h 136"/>
                  <a:gd name="T52" fmla="*/ 131 w 533"/>
                  <a:gd name="T53" fmla="*/ 55 h 136"/>
                  <a:gd name="T54" fmla="*/ 134 w 533"/>
                  <a:gd name="T55" fmla="*/ 5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3" h="136">
                    <a:moveTo>
                      <a:pt x="533" y="71"/>
                    </a:moveTo>
                    <a:cubicBezTo>
                      <a:pt x="529" y="71"/>
                      <a:pt x="529" y="71"/>
                      <a:pt x="529" y="71"/>
                    </a:cubicBezTo>
                    <a:cubicBezTo>
                      <a:pt x="528" y="105"/>
                      <a:pt x="499" y="132"/>
                      <a:pt x="465" y="132"/>
                    </a:cubicBezTo>
                    <a:cubicBezTo>
                      <a:pt x="431" y="132"/>
                      <a:pt x="404" y="107"/>
                      <a:pt x="401" y="74"/>
                    </a:cubicBezTo>
                    <a:cubicBezTo>
                      <a:pt x="397" y="74"/>
                      <a:pt x="397" y="74"/>
                      <a:pt x="397" y="74"/>
                    </a:cubicBezTo>
                    <a:cubicBezTo>
                      <a:pt x="400" y="109"/>
                      <a:pt x="429" y="136"/>
                      <a:pt x="465" y="136"/>
                    </a:cubicBezTo>
                    <a:cubicBezTo>
                      <a:pt x="501" y="136"/>
                      <a:pt x="531" y="107"/>
                      <a:pt x="533" y="71"/>
                    </a:cubicBezTo>
                    <a:close/>
                    <a:moveTo>
                      <a:pt x="399" y="55"/>
                    </a:moveTo>
                    <a:cubicBezTo>
                      <a:pt x="393" y="24"/>
                      <a:pt x="366" y="0"/>
                      <a:pt x="332" y="0"/>
                    </a:cubicBezTo>
                    <a:cubicBezTo>
                      <a:pt x="299" y="0"/>
                      <a:pt x="272" y="24"/>
                      <a:pt x="266" y="55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75" y="26"/>
                      <a:pt x="301" y="4"/>
                      <a:pt x="332" y="4"/>
                    </a:cubicBezTo>
                    <a:cubicBezTo>
                      <a:pt x="364" y="4"/>
                      <a:pt x="390" y="26"/>
                      <a:pt x="396" y="55"/>
                    </a:cubicBezTo>
                    <a:lnTo>
                      <a:pt x="399" y="55"/>
                    </a:lnTo>
                    <a:close/>
                    <a:moveTo>
                      <a:pt x="264" y="74"/>
                    </a:moveTo>
                    <a:cubicBezTo>
                      <a:pt x="261" y="107"/>
                      <a:pt x="233" y="132"/>
                      <a:pt x="200" y="132"/>
                    </a:cubicBezTo>
                    <a:cubicBezTo>
                      <a:pt x="167" y="132"/>
                      <a:pt x="139" y="107"/>
                      <a:pt x="136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6" y="109"/>
                      <a:pt x="165" y="136"/>
                      <a:pt x="200" y="136"/>
                    </a:cubicBezTo>
                    <a:cubicBezTo>
                      <a:pt x="235" y="136"/>
                      <a:pt x="264" y="109"/>
                      <a:pt x="268" y="74"/>
                    </a:cubicBezTo>
                    <a:lnTo>
                      <a:pt x="264" y="74"/>
                    </a:lnTo>
                    <a:close/>
                    <a:moveTo>
                      <a:pt x="134" y="55"/>
                    </a:moveTo>
                    <a:cubicBezTo>
                      <a:pt x="128" y="24"/>
                      <a:pt x="101" y="0"/>
                      <a:pt x="68" y="0"/>
                    </a:cubicBezTo>
                    <a:cubicBezTo>
                      <a:pt x="31" y="0"/>
                      <a:pt x="1" y="29"/>
                      <a:pt x="0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5" y="31"/>
                      <a:pt x="33" y="4"/>
                      <a:pt x="68" y="4"/>
                    </a:cubicBezTo>
                    <a:cubicBezTo>
                      <a:pt x="99" y="4"/>
                      <a:pt x="125" y="26"/>
                      <a:pt x="131" y="55"/>
                    </a:cubicBezTo>
                    <a:lnTo>
                      <a:pt x="13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7" name="Oval 92"/>
              <p:cNvSpPr>
                <a:spLocks noChangeArrowheads="1"/>
              </p:cNvSpPr>
              <p:nvPr/>
            </p:nvSpPr>
            <p:spPr bwMode="auto">
              <a:xfrm>
                <a:off x="8207502" y="4166217"/>
                <a:ext cx="132112" cy="1321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0" name="Rectangle 95"/>
              <p:cNvSpPr>
                <a:spLocks noChangeArrowheads="1"/>
              </p:cNvSpPr>
              <p:nvPr/>
            </p:nvSpPr>
            <p:spPr bwMode="auto">
              <a:xfrm>
                <a:off x="-1223381" y="4188392"/>
                <a:ext cx="2950502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Rectangle 96"/>
              <p:cNvSpPr>
                <a:spLocks noChangeArrowheads="1"/>
              </p:cNvSpPr>
              <p:nvPr/>
            </p:nvSpPr>
            <p:spPr bwMode="auto">
              <a:xfrm>
                <a:off x="10453555" y="4299599"/>
                <a:ext cx="2581979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6" name="TextBox 115"/>
          <p:cNvSpPr txBox="1"/>
          <p:nvPr/>
        </p:nvSpPr>
        <p:spPr>
          <a:xfrm>
            <a:off x="1940348" y="3996166"/>
            <a:ext cx="1443840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284105" y="1857360"/>
            <a:ext cx="1443840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789096" y="1857360"/>
            <a:ext cx="1443840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15131" y="2386379"/>
            <a:ext cx="967976" cy="967976"/>
            <a:chOff x="4686046" y="3181838"/>
            <a:chExt cx="1290635" cy="1290635"/>
          </a:xfrm>
        </p:grpSpPr>
        <p:sp>
          <p:nvSpPr>
            <p:cNvPr id="1032" name="Oval 87"/>
            <p:cNvSpPr>
              <a:spLocks noChangeArrowheads="1"/>
            </p:cNvSpPr>
            <p:nvPr/>
          </p:nvSpPr>
          <p:spPr bwMode="auto">
            <a:xfrm>
              <a:off x="4686046" y="3181838"/>
              <a:ext cx="1290635" cy="1290635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44"/>
            <p:cNvSpPr>
              <a:spLocks noEditPoints="1"/>
            </p:cNvSpPr>
            <p:nvPr/>
          </p:nvSpPr>
          <p:spPr bwMode="auto">
            <a:xfrm>
              <a:off x="4943211" y="3521659"/>
              <a:ext cx="744244" cy="648096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0761" tIns="30380" rIns="60761" bIns="3038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15227" y="2386379"/>
            <a:ext cx="967976" cy="967976"/>
            <a:chOff x="6286175" y="3181838"/>
            <a:chExt cx="1290635" cy="1290635"/>
          </a:xfrm>
        </p:grpSpPr>
        <p:sp>
          <p:nvSpPr>
            <p:cNvPr id="1033" name="Oval 88"/>
            <p:cNvSpPr>
              <a:spLocks noChangeArrowheads="1"/>
            </p:cNvSpPr>
            <p:nvPr/>
          </p:nvSpPr>
          <p:spPr bwMode="auto">
            <a:xfrm>
              <a:off x="6286175" y="3181838"/>
              <a:ext cx="1290635" cy="1290635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6513658" y="3467308"/>
              <a:ext cx="848984" cy="533412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40051" y="2386379"/>
            <a:ext cx="967976" cy="967976"/>
            <a:chOff x="7919273" y="3181838"/>
            <a:chExt cx="1290635" cy="1290635"/>
          </a:xfrm>
        </p:grpSpPr>
        <p:sp>
          <p:nvSpPr>
            <p:cNvPr id="1034" name="Oval 89"/>
            <p:cNvSpPr>
              <a:spLocks noChangeArrowheads="1"/>
            </p:cNvSpPr>
            <p:nvPr/>
          </p:nvSpPr>
          <p:spPr bwMode="auto">
            <a:xfrm>
              <a:off x="7919273" y="3181838"/>
              <a:ext cx="1290635" cy="1290635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45"/>
            <p:cNvSpPr>
              <a:spLocks noEditPoints="1"/>
            </p:cNvSpPr>
            <p:nvPr/>
          </p:nvSpPr>
          <p:spPr bwMode="auto">
            <a:xfrm>
              <a:off x="8295761" y="3462502"/>
              <a:ext cx="621462" cy="690549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0761" tIns="30380" rIns="60761" bIns="3038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6611" y="2386379"/>
            <a:ext cx="977109" cy="967974"/>
            <a:chOff x="3048020" y="3181839"/>
            <a:chExt cx="1302812" cy="1290632"/>
          </a:xfrm>
        </p:grpSpPr>
        <p:sp>
          <p:nvSpPr>
            <p:cNvPr id="1039" name="Oval 94"/>
            <p:cNvSpPr>
              <a:spLocks noChangeArrowheads="1"/>
            </p:cNvSpPr>
            <p:nvPr/>
          </p:nvSpPr>
          <p:spPr bwMode="auto">
            <a:xfrm>
              <a:off x="3048020" y="3181839"/>
              <a:ext cx="1302812" cy="1290632"/>
            </a:xfrm>
            <a:prstGeom prst="ellipse">
              <a:avLst/>
            </a:prstGeom>
            <a:solidFill>
              <a:srgbClr val="CB1B3D"/>
            </a:solidFill>
            <a:ln w="2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9"/>
            <p:cNvSpPr>
              <a:spLocks noEditPoints="1"/>
            </p:cNvSpPr>
            <p:nvPr/>
          </p:nvSpPr>
          <p:spPr bwMode="auto">
            <a:xfrm>
              <a:off x="3368516" y="3483160"/>
              <a:ext cx="686595" cy="686595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0761" tIns="30380" rIns="60761" bIns="3038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38677" y="1420083"/>
            <a:ext cx="1019715" cy="416142"/>
            <a:chOff x="4584108" y="1893445"/>
            <a:chExt cx="1359620" cy="554856"/>
          </a:xfrm>
          <a:solidFill>
            <a:srgbClr val="CB1B3D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4584108" y="1893445"/>
              <a:ext cx="1359620" cy="554856"/>
              <a:chOff x="4714476" y="2172780"/>
              <a:chExt cx="1359620" cy="554856"/>
            </a:xfrm>
            <a:grpFill/>
          </p:grpSpPr>
          <p:sp>
            <p:nvSpPr>
              <p:cNvPr id="75" name="等腰三角形 74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4714476" y="2172780"/>
                <a:ext cx="1359620" cy="492442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126" name="TextBox 125"/>
            <p:cNvSpPr txBox="1"/>
            <p:nvPr/>
          </p:nvSpPr>
          <p:spPr>
            <a:xfrm>
              <a:off x="4661201" y="1916832"/>
              <a:ext cx="1257939" cy="461665"/>
            </a:xfrm>
            <a:prstGeom prst="rect">
              <a:avLst/>
            </a:prstGeom>
            <a:grp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80354" y="1420083"/>
            <a:ext cx="1019715" cy="416142"/>
            <a:chOff x="8106345" y="1893445"/>
            <a:chExt cx="1359620" cy="554856"/>
          </a:xfrm>
          <a:solidFill>
            <a:srgbClr val="FF6600"/>
          </a:solidFill>
        </p:grpSpPr>
        <p:grpSp>
          <p:nvGrpSpPr>
            <p:cNvPr id="77" name="组合 76"/>
            <p:cNvGrpSpPr/>
            <p:nvPr/>
          </p:nvGrpSpPr>
          <p:grpSpPr>
            <a:xfrm>
              <a:off x="8106345" y="1893445"/>
              <a:ext cx="1359620" cy="554856"/>
              <a:chOff x="4714476" y="2172780"/>
              <a:chExt cx="1359620" cy="554856"/>
            </a:xfrm>
            <a:grpFill/>
          </p:grpSpPr>
          <p:sp>
            <p:nvSpPr>
              <p:cNvPr id="78" name="等腰三角形 77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4714476" y="2172780"/>
                <a:ext cx="1359620" cy="492442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8183438" y="1916832"/>
              <a:ext cx="1257939" cy="46166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76644" y="3495219"/>
            <a:ext cx="1019715" cy="443065"/>
            <a:chOff x="2901398" y="4660291"/>
            <a:chExt cx="1359620" cy="590753"/>
          </a:xfrm>
        </p:grpSpPr>
        <p:grpSp>
          <p:nvGrpSpPr>
            <p:cNvPr id="81" name="组合 80"/>
            <p:cNvGrpSpPr/>
            <p:nvPr/>
          </p:nvGrpSpPr>
          <p:grpSpPr>
            <a:xfrm rot="10800000" flipH="1">
              <a:off x="2901398" y="4660291"/>
              <a:ext cx="1359620" cy="590753"/>
              <a:chOff x="4714476" y="2172779"/>
              <a:chExt cx="1359620" cy="590753"/>
            </a:xfrm>
            <a:solidFill>
              <a:srgbClr val="008986"/>
            </a:solidFill>
          </p:grpSpPr>
          <p:sp>
            <p:nvSpPr>
              <p:cNvPr id="82" name="等腰三角形 81"/>
              <p:cNvSpPr/>
              <p:nvPr/>
            </p:nvSpPr>
            <p:spPr>
              <a:xfrm rot="10800000">
                <a:off x="5799124" y="2606521"/>
                <a:ext cx="224131" cy="157011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4714476" y="2172779"/>
                <a:ext cx="1359620" cy="492442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2952238" y="4751598"/>
              <a:ext cx="1257939" cy="46166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4440800" y="3995785"/>
            <a:ext cx="1443840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77097" y="3512235"/>
            <a:ext cx="1029029" cy="425668"/>
            <a:chOff x="6235335" y="4682979"/>
            <a:chExt cx="1372039" cy="567557"/>
          </a:xfrm>
          <a:solidFill>
            <a:srgbClr val="0070C0"/>
          </a:solidFill>
        </p:grpSpPr>
        <p:grpSp>
          <p:nvGrpSpPr>
            <p:cNvPr id="86" name="组合 85"/>
            <p:cNvGrpSpPr/>
            <p:nvPr/>
          </p:nvGrpSpPr>
          <p:grpSpPr>
            <a:xfrm rot="10800000" flipH="1">
              <a:off x="6235335" y="4682979"/>
              <a:ext cx="1359620" cy="567557"/>
              <a:chOff x="4714476" y="2172779"/>
              <a:chExt cx="1359620" cy="567557"/>
            </a:xfrm>
            <a:grpFill/>
          </p:grpSpPr>
          <p:sp>
            <p:nvSpPr>
              <p:cNvPr id="87" name="等腰三角形 86"/>
              <p:cNvSpPr/>
              <p:nvPr/>
            </p:nvSpPr>
            <p:spPr>
              <a:xfrm rot="10800000">
                <a:off x="5813900" y="2583325"/>
                <a:ext cx="224131" cy="157011"/>
              </a:xfrm>
              <a:prstGeom prst="triangle">
                <a:avLst/>
              </a:prstGeom>
              <a:solidFill>
                <a:srgbClr val="CB1B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4714476" y="2172779"/>
                <a:ext cx="1359620" cy="492442"/>
              </a:xfrm>
              <a:prstGeom prst="rect">
                <a:avLst/>
              </a:prstGeom>
              <a:solidFill>
                <a:srgbClr val="CB1B3D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6349435" y="4729582"/>
              <a:ext cx="1257939" cy="46166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90" name="矩形 8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93" name="椭圆 9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94" name="椭圆 9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018889" y="439723"/>
            <a:ext cx="1007012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户外宣传</a:t>
            </a:r>
            <a:endParaRPr lang="en-US" altLang="zh-CN" sz="15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Promotion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99" name="矩形 9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25" grpId="0"/>
      <p:bldP spid="128" grpId="0"/>
      <p:bldP spid="85" grpId="0"/>
      <p:bldP spid="96" grpId="0"/>
      <p:bldP spid="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51031" y="1608156"/>
            <a:ext cx="1628343" cy="972208"/>
            <a:chOff x="6200581" y="2144208"/>
            <a:chExt cx="2171124" cy="1296277"/>
          </a:xfrm>
          <a:solidFill>
            <a:srgbClr val="CB1B3D"/>
          </a:solidFill>
        </p:grpSpPr>
        <p:sp>
          <p:nvSpPr>
            <p:cNvPr id="90" name="椭圆 1"/>
            <p:cNvSpPr>
              <a:spLocks noChangeArrowheads="1"/>
            </p:cNvSpPr>
            <p:nvPr/>
          </p:nvSpPr>
          <p:spPr bwMode="auto">
            <a:xfrm>
              <a:off x="7225894" y="2294674"/>
              <a:ext cx="1145811" cy="114581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5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8" name="椭圆 1"/>
            <p:cNvSpPr>
              <a:spLocks noChangeArrowheads="1"/>
            </p:cNvSpPr>
            <p:nvPr/>
          </p:nvSpPr>
          <p:spPr bwMode="auto">
            <a:xfrm rot="10800000">
              <a:off x="6200581" y="2144208"/>
              <a:ext cx="1147131" cy="114713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99" name="圆角矩形 14"/>
          <p:cNvSpPr>
            <a:spLocks noChangeArrowheads="1"/>
          </p:cNvSpPr>
          <p:nvPr/>
        </p:nvSpPr>
        <p:spPr bwMode="auto">
          <a:xfrm>
            <a:off x="6200171" y="1928915"/>
            <a:ext cx="2066223" cy="335625"/>
          </a:xfrm>
          <a:custGeom>
            <a:avLst/>
            <a:gdLst>
              <a:gd name="T0" fmla="*/ 0 w 3960440"/>
              <a:gd name="T1" fmla="*/ 0 h 648072"/>
              <a:gd name="T2" fmla="*/ 3960440 w 3960440"/>
              <a:gd name="T3" fmla="*/ 648072 h 648072"/>
            </a:gdLst>
            <a:ahLst/>
            <a:cxnLst/>
            <a:rect l="T0" t="T1" r="T2" b="T3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添加标题</a:t>
            </a:r>
            <a:endParaRPr lang="zh-CN" altLang="en-US" sz="15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0" name="圆角矩形 14"/>
          <p:cNvSpPr>
            <a:spLocks noChangeArrowheads="1"/>
          </p:cNvSpPr>
          <p:nvPr/>
        </p:nvSpPr>
        <p:spPr bwMode="auto">
          <a:xfrm>
            <a:off x="6025923" y="3387250"/>
            <a:ext cx="2104835" cy="336615"/>
          </a:xfrm>
          <a:custGeom>
            <a:avLst/>
            <a:gdLst>
              <a:gd name="T0" fmla="*/ 0 w 4033295"/>
              <a:gd name="T1" fmla="*/ 0 h 648072"/>
              <a:gd name="T2" fmla="*/ 3709259 w 4033295"/>
              <a:gd name="T3" fmla="*/ 0 h 648072"/>
              <a:gd name="T4" fmla="*/ 4033295 w 4033295"/>
              <a:gd name="T5" fmla="*/ 324036 h 648072"/>
              <a:gd name="T6" fmla="*/ 3709259 w 4033295"/>
              <a:gd name="T7" fmla="*/ 648072 h 648072"/>
              <a:gd name="T8" fmla="*/ 72855 w 4033295"/>
              <a:gd name="T9" fmla="*/ 648072 h 648072"/>
              <a:gd name="T10" fmla="*/ 0 w 4033295"/>
              <a:gd name="T11" fmla="*/ 0 h 6480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33295"/>
              <a:gd name="T19" fmla="*/ 0 h 648072"/>
              <a:gd name="T20" fmla="*/ 4033295 w 4033295"/>
              <a:gd name="T21" fmla="*/ 648072 h 6480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33295" h="648072">
                <a:moveTo>
                  <a:pt x="0" y="0"/>
                </a:moveTo>
                <a:lnTo>
                  <a:pt x="3709259" y="0"/>
                </a:lnTo>
                <a:cubicBezTo>
                  <a:pt x="3888219" y="0"/>
                  <a:pt x="4033295" y="145076"/>
                  <a:pt x="4033295" y="324036"/>
                </a:cubicBezTo>
                <a:cubicBezTo>
                  <a:pt x="4033295" y="502996"/>
                  <a:pt x="3888219" y="648072"/>
                  <a:pt x="3709259" y="648072"/>
                </a:cubicBezTo>
                <a:lnTo>
                  <a:pt x="72855" y="648072"/>
                </a:lnTo>
                <a:cubicBezTo>
                  <a:pt x="72855" y="432048"/>
                  <a:pt x="0" y="216024"/>
                  <a:pt x="0" y="0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5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1" name="TextBox 45"/>
          <p:cNvSpPr>
            <a:spLocks noChangeArrowheads="1"/>
          </p:cNvSpPr>
          <p:nvPr/>
        </p:nvSpPr>
        <p:spPr bwMode="auto">
          <a:xfrm>
            <a:off x="5554802" y="1842826"/>
            <a:ext cx="31582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rPr>
              <a:t>A</a:t>
            </a:r>
            <a:endParaRPr lang="zh-CN" altLang="en-US" sz="33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sym typeface="Arial Black" panose="020B0A04020102020204" pitchFamily="34" charset="0"/>
            </a:endParaRPr>
          </a:p>
        </p:txBody>
      </p:sp>
      <p:sp>
        <p:nvSpPr>
          <p:cNvPr id="102" name="TextBox 46"/>
          <p:cNvSpPr>
            <a:spLocks noChangeArrowheads="1"/>
          </p:cNvSpPr>
          <p:nvPr/>
        </p:nvSpPr>
        <p:spPr bwMode="auto">
          <a:xfrm>
            <a:off x="5527930" y="3381840"/>
            <a:ext cx="31582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 Black" panose="020B0A04020102020204" pitchFamily="34" charset="0"/>
              </a:rPr>
              <a:t>B</a:t>
            </a:r>
            <a:endParaRPr lang="zh-CN" altLang="en-US" sz="3300" b="1" dirty="0">
              <a:solidFill>
                <a:schemeClr val="tx1">
                  <a:lumMod val="65000"/>
                  <a:lumOff val="35000"/>
                </a:schemeClr>
              </a:solidFill>
              <a:latin typeface="Arial Black" panose="020B0A04020102020204" pitchFamily="34" charset="0"/>
              <a:ea typeface="微软雅黑" panose="020B0503020204020204" pitchFamily="34" charset="-122"/>
              <a:sym typeface="Arial Black" panose="020B0A04020102020204" pitchFamily="34" charset="0"/>
            </a:endParaRPr>
          </a:p>
        </p:txBody>
      </p:sp>
      <p:sp>
        <p:nvSpPr>
          <p:cNvPr id="103" name="TextBox 47"/>
          <p:cNvSpPr>
            <a:spLocks noChangeArrowheads="1"/>
          </p:cNvSpPr>
          <p:nvPr/>
        </p:nvSpPr>
        <p:spPr bwMode="auto">
          <a:xfrm>
            <a:off x="6261553" y="2339783"/>
            <a:ext cx="2314724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</a:t>
            </a:r>
            <a:endParaRPr lang="en-US" sz="9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4" name="TextBox 48"/>
          <p:cNvSpPr>
            <a:spLocks noChangeArrowheads="1"/>
          </p:cNvSpPr>
          <p:nvPr/>
        </p:nvSpPr>
        <p:spPr bwMode="auto">
          <a:xfrm>
            <a:off x="6200171" y="3723865"/>
            <a:ext cx="2486992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</a:t>
            </a:r>
            <a:endParaRPr lang="en-US" altLang="zh-CN" sz="9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在此框中选择粘贴并选择只</a:t>
            </a:r>
            <a:endParaRPr lang="en-US" altLang="zh-CN" sz="9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sz="9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37156" y="2474429"/>
            <a:ext cx="1604603" cy="1621692"/>
            <a:chOff x="6048747" y="3299238"/>
            <a:chExt cx="2139471" cy="2162256"/>
          </a:xfrm>
          <a:solidFill>
            <a:srgbClr val="CB1B3D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7035806" y="3299238"/>
              <a:ext cx="1152412" cy="2162256"/>
              <a:chOff x="7035806" y="3299238"/>
              <a:chExt cx="1152412" cy="2162256"/>
            </a:xfrm>
            <a:grpFill/>
          </p:grpSpPr>
          <p:sp>
            <p:nvSpPr>
              <p:cNvPr id="96" name="椭圆 1"/>
              <p:cNvSpPr>
                <a:spLocks noChangeArrowheads="1"/>
              </p:cNvSpPr>
              <p:nvPr/>
            </p:nvSpPr>
            <p:spPr bwMode="auto">
              <a:xfrm>
                <a:off x="7120289" y="3299238"/>
                <a:ext cx="575546" cy="1147132"/>
              </a:xfrm>
              <a:custGeom>
                <a:avLst/>
                <a:gdLst>
                  <a:gd name="T0" fmla="*/ 0 w 828092"/>
                  <a:gd name="T1" fmla="*/ 0 h 1656184"/>
                  <a:gd name="T2" fmla="*/ 828092 w 828092"/>
                  <a:gd name="T3" fmla="*/ 1656184 h 1656184"/>
                </a:gdLst>
                <a:ahLst/>
                <a:cxnLst/>
                <a:rect l="T0" t="T1" r="T2" b="T3"/>
                <a:pathLst>
                  <a:path w="828092" h="1656184">
                    <a:moveTo>
                      <a:pt x="828092" y="0"/>
                    </a:moveTo>
                    <a:lnTo>
                      <a:pt x="828092" y="180020"/>
                    </a:lnTo>
                    <a:cubicBezTo>
                      <a:pt x="470172" y="180020"/>
                      <a:pt x="180020" y="470172"/>
                      <a:pt x="180020" y="828092"/>
                    </a:cubicBezTo>
                    <a:cubicBezTo>
                      <a:pt x="180020" y="1186012"/>
                      <a:pt x="470172" y="1476164"/>
                      <a:pt x="828092" y="1476164"/>
                    </a:cubicBezTo>
                    <a:lnTo>
                      <a:pt x="828092" y="1656184"/>
                    </a:lnTo>
                    <a:cubicBezTo>
                      <a:pt x="370749" y="1656184"/>
                      <a:pt x="0" y="1285435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97" name="椭圆 1"/>
              <p:cNvSpPr>
                <a:spLocks noChangeArrowheads="1"/>
              </p:cNvSpPr>
              <p:nvPr/>
            </p:nvSpPr>
            <p:spPr bwMode="auto">
              <a:xfrm rot="5400000">
                <a:off x="7041746" y="4315023"/>
                <a:ext cx="1140531" cy="1152412"/>
              </a:xfrm>
              <a:custGeom>
                <a:avLst/>
                <a:gdLst>
                  <a:gd name="T0" fmla="*/ 0 w 1648346"/>
                  <a:gd name="T1" fmla="*/ 0 h 1656184"/>
                  <a:gd name="T2" fmla="*/ 1648346 w 1648346"/>
                  <a:gd name="T3" fmla="*/ 1656184 h 1656184"/>
                </a:gdLst>
                <a:ahLst/>
                <a:cxnLst/>
                <a:rect l="T0" t="T1" r="T2" b="T3"/>
                <a:pathLst>
                  <a:path w="1648346" h="1656184">
                    <a:moveTo>
                      <a:pt x="820254" y="0"/>
                    </a:moveTo>
                    <a:cubicBezTo>
                      <a:pt x="1277597" y="0"/>
                      <a:pt x="1648346" y="370749"/>
                      <a:pt x="1648346" y="828092"/>
                    </a:cubicBezTo>
                    <a:cubicBezTo>
                      <a:pt x="1648346" y="1285435"/>
                      <a:pt x="1277597" y="1656184"/>
                      <a:pt x="820254" y="1656184"/>
                    </a:cubicBezTo>
                    <a:cubicBezTo>
                      <a:pt x="771082" y="1656184"/>
                      <a:pt x="722910" y="1651898"/>
                      <a:pt x="676238" y="1642851"/>
                    </a:cubicBezTo>
                    <a:lnTo>
                      <a:pt x="676238" y="1458836"/>
                    </a:lnTo>
                    <a:cubicBezTo>
                      <a:pt x="722365" y="1470593"/>
                      <a:pt x="770659" y="1476164"/>
                      <a:pt x="820254" y="1476164"/>
                    </a:cubicBezTo>
                    <a:cubicBezTo>
                      <a:pt x="1178174" y="1476164"/>
                      <a:pt x="1468326" y="1186012"/>
                      <a:pt x="1468326" y="828092"/>
                    </a:cubicBezTo>
                    <a:cubicBezTo>
                      <a:pt x="1468326" y="470172"/>
                      <a:pt x="1178174" y="180020"/>
                      <a:pt x="820254" y="180020"/>
                    </a:cubicBezTo>
                    <a:cubicBezTo>
                      <a:pt x="499245" y="180020"/>
                      <a:pt x="232748" y="413413"/>
                      <a:pt x="183071" y="720080"/>
                    </a:cubicBezTo>
                    <a:lnTo>
                      <a:pt x="0" y="720080"/>
                    </a:lnTo>
                    <a:cubicBezTo>
                      <a:pt x="52132" y="313716"/>
                      <a:pt x="399556" y="0"/>
                      <a:pt x="8202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lang="zh-CN" altLang="zh-CN" sz="15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05" name="椭圆 1"/>
            <p:cNvSpPr>
              <a:spLocks noChangeArrowheads="1"/>
            </p:cNvSpPr>
            <p:nvPr/>
          </p:nvSpPr>
          <p:spPr bwMode="auto">
            <a:xfrm rot="5637942">
              <a:off x="6334540" y="3904033"/>
              <a:ext cx="575546" cy="1147132"/>
            </a:xfrm>
            <a:custGeom>
              <a:avLst/>
              <a:gdLst>
                <a:gd name="T0" fmla="*/ 0 w 828092"/>
                <a:gd name="T1" fmla="*/ 0 h 1656184"/>
                <a:gd name="T2" fmla="*/ 828092 w 828092"/>
                <a:gd name="T3" fmla="*/ 1656184 h 1656184"/>
              </a:gdLst>
              <a:ahLst/>
              <a:cxnLst/>
              <a:rect l="T0" t="T1" r="T2" b="T3"/>
              <a:pathLst>
                <a:path w="828092" h="1656184">
                  <a:moveTo>
                    <a:pt x="828092" y="0"/>
                  </a:moveTo>
                  <a:lnTo>
                    <a:pt x="828092" y="180020"/>
                  </a:lnTo>
                  <a:cubicBezTo>
                    <a:pt x="470172" y="180020"/>
                    <a:pt x="180020" y="470172"/>
                    <a:pt x="180020" y="828092"/>
                  </a:cubicBezTo>
                  <a:cubicBezTo>
                    <a:pt x="180020" y="1186012"/>
                    <a:pt x="470172" y="1476164"/>
                    <a:pt x="828092" y="1476164"/>
                  </a:cubicBezTo>
                  <a:lnTo>
                    <a:pt x="828092" y="1656184"/>
                  </a:ln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1138277" y="3457065"/>
            <a:ext cx="1021266" cy="216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1138704" y="2948559"/>
            <a:ext cx="1518605" cy="216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1138705" y="2440052"/>
            <a:ext cx="2138945" cy="216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138704" y="1931546"/>
            <a:ext cx="2338705" cy="216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138276" y="1493084"/>
            <a:ext cx="2988780" cy="2524229"/>
            <a:chOff x="1516907" y="1990778"/>
            <a:chExt cx="3985040" cy="3365639"/>
          </a:xfrm>
        </p:grpSpPr>
        <p:cxnSp>
          <p:nvCxnSpPr>
            <p:cNvPr id="110" name="直接箭头连接符 109"/>
            <p:cNvCxnSpPr/>
            <p:nvPr/>
          </p:nvCxnSpPr>
          <p:spPr>
            <a:xfrm>
              <a:off x="1517480" y="5356417"/>
              <a:ext cx="398446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箭头连接符 110"/>
            <p:cNvCxnSpPr/>
            <p:nvPr/>
          </p:nvCxnSpPr>
          <p:spPr>
            <a:xfrm flipV="1">
              <a:off x="1516907" y="1990778"/>
              <a:ext cx="571" cy="334488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47375" y="1908800"/>
            <a:ext cx="540060" cy="2148759"/>
            <a:chOff x="862372" y="2545066"/>
            <a:chExt cx="720080" cy="2865012"/>
          </a:xfrm>
        </p:grpSpPr>
        <p:sp>
          <p:nvSpPr>
            <p:cNvPr id="117" name="TextBox 116"/>
            <p:cNvSpPr txBox="1"/>
            <p:nvPr/>
          </p:nvSpPr>
          <p:spPr>
            <a:xfrm>
              <a:off x="862372" y="4579093"/>
              <a:ext cx="720080" cy="83098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pc="-113" dirty="0">
                  <a:solidFill>
                    <a:schemeClr val="bg1">
                      <a:lumMod val="50000"/>
                    </a:schemeClr>
                  </a:solidFill>
                </a:rPr>
                <a:t>2014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862372" y="3916249"/>
              <a:ext cx="720080" cy="83098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pc="-113" dirty="0">
                  <a:solidFill>
                    <a:schemeClr val="bg1">
                      <a:lumMod val="50000"/>
                    </a:schemeClr>
                  </a:solidFill>
                </a:rPr>
                <a:t>2015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862372" y="3279557"/>
              <a:ext cx="720080" cy="83098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pc="-113" dirty="0">
                  <a:solidFill>
                    <a:schemeClr val="bg1">
                      <a:lumMod val="50000"/>
                    </a:schemeClr>
                  </a:solidFill>
                </a:rPr>
                <a:t>2016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862372" y="2545066"/>
              <a:ext cx="720080" cy="83098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pc="-113" dirty="0">
                  <a:solidFill>
                    <a:schemeClr val="bg1">
                      <a:lumMod val="50000"/>
                    </a:schemeClr>
                  </a:solidFill>
                </a:rPr>
                <a:t>2017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21" name="任意多边形 120"/>
          <p:cNvSpPr/>
          <p:nvPr/>
        </p:nvSpPr>
        <p:spPr>
          <a:xfrm>
            <a:off x="3023639" y="2019768"/>
            <a:ext cx="992982" cy="1985963"/>
          </a:xfrm>
          <a:custGeom>
            <a:avLst/>
            <a:gdLst>
              <a:gd name="connsiteX0" fmla="*/ 0 w 1323975"/>
              <a:gd name="connsiteY0" fmla="*/ 2647950 h 2647950"/>
              <a:gd name="connsiteX1" fmla="*/ 190500 w 1323975"/>
              <a:gd name="connsiteY1" fmla="*/ 2314575 h 2647950"/>
              <a:gd name="connsiteX2" fmla="*/ 219075 w 1323975"/>
              <a:gd name="connsiteY2" fmla="*/ 2238375 h 2647950"/>
              <a:gd name="connsiteX3" fmla="*/ 247650 w 1323975"/>
              <a:gd name="connsiteY3" fmla="*/ 2076450 h 2647950"/>
              <a:gd name="connsiteX4" fmla="*/ 276225 w 1323975"/>
              <a:gd name="connsiteY4" fmla="*/ 1905000 h 2647950"/>
              <a:gd name="connsiteX5" fmla="*/ 304800 w 1323975"/>
              <a:gd name="connsiteY5" fmla="*/ 1914525 h 2647950"/>
              <a:gd name="connsiteX6" fmla="*/ 371475 w 1323975"/>
              <a:gd name="connsiteY6" fmla="*/ 1990725 h 2647950"/>
              <a:gd name="connsiteX7" fmla="*/ 390525 w 1323975"/>
              <a:gd name="connsiteY7" fmla="*/ 2019300 h 2647950"/>
              <a:gd name="connsiteX8" fmla="*/ 447675 w 1323975"/>
              <a:gd name="connsiteY8" fmla="*/ 2066925 h 2647950"/>
              <a:gd name="connsiteX9" fmla="*/ 504825 w 1323975"/>
              <a:gd name="connsiteY9" fmla="*/ 2085975 h 2647950"/>
              <a:gd name="connsiteX10" fmla="*/ 542925 w 1323975"/>
              <a:gd name="connsiteY10" fmla="*/ 2076450 h 2647950"/>
              <a:gd name="connsiteX11" fmla="*/ 552450 w 1323975"/>
              <a:gd name="connsiteY11" fmla="*/ 2047875 h 2647950"/>
              <a:gd name="connsiteX12" fmla="*/ 571500 w 1323975"/>
              <a:gd name="connsiteY12" fmla="*/ 1981200 h 2647950"/>
              <a:gd name="connsiteX13" fmla="*/ 600075 w 1323975"/>
              <a:gd name="connsiteY13" fmla="*/ 1857375 h 2647950"/>
              <a:gd name="connsiteX14" fmla="*/ 619125 w 1323975"/>
              <a:gd name="connsiteY14" fmla="*/ 1762125 h 2647950"/>
              <a:gd name="connsiteX15" fmla="*/ 638175 w 1323975"/>
              <a:gd name="connsiteY15" fmla="*/ 1704975 h 2647950"/>
              <a:gd name="connsiteX16" fmla="*/ 657225 w 1323975"/>
              <a:gd name="connsiteY16" fmla="*/ 1638300 h 2647950"/>
              <a:gd name="connsiteX17" fmla="*/ 676275 w 1323975"/>
              <a:gd name="connsiteY17" fmla="*/ 1428750 h 2647950"/>
              <a:gd name="connsiteX18" fmla="*/ 685800 w 1323975"/>
              <a:gd name="connsiteY18" fmla="*/ 1362075 h 2647950"/>
              <a:gd name="connsiteX19" fmla="*/ 704850 w 1323975"/>
              <a:gd name="connsiteY19" fmla="*/ 1323975 h 2647950"/>
              <a:gd name="connsiteX20" fmla="*/ 790575 w 1323975"/>
              <a:gd name="connsiteY20" fmla="*/ 1323975 h 2647950"/>
              <a:gd name="connsiteX21" fmla="*/ 809625 w 1323975"/>
              <a:gd name="connsiteY21" fmla="*/ 1352550 h 2647950"/>
              <a:gd name="connsiteX22" fmla="*/ 885825 w 1323975"/>
              <a:gd name="connsiteY22" fmla="*/ 1428750 h 2647950"/>
              <a:gd name="connsiteX23" fmla="*/ 904875 w 1323975"/>
              <a:gd name="connsiteY23" fmla="*/ 1466850 h 2647950"/>
              <a:gd name="connsiteX24" fmla="*/ 962025 w 1323975"/>
              <a:gd name="connsiteY24" fmla="*/ 1504950 h 2647950"/>
              <a:gd name="connsiteX25" fmla="*/ 1009650 w 1323975"/>
              <a:gd name="connsiteY25" fmla="*/ 1276350 h 2647950"/>
              <a:gd name="connsiteX26" fmla="*/ 1038225 w 1323975"/>
              <a:gd name="connsiteY26" fmla="*/ 1143000 h 2647950"/>
              <a:gd name="connsiteX27" fmla="*/ 1057275 w 1323975"/>
              <a:gd name="connsiteY27" fmla="*/ 990600 h 2647950"/>
              <a:gd name="connsiteX28" fmla="*/ 1066800 w 1323975"/>
              <a:gd name="connsiteY28" fmla="*/ 895350 h 2647950"/>
              <a:gd name="connsiteX29" fmla="*/ 1104900 w 1323975"/>
              <a:gd name="connsiteY29" fmla="*/ 790575 h 2647950"/>
              <a:gd name="connsiteX30" fmla="*/ 1143000 w 1323975"/>
              <a:gd name="connsiteY30" fmla="*/ 638175 h 2647950"/>
              <a:gd name="connsiteX31" fmla="*/ 1238250 w 1323975"/>
              <a:gd name="connsiteY31" fmla="*/ 314325 h 2647950"/>
              <a:gd name="connsiteX32" fmla="*/ 1266825 w 1323975"/>
              <a:gd name="connsiteY32" fmla="*/ 200025 h 2647950"/>
              <a:gd name="connsiteX33" fmla="*/ 1304925 w 1323975"/>
              <a:gd name="connsiteY33" fmla="*/ 76200 h 2647950"/>
              <a:gd name="connsiteX34" fmla="*/ 1323975 w 1323975"/>
              <a:gd name="connsiteY3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23975" h="2647950">
                <a:moveTo>
                  <a:pt x="0" y="2647950"/>
                </a:moveTo>
                <a:cubicBezTo>
                  <a:pt x="28342" y="2600123"/>
                  <a:pt x="147318" y="2413277"/>
                  <a:pt x="190500" y="2314575"/>
                </a:cubicBezTo>
                <a:cubicBezTo>
                  <a:pt x="201373" y="2289722"/>
                  <a:pt x="209550" y="2263775"/>
                  <a:pt x="219075" y="2238375"/>
                </a:cubicBezTo>
                <a:cubicBezTo>
                  <a:pt x="242936" y="2071348"/>
                  <a:pt x="210125" y="2292217"/>
                  <a:pt x="247650" y="2076450"/>
                </a:cubicBezTo>
                <a:cubicBezTo>
                  <a:pt x="290673" y="1829065"/>
                  <a:pt x="250171" y="2035272"/>
                  <a:pt x="276225" y="1905000"/>
                </a:cubicBezTo>
                <a:cubicBezTo>
                  <a:pt x="285750" y="1908175"/>
                  <a:pt x="296630" y="1908689"/>
                  <a:pt x="304800" y="1914525"/>
                </a:cubicBezTo>
                <a:cubicBezTo>
                  <a:pt x="329245" y="1931985"/>
                  <a:pt x="354115" y="1966421"/>
                  <a:pt x="371475" y="1990725"/>
                </a:cubicBezTo>
                <a:cubicBezTo>
                  <a:pt x="378129" y="2000040"/>
                  <a:pt x="383196" y="2010506"/>
                  <a:pt x="390525" y="2019300"/>
                </a:cubicBezTo>
                <a:cubicBezTo>
                  <a:pt x="403720" y="2035134"/>
                  <a:pt x="427842" y="2058110"/>
                  <a:pt x="447675" y="2066925"/>
                </a:cubicBezTo>
                <a:cubicBezTo>
                  <a:pt x="466025" y="2075080"/>
                  <a:pt x="485775" y="2079625"/>
                  <a:pt x="504825" y="2085975"/>
                </a:cubicBezTo>
                <a:cubicBezTo>
                  <a:pt x="517525" y="2082800"/>
                  <a:pt x="532703" y="2084628"/>
                  <a:pt x="542925" y="2076450"/>
                </a:cubicBezTo>
                <a:cubicBezTo>
                  <a:pt x="550765" y="2070178"/>
                  <a:pt x="549565" y="2057492"/>
                  <a:pt x="552450" y="2047875"/>
                </a:cubicBezTo>
                <a:cubicBezTo>
                  <a:pt x="559092" y="2025735"/>
                  <a:pt x="565894" y="2003624"/>
                  <a:pt x="571500" y="1981200"/>
                </a:cubicBezTo>
                <a:cubicBezTo>
                  <a:pt x="581774" y="1940105"/>
                  <a:pt x="591077" y="1898768"/>
                  <a:pt x="600075" y="1857375"/>
                </a:cubicBezTo>
                <a:cubicBezTo>
                  <a:pt x="606953" y="1825735"/>
                  <a:pt x="611272" y="1793537"/>
                  <a:pt x="619125" y="1762125"/>
                </a:cubicBezTo>
                <a:cubicBezTo>
                  <a:pt x="623995" y="1742644"/>
                  <a:pt x="632270" y="1724167"/>
                  <a:pt x="638175" y="1704975"/>
                </a:cubicBezTo>
                <a:cubicBezTo>
                  <a:pt x="644973" y="1682883"/>
                  <a:pt x="650875" y="1660525"/>
                  <a:pt x="657225" y="1638300"/>
                </a:cubicBezTo>
                <a:cubicBezTo>
                  <a:pt x="663575" y="1568450"/>
                  <a:pt x="669058" y="1498516"/>
                  <a:pt x="676275" y="1428750"/>
                </a:cubicBezTo>
                <a:cubicBezTo>
                  <a:pt x="678585" y="1406419"/>
                  <a:pt x="679893" y="1383735"/>
                  <a:pt x="685800" y="1362075"/>
                </a:cubicBezTo>
                <a:cubicBezTo>
                  <a:pt x="689536" y="1348376"/>
                  <a:pt x="698500" y="1336675"/>
                  <a:pt x="704850" y="1323975"/>
                </a:cubicBezTo>
                <a:cubicBezTo>
                  <a:pt x="718783" y="1254312"/>
                  <a:pt x="703360" y="1254203"/>
                  <a:pt x="790575" y="1323975"/>
                </a:cubicBezTo>
                <a:cubicBezTo>
                  <a:pt x="799514" y="1331126"/>
                  <a:pt x="801924" y="1344079"/>
                  <a:pt x="809625" y="1352550"/>
                </a:cubicBezTo>
                <a:cubicBezTo>
                  <a:pt x="833788" y="1379129"/>
                  <a:pt x="860425" y="1403350"/>
                  <a:pt x="885825" y="1428750"/>
                </a:cubicBezTo>
                <a:cubicBezTo>
                  <a:pt x="895865" y="1438790"/>
                  <a:pt x="896622" y="1455296"/>
                  <a:pt x="904875" y="1466850"/>
                </a:cubicBezTo>
                <a:cubicBezTo>
                  <a:pt x="927172" y="1498065"/>
                  <a:pt x="930642" y="1494489"/>
                  <a:pt x="962025" y="1504950"/>
                </a:cubicBezTo>
                <a:cubicBezTo>
                  <a:pt x="1015096" y="1310357"/>
                  <a:pt x="969513" y="1493091"/>
                  <a:pt x="1009650" y="1276350"/>
                </a:cubicBezTo>
                <a:cubicBezTo>
                  <a:pt x="1017928" y="1231651"/>
                  <a:pt x="1030752" y="1187841"/>
                  <a:pt x="1038225" y="1143000"/>
                </a:cubicBezTo>
                <a:cubicBezTo>
                  <a:pt x="1046641" y="1092501"/>
                  <a:pt x="1051407" y="1041458"/>
                  <a:pt x="1057275" y="990600"/>
                </a:cubicBezTo>
                <a:cubicBezTo>
                  <a:pt x="1060932" y="958902"/>
                  <a:pt x="1059409" y="926391"/>
                  <a:pt x="1066800" y="895350"/>
                </a:cubicBezTo>
                <a:cubicBezTo>
                  <a:pt x="1075408" y="859198"/>
                  <a:pt x="1094343" y="826206"/>
                  <a:pt x="1104900" y="790575"/>
                </a:cubicBezTo>
                <a:cubicBezTo>
                  <a:pt x="1119776" y="740369"/>
                  <a:pt x="1128881" y="688599"/>
                  <a:pt x="1143000" y="638175"/>
                </a:cubicBezTo>
                <a:cubicBezTo>
                  <a:pt x="1173339" y="529820"/>
                  <a:pt x="1210959" y="423488"/>
                  <a:pt x="1238250" y="314325"/>
                </a:cubicBezTo>
                <a:cubicBezTo>
                  <a:pt x="1247775" y="276225"/>
                  <a:pt x="1255540" y="237641"/>
                  <a:pt x="1266825" y="200025"/>
                </a:cubicBezTo>
                <a:cubicBezTo>
                  <a:pt x="1340507" y="-45582"/>
                  <a:pt x="1266553" y="242480"/>
                  <a:pt x="1304925" y="76200"/>
                </a:cubicBezTo>
                <a:cubicBezTo>
                  <a:pt x="1310812" y="50689"/>
                  <a:pt x="1323975" y="0"/>
                  <a:pt x="1323975" y="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sp>
        <p:nvSpPr>
          <p:cNvPr id="122" name="TextBox 121"/>
          <p:cNvSpPr txBox="1"/>
          <p:nvPr/>
        </p:nvSpPr>
        <p:spPr>
          <a:xfrm>
            <a:off x="3477409" y="1931545"/>
            <a:ext cx="502184" cy="34624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pc="-113" dirty="0">
                <a:solidFill>
                  <a:schemeClr val="bg1">
                    <a:lumMod val="50000"/>
                  </a:schemeClr>
                </a:solidFill>
              </a:rPr>
              <a:t>82%</a:t>
            </a:r>
            <a:endParaRPr lang="zh-CN" altLang="en-US" spc="-11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3277651" y="2440052"/>
            <a:ext cx="502184" cy="34624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pc="-113" dirty="0">
                <a:solidFill>
                  <a:schemeClr val="bg1">
                    <a:lumMod val="50000"/>
                  </a:schemeClr>
                </a:solidFill>
              </a:rPr>
              <a:t>73%</a:t>
            </a:r>
            <a:endParaRPr lang="zh-CN" altLang="en-US" spc="-11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657308" y="2950319"/>
            <a:ext cx="502184" cy="34624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pc="-113" dirty="0">
                <a:solidFill>
                  <a:schemeClr val="bg1">
                    <a:lumMod val="50000"/>
                  </a:schemeClr>
                </a:solidFill>
              </a:rPr>
              <a:t>56%</a:t>
            </a:r>
            <a:endParaRPr lang="zh-CN" altLang="en-US" spc="-11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2166965" y="3434229"/>
            <a:ext cx="502184" cy="34624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pc="-113" dirty="0">
                <a:solidFill>
                  <a:schemeClr val="bg1">
                    <a:lumMod val="50000"/>
                  </a:schemeClr>
                </a:solidFill>
              </a:rPr>
              <a:t>32%</a:t>
            </a:r>
            <a:endParaRPr lang="zh-CN" altLang="en-US" spc="-113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9" name="矩形 4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52" name="椭圆 51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018889" y="439723"/>
            <a:ext cx="997733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户外宣传</a:t>
            </a:r>
            <a:endParaRPr lang="en-US" altLang="zh-CN" sz="15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Promotion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78" name="矩形 77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/>
      <p:bldP spid="102" grpId="0"/>
      <p:bldP spid="103" grpId="0"/>
      <p:bldP spid="104" grpId="0"/>
      <p:bldP spid="106" grpId="0" animBg="1"/>
      <p:bldP spid="107" grpId="0" animBg="1"/>
      <p:bldP spid="108" grpId="0" animBg="1"/>
      <p:bldP spid="109" grpId="0" animBg="1"/>
      <p:bldP spid="121" grpId="0" animBg="1"/>
      <p:bldP spid="122" grpId="0"/>
      <p:bldP spid="123" grpId="0"/>
      <p:bldP spid="124" grpId="0"/>
      <p:bldP spid="127" grpId="0"/>
      <p:bldP spid="75" grpId="0"/>
      <p:bldP spid="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050809" y="2213451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3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3774950" y="1846708"/>
            <a:ext cx="0" cy="1445122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2118766" y="1918716"/>
            <a:ext cx="1301106" cy="130110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367055" y="221345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组合 244"/>
          <p:cNvGrpSpPr/>
          <p:nvPr/>
        </p:nvGrpSpPr>
        <p:grpSpPr>
          <a:xfrm flipH="1">
            <a:off x="4672286" y="1815876"/>
            <a:ext cx="1041050" cy="27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6" name="直接连接符 245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椭圆 246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 flipH="1">
            <a:off x="5713336" y="3272880"/>
            <a:ext cx="1041050" cy="27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2" name="直接连接符 251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椭圆 252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18557" y="1815876"/>
            <a:ext cx="1041050" cy="27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3" name="直接连接符 242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2898365" y="3272880"/>
            <a:ext cx="1041050" cy="27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5" name="直接连接符 254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椭圆 255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0" name="组合 18"/>
          <p:cNvGrpSpPr/>
          <p:nvPr/>
        </p:nvGrpSpPr>
        <p:grpSpPr bwMode="auto">
          <a:xfrm>
            <a:off x="2653513" y="1650162"/>
            <a:ext cx="1994036" cy="1349530"/>
            <a:chOff x="0" y="0"/>
            <a:chExt cx="2093189" cy="1416774"/>
          </a:xfrm>
          <a:solidFill>
            <a:srgbClr val="CB1B3D"/>
          </a:solidFill>
        </p:grpSpPr>
        <p:sp>
          <p:nvSpPr>
            <p:cNvPr id="201" name="等腰三角形 19">
              <a:hlinkClick r:id="rId1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2" name="文本框 20"/>
            <p:cNvSpPr>
              <a:spLocks noChangeArrowheads="1"/>
            </p:cNvSpPr>
            <p:nvPr/>
          </p:nvSpPr>
          <p:spPr bwMode="auto">
            <a:xfrm>
              <a:off x="709935" y="122472"/>
              <a:ext cx="668373" cy="58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3" name="组合 21"/>
          <p:cNvGrpSpPr/>
          <p:nvPr/>
        </p:nvGrpSpPr>
        <p:grpSpPr bwMode="auto">
          <a:xfrm>
            <a:off x="3691379" y="1650162"/>
            <a:ext cx="1995549" cy="1349530"/>
            <a:chOff x="0" y="0"/>
            <a:chExt cx="2093189" cy="1416774"/>
          </a:xfrm>
          <a:solidFill>
            <a:srgbClr val="CB1B3D"/>
          </a:solidFill>
        </p:grpSpPr>
        <p:sp>
          <p:nvSpPr>
            <p:cNvPr id="204" name="等腰三角形 22">
              <a:hlinkClick r:id="rId1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5" name="文本框 23"/>
            <p:cNvSpPr>
              <a:spLocks noChangeArrowheads="1"/>
            </p:cNvSpPr>
            <p:nvPr/>
          </p:nvSpPr>
          <p:spPr bwMode="auto">
            <a:xfrm>
              <a:off x="712660" y="579708"/>
              <a:ext cx="667867" cy="58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6" name="组合 24"/>
          <p:cNvGrpSpPr/>
          <p:nvPr/>
        </p:nvGrpSpPr>
        <p:grpSpPr bwMode="auto">
          <a:xfrm>
            <a:off x="3691379" y="3040540"/>
            <a:ext cx="1995549" cy="1349530"/>
            <a:chOff x="0" y="0"/>
            <a:chExt cx="2093189" cy="1416774"/>
          </a:xfrm>
          <a:solidFill>
            <a:srgbClr val="CB1B3D"/>
          </a:solidFill>
        </p:grpSpPr>
        <p:sp>
          <p:nvSpPr>
            <p:cNvPr id="207" name="等腰三角形 25">
              <a:hlinkClick r:id="rId1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8" name="文本框 26"/>
            <p:cNvSpPr>
              <a:spLocks noChangeArrowheads="1"/>
            </p:cNvSpPr>
            <p:nvPr/>
          </p:nvSpPr>
          <p:spPr bwMode="auto">
            <a:xfrm>
              <a:off x="712660" y="180213"/>
              <a:ext cx="667867" cy="58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9" name="组合 27"/>
          <p:cNvGrpSpPr/>
          <p:nvPr/>
        </p:nvGrpSpPr>
        <p:grpSpPr bwMode="auto">
          <a:xfrm>
            <a:off x="4730760" y="3040540"/>
            <a:ext cx="1994036" cy="1349530"/>
            <a:chOff x="0" y="0"/>
            <a:chExt cx="2093189" cy="1416774"/>
          </a:xfrm>
          <a:solidFill>
            <a:srgbClr val="CB1B3D"/>
          </a:solidFill>
        </p:grpSpPr>
        <p:sp>
          <p:nvSpPr>
            <p:cNvPr id="210" name="等腰三角形 28">
              <a:hlinkClick r:id="rId1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1" name="文本框 29"/>
            <p:cNvSpPr>
              <a:spLocks noChangeArrowheads="1"/>
            </p:cNvSpPr>
            <p:nvPr/>
          </p:nvSpPr>
          <p:spPr bwMode="auto">
            <a:xfrm>
              <a:off x="712405" y="520297"/>
              <a:ext cx="668373" cy="58160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4" name="TextBox 223"/>
          <p:cNvSpPr txBox="1"/>
          <p:nvPr/>
        </p:nvSpPr>
        <p:spPr>
          <a:xfrm>
            <a:off x="974457" y="2093506"/>
            <a:ext cx="199374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5761551" y="2103964"/>
            <a:ext cx="199374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1859496" y="3498721"/>
            <a:ext cx="199374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6736719" y="3475057"/>
            <a:ext cx="1993744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r>
              <a: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3" name="矩形 7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76" name="椭圆 7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18888" y="439723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项目方案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proposals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2" name="矩形 8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82380" y="1631112"/>
            <a:ext cx="909224" cy="415498"/>
            <a:chOff x="1354515" y="2174815"/>
            <a:chExt cx="1212299" cy="553997"/>
          </a:xfrm>
        </p:grpSpPr>
        <p:sp>
          <p:nvSpPr>
            <p:cNvPr id="3" name="圆角矩形 2"/>
            <p:cNvSpPr/>
            <p:nvPr/>
          </p:nvSpPr>
          <p:spPr>
            <a:xfrm>
              <a:off x="1354515" y="2193726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86760" y="2174815"/>
              <a:ext cx="1180054" cy="553997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方案一</a:t>
              </a:r>
              <a:endParaRPr lang="zh-CN" altLang="en-US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33317" y="1621989"/>
            <a:ext cx="885040" cy="415677"/>
            <a:chOff x="7689097" y="2162652"/>
            <a:chExt cx="1180053" cy="554236"/>
          </a:xfrm>
        </p:grpSpPr>
        <p:sp>
          <p:nvSpPr>
            <p:cNvPr id="87" name="圆角矩形 86"/>
            <p:cNvSpPr/>
            <p:nvPr/>
          </p:nvSpPr>
          <p:spPr>
            <a:xfrm>
              <a:off x="7725958" y="2193726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689097" y="2162652"/>
              <a:ext cx="1180053" cy="553997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方案二</a:t>
              </a:r>
              <a:endParaRPr lang="zh-CN" altLang="en-US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40136" y="3006606"/>
            <a:ext cx="907016" cy="462460"/>
            <a:chOff x="9031522" y="4008808"/>
            <a:chExt cx="1209355" cy="616613"/>
          </a:xfrm>
        </p:grpSpPr>
        <p:sp>
          <p:nvSpPr>
            <p:cNvPr id="89" name="圆角矩形 88"/>
            <p:cNvSpPr/>
            <p:nvPr/>
          </p:nvSpPr>
          <p:spPr>
            <a:xfrm>
              <a:off x="9031522" y="4102259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60823" y="4008808"/>
              <a:ext cx="1180054" cy="553997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方案四</a:t>
              </a:r>
              <a:endParaRPr lang="zh-CN" altLang="en-US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17479" y="3068438"/>
            <a:ext cx="900563" cy="440110"/>
            <a:chOff x="2518192" y="4091250"/>
            <a:chExt cx="1200750" cy="586813"/>
          </a:xfrm>
        </p:grpSpPr>
        <p:sp>
          <p:nvSpPr>
            <p:cNvPr id="91" name="圆角矩形 90"/>
            <p:cNvSpPr/>
            <p:nvPr/>
          </p:nvSpPr>
          <p:spPr>
            <a:xfrm>
              <a:off x="2518192" y="4154901"/>
              <a:ext cx="1100328" cy="52316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538889" y="4091250"/>
              <a:ext cx="1180053" cy="553997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方案三</a:t>
              </a:r>
              <a:endParaRPr lang="zh-CN" altLang="en-US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/>
      <p:bldP spid="233" grpId="0"/>
      <p:bldP spid="236" grpId="0"/>
      <p:bldP spid="239" grpId="0"/>
      <p:bldP spid="79" grpId="0"/>
      <p:bldP spid="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475567"/>
            <a:ext cx="20162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  言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CFCF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斜纹 3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斜纹 4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TextBox 9"/>
          <p:cNvSpPr>
            <a:spLocks noChangeArrowheads="1"/>
          </p:cNvSpPr>
          <p:nvPr/>
        </p:nvSpPr>
        <p:spPr bwMode="auto">
          <a:xfrm>
            <a:off x="3923928" y="1766302"/>
            <a:ext cx="4104456" cy="23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回顾这一年的工作，在取得成绩的同时，我们也找到了工作中的不足和问题，主要反映于</a:t>
            </a:r>
            <a:r>
              <a:rPr lang="en-US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</a:t>
            </a:r>
            <a:r>
              <a:rPr lang="en-US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r>
              <a:rPr lang="zh-CN" altLang="en-US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zh-CN" altLang="en-US" sz="14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1347614"/>
            <a:ext cx="201622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 smtClean="0"/>
              <a:t>点击添加</a:t>
            </a:r>
            <a:r>
              <a:rPr lang="zh-CN" altLang="en-US" dirty="0"/>
              <a:t>标题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3995936" y="1743527"/>
            <a:ext cx="4028603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/>
          <p:nvPr/>
        </p:nvSpPr>
        <p:spPr>
          <a:xfrm>
            <a:off x="1651203" y="2807225"/>
            <a:ext cx="67601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稚艺简体" pitchFamily="1" charset="-122"/>
              </a:rPr>
              <a:t>方案</a:t>
            </a:r>
            <a:endParaRPr lang="en-US" altLang="zh-CN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稚艺简体" pitchFamily="1" charset="-122"/>
            </a:endParaRPr>
          </a:p>
          <a:p>
            <a:r>
              <a:rPr lang="zh-CN" altLang="en-US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稚艺简体" pitchFamily="1" charset="-122"/>
              </a:rPr>
              <a:t>执行</a:t>
            </a:r>
            <a:endParaRPr lang="zh-CN" altLang="en-US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稚艺简体" pitchFamily="1" charset="-122"/>
            </a:endParaRPr>
          </a:p>
        </p:txBody>
      </p:sp>
      <p:sp>
        <p:nvSpPr>
          <p:cNvPr id="83" name="直接连接符 71"/>
          <p:cNvSpPr>
            <a:spLocks noChangeShapeType="1"/>
          </p:cNvSpPr>
          <p:nvPr/>
        </p:nvSpPr>
        <p:spPr bwMode="auto">
          <a:xfrm>
            <a:off x="2062900" y="2018290"/>
            <a:ext cx="0" cy="0"/>
          </a:xfrm>
          <a:prstGeom prst="line">
            <a:avLst/>
          </a:prstGeom>
          <a:noFill/>
          <a:ln w="19050" cap="flat" cmpd="sng">
            <a:solidFill>
              <a:srgbClr val="F7D9D3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9" name="组合 9"/>
          <p:cNvGrpSpPr/>
          <p:nvPr/>
        </p:nvGrpSpPr>
        <p:grpSpPr bwMode="auto">
          <a:xfrm>
            <a:off x="4339375" y="1162230"/>
            <a:ext cx="2767013" cy="425872"/>
            <a:chOff x="0" y="0"/>
            <a:chExt cx="3690259" cy="568930"/>
          </a:xfrm>
        </p:grpSpPr>
        <p:sp>
          <p:nvSpPr>
            <p:cNvPr id="90" name="圆角矩形 3"/>
            <p:cNvSpPr>
              <a:spLocks noChangeArrowheads="1"/>
            </p:cNvSpPr>
            <p:nvPr/>
          </p:nvSpPr>
          <p:spPr bwMode="auto">
            <a:xfrm>
              <a:off x="17418" y="40354"/>
              <a:ext cx="879566" cy="217714"/>
            </a:xfrm>
            <a:prstGeom prst="roundRect">
              <a:avLst>
                <a:gd name="adj" fmla="val 16667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6" name="文本框 96"/>
            <p:cNvSpPr>
              <a:spLocks noChangeArrowheads="1"/>
            </p:cNvSpPr>
            <p:nvPr/>
          </p:nvSpPr>
          <p:spPr bwMode="auto">
            <a:xfrm>
              <a:off x="96618" y="0"/>
              <a:ext cx="745289" cy="555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共完成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7" name="文本框 101"/>
            <p:cNvSpPr>
              <a:spLocks noChangeArrowheads="1"/>
            </p:cNvSpPr>
            <p:nvPr/>
          </p:nvSpPr>
          <p:spPr bwMode="auto">
            <a:xfrm>
              <a:off x="0" y="291394"/>
              <a:ext cx="3690259" cy="277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我们可以炸掉竞争对手炸掉竞争对手炸掉竞争对手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39375" y="1583713"/>
            <a:ext cx="987510" cy="432536"/>
            <a:chOff x="5785039" y="2111615"/>
            <a:chExt cx="1316680" cy="576714"/>
          </a:xfrm>
        </p:grpSpPr>
        <p:sp>
          <p:nvSpPr>
            <p:cNvPr id="99" name="圆角矩形 34"/>
            <p:cNvSpPr>
              <a:spLocks noChangeArrowheads="1"/>
            </p:cNvSpPr>
            <p:nvPr/>
          </p:nvSpPr>
          <p:spPr bwMode="auto">
            <a:xfrm>
              <a:off x="5802458" y="2153017"/>
              <a:ext cx="661000" cy="217858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CC66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0" name="文本框 97"/>
            <p:cNvSpPr>
              <a:spLocks noChangeArrowheads="1"/>
            </p:cNvSpPr>
            <p:nvPr/>
          </p:nvSpPr>
          <p:spPr bwMode="auto">
            <a:xfrm>
              <a:off x="5844935" y="2111615"/>
              <a:ext cx="618523" cy="3385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完成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1" name="文本框 102"/>
            <p:cNvSpPr>
              <a:spLocks noChangeArrowheads="1"/>
            </p:cNvSpPr>
            <p:nvPr/>
          </p:nvSpPr>
          <p:spPr bwMode="auto">
            <a:xfrm>
              <a:off x="5785039" y="2411331"/>
              <a:ext cx="1316680" cy="276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方案执行内容说明    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2" name="组合 11"/>
          <p:cNvGrpSpPr/>
          <p:nvPr/>
        </p:nvGrpSpPr>
        <p:grpSpPr bwMode="auto">
          <a:xfrm>
            <a:off x="4339375" y="2012336"/>
            <a:ext cx="2852738" cy="424158"/>
            <a:chOff x="0" y="0"/>
            <a:chExt cx="3803520" cy="565035"/>
          </a:xfrm>
        </p:grpSpPr>
        <p:sp>
          <p:nvSpPr>
            <p:cNvPr id="103" name="圆角矩形 35"/>
            <p:cNvSpPr>
              <a:spLocks noChangeArrowheads="1"/>
            </p:cNvSpPr>
            <p:nvPr/>
          </p:nvSpPr>
          <p:spPr bwMode="auto">
            <a:xfrm>
              <a:off x="17418" y="30885"/>
              <a:ext cx="879566" cy="217714"/>
            </a:xfrm>
            <a:prstGeom prst="roundRect">
              <a:avLst>
                <a:gd name="adj" fmla="val 16667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4" name="文本框 98"/>
            <p:cNvSpPr>
              <a:spLocks noChangeArrowheads="1"/>
            </p:cNvSpPr>
            <p:nvPr/>
          </p:nvSpPr>
          <p:spPr bwMode="auto">
            <a:xfrm>
              <a:off x="96618" y="0"/>
              <a:ext cx="879566" cy="3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第三项</a:t>
              </a:r>
              <a:endParaRPr lang="zh-CN" altLang="en-US"/>
            </a:p>
          </p:txBody>
        </p:sp>
        <p:sp>
          <p:nvSpPr>
            <p:cNvPr id="105" name="文本框 103"/>
            <p:cNvSpPr>
              <a:spLocks noChangeArrowheads="1"/>
            </p:cNvSpPr>
            <p:nvPr/>
          </p:nvSpPr>
          <p:spPr bwMode="auto">
            <a:xfrm>
              <a:off x="0" y="288286"/>
              <a:ext cx="3803520" cy="276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我们可以炸掉竞争对手炸掉竞争对手炸掉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6" name="左中括号 105"/>
          <p:cNvSpPr/>
          <p:nvPr/>
        </p:nvSpPr>
        <p:spPr bwMode="auto">
          <a:xfrm>
            <a:off x="4219122" y="1257480"/>
            <a:ext cx="92869" cy="1483519"/>
          </a:xfrm>
          <a:prstGeom prst="leftBracket">
            <a:avLst>
              <a:gd name="adj" fmla="val 133120"/>
            </a:avLst>
          </a:prstGeom>
          <a:noFill/>
          <a:ln w="19050" cap="flat" cmpd="sng">
            <a:solidFill>
              <a:srgbClr val="CB1B3D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7" name="组合 13"/>
          <p:cNvGrpSpPr/>
          <p:nvPr/>
        </p:nvGrpSpPr>
        <p:grpSpPr bwMode="auto">
          <a:xfrm>
            <a:off x="4332231" y="2445724"/>
            <a:ext cx="2852738" cy="439974"/>
            <a:chOff x="0" y="0"/>
            <a:chExt cx="3803520" cy="587177"/>
          </a:xfrm>
        </p:grpSpPr>
        <p:sp>
          <p:nvSpPr>
            <p:cNvPr id="108" name="圆角矩形 36"/>
            <p:cNvSpPr>
              <a:spLocks noChangeArrowheads="1"/>
            </p:cNvSpPr>
            <p:nvPr/>
          </p:nvSpPr>
          <p:spPr bwMode="auto">
            <a:xfrm>
              <a:off x="27063" y="49731"/>
              <a:ext cx="1483924" cy="217714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9" name="文本框 100"/>
            <p:cNvSpPr>
              <a:spLocks noChangeArrowheads="1"/>
            </p:cNvSpPr>
            <p:nvPr/>
          </p:nvSpPr>
          <p:spPr bwMode="auto">
            <a:xfrm>
              <a:off x="16257" y="0"/>
              <a:ext cx="1440381" cy="33886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标题内容说明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0" name="文本框 106"/>
            <p:cNvSpPr>
              <a:spLocks noChangeArrowheads="1"/>
            </p:cNvSpPr>
            <p:nvPr/>
          </p:nvSpPr>
          <p:spPr bwMode="auto">
            <a:xfrm>
              <a:off x="0" y="309921"/>
              <a:ext cx="3803520" cy="27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我们可以炸掉竞争对手炸掉竞争对手炸掉竞争对手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02167" y="1988523"/>
            <a:ext cx="3128961" cy="2333626"/>
            <a:chOff x="2535428" y="2651364"/>
            <a:chExt cx="4171948" cy="3111501"/>
          </a:xfrm>
        </p:grpSpPr>
        <p:grpSp>
          <p:nvGrpSpPr>
            <p:cNvPr id="3" name="组合 2"/>
            <p:cNvGrpSpPr/>
            <p:nvPr/>
          </p:nvGrpSpPr>
          <p:grpSpPr>
            <a:xfrm>
              <a:off x="2535428" y="2651364"/>
              <a:ext cx="3033711" cy="2625726"/>
              <a:chOff x="2535428" y="2651364"/>
              <a:chExt cx="3033711" cy="2625726"/>
            </a:xfrm>
          </p:grpSpPr>
          <p:sp>
            <p:nvSpPr>
              <p:cNvPr id="69" name="直接箭头连接符 40"/>
              <p:cNvSpPr>
                <a:spLocks noChangeShapeType="1"/>
              </p:cNvSpPr>
              <p:nvPr/>
            </p:nvSpPr>
            <p:spPr bwMode="auto">
              <a:xfrm>
                <a:off x="4077383" y="2991169"/>
                <a:ext cx="617044" cy="1079421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4" name="组合 7"/>
              <p:cNvGrpSpPr/>
              <p:nvPr/>
            </p:nvGrpSpPr>
            <p:grpSpPr bwMode="auto">
              <a:xfrm>
                <a:off x="2535428" y="2651364"/>
                <a:ext cx="541336" cy="768042"/>
                <a:chOff x="0" y="0"/>
                <a:chExt cx="584497" cy="351101"/>
              </a:xfrm>
            </p:grpSpPr>
            <p:sp>
              <p:nvSpPr>
                <p:cNvPr id="85" name="直接连接符 53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65053" cy="351101"/>
                </a:xfrm>
                <a:prstGeom prst="line">
                  <a:avLst/>
                </a:prstGeom>
                <a:noFill/>
                <a:ln w="19050" cap="flat" cmpd="sng">
                  <a:solidFill>
                    <a:schemeClr val="tx1">
                      <a:lumMod val="50000"/>
                      <a:lumOff val="50000"/>
                    </a:schemeClr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6" name="直接连接符 73"/>
                <p:cNvSpPr>
                  <a:spLocks noChangeShapeType="1"/>
                </p:cNvSpPr>
                <p:nvPr/>
              </p:nvSpPr>
              <p:spPr bwMode="auto">
                <a:xfrm>
                  <a:off x="257453" y="0"/>
                  <a:ext cx="327044" cy="1"/>
                </a:xfrm>
                <a:prstGeom prst="line">
                  <a:avLst/>
                </a:prstGeom>
                <a:noFill/>
                <a:ln w="19050" cap="flat" cmpd="sng">
                  <a:solidFill>
                    <a:schemeClr val="tx1">
                      <a:lumMod val="50000"/>
                      <a:lumOff val="50000"/>
                    </a:schemeClr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7" name="直接连接符 76"/>
              <p:cNvSpPr>
                <a:spLocks noChangeShapeType="1"/>
              </p:cNvSpPr>
              <p:nvPr/>
            </p:nvSpPr>
            <p:spPr bwMode="auto">
              <a:xfrm>
                <a:off x="4340414" y="2651365"/>
                <a:ext cx="1228725" cy="0"/>
              </a:xfrm>
              <a:prstGeom prst="line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直接箭头连接符 50"/>
              <p:cNvSpPr>
                <a:spLocks noChangeShapeType="1"/>
              </p:cNvSpPr>
              <p:nvPr/>
            </p:nvSpPr>
            <p:spPr bwMode="auto">
              <a:xfrm flipH="1">
                <a:off x="4483289" y="5002453"/>
                <a:ext cx="271462" cy="274637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621401" y="4569065"/>
              <a:ext cx="2085975" cy="1193800"/>
              <a:chOff x="4621401" y="4569065"/>
              <a:chExt cx="2085975" cy="1193800"/>
            </a:xfrm>
          </p:grpSpPr>
          <p:sp>
            <p:nvSpPr>
              <p:cNvPr id="88" name="直接连接符 92"/>
              <p:cNvSpPr>
                <a:spLocks noChangeShapeType="1"/>
              </p:cNvSpPr>
              <p:nvPr/>
            </p:nvSpPr>
            <p:spPr bwMode="auto">
              <a:xfrm flipH="1">
                <a:off x="4621401" y="5761278"/>
                <a:ext cx="893763" cy="1587"/>
              </a:xfrm>
              <a:prstGeom prst="line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直接连接符 69"/>
              <p:cNvSpPr>
                <a:spLocks noChangeShapeType="1"/>
              </p:cNvSpPr>
              <p:nvPr/>
            </p:nvSpPr>
            <p:spPr bwMode="auto">
              <a:xfrm flipH="1">
                <a:off x="5583424" y="4569065"/>
                <a:ext cx="1123952" cy="0"/>
              </a:xfrm>
              <a:prstGeom prst="line">
                <a:avLst/>
              </a:prstGeom>
              <a:noFill/>
              <a:ln w="19050" cap="flat" cmpd="sng">
                <a:solidFill>
                  <a:schemeClr val="tx1">
                    <a:lumMod val="50000"/>
                    <a:lumOff val="50000"/>
                  </a:scheme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2" name="任意多边形 12"/>
          <p:cNvSpPr>
            <a:spLocks noChangeArrowheads="1"/>
          </p:cNvSpPr>
          <p:nvPr/>
        </p:nvSpPr>
        <p:spPr bwMode="auto">
          <a:xfrm>
            <a:off x="2287395" y="1436948"/>
            <a:ext cx="990420" cy="990420"/>
          </a:xfrm>
          <a:custGeom>
            <a:avLst/>
            <a:gdLst>
              <a:gd name="T0" fmla="*/ 866503 w 1733006"/>
              <a:gd name="T1" fmla="*/ 0 h 1733006"/>
              <a:gd name="T2" fmla="*/ 1733006 w 1733006"/>
              <a:gd name="T3" fmla="*/ 866503 h 1733006"/>
              <a:gd name="T4" fmla="*/ 866503 w 1733006"/>
              <a:gd name="T5" fmla="*/ 1733006 h 1733006"/>
              <a:gd name="T6" fmla="*/ 0 w 1733006"/>
              <a:gd name="T7" fmla="*/ 866503 h 1733006"/>
              <a:gd name="T8" fmla="*/ 866503 w 1733006"/>
              <a:gd name="T9" fmla="*/ 0 h 1733006"/>
              <a:gd name="T10" fmla="*/ 866503 w 1733006"/>
              <a:gd name="T11" fmla="*/ 282268 h 1733006"/>
              <a:gd name="T12" fmla="*/ 282268 w 1733006"/>
              <a:gd name="T13" fmla="*/ 866503 h 1733006"/>
              <a:gd name="T14" fmla="*/ 866503 w 1733006"/>
              <a:gd name="T15" fmla="*/ 1450738 h 1733006"/>
              <a:gd name="T16" fmla="*/ 1450738 w 1733006"/>
              <a:gd name="T17" fmla="*/ 866503 h 1733006"/>
              <a:gd name="T18" fmla="*/ 866503 w 1733006"/>
              <a:gd name="T19" fmla="*/ 282268 h 17330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3006"/>
              <a:gd name="T31" fmla="*/ 0 h 1733006"/>
              <a:gd name="T32" fmla="*/ 1733006 w 1733006"/>
              <a:gd name="T33" fmla="*/ 1733006 h 17330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3006" h="1733006">
                <a:moveTo>
                  <a:pt x="866503" y="0"/>
                </a:moveTo>
                <a:cubicBezTo>
                  <a:pt x="1345059" y="0"/>
                  <a:pt x="1733006" y="387947"/>
                  <a:pt x="1733006" y="866503"/>
                </a:cubicBezTo>
                <a:cubicBezTo>
                  <a:pt x="1733006" y="1345059"/>
                  <a:pt x="1345059" y="1733006"/>
                  <a:pt x="866503" y="1733006"/>
                </a:cubicBezTo>
                <a:cubicBezTo>
                  <a:pt x="387947" y="1733006"/>
                  <a:pt x="0" y="1345059"/>
                  <a:pt x="0" y="866503"/>
                </a:cubicBezTo>
                <a:cubicBezTo>
                  <a:pt x="0" y="387947"/>
                  <a:pt x="387947" y="0"/>
                  <a:pt x="866503" y="0"/>
                </a:cubicBezTo>
                <a:close/>
                <a:moveTo>
                  <a:pt x="866503" y="282268"/>
                </a:moveTo>
                <a:cubicBezTo>
                  <a:pt x="543839" y="282268"/>
                  <a:pt x="282268" y="543839"/>
                  <a:pt x="282268" y="866503"/>
                </a:cubicBezTo>
                <a:cubicBezTo>
                  <a:pt x="282268" y="1189167"/>
                  <a:pt x="543839" y="1450738"/>
                  <a:pt x="866503" y="1450738"/>
                </a:cubicBezTo>
                <a:cubicBezTo>
                  <a:pt x="1189167" y="1450738"/>
                  <a:pt x="1450738" y="1189167"/>
                  <a:pt x="1450738" y="866503"/>
                </a:cubicBezTo>
                <a:cubicBezTo>
                  <a:pt x="1450738" y="543839"/>
                  <a:pt x="1189167" y="282268"/>
                  <a:pt x="866503" y="282268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543376" y="1673350"/>
            <a:ext cx="51525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35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稚艺简体" pitchFamily="1" charset="-122"/>
              </a:rPr>
              <a:t>添加内容</a:t>
            </a:r>
            <a:endParaRPr lang="zh-CN" altLang="en-US" sz="1350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稚艺简体" pitchFamily="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41716" y="3746481"/>
            <a:ext cx="925960" cy="1144345"/>
            <a:chOff x="4037477" y="4811757"/>
            <a:chExt cx="1320560" cy="1632010"/>
          </a:xfrm>
        </p:grpSpPr>
        <p:sp>
          <p:nvSpPr>
            <p:cNvPr id="124" name="任意多边形 12"/>
            <p:cNvSpPr>
              <a:spLocks noChangeArrowheads="1"/>
            </p:cNvSpPr>
            <p:nvPr/>
          </p:nvSpPr>
          <p:spPr bwMode="auto">
            <a:xfrm>
              <a:off x="4037477" y="4811757"/>
              <a:ext cx="1320560" cy="1320560"/>
            </a:xfrm>
            <a:custGeom>
              <a:avLst/>
              <a:gdLst>
                <a:gd name="T0" fmla="*/ 866503 w 1733006"/>
                <a:gd name="T1" fmla="*/ 0 h 1733006"/>
                <a:gd name="T2" fmla="*/ 1733006 w 1733006"/>
                <a:gd name="T3" fmla="*/ 866503 h 1733006"/>
                <a:gd name="T4" fmla="*/ 866503 w 1733006"/>
                <a:gd name="T5" fmla="*/ 1733006 h 1733006"/>
                <a:gd name="T6" fmla="*/ 0 w 1733006"/>
                <a:gd name="T7" fmla="*/ 866503 h 1733006"/>
                <a:gd name="T8" fmla="*/ 866503 w 1733006"/>
                <a:gd name="T9" fmla="*/ 0 h 1733006"/>
                <a:gd name="T10" fmla="*/ 866503 w 1733006"/>
                <a:gd name="T11" fmla="*/ 282268 h 1733006"/>
                <a:gd name="T12" fmla="*/ 282268 w 1733006"/>
                <a:gd name="T13" fmla="*/ 866503 h 1733006"/>
                <a:gd name="T14" fmla="*/ 866503 w 1733006"/>
                <a:gd name="T15" fmla="*/ 1450738 h 1733006"/>
                <a:gd name="T16" fmla="*/ 1450738 w 1733006"/>
                <a:gd name="T17" fmla="*/ 866503 h 1733006"/>
                <a:gd name="T18" fmla="*/ 866503 w 1733006"/>
                <a:gd name="T19" fmla="*/ 282268 h 17330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33006"/>
                <a:gd name="T31" fmla="*/ 0 h 1733006"/>
                <a:gd name="T32" fmla="*/ 1733006 w 1733006"/>
                <a:gd name="T33" fmla="*/ 1733006 h 17330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4378785" y="5126958"/>
              <a:ext cx="687008" cy="13168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350" b="1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稚艺简体" pitchFamily="1" charset="-122"/>
                </a:rPr>
                <a:t>执行内容</a:t>
              </a:r>
              <a:endParaRPr lang="zh-CN" altLang="en-US" sz="135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稚艺简体" pitchFamily="1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3385382" y="2954664"/>
            <a:ext cx="833740" cy="937668"/>
            <a:chOff x="4037477" y="4811757"/>
            <a:chExt cx="1320560" cy="1485171"/>
          </a:xfrm>
        </p:grpSpPr>
        <p:sp>
          <p:nvSpPr>
            <p:cNvPr id="127" name="任意多边形 12"/>
            <p:cNvSpPr>
              <a:spLocks noChangeArrowheads="1"/>
            </p:cNvSpPr>
            <p:nvPr/>
          </p:nvSpPr>
          <p:spPr bwMode="auto">
            <a:xfrm>
              <a:off x="4037477" y="4811757"/>
              <a:ext cx="1320560" cy="1320560"/>
            </a:xfrm>
            <a:custGeom>
              <a:avLst/>
              <a:gdLst>
                <a:gd name="T0" fmla="*/ 866503 w 1733006"/>
                <a:gd name="T1" fmla="*/ 0 h 1733006"/>
                <a:gd name="T2" fmla="*/ 1733006 w 1733006"/>
                <a:gd name="T3" fmla="*/ 866503 h 1733006"/>
                <a:gd name="T4" fmla="*/ 866503 w 1733006"/>
                <a:gd name="T5" fmla="*/ 1733006 h 1733006"/>
                <a:gd name="T6" fmla="*/ 0 w 1733006"/>
                <a:gd name="T7" fmla="*/ 866503 h 1733006"/>
                <a:gd name="T8" fmla="*/ 866503 w 1733006"/>
                <a:gd name="T9" fmla="*/ 0 h 1733006"/>
                <a:gd name="T10" fmla="*/ 866503 w 1733006"/>
                <a:gd name="T11" fmla="*/ 282268 h 1733006"/>
                <a:gd name="T12" fmla="*/ 282268 w 1733006"/>
                <a:gd name="T13" fmla="*/ 866503 h 1733006"/>
                <a:gd name="T14" fmla="*/ 866503 w 1733006"/>
                <a:gd name="T15" fmla="*/ 1450738 h 1733006"/>
                <a:gd name="T16" fmla="*/ 1450738 w 1733006"/>
                <a:gd name="T17" fmla="*/ 866503 h 1733006"/>
                <a:gd name="T18" fmla="*/ 866503 w 1733006"/>
                <a:gd name="T19" fmla="*/ 282268 h 17330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33006"/>
                <a:gd name="T31" fmla="*/ 0 h 1733006"/>
                <a:gd name="T32" fmla="*/ 1733006 w 1733006"/>
                <a:gd name="T33" fmla="*/ 1733006 h 17330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378787" y="5126959"/>
              <a:ext cx="687008" cy="11699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稚艺简体" pitchFamily="1" charset="-122"/>
                </a:rPr>
                <a:t>案件内容</a:t>
              </a:r>
              <a:endParaRPr lang="zh-CN" altLang="en-US" sz="105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稚艺简体" pitchFamily="1" charset="-122"/>
              </a:endParaRPr>
            </a:p>
          </p:txBody>
        </p:sp>
      </p:grpSp>
      <p:sp>
        <p:nvSpPr>
          <p:cNvPr id="71" name="任意多边形 12"/>
          <p:cNvSpPr>
            <a:spLocks noChangeArrowheads="1"/>
          </p:cNvSpPr>
          <p:nvPr/>
        </p:nvSpPr>
        <p:spPr bwMode="auto">
          <a:xfrm>
            <a:off x="1298881" y="2457993"/>
            <a:ext cx="1299437" cy="1299437"/>
          </a:xfrm>
          <a:custGeom>
            <a:avLst/>
            <a:gdLst>
              <a:gd name="T0" fmla="*/ 866503 w 1733006"/>
              <a:gd name="T1" fmla="*/ 0 h 1733006"/>
              <a:gd name="T2" fmla="*/ 1733006 w 1733006"/>
              <a:gd name="T3" fmla="*/ 866503 h 1733006"/>
              <a:gd name="T4" fmla="*/ 866503 w 1733006"/>
              <a:gd name="T5" fmla="*/ 1733006 h 1733006"/>
              <a:gd name="T6" fmla="*/ 0 w 1733006"/>
              <a:gd name="T7" fmla="*/ 866503 h 1733006"/>
              <a:gd name="T8" fmla="*/ 866503 w 1733006"/>
              <a:gd name="T9" fmla="*/ 0 h 1733006"/>
              <a:gd name="T10" fmla="*/ 866503 w 1733006"/>
              <a:gd name="T11" fmla="*/ 282268 h 1733006"/>
              <a:gd name="T12" fmla="*/ 282268 w 1733006"/>
              <a:gd name="T13" fmla="*/ 866503 h 1733006"/>
              <a:gd name="T14" fmla="*/ 866503 w 1733006"/>
              <a:gd name="T15" fmla="*/ 1450738 h 1733006"/>
              <a:gd name="T16" fmla="*/ 1450738 w 1733006"/>
              <a:gd name="T17" fmla="*/ 866503 h 1733006"/>
              <a:gd name="T18" fmla="*/ 866503 w 1733006"/>
              <a:gd name="T19" fmla="*/ 282268 h 17330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3006"/>
              <a:gd name="T31" fmla="*/ 0 h 1733006"/>
              <a:gd name="T32" fmla="*/ 1733006 w 1733006"/>
              <a:gd name="T33" fmla="*/ 1733006 h 17330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3006" h="1733006">
                <a:moveTo>
                  <a:pt x="866503" y="0"/>
                </a:moveTo>
                <a:cubicBezTo>
                  <a:pt x="1345059" y="0"/>
                  <a:pt x="1733006" y="387947"/>
                  <a:pt x="1733006" y="866503"/>
                </a:cubicBezTo>
                <a:cubicBezTo>
                  <a:pt x="1733006" y="1345059"/>
                  <a:pt x="1345059" y="1733006"/>
                  <a:pt x="866503" y="1733006"/>
                </a:cubicBezTo>
                <a:cubicBezTo>
                  <a:pt x="387947" y="1733006"/>
                  <a:pt x="0" y="1345059"/>
                  <a:pt x="0" y="866503"/>
                </a:cubicBezTo>
                <a:cubicBezTo>
                  <a:pt x="0" y="387947"/>
                  <a:pt x="387947" y="0"/>
                  <a:pt x="866503" y="0"/>
                </a:cubicBezTo>
                <a:close/>
                <a:moveTo>
                  <a:pt x="866503" y="282268"/>
                </a:moveTo>
                <a:cubicBezTo>
                  <a:pt x="543839" y="282268"/>
                  <a:pt x="282268" y="543839"/>
                  <a:pt x="282268" y="866503"/>
                </a:cubicBezTo>
                <a:cubicBezTo>
                  <a:pt x="282268" y="1189167"/>
                  <a:pt x="543839" y="1450738"/>
                  <a:pt x="866503" y="1450738"/>
                </a:cubicBezTo>
                <a:cubicBezTo>
                  <a:pt x="1189167" y="1450738"/>
                  <a:pt x="1450738" y="1189167"/>
                  <a:pt x="1450738" y="866503"/>
                </a:cubicBezTo>
                <a:cubicBezTo>
                  <a:pt x="1450738" y="543839"/>
                  <a:pt x="1189167" y="282268"/>
                  <a:pt x="866503" y="282268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27990" y="3252487"/>
            <a:ext cx="1074333" cy="348624"/>
            <a:chOff x="6703192" y="4336649"/>
            <a:chExt cx="1432444" cy="464832"/>
          </a:xfrm>
        </p:grpSpPr>
        <p:sp>
          <p:nvSpPr>
            <p:cNvPr id="129" name="圆角矩形 128"/>
            <p:cNvSpPr/>
            <p:nvPr/>
          </p:nvSpPr>
          <p:spPr>
            <a:xfrm>
              <a:off x="6703192" y="4336649"/>
              <a:ext cx="1432444" cy="46483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6818167" y="4389297"/>
              <a:ext cx="1202496" cy="400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稚艺简体" pitchFamily="1" charset="-122"/>
                </a:rPr>
                <a:t>步骤说明</a:t>
              </a: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稚艺简体" pitchFamily="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90533" y="4103619"/>
            <a:ext cx="1074333" cy="348624"/>
            <a:chOff x="5453250" y="5471492"/>
            <a:chExt cx="1432444" cy="464832"/>
          </a:xfrm>
        </p:grpSpPr>
        <p:sp>
          <p:nvSpPr>
            <p:cNvPr id="5" name="圆角矩形 4"/>
            <p:cNvSpPr/>
            <p:nvPr/>
          </p:nvSpPr>
          <p:spPr>
            <a:xfrm>
              <a:off x="5453250" y="5471492"/>
              <a:ext cx="1432444" cy="464832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583425" y="5519243"/>
              <a:ext cx="1202496" cy="400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稚艺简体" pitchFamily="1" charset="-122"/>
                </a:rPr>
                <a:t>步骤说明</a:t>
              </a:r>
              <a:endParaRPr lang="zh-CN" altLang="en-US" sz="13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稚艺简体" pitchFamily="1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6632" y="1368684"/>
            <a:ext cx="2318718" cy="3282129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3" name="矩形 62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66" name="椭圆 65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018888" y="439723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执行过程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Implementation process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74" name="矩形 73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>
            <a:spLocks noChangeAspect="1"/>
          </p:cNvSpPr>
          <p:nvPr/>
        </p:nvSpPr>
        <p:spPr>
          <a:xfrm>
            <a:off x="1430235" y="2601547"/>
            <a:ext cx="1036728" cy="1036728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>
            <a:spLocks noChangeAspect="1"/>
          </p:cNvSpPr>
          <p:nvPr/>
        </p:nvSpPr>
        <p:spPr>
          <a:xfrm>
            <a:off x="2368858" y="1517924"/>
            <a:ext cx="830169" cy="830169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>
            <a:spLocks noChangeAspect="1"/>
          </p:cNvSpPr>
          <p:nvPr/>
        </p:nvSpPr>
        <p:spPr>
          <a:xfrm>
            <a:off x="3452703" y="3021984"/>
            <a:ext cx="699097" cy="699097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>
            <a:spLocks noChangeAspect="1"/>
          </p:cNvSpPr>
          <p:nvPr/>
        </p:nvSpPr>
        <p:spPr>
          <a:xfrm>
            <a:off x="2719189" y="3823953"/>
            <a:ext cx="771014" cy="771014"/>
          </a:xfrm>
          <a:prstGeom prst="ellipse">
            <a:avLst/>
          </a:prstGeom>
          <a:noFill/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4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06" grpId="0" animBg="1"/>
      <p:bldP spid="122" grpId="0" animBg="1"/>
      <p:bldP spid="123" grpId="0"/>
      <p:bldP spid="71" grpId="0" animBg="1"/>
      <p:bldP spid="70" grpId="0"/>
      <p:bldP spid="72" grpId="0"/>
      <p:bldP spid="2" grpId="0" animBg="1"/>
      <p:bldP spid="79" grpId="0" animBg="1"/>
      <p:bldP spid="80" grpId="0" animBg="1"/>
      <p:bldP spid="8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Box 166"/>
          <p:cNvSpPr txBox="1"/>
          <p:nvPr/>
        </p:nvSpPr>
        <p:spPr>
          <a:xfrm>
            <a:off x="3043361" y="-830628"/>
            <a:ext cx="1553112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8986"/>
                </a:solidFill>
                <a:latin typeface="方正准圆简体" pitchFamily="2" charset="-122"/>
                <a:ea typeface="方正准圆简体" pitchFamily="2" charset="-122"/>
              </a:rPr>
              <a:t>存在问题</a:t>
            </a:r>
            <a:r>
              <a:rPr lang="en-US" altLang="zh-CN" sz="1350" dirty="0">
                <a:solidFill>
                  <a:srgbClr val="008986"/>
                </a:solidFill>
                <a:latin typeface="方正准圆简体" pitchFamily="2" charset="-122"/>
                <a:ea typeface="方正准圆简体" pitchFamily="2" charset="-122"/>
              </a:rPr>
              <a:t>Completion</a:t>
            </a:r>
            <a:endParaRPr lang="zh-CN" altLang="en-US" sz="1350" dirty="0">
              <a:solidFill>
                <a:srgbClr val="008986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2815505" y="2037770"/>
            <a:ext cx="1165976" cy="116487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522817" y="2744079"/>
            <a:ext cx="1463621" cy="1461361"/>
            <a:chOff x="5102225" y="2441575"/>
            <a:chExt cx="1982788" cy="1979613"/>
          </a:xfrm>
          <a:solidFill>
            <a:srgbClr val="ED4545"/>
          </a:solidFill>
        </p:grpSpPr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771996" y="2469267"/>
            <a:ext cx="959732" cy="973850"/>
            <a:chOff x="5803900" y="2852738"/>
            <a:chExt cx="1300163" cy="1319212"/>
          </a:xfrm>
          <a:solidFill>
            <a:srgbClr val="ED4545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598152" y="2647396"/>
            <a:ext cx="1165976" cy="116487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82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1191244" y="2100575"/>
            <a:ext cx="1370121" cy="365059"/>
          </a:xfrm>
          <a:prstGeom prst="rect">
            <a:avLst/>
          </a:prstGeom>
          <a:noFill/>
        </p:spPr>
        <p:txBody>
          <a:bodyPr wrap="square" lIns="52918" tIns="26459" rIns="52918" bIns="26459" rtlCol="0" anchor="ctr">
            <a:spAutoFit/>
          </a:bodyPr>
          <a:lstStyle/>
          <a:p>
            <a:pPr lvl="0" algn="r"/>
            <a:endParaRPr lang="en-US" altLang="zh-CN" sz="37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82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单击添加文本单击添加文本单击添加文本</a:t>
            </a:r>
            <a:endParaRPr lang="zh-CN" altLang="en-US" sz="82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733043" y="1825396"/>
            <a:ext cx="925418" cy="607433"/>
          </a:xfrm>
          <a:prstGeom prst="rect">
            <a:avLst/>
          </a:prstGeom>
        </p:spPr>
        <p:txBody>
          <a:bodyPr wrap="square" lIns="52918" tIns="26459" rIns="52918" bIns="26459">
            <a:spAutoFit/>
          </a:bodyPr>
          <a:lstStyle/>
          <a:p>
            <a:pPr algn="ctr"/>
            <a:r>
              <a:rPr lang="zh-CN" altLang="en-US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853441" y="3699912"/>
            <a:ext cx="1290282" cy="492016"/>
          </a:xfrm>
          <a:prstGeom prst="rect">
            <a:avLst/>
          </a:prstGeom>
          <a:noFill/>
        </p:spPr>
        <p:txBody>
          <a:bodyPr wrap="square" lIns="52918" tIns="26459" rIns="52918" bIns="26459" rtlCol="0" anchor="ctr">
            <a:spAutoFit/>
          </a:bodyPr>
          <a:lstStyle/>
          <a:p>
            <a:pPr lvl="0" algn="r"/>
            <a:endParaRPr lang="en-US" altLang="zh-CN" sz="37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r"/>
            <a:r>
              <a:rPr lang="zh-CN" altLang="en-US" sz="82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单击添加文本单击添加文本单击添加文本单击添加文本</a:t>
            </a:r>
            <a:endParaRPr lang="zh-CN" altLang="en-US" sz="82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2352799" y="3438719"/>
            <a:ext cx="925418" cy="607433"/>
          </a:xfrm>
          <a:prstGeom prst="rect">
            <a:avLst/>
          </a:prstGeom>
        </p:spPr>
        <p:txBody>
          <a:bodyPr wrap="square" lIns="52918" tIns="26459" rIns="52918" bIns="26459">
            <a:spAutoFit/>
          </a:bodyPr>
          <a:lstStyle/>
          <a:p>
            <a:r>
              <a:rPr lang="zh-CN" altLang="en-US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731725" y="2041183"/>
            <a:ext cx="1245521" cy="365059"/>
          </a:xfrm>
          <a:prstGeom prst="rect">
            <a:avLst/>
          </a:prstGeom>
          <a:noFill/>
        </p:spPr>
        <p:txBody>
          <a:bodyPr wrap="square" lIns="52918" tIns="26459" rIns="52918" bIns="26459" rtlCol="0" anchor="ctr">
            <a:spAutoFit/>
          </a:bodyPr>
          <a:lstStyle/>
          <a:p>
            <a:pPr lvl="0"/>
            <a:endParaRPr lang="en-US" altLang="zh-CN" sz="37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82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单击添加文本单击添加文本单击添加文本</a:t>
            </a:r>
            <a:endParaRPr lang="zh-CN" altLang="en-US" sz="82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5675573" y="1707655"/>
            <a:ext cx="925418" cy="607433"/>
          </a:xfrm>
          <a:prstGeom prst="rect">
            <a:avLst/>
          </a:prstGeom>
        </p:spPr>
        <p:txBody>
          <a:bodyPr wrap="square" lIns="52918" tIns="26459" rIns="52918" bIns="26459">
            <a:spAutoFit/>
          </a:bodyPr>
          <a:lstStyle/>
          <a:p>
            <a:pPr algn="ctr"/>
            <a:r>
              <a:rPr lang="zh-CN" altLang="en-US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6899554" y="3483888"/>
            <a:ext cx="1292672" cy="492016"/>
          </a:xfrm>
          <a:prstGeom prst="rect">
            <a:avLst/>
          </a:prstGeom>
          <a:noFill/>
        </p:spPr>
        <p:txBody>
          <a:bodyPr wrap="square" lIns="52918" tIns="26459" rIns="52918" bIns="26459" rtlCol="0" anchor="ctr">
            <a:spAutoFit/>
          </a:bodyPr>
          <a:lstStyle/>
          <a:p>
            <a:pPr lvl="0"/>
            <a:endParaRPr lang="en-US" altLang="zh-CN" sz="37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82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单击添加文本单击添加文本单击添加文本单击添加文本</a:t>
            </a:r>
            <a:endParaRPr lang="zh-CN" altLang="en-US" sz="82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940408" y="3197269"/>
            <a:ext cx="925418" cy="607433"/>
          </a:xfrm>
          <a:prstGeom prst="rect">
            <a:avLst/>
          </a:prstGeom>
        </p:spPr>
        <p:txBody>
          <a:bodyPr wrap="square" lIns="52918" tIns="26459" rIns="52918" bIns="26459">
            <a:spAutoFit/>
          </a:bodyPr>
          <a:lstStyle/>
          <a:p>
            <a:r>
              <a:rPr lang="zh-CN" altLang="en-US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dirty="0" smtClean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cxnSp>
        <p:nvCxnSpPr>
          <p:cNvPr id="130" name="肘形连接符 129"/>
          <p:cNvCxnSpPr/>
          <p:nvPr/>
        </p:nvCxnSpPr>
        <p:spPr>
          <a:xfrm rot="10800000" flipV="1">
            <a:off x="1817695" y="2139703"/>
            <a:ext cx="1226957" cy="418907"/>
          </a:xfrm>
          <a:prstGeom prst="bentConnector3">
            <a:avLst>
              <a:gd name="adj1" fmla="val 32626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肘形连接符 130"/>
          <p:cNvCxnSpPr/>
          <p:nvPr/>
        </p:nvCxnSpPr>
        <p:spPr>
          <a:xfrm rot="10800000">
            <a:off x="2413070" y="3711930"/>
            <a:ext cx="1320788" cy="290056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肘形连接符 131"/>
          <p:cNvCxnSpPr/>
          <p:nvPr/>
        </p:nvCxnSpPr>
        <p:spPr>
          <a:xfrm rot="10800000" flipV="1">
            <a:off x="5318011" y="2023429"/>
            <a:ext cx="1659237" cy="400564"/>
          </a:xfrm>
          <a:prstGeom prst="bentConnector3">
            <a:avLst>
              <a:gd name="adj1" fmla="val 7702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肘形连接符 134"/>
          <p:cNvCxnSpPr/>
          <p:nvPr/>
        </p:nvCxnSpPr>
        <p:spPr>
          <a:xfrm rot="10800000" flipH="1">
            <a:off x="6512887" y="3469395"/>
            <a:ext cx="1320788" cy="290056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7" name="矩形 4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50" name="椭圆 4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1" name="椭圆 5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18888" y="439723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出现问题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problem appear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6" name="矩形 5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9" dur="8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47" dur="7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65" dur="7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83" dur="6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19"/>
          <p:cNvSpPr>
            <a:spLocks noChangeAspect="1" noChangeArrowheads="1" noTextEdit="1"/>
          </p:cNvSpPr>
          <p:nvPr/>
        </p:nvSpPr>
        <p:spPr bwMode="auto">
          <a:xfrm rot="17150482">
            <a:off x="3149204" y="547092"/>
            <a:ext cx="3189685" cy="475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32276" y="2243194"/>
            <a:ext cx="1622042" cy="1461626"/>
            <a:chOff x="2975573" y="2990925"/>
            <a:chExt cx="2162723" cy="1948834"/>
          </a:xfrm>
        </p:grpSpPr>
        <p:sp>
          <p:nvSpPr>
            <p:cNvPr id="75" name="Oval 21"/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" name="Oval 28"/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13479" y="1500787"/>
            <a:ext cx="1410725" cy="1945709"/>
            <a:chOff x="4683845" y="2001050"/>
            <a:chExt cx="1880966" cy="2594278"/>
          </a:xfrm>
        </p:grpSpPr>
        <p:sp>
          <p:nvSpPr>
            <p:cNvPr id="77" name="Freeform 23"/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8" name="Oval 24"/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5" name="Oval 29"/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21964" y="2773534"/>
            <a:ext cx="1978853" cy="1805441"/>
            <a:chOff x="5495158" y="3698044"/>
            <a:chExt cx="2638470" cy="2407255"/>
          </a:xfrm>
        </p:grpSpPr>
        <p:sp>
          <p:nvSpPr>
            <p:cNvPr id="79" name="Freeform 25"/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0" name="Oval 26"/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8" name="Oval 30"/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45678" y="1785120"/>
            <a:ext cx="1629348" cy="1629271"/>
            <a:chOff x="7526776" y="2380159"/>
            <a:chExt cx="2172464" cy="2172361"/>
          </a:xfrm>
        </p:grpSpPr>
        <p:sp>
          <p:nvSpPr>
            <p:cNvPr id="81" name="Oval 27"/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3" name="Oval 31"/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46758" y="2790733"/>
            <a:ext cx="877163" cy="699680"/>
            <a:chOff x="3128215" y="3720976"/>
            <a:chExt cx="1169551" cy="932907"/>
          </a:xfrm>
        </p:grpSpPr>
        <p:sp>
          <p:nvSpPr>
            <p:cNvPr id="58" name="TextBox 8"/>
            <p:cNvSpPr>
              <a:spLocks noChangeArrowheads="1"/>
            </p:cNvSpPr>
            <p:nvPr/>
          </p:nvSpPr>
          <p:spPr bwMode="auto">
            <a:xfrm>
              <a:off x="3128215" y="4253774"/>
              <a:ext cx="1169551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en-US" sz="135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" name="TextBox 38"/>
            <p:cNvSpPr>
              <a:spLocks noChangeArrowheads="1"/>
            </p:cNvSpPr>
            <p:nvPr/>
          </p:nvSpPr>
          <p:spPr bwMode="auto">
            <a:xfrm>
              <a:off x="3359668" y="3720976"/>
              <a:ext cx="750462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spc="-113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黑体简体" pitchFamily="2" charset="-122"/>
                </a:rPr>
                <a:t>01</a:t>
              </a:r>
              <a:endParaRPr lang="zh-CN" altLang="en-US" sz="2700" spc="-113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23287" y="1757483"/>
            <a:ext cx="898124" cy="730728"/>
            <a:chOff x="4963588" y="2343309"/>
            <a:chExt cx="1197499" cy="974303"/>
          </a:xfrm>
        </p:grpSpPr>
        <p:sp>
          <p:nvSpPr>
            <p:cNvPr id="59" name="TextBox 8"/>
            <p:cNvSpPr>
              <a:spLocks noChangeArrowheads="1"/>
            </p:cNvSpPr>
            <p:nvPr/>
          </p:nvSpPr>
          <p:spPr bwMode="auto">
            <a:xfrm>
              <a:off x="4963588" y="2917503"/>
              <a:ext cx="1197499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en-US" sz="135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TextBox 39"/>
            <p:cNvSpPr>
              <a:spLocks noChangeArrowheads="1"/>
            </p:cNvSpPr>
            <p:nvPr/>
          </p:nvSpPr>
          <p:spPr bwMode="auto">
            <a:xfrm>
              <a:off x="5162468" y="2343309"/>
              <a:ext cx="789106" cy="677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黑体简体" pitchFamily="2" charset="-122"/>
                </a:rPr>
                <a:t>02</a:t>
              </a:r>
              <a:endParaRPr lang="zh-CN" altLang="en-US" sz="2700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77277" y="3551670"/>
            <a:ext cx="877163" cy="737719"/>
            <a:chOff x="5835573" y="4735561"/>
            <a:chExt cx="1169551" cy="983625"/>
          </a:xfrm>
        </p:grpSpPr>
        <p:sp>
          <p:nvSpPr>
            <p:cNvPr id="60" name="TextBox 8"/>
            <p:cNvSpPr>
              <a:spLocks noChangeArrowheads="1"/>
            </p:cNvSpPr>
            <p:nvPr/>
          </p:nvSpPr>
          <p:spPr bwMode="auto">
            <a:xfrm>
              <a:off x="5835573" y="5319077"/>
              <a:ext cx="1169551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en-US" sz="135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" name="TextBox 40"/>
            <p:cNvSpPr>
              <a:spLocks noChangeArrowheads="1"/>
            </p:cNvSpPr>
            <p:nvPr/>
          </p:nvSpPr>
          <p:spPr bwMode="auto">
            <a:xfrm>
              <a:off x="6030914" y="4735561"/>
              <a:ext cx="789106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黑体简体" pitchFamily="2" charset="-122"/>
                </a:rPr>
                <a:t>03</a:t>
              </a:r>
              <a:endParaRPr lang="zh-CN" altLang="en-US" sz="2700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12082" y="2246258"/>
            <a:ext cx="954107" cy="807914"/>
            <a:chOff x="8015314" y="2995009"/>
            <a:chExt cx="1272143" cy="1077218"/>
          </a:xfrm>
        </p:grpSpPr>
        <p:sp>
          <p:nvSpPr>
            <p:cNvPr id="61" name="TextBox 8"/>
            <p:cNvSpPr>
              <a:spLocks noChangeArrowheads="1"/>
            </p:cNvSpPr>
            <p:nvPr/>
          </p:nvSpPr>
          <p:spPr bwMode="auto">
            <a:xfrm>
              <a:off x="8015314" y="3641340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en-US" sz="150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" name="TextBox 41"/>
            <p:cNvSpPr>
              <a:spLocks noChangeArrowheads="1"/>
            </p:cNvSpPr>
            <p:nvPr/>
          </p:nvSpPr>
          <p:spPr bwMode="auto">
            <a:xfrm>
              <a:off x="8255446" y="2995009"/>
              <a:ext cx="789106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700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黑体简体" pitchFamily="2" charset="-122"/>
                </a:rPr>
                <a:t>04</a:t>
              </a:r>
              <a:endParaRPr lang="zh-CN" altLang="en-US" sz="2700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endParaRPr>
            </a:p>
          </p:txBody>
        </p:sp>
      </p:grpSp>
      <p:grpSp>
        <p:nvGrpSpPr>
          <p:cNvPr id="104" name="组合 54"/>
          <p:cNvGrpSpPr/>
          <p:nvPr/>
        </p:nvGrpSpPr>
        <p:grpSpPr bwMode="auto">
          <a:xfrm>
            <a:off x="749559" y="3815937"/>
            <a:ext cx="2573042" cy="729732"/>
            <a:chOff x="0" y="-92391"/>
            <a:chExt cx="3430717" cy="973606"/>
          </a:xfrm>
        </p:grpSpPr>
        <p:sp>
          <p:nvSpPr>
            <p:cNvPr id="105" name="TextBox 55"/>
            <p:cNvSpPr>
              <a:spLocks noChangeArrowheads="1"/>
            </p:cNvSpPr>
            <p:nvPr/>
          </p:nvSpPr>
          <p:spPr bwMode="auto">
            <a:xfrm>
              <a:off x="0" y="419251"/>
              <a:ext cx="3354009" cy="461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r"/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06" name="组合 56"/>
            <p:cNvGrpSpPr/>
            <p:nvPr/>
          </p:nvGrpSpPr>
          <p:grpSpPr bwMode="auto">
            <a:xfrm>
              <a:off x="2782645" y="-92391"/>
              <a:ext cx="648072" cy="554356"/>
              <a:chOff x="-571364" y="-193262"/>
              <a:chExt cx="648072" cy="554356"/>
            </a:xfrm>
          </p:grpSpPr>
          <p:sp>
            <p:nvSpPr>
              <p:cNvPr id="107" name="矩形 57"/>
              <p:cNvSpPr>
                <a:spLocks noChangeArrowheads="1"/>
              </p:cNvSpPr>
              <p:nvPr/>
            </p:nvSpPr>
            <p:spPr bwMode="auto">
              <a:xfrm>
                <a:off x="-537457" y="-174098"/>
                <a:ext cx="454398" cy="45435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1500">
                  <a:solidFill>
                    <a:schemeClr val="bg1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08" name="TextBox 58"/>
              <p:cNvSpPr>
                <a:spLocks noChangeArrowheads="1"/>
              </p:cNvSpPr>
              <p:nvPr/>
            </p:nvSpPr>
            <p:spPr bwMode="auto">
              <a:xfrm>
                <a:off x="-571364" y="-193262"/>
                <a:ext cx="648072" cy="554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100" dirty="0">
                    <a:solidFill>
                      <a:schemeClr val="bg1"/>
                    </a:solidFill>
                    <a:latin typeface="Cassannet Bold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rPr>
                  <a:t>01</a:t>
                </a:r>
                <a:endParaRPr lang="zh-CN" altLang="en-US" sz="2100" dirty="0">
                  <a:solidFill>
                    <a:schemeClr val="bg1"/>
                  </a:solidFill>
                  <a:latin typeface="Cassannet Bold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953605" y="1023486"/>
            <a:ext cx="2466510" cy="737184"/>
            <a:chOff x="8017316" y="1380270"/>
            <a:chExt cx="3288680" cy="982912"/>
          </a:xfrm>
        </p:grpSpPr>
        <p:sp>
          <p:nvSpPr>
            <p:cNvPr id="110" name="TextBox 60"/>
            <p:cNvSpPr>
              <a:spLocks noChangeArrowheads="1"/>
            </p:cNvSpPr>
            <p:nvPr/>
          </p:nvSpPr>
          <p:spPr bwMode="auto">
            <a:xfrm>
              <a:off x="8017316" y="1901516"/>
              <a:ext cx="3288680" cy="461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11" name="组合 61"/>
            <p:cNvGrpSpPr/>
            <p:nvPr/>
          </p:nvGrpSpPr>
          <p:grpSpPr bwMode="auto">
            <a:xfrm>
              <a:off x="8164192" y="1380270"/>
              <a:ext cx="647958" cy="553998"/>
              <a:chOff x="701478" y="-492476"/>
              <a:chExt cx="648074" cy="554356"/>
            </a:xfrm>
          </p:grpSpPr>
          <p:sp>
            <p:nvSpPr>
              <p:cNvPr id="112" name="矩形 62"/>
              <p:cNvSpPr>
                <a:spLocks noChangeArrowheads="1"/>
              </p:cNvSpPr>
              <p:nvPr/>
            </p:nvSpPr>
            <p:spPr bwMode="auto">
              <a:xfrm>
                <a:off x="702139" y="-474969"/>
                <a:ext cx="566603" cy="454354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1500">
                  <a:solidFill>
                    <a:schemeClr val="bg2">
                      <a:lumMod val="10000"/>
                    </a:schemeClr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13" name="TextBox 63"/>
              <p:cNvSpPr>
                <a:spLocks noChangeArrowheads="1"/>
              </p:cNvSpPr>
              <p:nvPr/>
            </p:nvSpPr>
            <p:spPr bwMode="auto">
              <a:xfrm>
                <a:off x="701478" y="-492476"/>
                <a:ext cx="648074" cy="5543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100" dirty="0">
                    <a:solidFill>
                      <a:schemeClr val="bg1"/>
                    </a:solidFill>
                    <a:latin typeface="Cassannet Bold" charset="0"/>
                    <a:ea typeface="Calibri" panose="020F0502020204030204" pitchFamily="34" charset="0"/>
                    <a:cs typeface="Calibri" panose="020F0502020204030204" pitchFamily="34" charset="0"/>
                    <a:sym typeface="Calibri" panose="020F0502020204030204" pitchFamily="34" charset="0"/>
                  </a:rPr>
                  <a:t>04</a:t>
                </a:r>
                <a:endParaRPr lang="zh-CN" altLang="en-US" sz="2100" dirty="0">
                  <a:solidFill>
                    <a:schemeClr val="bg1"/>
                  </a:solidFill>
                  <a:latin typeface="Cassannet Bold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4" name="组合 64"/>
          <p:cNvGrpSpPr/>
          <p:nvPr/>
        </p:nvGrpSpPr>
        <p:grpSpPr bwMode="auto">
          <a:xfrm>
            <a:off x="915341" y="1664612"/>
            <a:ext cx="2369285" cy="927473"/>
            <a:chOff x="378327" y="-15739"/>
            <a:chExt cx="3159401" cy="1238241"/>
          </a:xfrm>
        </p:grpSpPr>
        <p:sp>
          <p:nvSpPr>
            <p:cNvPr id="115" name="TextBox 65"/>
            <p:cNvSpPr>
              <a:spLocks noChangeArrowheads="1"/>
            </p:cNvSpPr>
            <p:nvPr/>
          </p:nvSpPr>
          <p:spPr bwMode="auto">
            <a:xfrm>
              <a:off x="378327" y="544512"/>
              <a:ext cx="3159401" cy="677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r"/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r"/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6" name="矩形 66"/>
            <p:cNvSpPr>
              <a:spLocks noChangeArrowheads="1"/>
            </p:cNvSpPr>
            <p:nvPr/>
          </p:nvSpPr>
          <p:spPr bwMode="auto">
            <a:xfrm>
              <a:off x="2933996" y="18695"/>
              <a:ext cx="454398" cy="45435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500">
                <a:solidFill>
                  <a:schemeClr val="bg2">
                    <a:lumMod val="10000"/>
                  </a:schemeClr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7" name="TextBox 67"/>
            <p:cNvSpPr>
              <a:spLocks noChangeArrowheads="1"/>
            </p:cNvSpPr>
            <p:nvPr/>
          </p:nvSpPr>
          <p:spPr bwMode="auto">
            <a:xfrm>
              <a:off x="2889657" y="-15739"/>
              <a:ext cx="648071" cy="554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Cassannet Bold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02</a:t>
              </a:r>
              <a:endParaRPr lang="zh-CN" altLang="en-US" sz="2100" dirty="0">
                <a:solidFill>
                  <a:schemeClr val="bg1"/>
                </a:solidFill>
                <a:latin typeface="Cassannet Bold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8" name="组合 68"/>
          <p:cNvGrpSpPr/>
          <p:nvPr/>
        </p:nvGrpSpPr>
        <p:grpSpPr bwMode="auto">
          <a:xfrm>
            <a:off x="5952538" y="3691757"/>
            <a:ext cx="2467577" cy="705762"/>
            <a:chOff x="252478" y="-361128"/>
            <a:chExt cx="3289276" cy="941625"/>
          </a:xfrm>
        </p:grpSpPr>
        <p:sp>
          <p:nvSpPr>
            <p:cNvPr id="119" name="TextBox 69"/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461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r>
                <a:rPr 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8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点击此处添加文字</a:t>
              </a:r>
              <a:endParaRPr lang="en-US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0" name="矩形 70"/>
            <p:cNvSpPr>
              <a:spLocks noChangeArrowheads="1"/>
            </p:cNvSpPr>
            <p:nvPr/>
          </p:nvSpPr>
          <p:spPr bwMode="auto">
            <a:xfrm>
              <a:off x="415667" y="-352260"/>
              <a:ext cx="588040" cy="45435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1" name="TextBox 71"/>
            <p:cNvSpPr>
              <a:spLocks noChangeArrowheads="1"/>
            </p:cNvSpPr>
            <p:nvPr/>
          </p:nvSpPr>
          <p:spPr bwMode="auto">
            <a:xfrm>
              <a:off x="430865" y="-361128"/>
              <a:ext cx="648072" cy="55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Cassannet Bold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2100" dirty="0">
                <a:solidFill>
                  <a:schemeClr val="bg1"/>
                </a:solidFill>
                <a:latin typeface="Cassannet Bold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5" name="矩形 64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68" name="椭圆 67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9" name="椭圆 68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008490" y="483124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解决方案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solution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6" name="矩形 85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矩形 89"/>
          <p:cNvSpPr/>
          <p:nvPr/>
        </p:nvSpPr>
        <p:spPr>
          <a:xfrm>
            <a:off x="-33115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3027061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6084104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2"/>
          <p:cNvSpPr>
            <a:spLocks noChangeArrowheads="1"/>
          </p:cNvSpPr>
          <p:nvPr/>
        </p:nvSpPr>
        <p:spPr bwMode="auto">
          <a:xfrm flipH="1">
            <a:off x="4621412" y="1537399"/>
            <a:ext cx="3041633" cy="1342259"/>
          </a:xfrm>
          <a:prstGeom prst="snip2Diag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68573" tIns="34286" rIns="68573" bIns="34286" anchor="ctr"/>
          <a:lstStyle/>
          <a:p>
            <a:endParaRPr lang="zh-CN" altLang="en-US">
              <a:solidFill>
                <a:srgbClr val="F2F2F2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4" name="Oval 4"/>
          <p:cNvSpPr>
            <a:spLocks noChangeArrowheads="1"/>
          </p:cNvSpPr>
          <p:nvPr/>
        </p:nvSpPr>
        <p:spPr bwMode="auto">
          <a:xfrm>
            <a:off x="1863128" y="3003798"/>
            <a:ext cx="524054" cy="526665"/>
          </a:xfrm>
          <a:prstGeom prst="ellipse">
            <a:avLst/>
          </a:prstGeom>
          <a:solidFill>
            <a:srgbClr val="CB1B3D"/>
          </a:solidFill>
          <a:ln w="9525">
            <a:noFill/>
            <a:round/>
          </a:ln>
        </p:spPr>
        <p:txBody>
          <a:bodyPr lIns="68573" tIns="34286" rIns="68573" bIns="34286" anchor="ctr"/>
          <a:lstStyle/>
          <a:p>
            <a:endParaRPr lang="zh-CN" altLang="en-US" sz="2400">
              <a:solidFill>
                <a:srgbClr val="F2F2F2"/>
              </a:solidFill>
              <a:sym typeface="Calibri" panose="020F0502020204030204" pitchFamily="34" charset="0"/>
            </a:endParaRPr>
          </a:p>
        </p:txBody>
      </p:sp>
      <p:sp>
        <p:nvSpPr>
          <p:cNvPr id="86" name="Oval 12"/>
          <p:cNvSpPr>
            <a:spLocks noChangeArrowheads="1"/>
          </p:cNvSpPr>
          <p:nvPr/>
        </p:nvSpPr>
        <p:spPr bwMode="auto">
          <a:xfrm>
            <a:off x="3619946" y="3003798"/>
            <a:ext cx="524924" cy="526665"/>
          </a:xfrm>
          <a:prstGeom prst="ellipse">
            <a:avLst/>
          </a:prstGeom>
          <a:solidFill>
            <a:srgbClr val="CB1B3D"/>
          </a:solidFill>
          <a:ln w="9525">
            <a:noFill/>
            <a:round/>
          </a:ln>
        </p:spPr>
        <p:txBody>
          <a:bodyPr lIns="68573" tIns="34286" rIns="68573" bIns="34286" anchor="ctr"/>
          <a:lstStyle/>
          <a:p>
            <a:endParaRPr lang="zh-CN" altLang="en-US" sz="2400">
              <a:solidFill>
                <a:srgbClr val="F2F2F2"/>
              </a:solidFill>
              <a:sym typeface="Calibri" panose="020F0502020204030204" pitchFamily="34" charset="0"/>
            </a:endParaRPr>
          </a:p>
        </p:txBody>
      </p:sp>
      <p:sp>
        <p:nvSpPr>
          <p:cNvPr id="87" name="Oval 14"/>
          <p:cNvSpPr>
            <a:spLocks noChangeArrowheads="1"/>
          </p:cNvSpPr>
          <p:nvPr/>
        </p:nvSpPr>
        <p:spPr bwMode="auto">
          <a:xfrm>
            <a:off x="5226496" y="3003798"/>
            <a:ext cx="524054" cy="526665"/>
          </a:xfrm>
          <a:prstGeom prst="ellipse">
            <a:avLst/>
          </a:prstGeom>
          <a:solidFill>
            <a:srgbClr val="CB1B3D"/>
          </a:solidFill>
          <a:ln w="9525">
            <a:noFill/>
            <a:round/>
          </a:ln>
        </p:spPr>
        <p:txBody>
          <a:bodyPr lIns="68573" tIns="34286" rIns="68573" bIns="34286" anchor="ctr"/>
          <a:lstStyle/>
          <a:p>
            <a:endParaRPr lang="zh-CN" altLang="en-US" sz="2400">
              <a:solidFill>
                <a:srgbClr val="F2F2F2"/>
              </a:solidFill>
              <a:sym typeface="Calibri" panose="020F0502020204030204" pitchFamily="34" charset="0"/>
            </a:endParaRPr>
          </a:p>
        </p:txBody>
      </p:sp>
      <p:sp>
        <p:nvSpPr>
          <p:cNvPr id="88" name="Oval 16"/>
          <p:cNvSpPr>
            <a:spLocks noChangeArrowheads="1"/>
          </p:cNvSpPr>
          <p:nvPr/>
        </p:nvSpPr>
        <p:spPr bwMode="auto">
          <a:xfrm>
            <a:off x="6725224" y="3003798"/>
            <a:ext cx="523184" cy="526665"/>
          </a:xfrm>
          <a:prstGeom prst="ellipse">
            <a:avLst/>
          </a:prstGeom>
          <a:solidFill>
            <a:srgbClr val="CB1B3D"/>
          </a:solidFill>
          <a:ln w="9525">
            <a:noFill/>
            <a:round/>
          </a:ln>
        </p:spPr>
        <p:txBody>
          <a:bodyPr lIns="68573" tIns="34286" rIns="68573" bIns="34286" anchor="ctr"/>
          <a:lstStyle/>
          <a:p>
            <a:endParaRPr lang="zh-CN" altLang="en-US" sz="2400">
              <a:solidFill>
                <a:srgbClr val="F2F2F2"/>
              </a:solidFill>
              <a:sym typeface="Calibri" panose="020F0502020204030204" pitchFamily="34" charset="0"/>
            </a:endParaRPr>
          </a:p>
        </p:txBody>
      </p:sp>
      <p:grpSp>
        <p:nvGrpSpPr>
          <p:cNvPr id="89" name="Group 20"/>
          <p:cNvGrpSpPr/>
          <p:nvPr/>
        </p:nvGrpSpPr>
        <p:grpSpPr bwMode="auto">
          <a:xfrm>
            <a:off x="1988187" y="3117429"/>
            <a:ext cx="293364" cy="295976"/>
            <a:chOff x="0" y="0"/>
            <a:chExt cx="401822" cy="404317"/>
          </a:xfrm>
        </p:grpSpPr>
        <p:sp>
          <p:nvSpPr>
            <p:cNvPr id="90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6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97" name="Group 23"/>
          <p:cNvGrpSpPr/>
          <p:nvPr/>
        </p:nvGrpSpPr>
        <p:grpSpPr bwMode="auto">
          <a:xfrm>
            <a:off x="3772078" y="3152225"/>
            <a:ext cx="284660" cy="248097"/>
            <a:chOff x="0" y="0"/>
            <a:chExt cx="389342" cy="339426"/>
          </a:xfrm>
        </p:grpSpPr>
        <p:sp>
          <p:nvSpPr>
            <p:cNvPr id="99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0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1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2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9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2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3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4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5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6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27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28" name="Group 35"/>
          <p:cNvGrpSpPr/>
          <p:nvPr/>
        </p:nvGrpSpPr>
        <p:grpSpPr bwMode="auto">
          <a:xfrm>
            <a:off x="6847966" y="3123303"/>
            <a:ext cx="277697" cy="275085"/>
            <a:chOff x="0" y="0"/>
            <a:chExt cx="379359" cy="376864"/>
          </a:xfrm>
        </p:grpSpPr>
        <p:sp>
          <p:nvSpPr>
            <p:cNvPr id="129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0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1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2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3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4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4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5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6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7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8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9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0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1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4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2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3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4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5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6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147" name="Group 54"/>
          <p:cNvGrpSpPr/>
          <p:nvPr/>
        </p:nvGrpSpPr>
        <p:grpSpPr bwMode="auto">
          <a:xfrm>
            <a:off x="5382267" y="3159084"/>
            <a:ext cx="219373" cy="284660"/>
            <a:chOff x="0" y="0"/>
            <a:chExt cx="299494" cy="389342"/>
          </a:xfrm>
        </p:grpSpPr>
        <p:sp>
          <p:nvSpPr>
            <p:cNvPr id="148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9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150" name="剪去对角的矩形 149"/>
          <p:cNvSpPr/>
          <p:nvPr/>
        </p:nvSpPr>
        <p:spPr>
          <a:xfrm>
            <a:off x="1327044" y="1593501"/>
            <a:ext cx="3224402" cy="1301108"/>
          </a:xfrm>
          <a:prstGeom prst="snip2Diag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endParaRPr lang="zh-CN" altLang="en-US">
              <a:solidFill>
                <a:srgbClr val="007FDE"/>
              </a:solidFill>
            </a:endParaRPr>
          </a:p>
        </p:txBody>
      </p:sp>
      <p:sp>
        <p:nvSpPr>
          <p:cNvPr id="151" name="矩形 104"/>
          <p:cNvSpPr>
            <a:spLocks noChangeArrowheads="1"/>
          </p:cNvSpPr>
          <p:nvPr/>
        </p:nvSpPr>
        <p:spPr bwMode="auto">
          <a:xfrm>
            <a:off x="3022486" y="1768427"/>
            <a:ext cx="1023331" cy="334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67" tIns="34283" rIns="68567" bIns="34283">
            <a:spAutoFit/>
          </a:bodyPr>
          <a:lstStyle/>
          <a:p>
            <a:pPr algn="r"/>
            <a:r>
              <a:rPr lang="zh-CN" altLang="en-US" sz="1725" b="1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sz="1725" b="1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1714531" y="2092275"/>
            <a:ext cx="2603870" cy="4847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67" tIns="34283" rIns="68567" bIns="34283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25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</a:t>
            </a:r>
            <a:endParaRPr lang="zh-CN" altLang="en-US" sz="1125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441193" y="3917453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1441193" y="3571206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3223506" y="3935403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3223506" y="3589158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826598" y="3925026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4826598" y="3578781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6319635" y="3916865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6319635" y="3570618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6" name="矩形 75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79" name="椭圆 7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008490" y="483124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完成成果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Completion of outcomes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92" name="矩形 9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-33115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3027061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6084104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6" grpId="0" animBg="1"/>
      <p:bldP spid="87" grpId="0" animBg="1"/>
      <p:bldP spid="88" grpId="0" animBg="1"/>
      <p:bldP spid="150" grpId="0" animBg="1"/>
      <p:bldP spid="151" grpId="0"/>
      <p:bldP spid="152" grpId="0"/>
      <p:bldP spid="153" grpId="0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82" grpId="0"/>
      <p:bldP spid="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1557432" y="1746529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1557432" y="2096945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1557432" y="2439119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1557432" y="2789537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1557432" y="3139954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1557432" y="3490372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1557432" y="3800233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1557432" y="4150651"/>
            <a:ext cx="3672994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352749" y="4005834"/>
            <a:ext cx="159769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en-US" altLang="zh-CN" sz="825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endParaRPr lang="zh-CN" altLang="en-US" sz="8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69224" y="3657774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en-US" altLang="zh-CN" sz="825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endParaRPr lang="zh-CN" altLang="en-US" sz="8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169224" y="3309711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en-US" altLang="zh-CN" sz="825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endParaRPr lang="zh-CN" altLang="en-US" sz="8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169224" y="2961648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en-US" altLang="zh-CN" sz="825">
                <a:solidFill>
                  <a:schemeClr val="tx1">
                    <a:lumMod val="65000"/>
                    <a:lumOff val="35000"/>
                  </a:schemeClr>
                </a:solidFill>
              </a:rPr>
              <a:t>300</a:t>
            </a:r>
            <a:endParaRPr lang="zh-CN" altLang="en-US" sz="8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169224" y="2613585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en-US" altLang="zh-CN" sz="825">
                <a:solidFill>
                  <a:schemeClr val="tx1">
                    <a:lumMod val="65000"/>
                    <a:lumOff val="35000"/>
                  </a:schemeClr>
                </a:solidFill>
              </a:rPr>
              <a:t>400</a:t>
            </a:r>
            <a:endParaRPr lang="zh-CN" altLang="en-US" sz="8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69224" y="2265523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en-US" altLang="zh-CN" sz="825">
                <a:solidFill>
                  <a:schemeClr val="tx1">
                    <a:lumMod val="65000"/>
                    <a:lumOff val="35000"/>
                  </a:schemeClr>
                </a:solidFill>
              </a:rPr>
              <a:t>500</a:t>
            </a:r>
            <a:endParaRPr lang="zh-CN" altLang="en-US" sz="8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169224" y="1917461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en-US" altLang="zh-CN" sz="825">
                <a:solidFill>
                  <a:schemeClr val="tx1">
                    <a:lumMod val="65000"/>
                    <a:lumOff val="35000"/>
                  </a:schemeClr>
                </a:solidFill>
              </a:rPr>
              <a:t>600</a:t>
            </a:r>
            <a:endParaRPr lang="zh-CN" altLang="en-US" sz="8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169224" y="1569399"/>
            <a:ext cx="265567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en-US" altLang="zh-CN" sz="825">
                <a:solidFill>
                  <a:schemeClr val="tx1">
                    <a:lumMod val="65000"/>
                    <a:lumOff val="35000"/>
                  </a:schemeClr>
                </a:solidFill>
              </a:rPr>
              <a:t>700</a:t>
            </a:r>
            <a:endParaRPr lang="zh-CN" altLang="en-US" sz="8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818311" y="4191930"/>
            <a:ext cx="318466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zh-CN" altLang="en-US" sz="825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825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727283" y="4191930"/>
            <a:ext cx="318466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zh-CN" altLang="en-US" sz="825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825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669234" y="4191930"/>
            <a:ext cx="318466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zh-CN" altLang="en-US" sz="825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825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574087" y="4191930"/>
            <a:ext cx="318466" cy="180393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zh-CN" altLang="en-US" sz="825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825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188189" y="2490717"/>
            <a:ext cx="2363996" cy="458546"/>
          </a:xfrm>
          <a:prstGeom prst="rect">
            <a:avLst/>
          </a:prstGeom>
          <a:noFill/>
        </p:spPr>
        <p:txBody>
          <a:bodyPr wrap="square" lIns="52918" tIns="26459" rIns="52918" bIns="2645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67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  <a:endParaRPr lang="zh-CN" altLang="en-US" sz="675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188191" y="2223500"/>
            <a:ext cx="1026926" cy="259686"/>
          </a:xfrm>
          <a:prstGeom prst="rect">
            <a:avLst/>
          </a:prstGeom>
          <a:noFill/>
        </p:spPr>
        <p:txBody>
          <a:bodyPr wrap="square" lIns="52918" tIns="0" rIns="52918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25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125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183568" y="3061563"/>
            <a:ext cx="1049435" cy="376600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</a:rPr>
              <a:t>123,4567873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510000" y="3954166"/>
            <a:ext cx="568534" cy="191934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7897225" y="3086755"/>
            <a:ext cx="136352" cy="287450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7706461" y="3086754"/>
            <a:ext cx="113312" cy="286317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6272487" y="3954164"/>
            <a:ext cx="195835" cy="19584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sp>
        <p:nvSpPr>
          <p:cNvPr id="76" name="Freeform 7"/>
          <p:cNvSpPr/>
          <p:nvPr/>
        </p:nvSpPr>
        <p:spPr bwMode="auto">
          <a:xfrm>
            <a:off x="1703188" y="2860517"/>
            <a:ext cx="694134" cy="1287066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/>
          </a:p>
        </p:txBody>
      </p:sp>
      <p:sp>
        <p:nvSpPr>
          <p:cNvPr id="77" name="Freeform 10"/>
          <p:cNvSpPr/>
          <p:nvPr/>
        </p:nvSpPr>
        <p:spPr bwMode="auto">
          <a:xfrm>
            <a:off x="2590202" y="2394983"/>
            <a:ext cx="794147" cy="175260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CB1B3D">
              <a:alpha val="64000"/>
            </a:srgbClr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/>
          </a:p>
        </p:txBody>
      </p:sp>
      <p:sp>
        <p:nvSpPr>
          <p:cNvPr id="82" name="Freeform 14"/>
          <p:cNvSpPr/>
          <p:nvPr/>
        </p:nvSpPr>
        <p:spPr bwMode="auto">
          <a:xfrm>
            <a:off x="3470075" y="3099838"/>
            <a:ext cx="708422" cy="1051322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/>
          </a:p>
        </p:txBody>
      </p:sp>
      <p:sp>
        <p:nvSpPr>
          <p:cNvPr id="83" name="Freeform 17"/>
          <p:cNvSpPr/>
          <p:nvPr/>
        </p:nvSpPr>
        <p:spPr bwMode="auto">
          <a:xfrm>
            <a:off x="4314231" y="1909209"/>
            <a:ext cx="844153" cy="2238375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CB1B3D">
              <a:alpha val="64000"/>
            </a:srgbClr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/>
          </a:p>
        </p:txBody>
      </p:sp>
      <p:sp>
        <p:nvSpPr>
          <p:cNvPr id="102" name="TextBox 101"/>
          <p:cNvSpPr txBox="1"/>
          <p:nvPr/>
        </p:nvSpPr>
        <p:spPr>
          <a:xfrm>
            <a:off x="6510000" y="3667225"/>
            <a:ext cx="568534" cy="191934"/>
          </a:xfrm>
          <a:prstGeom prst="rect">
            <a:avLst/>
          </a:prstGeom>
          <a:noFill/>
        </p:spPr>
        <p:txBody>
          <a:bodyPr wrap="none" lIns="52918" tIns="26459" rIns="52918" bIns="26459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6272487" y="3667223"/>
            <a:ext cx="195835" cy="19584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CB1B3D"/>
          </a:solidFill>
          <a:ln>
            <a:noFill/>
          </a:ln>
        </p:spPr>
        <p:txBody>
          <a:bodyPr vert="horz" wrap="square" lIns="52918" tIns="26459" rIns="52918" bIns="26459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85548" y="1792312"/>
            <a:ext cx="2960794" cy="1349735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75" name="矩形 74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80" name="椭圆 79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81" name="椭圆 80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008490" y="483124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项目增受益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benefit increase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88" name="矩形 87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-33115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3027061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6084104" y="5002020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199"/>
                            </p:stCondLst>
                            <p:childTnLst>
                              <p:par>
                                <p:cTn id="1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animBg="1"/>
      <p:bldP spid="73" grpId="0" animBg="1"/>
      <p:bldP spid="74" grpId="0" animBg="1"/>
      <p:bldP spid="76" grpId="0" animBg="1"/>
      <p:bldP spid="77" grpId="0" animBg="1"/>
      <p:bldP spid="82" grpId="0" animBg="1"/>
      <p:bldP spid="83" grpId="0" animBg="1"/>
      <p:bldP spid="102" grpId="0"/>
      <p:bldP spid="109" grpId="0" animBg="1"/>
      <p:bldP spid="85" grpId="0"/>
      <p:bldP spid="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0809" y="2213451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774950" y="1846708"/>
            <a:ext cx="0" cy="1445122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118766" y="1918716"/>
            <a:ext cx="1301106" cy="130110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367055" y="221345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648647" y="2957410"/>
            <a:ext cx="1021516" cy="961847"/>
            <a:chOff x="2197402" y="3943213"/>
            <a:chExt cx="1362021" cy="1282462"/>
          </a:xfrm>
        </p:grpSpPr>
        <p:sp>
          <p:nvSpPr>
            <p:cNvPr id="79" name="Oval 4"/>
            <p:cNvSpPr>
              <a:spLocks noChangeArrowheads="1"/>
            </p:cNvSpPr>
            <p:nvPr/>
          </p:nvSpPr>
          <p:spPr bwMode="auto">
            <a:xfrm>
              <a:off x="2197402" y="3943213"/>
              <a:ext cx="1362021" cy="1282462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0" name="Oval 5"/>
            <p:cNvSpPr>
              <a:spLocks noChangeArrowheads="1"/>
            </p:cNvSpPr>
            <p:nvPr/>
          </p:nvSpPr>
          <p:spPr bwMode="auto">
            <a:xfrm>
              <a:off x="2289284" y="4031000"/>
              <a:ext cx="1179608" cy="1110704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pPr algn="ctr" eaLnBrk="0" hangingPunct="0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人员</a:t>
              </a:r>
              <a:endPara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0" hangingPunct="0"/>
              <a:r>
                <a:rPr lang="zh-CN" altLang="en-US" sz="1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分配</a:t>
              </a:r>
              <a:endPara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40323" y="3174016"/>
            <a:ext cx="1424852" cy="1341623"/>
            <a:chOff x="4986303" y="4232021"/>
            <a:chExt cx="1899803" cy="1788831"/>
          </a:xfrm>
        </p:grpSpPr>
        <p:sp>
          <p:nvSpPr>
            <p:cNvPr id="81" name="Oval 6"/>
            <p:cNvSpPr>
              <a:spLocks noChangeArrowheads="1"/>
            </p:cNvSpPr>
            <p:nvPr/>
          </p:nvSpPr>
          <p:spPr bwMode="auto">
            <a:xfrm>
              <a:off x="4986303" y="4232021"/>
              <a:ext cx="1899803" cy="1788831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4" name="Oval 7"/>
            <p:cNvSpPr>
              <a:spLocks noChangeArrowheads="1"/>
            </p:cNvSpPr>
            <p:nvPr/>
          </p:nvSpPr>
          <p:spPr bwMode="auto">
            <a:xfrm>
              <a:off x="5114668" y="4355433"/>
              <a:ext cx="1645776" cy="15483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</a:t>
              </a:r>
              <a:endPara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0" hangingPunct="0"/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力量</a:t>
              </a:r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52811" y="2458357"/>
            <a:ext cx="599938" cy="565848"/>
            <a:chOff x="5136287" y="3277809"/>
            <a:chExt cx="799917" cy="754464"/>
          </a:xfrm>
        </p:grpSpPr>
        <p:sp>
          <p:nvSpPr>
            <p:cNvPr id="85" name="Oval 8"/>
            <p:cNvSpPr>
              <a:spLocks noChangeArrowheads="1"/>
            </p:cNvSpPr>
            <p:nvPr/>
          </p:nvSpPr>
          <p:spPr bwMode="auto">
            <a:xfrm>
              <a:off x="5136287" y="3277809"/>
              <a:ext cx="799917" cy="754464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6" name="Oval 9"/>
            <p:cNvSpPr>
              <a:spLocks noChangeArrowheads="1"/>
            </p:cNvSpPr>
            <p:nvPr/>
          </p:nvSpPr>
          <p:spPr bwMode="auto">
            <a:xfrm>
              <a:off x="5190336" y="3329972"/>
              <a:ext cx="693172" cy="6514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59405" y="1368824"/>
            <a:ext cx="4496699" cy="2476004"/>
            <a:chOff x="2878413" y="1825099"/>
            <a:chExt cx="5995598" cy="3301338"/>
          </a:xfrm>
        </p:grpSpPr>
        <p:cxnSp>
          <p:nvCxnSpPr>
            <p:cNvPr id="87" name="AutoShape 10"/>
            <p:cNvCxnSpPr>
              <a:cxnSpLocks noChangeShapeType="1"/>
              <a:stCxn id="79" idx="0"/>
              <a:endCxn id="105" idx="0"/>
            </p:cNvCxnSpPr>
            <p:nvPr/>
          </p:nvCxnSpPr>
          <p:spPr bwMode="auto">
            <a:xfrm flipV="1">
              <a:off x="2878413" y="1825099"/>
              <a:ext cx="830932" cy="2118114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8" name="AutoShape 11"/>
            <p:cNvCxnSpPr>
              <a:cxnSpLocks noChangeShapeType="1"/>
              <a:stCxn id="79" idx="7"/>
              <a:endCxn id="85" idx="2"/>
            </p:cNvCxnSpPr>
            <p:nvPr/>
          </p:nvCxnSpPr>
          <p:spPr bwMode="auto">
            <a:xfrm flipV="1">
              <a:off x="3359444" y="3654404"/>
              <a:ext cx="1776843" cy="477106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9" name="AutoShape 12"/>
            <p:cNvCxnSpPr>
              <a:cxnSpLocks noChangeShapeType="1"/>
              <a:stCxn id="79" idx="5"/>
              <a:endCxn id="81" idx="2"/>
            </p:cNvCxnSpPr>
            <p:nvPr/>
          </p:nvCxnSpPr>
          <p:spPr bwMode="auto">
            <a:xfrm>
              <a:off x="3359444" y="5037377"/>
              <a:ext cx="1626859" cy="89060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" name="AutoShape 13"/>
            <p:cNvCxnSpPr>
              <a:cxnSpLocks noChangeShapeType="1"/>
              <a:stCxn id="85" idx="6"/>
              <a:endCxn id="101" idx="2"/>
            </p:cNvCxnSpPr>
            <p:nvPr/>
          </p:nvCxnSpPr>
          <p:spPr bwMode="auto">
            <a:xfrm>
              <a:off x="5936204" y="3655041"/>
              <a:ext cx="2752440" cy="237916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6" name="AutoShape 14"/>
            <p:cNvCxnSpPr>
              <a:cxnSpLocks noChangeShapeType="1"/>
              <a:stCxn id="81" idx="6"/>
              <a:endCxn id="101" idx="3"/>
            </p:cNvCxnSpPr>
            <p:nvPr/>
          </p:nvCxnSpPr>
          <p:spPr bwMode="auto">
            <a:xfrm flipV="1">
              <a:off x="6886106" y="4209631"/>
              <a:ext cx="1941846" cy="916806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" name="AutoShape 15"/>
            <p:cNvCxnSpPr>
              <a:cxnSpLocks noChangeShapeType="1"/>
              <a:stCxn id="81" idx="1"/>
              <a:endCxn id="105" idx="3"/>
            </p:cNvCxnSpPr>
            <p:nvPr/>
          </p:nvCxnSpPr>
          <p:spPr bwMode="auto">
            <a:xfrm flipH="1" flipV="1">
              <a:off x="4283215" y="3128835"/>
              <a:ext cx="981308" cy="1365154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AutoShape 16"/>
            <p:cNvCxnSpPr>
              <a:cxnSpLocks noChangeShapeType="1"/>
              <a:stCxn id="85" idx="1"/>
              <a:endCxn id="105" idx="7"/>
            </p:cNvCxnSpPr>
            <p:nvPr/>
          </p:nvCxnSpPr>
          <p:spPr bwMode="auto">
            <a:xfrm flipH="1" flipV="1">
              <a:off x="3135476" y="2048785"/>
              <a:ext cx="2117956" cy="1339513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9" name="AutoShape 17"/>
            <p:cNvCxnSpPr>
              <a:cxnSpLocks noChangeShapeType="1"/>
              <a:stCxn id="103" idx="1"/>
              <a:endCxn id="105" idx="2"/>
            </p:cNvCxnSpPr>
            <p:nvPr/>
          </p:nvCxnSpPr>
          <p:spPr bwMode="auto">
            <a:xfrm flipH="1" flipV="1">
              <a:off x="4520919" y="2588810"/>
              <a:ext cx="4353092" cy="1031028"/>
            </a:xfrm>
            <a:prstGeom prst="straightConnector1">
              <a:avLst/>
            </a:prstGeom>
            <a:noFill/>
            <a:ln w="22225" cap="rnd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" name="组合 9"/>
          <p:cNvGrpSpPr/>
          <p:nvPr/>
        </p:nvGrpSpPr>
        <p:grpSpPr>
          <a:xfrm>
            <a:off x="6517079" y="2583835"/>
            <a:ext cx="713440" cy="671766"/>
            <a:chOff x="8662949" y="3394859"/>
            <a:chExt cx="951253" cy="895688"/>
          </a:xfrm>
        </p:grpSpPr>
        <p:sp>
          <p:nvSpPr>
            <p:cNvPr id="101" name="Oval 22"/>
            <p:cNvSpPr>
              <a:spLocks noChangeArrowheads="1"/>
            </p:cNvSpPr>
            <p:nvPr/>
          </p:nvSpPr>
          <p:spPr bwMode="auto">
            <a:xfrm>
              <a:off x="8662949" y="3394859"/>
              <a:ext cx="951253" cy="895688"/>
            </a:xfrm>
            <a:prstGeom prst="ellipse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3" name="Oval 23"/>
            <p:cNvSpPr>
              <a:spLocks noChangeArrowheads="1"/>
            </p:cNvSpPr>
            <p:nvPr/>
          </p:nvSpPr>
          <p:spPr bwMode="auto">
            <a:xfrm>
              <a:off x="8727807" y="3455928"/>
              <a:ext cx="822888" cy="7760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严谨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59405" y="1368824"/>
            <a:ext cx="1231880" cy="1145567"/>
            <a:chOff x="2878412" y="1825099"/>
            <a:chExt cx="1642507" cy="1527422"/>
          </a:xfrm>
        </p:grpSpPr>
        <p:sp>
          <p:nvSpPr>
            <p:cNvPr id="105" name="Oval 20"/>
            <p:cNvSpPr>
              <a:spLocks noChangeArrowheads="1"/>
            </p:cNvSpPr>
            <p:nvPr/>
          </p:nvSpPr>
          <p:spPr bwMode="auto">
            <a:xfrm flipH="1">
              <a:off x="2897772" y="1825099"/>
              <a:ext cx="1623147" cy="1527422"/>
            </a:xfrm>
            <a:prstGeom prst="ellipse">
              <a:avLst/>
            </a:prstGeom>
            <a:solidFill>
              <a:srgbClr val="000000">
                <a:alpha val="50000"/>
              </a:srgbClr>
            </a:solidFill>
            <a:ln w="19050" cmpd="sng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ctr" latinLnBrk="1"/>
              <a:r>
                <a:rPr lang="en-US" sz="1500" dirty="0">
                  <a:solidFill>
                    <a:schemeClr val="bg1"/>
                  </a:solidFill>
                  <a:latin typeface="Verdana" panose="020B0604030504040204" pitchFamily="34" charset="0"/>
                  <a:ea typeface="Gulim" panose="020B0600000101010101" pitchFamily="34" charset="-127"/>
                  <a:sym typeface="Verdana" panose="020B0604030504040204" pitchFamily="34" charset="0"/>
                </a:rPr>
                <a:t>Subtitle</a:t>
              </a:r>
              <a:endParaRPr lang="zh-CN" altLang="en-US" dirty="0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8412" y="1847648"/>
              <a:ext cx="1623147" cy="1504873"/>
            </a:xfrm>
            <a:prstGeom prst="ellipse">
              <a:avLst/>
            </a:prstGeom>
            <a:ln w="444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6" name="TextBox 135"/>
          <p:cNvSpPr txBox="1"/>
          <p:nvPr/>
        </p:nvSpPr>
        <p:spPr>
          <a:xfrm>
            <a:off x="5575752" y="4086147"/>
            <a:ext cx="2983256" cy="60939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您的内容打在这里，或者通过复制您的内容，您的内容打在这里，或者通过复制您的内容，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340833" y="3742111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6467333" y="1948494"/>
            <a:ext cx="2011566" cy="60939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您的内容打在这里，或者通过复制您的内容，您的内容打在这里，或者通过复制您的内容，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249495" y="1599447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0" name="矩形 4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53" name="椭圆 5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4" name="椭圆 5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008490" y="483124"/>
            <a:ext cx="20140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努力方向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Striving Direction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9" name="矩形 5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-33115" y="4946963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027061" y="4946963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6084104" y="4946963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7" grpId="0"/>
      <p:bldP spid="138" grpId="0"/>
      <p:bldP spid="139" grpId="0"/>
      <p:bldP spid="56" grpId="0"/>
      <p:bldP spid="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2809925" y="2305197"/>
            <a:ext cx="259922" cy="1003370"/>
            <a:chOff x="3782125" y="3735613"/>
            <a:chExt cx="352507" cy="136078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9" name="下箭头 108"/>
            <p:cNvSpPr/>
            <p:nvPr/>
          </p:nvSpPr>
          <p:spPr>
            <a:xfrm rot="14874362">
              <a:off x="3737418" y="3780320"/>
              <a:ext cx="426959" cy="337546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下箭头 109"/>
            <p:cNvSpPr/>
            <p:nvPr/>
          </p:nvSpPr>
          <p:spPr>
            <a:xfrm rot="6725638" flipV="1">
              <a:off x="3752379" y="4714143"/>
              <a:ext cx="426959" cy="337546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693157" y="2137796"/>
            <a:ext cx="1341611" cy="1248051"/>
            <a:chOff x="8778556" y="3509613"/>
            <a:chExt cx="1819507" cy="1692622"/>
          </a:xfrm>
        </p:grpSpPr>
        <p:sp>
          <p:nvSpPr>
            <p:cNvPr id="112" name="Oval 85"/>
            <p:cNvSpPr>
              <a:spLocks noChangeArrowheads="1"/>
            </p:cNvSpPr>
            <p:nvPr/>
          </p:nvSpPr>
          <p:spPr bwMode="auto">
            <a:xfrm>
              <a:off x="8778556" y="3509613"/>
              <a:ext cx="1675174" cy="1692622"/>
            </a:xfrm>
            <a:prstGeom prst="ellipse">
              <a:avLst/>
            </a:prstGeom>
            <a:noFill/>
            <a:ln w="381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Oval 85"/>
            <p:cNvSpPr>
              <a:spLocks noChangeArrowheads="1"/>
            </p:cNvSpPr>
            <p:nvPr/>
          </p:nvSpPr>
          <p:spPr bwMode="auto">
            <a:xfrm>
              <a:off x="8926347" y="3658945"/>
              <a:ext cx="1379592" cy="139395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36550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9219128" y="3940425"/>
              <a:ext cx="1378935" cy="876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386222" y="2158982"/>
            <a:ext cx="231126" cy="1477260"/>
            <a:chOff x="5478152" y="3535239"/>
            <a:chExt cx="313456" cy="2003477"/>
          </a:xfrm>
        </p:grpSpPr>
        <p:sp>
          <p:nvSpPr>
            <p:cNvPr id="116" name="Freeform 76"/>
            <p:cNvSpPr/>
            <p:nvPr/>
          </p:nvSpPr>
          <p:spPr bwMode="auto">
            <a:xfrm>
              <a:off x="5478152" y="3535239"/>
              <a:ext cx="313456" cy="2003477"/>
            </a:xfrm>
            <a:custGeom>
              <a:avLst/>
              <a:gdLst>
                <a:gd name="T0" fmla="*/ 0 w 83"/>
                <a:gd name="T1" fmla="*/ 0 h 529"/>
                <a:gd name="T2" fmla="*/ 0 w 83"/>
                <a:gd name="T3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3" h="529">
                  <a:moveTo>
                    <a:pt x="0" y="0"/>
                  </a:moveTo>
                  <a:cubicBezTo>
                    <a:pt x="83" y="185"/>
                    <a:pt x="82" y="362"/>
                    <a:pt x="0" y="529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5660280" y="4352946"/>
              <a:ext cx="108000" cy="108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473262" y="2367607"/>
            <a:ext cx="147588" cy="1023725"/>
            <a:chOff x="4495750" y="3860476"/>
            <a:chExt cx="200159" cy="1255714"/>
          </a:xfrm>
        </p:grpSpPr>
        <p:sp>
          <p:nvSpPr>
            <p:cNvPr id="119" name="Freeform 75"/>
            <p:cNvSpPr/>
            <p:nvPr/>
          </p:nvSpPr>
          <p:spPr bwMode="auto">
            <a:xfrm>
              <a:off x="4495750" y="3860476"/>
              <a:ext cx="200159" cy="1255714"/>
            </a:xfrm>
            <a:custGeom>
              <a:avLst/>
              <a:gdLst>
                <a:gd name="T0" fmla="*/ 0 w 53"/>
                <a:gd name="T1" fmla="*/ 0 h 332"/>
                <a:gd name="T2" fmla="*/ 0 w 53"/>
                <a:gd name="T3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332">
                  <a:moveTo>
                    <a:pt x="0" y="0"/>
                  </a:moveTo>
                  <a:cubicBezTo>
                    <a:pt x="53" y="116"/>
                    <a:pt x="52" y="227"/>
                    <a:pt x="0" y="332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4612456" y="4383646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131352" y="1786588"/>
            <a:ext cx="1444371" cy="2311016"/>
            <a:chOff x="6694975" y="3029177"/>
            <a:chExt cx="1958872" cy="3134228"/>
          </a:xfrm>
        </p:grpSpPr>
        <p:sp>
          <p:nvSpPr>
            <p:cNvPr id="126" name="椭圆 125"/>
            <p:cNvSpPr/>
            <p:nvPr/>
          </p:nvSpPr>
          <p:spPr>
            <a:xfrm>
              <a:off x="8445027" y="4302536"/>
              <a:ext cx="208820" cy="20882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6694975" y="3029177"/>
              <a:ext cx="1873938" cy="3134228"/>
              <a:chOff x="6772437" y="2859183"/>
              <a:chExt cx="1537338" cy="2571255"/>
            </a:xfrm>
          </p:grpSpPr>
          <p:cxnSp>
            <p:nvCxnSpPr>
              <p:cNvPr id="128" name="直接连接符 127"/>
              <p:cNvCxnSpPr/>
              <p:nvPr/>
            </p:nvCxnSpPr>
            <p:spPr>
              <a:xfrm flipV="1">
                <a:off x="6938132" y="4002416"/>
                <a:ext cx="1371643" cy="142802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>
                <a:off x="6772437" y="2859183"/>
                <a:ext cx="1537338" cy="1143233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0" name="Oval 80"/>
          <p:cNvSpPr>
            <a:spLocks noChangeArrowheads="1"/>
          </p:cNvSpPr>
          <p:nvPr/>
        </p:nvSpPr>
        <p:spPr bwMode="auto">
          <a:xfrm>
            <a:off x="5028812" y="1556002"/>
            <a:ext cx="551361" cy="552753"/>
          </a:xfrm>
          <a:prstGeom prst="ellipse">
            <a:avLst/>
          </a:prstGeom>
          <a:solidFill>
            <a:srgbClr val="CB1B3D"/>
          </a:solidFill>
          <a:ln w="22225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/>
          <a:lstStyle/>
          <a:p>
            <a:pPr algn="ctr"/>
            <a:r>
              <a:rPr lang="en-US" altLang="zh-CN" sz="2325" dirty="0">
                <a:solidFill>
                  <a:schemeClr val="bg1"/>
                </a:solidFill>
              </a:rPr>
              <a:t>C</a:t>
            </a:r>
            <a:endParaRPr lang="zh-CN" altLang="en-US" sz="2325" dirty="0">
              <a:solidFill>
                <a:schemeClr val="bg1"/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5363484" y="2130580"/>
            <a:ext cx="167634" cy="1661048"/>
            <a:chOff x="6637879" y="3495267"/>
            <a:chExt cx="227346" cy="2252731"/>
          </a:xfrm>
        </p:grpSpPr>
        <p:sp>
          <p:nvSpPr>
            <p:cNvPr id="132" name="Freeform 77"/>
            <p:cNvSpPr/>
            <p:nvPr/>
          </p:nvSpPr>
          <p:spPr bwMode="auto">
            <a:xfrm>
              <a:off x="6637879" y="3495267"/>
              <a:ext cx="211489" cy="2252731"/>
            </a:xfrm>
            <a:custGeom>
              <a:avLst/>
              <a:gdLst>
                <a:gd name="T0" fmla="*/ 1 w 56"/>
                <a:gd name="T1" fmla="*/ 0 h 595"/>
                <a:gd name="T2" fmla="*/ 0 w 56"/>
                <a:gd name="T3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" h="595">
                  <a:moveTo>
                    <a:pt x="1" y="0"/>
                  </a:moveTo>
                  <a:cubicBezTo>
                    <a:pt x="56" y="204"/>
                    <a:pt x="55" y="402"/>
                    <a:pt x="0" y="595"/>
                  </a:cubicBezTo>
                </a:path>
              </a:pathLst>
            </a:custGeom>
            <a:noFill/>
            <a:ln w="1587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6721225" y="4334946"/>
              <a:ext cx="144000" cy="144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4" name="Oval 78"/>
          <p:cNvSpPr>
            <a:spLocks noChangeArrowheads="1"/>
          </p:cNvSpPr>
          <p:nvPr/>
        </p:nvSpPr>
        <p:spPr bwMode="auto">
          <a:xfrm>
            <a:off x="3239183" y="1971530"/>
            <a:ext cx="551361" cy="552753"/>
          </a:xfrm>
          <a:prstGeom prst="ellipse">
            <a:avLst/>
          </a:prstGeom>
          <a:solidFill>
            <a:srgbClr val="CB1B3D"/>
          </a:solidFill>
          <a:ln w="22225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/>
          <a:lstStyle/>
          <a:p>
            <a:pPr algn="ctr"/>
            <a:r>
              <a:rPr lang="en-US" altLang="zh-CN" sz="2325" dirty="0">
                <a:solidFill>
                  <a:schemeClr val="bg1"/>
                </a:solidFill>
              </a:rPr>
              <a:t>A</a:t>
            </a:r>
            <a:endParaRPr lang="zh-CN" altLang="en-US" sz="2325" dirty="0">
              <a:solidFill>
                <a:schemeClr val="bg1"/>
              </a:solidFill>
            </a:endParaRPr>
          </a:p>
        </p:txBody>
      </p:sp>
      <p:sp>
        <p:nvSpPr>
          <p:cNvPr id="145" name="Oval 81"/>
          <p:cNvSpPr>
            <a:spLocks noChangeArrowheads="1"/>
          </p:cNvSpPr>
          <p:nvPr/>
        </p:nvSpPr>
        <p:spPr bwMode="auto">
          <a:xfrm>
            <a:off x="3239183" y="3158320"/>
            <a:ext cx="551361" cy="55275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6" name="Oval 79"/>
          <p:cNvSpPr>
            <a:spLocks noChangeArrowheads="1"/>
          </p:cNvSpPr>
          <p:nvPr/>
        </p:nvSpPr>
        <p:spPr bwMode="auto">
          <a:xfrm>
            <a:off x="4148213" y="1771505"/>
            <a:ext cx="551361" cy="552753"/>
          </a:xfrm>
          <a:prstGeom prst="ellipse">
            <a:avLst/>
          </a:prstGeom>
          <a:solidFill>
            <a:srgbClr val="CB1B3D"/>
          </a:solidFill>
          <a:ln w="22225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/>
          <a:lstStyle/>
          <a:p>
            <a:pPr algn="ctr"/>
            <a:r>
              <a:rPr lang="en-US" altLang="zh-CN" sz="2325" dirty="0">
                <a:solidFill>
                  <a:schemeClr val="bg1"/>
                </a:solidFill>
              </a:rPr>
              <a:t>B</a:t>
            </a:r>
            <a:endParaRPr lang="zh-CN" altLang="en-US" sz="2325" dirty="0">
              <a:solidFill>
                <a:schemeClr val="bg1"/>
              </a:solidFill>
            </a:endParaRPr>
          </a:p>
        </p:txBody>
      </p:sp>
      <p:sp>
        <p:nvSpPr>
          <p:cNvPr id="147" name="Oval 83"/>
          <p:cNvSpPr>
            <a:spLocks noChangeArrowheads="1"/>
          </p:cNvSpPr>
          <p:nvPr/>
        </p:nvSpPr>
        <p:spPr bwMode="auto">
          <a:xfrm>
            <a:off x="5113922" y="3618851"/>
            <a:ext cx="551361" cy="55275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/>
          <a:lstStyle/>
          <a:p>
            <a:r>
              <a:rPr lang="en-US" altLang="zh-CN" dirty="0">
                <a:solidFill>
                  <a:schemeClr val="bg1"/>
                </a:solidFill>
              </a:rPr>
              <a:t>C1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94276" y="1356504"/>
            <a:ext cx="4823736" cy="3030688"/>
            <a:chOff x="2912726" y="1988841"/>
            <a:chExt cx="6431648" cy="4040917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2998862" y="1988841"/>
              <a:ext cx="4292201" cy="118853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2912726" y="4683741"/>
              <a:ext cx="4378337" cy="134601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endCxn id="112" idx="1"/>
            </p:cNvCxnSpPr>
            <p:nvPr/>
          </p:nvCxnSpPr>
          <p:spPr>
            <a:xfrm>
              <a:off x="7303244" y="1988841"/>
              <a:ext cx="1849175" cy="128542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flipV="1">
              <a:off x="7291063" y="4638590"/>
              <a:ext cx="2053311" cy="139116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1361043" y="2170247"/>
            <a:ext cx="1341611" cy="1248051"/>
            <a:chOff x="1919920" y="3552881"/>
            <a:chExt cx="1819507" cy="1692622"/>
          </a:xfrm>
        </p:grpSpPr>
        <p:sp>
          <p:nvSpPr>
            <p:cNvPr id="122" name="Oval 85"/>
            <p:cNvSpPr>
              <a:spLocks noChangeArrowheads="1"/>
            </p:cNvSpPr>
            <p:nvPr/>
          </p:nvSpPr>
          <p:spPr bwMode="auto">
            <a:xfrm>
              <a:off x="1919920" y="3552881"/>
              <a:ext cx="1675174" cy="1692622"/>
            </a:xfrm>
            <a:prstGeom prst="ellipse">
              <a:avLst/>
            </a:prstGeom>
            <a:noFill/>
            <a:ln w="38100" cap="flat">
              <a:solidFill>
                <a:srgbClr val="CB1B3D"/>
              </a:solidFill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Oval 85"/>
            <p:cNvSpPr>
              <a:spLocks noChangeArrowheads="1"/>
            </p:cNvSpPr>
            <p:nvPr/>
          </p:nvSpPr>
          <p:spPr bwMode="auto">
            <a:xfrm>
              <a:off x="2150988" y="3786356"/>
              <a:ext cx="1213038" cy="1225672"/>
            </a:xfrm>
            <a:prstGeom prst="ellipse">
              <a:avLst/>
            </a:prstGeom>
            <a:solidFill>
              <a:srgbClr val="CB1B3D"/>
            </a:solidFill>
            <a:ln w="336550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2360492" y="3983693"/>
              <a:ext cx="1378935" cy="8765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方正黑体_GBK" pitchFamily="65" charset="-122"/>
                  <a:ea typeface="方正黑体_GBK" pitchFamily="65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黑体_GBK" pitchFamily="65" charset="-122"/>
                <a:ea typeface="方正黑体_GBK" pitchFamily="65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0" name="矩形 5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63" name="椭圆 6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4" name="椭圆 6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008490" y="483124"/>
            <a:ext cx="1377733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提高改进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2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8023252" y="283812"/>
            <a:ext cx="1120154" cy="630625"/>
            <a:chOff x="2677772" y="3212811"/>
            <a:chExt cx="1493538" cy="840833"/>
          </a:xfrm>
          <a:solidFill>
            <a:srgbClr val="CB1B3D"/>
          </a:solidFill>
        </p:grpSpPr>
        <p:sp>
          <p:nvSpPr>
            <p:cNvPr id="69" name="矩形 6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2677772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3139736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Oval 82"/>
          <p:cNvSpPr>
            <a:spLocks noChangeArrowheads="1"/>
          </p:cNvSpPr>
          <p:nvPr/>
        </p:nvSpPr>
        <p:spPr bwMode="auto">
          <a:xfrm>
            <a:off x="4195821" y="3348821"/>
            <a:ext cx="551361" cy="55275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175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B1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44" grpId="0" animBg="1"/>
      <p:bldP spid="145" grpId="0" animBg="1"/>
      <p:bldP spid="146" grpId="0" animBg="1"/>
      <p:bldP spid="147" grpId="0" animBg="1"/>
      <p:bldP spid="66" grpId="0"/>
      <p:bldP spid="67" grpId="0"/>
      <p:bldP spid="10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137"/>
          <p:cNvSpPr txBox="1"/>
          <p:nvPr/>
        </p:nvSpPr>
        <p:spPr>
          <a:xfrm>
            <a:off x="5793590" y="2180402"/>
            <a:ext cx="2895792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您的内容打在这里，或者通过复制您的内容，您的内容打在这里，或者通过复制您的内容，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空心弧 2"/>
          <p:cNvSpPr/>
          <p:nvPr/>
        </p:nvSpPr>
        <p:spPr bwMode="auto">
          <a:xfrm rot="13247034">
            <a:off x="1048212" y="1776001"/>
            <a:ext cx="2174496" cy="2174496"/>
          </a:xfrm>
          <a:custGeom>
            <a:avLst/>
            <a:gdLst>
              <a:gd name="T0" fmla="*/ 2950 w 21600"/>
              <a:gd name="T1" fmla="*/ 15226 h 21600"/>
              <a:gd name="T2" fmla="*/ 1788 w 21600"/>
              <a:gd name="T3" fmla="*/ 10800 h 21600"/>
              <a:gd name="T4" fmla="*/ 10800 w 21600"/>
              <a:gd name="T5" fmla="*/ 1788 h 21600"/>
              <a:gd name="T6" fmla="*/ 19812 w 21600"/>
              <a:gd name="T7" fmla="*/ 10800 h 21600"/>
              <a:gd name="T8" fmla="*/ 18649 w 21600"/>
              <a:gd name="T9" fmla="*/ 15226 h 21600"/>
              <a:gd name="T10" fmla="*/ 20207 w 21600"/>
              <a:gd name="T11" fmla="*/ 16105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1392 w 21600"/>
              <a:gd name="T19" fmla="*/ 16105 h 21600"/>
              <a:gd name="T20" fmla="*/ 2950 w 21600"/>
              <a:gd name="T21" fmla="*/ 15226 h 21600"/>
              <a:gd name="T22" fmla="*/ 0 w 21600"/>
              <a:gd name="T23" fmla="*/ 0 h 21600"/>
              <a:gd name="T24" fmla="*/ 21600 w 21600"/>
              <a:gd name="T25" fmla="*/ 1369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2950" y="15226"/>
                </a:moveTo>
                <a:cubicBezTo>
                  <a:pt x="2188" y="13875"/>
                  <a:pt x="1788" y="12351"/>
                  <a:pt x="1788" y="10800"/>
                </a:cubicBezTo>
                <a:cubicBezTo>
                  <a:pt x="1788" y="5822"/>
                  <a:pt x="5822" y="1788"/>
                  <a:pt x="10800" y="1788"/>
                </a:cubicBezTo>
                <a:cubicBezTo>
                  <a:pt x="15777" y="1788"/>
                  <a:pt x="19812" y="5822"/>
                  <a:pt x="19812" y="10800"/>
                </a:cubicBezTo>
                <a:cubicBezTo>
                  <a:pt x="19812" y="12351"/>
                  <a:pt x="19411" y="13875"/>
                  <a:pt x="18649" y="15226"/>
                </a:cubicBezTo>
                <a:lnTo>
                  <a:pt x="20207" y="16105"/>
                </a:lnTo>
                <a:cubicBezTo>
                  <a:pt x="21120" y="14486"/>
                  <a:pt x="21600" y="1265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658"/>
                  <a:pt x="479" y="14486"/>
                  <a:pt x="1392" y="16105"/>
                </a:cubicBezTo>
                <a:lnTo>
                  <a:pt x="2950" y="15226"/>
                </a:lnTo>
                <a:close/>
              </a:path>
            </a:pathLst>
          </a:custGeom>
          <a:solidFill>
            <a:srgbClr val="CB1B3D">
              <a:alpha val="59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空心弧 4"/>
          <p:cNvSpPr/>
          <p:nvPr/>
        </p:nvSpPr>
        <p:spPr bwMode="auto">
          <a:xfrm rot="16200000">
            <a:off x="854942" y="1598209"/>
            <a:ext cx="2532459" cy="2532461"/>
          </a:xfrm>
          <a:custGeom>
            <a:avLst/>
            <a:gdLst>
              <a:gd name="T0" fmla="*/ 6106 w 21600"/>
              <a:gd name="T1" fmla="*/ 18536 h 21600"/>
              <a:gd name="T2" fmla="*/ 1751 w 21600"/>
              <a:gd name="T3" fmla="*/ 10800 h 21600"/>
              <a:gd name="T4" fmla="*/ 10800 w 21600"/>
              <a:gd name="T5" fmla="*/ 1751 h 21600"/>
              <a:gd name="T6" fmla="*/ 19849 w 21600"/>
              <a:gd name="T7" fmla="*/ 10800 h 21600"/>
              <a:gd name="T8" fmla="*/ 15493 w 21600"/>
              <a:gd name="T9" fmla="*/ 18536 h 21600"/>
              <a:gd name="T10" fmla="*/ 16401 w 21600"/>
              <a:gd name="T11" fmla="*/ 20033 h 21600"/>
              <a:gd name="T12" fmla="*/ 21600 w 21600"/>
              <a:gd name="T13" fmla="*/ 10800 h 21600"/>
              <a:gd name="T14" fmla="*/ 10800 w 21600"/>
              <a:gd name="T15" fmla="*/ 0 h 21600"/>
              <a:gd name="T16" fmla="*/ 0 w 21600"/>
              <a:gd name="T17" fmla="*/ 10800 h 21600"/>
              <a:gd name="T18" fmla="*/ 5198 w 21600"/>
              <a:gd name="T19" fmla="*/ 20033 h 21600"/>
              <a:gd name="T20" fmla="*/ 6106 w 21600"/>
              <a:gd name="T21" fmla="*/ 18536 h 21600"/>
              <a:gd name="T22" fmla="*/ 0 w 21600"/>
              <a:gd name="T23" fmla="*/ 0 h 21600"/>
              <a:gd name="T24" fmla="*/ 21600 w 21600"/>
              <a:gd name="T25" fmla="*/ 1877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21600" h="21600">
                <a:moveTo>
                  <a:pt x="6106" y="18536"/>
                </a:moveTo>
                <a:cubicBezTo>
                  <a:pt x="3402" y="16896"/>
                  <a:pt x="1751" y="13962"/>
                  <a:pt x="1751" y="10800"/>
                </a:cubicBezTo>
                <a:cubicBezTo>
                  <a:pt x="1751" y="5802"/>
                  <a:pt x="5802" y="1751"/>
                  <a:pt x="10800" y="1751"/>
                </a:cubicBezTo>
                <a:cubicBezTo>
                  <a:pt x="15797" y="1751"/>
                  <a:pt x="19849" y="5802"/>
                  <a:pt x="19849" y="10800"/>
                </a:cubicBezTo>
                <a:cubicBezTo>
                  <a:pt x="19849" y="13962"/>
                  <a:pt x="18197" y="16896"/>
                  <a:pt x="15493" y="18536"/>
                </a:cubicBezTo>
                <a:lnTo>
                  <a:pt x="16401" y="20033"/>
                </a:lnTo>
                <a:cubicBezTo>
                  <a:pt x="19628" y="18075"/>
                  <a:pt x="21600" y="1457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4574"/>
                  <a:pt x="1971" y="18075"/>
                  <a:pt x="5198" y="20033"/>
                </a:cubicBezTo>
                <a:lnTo>
                  <a:pt x="6106" y="18536"/>
                </a:lnTo>
                <a:close/>
              </a:path>
            </a:pathLst>
          </a:custGeom>
          <a:solidFill>
            <a:srgbClr val="CB1B3D">
              <a:alpha val="84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8" name="矩形 5"/>
          <p:cNvSpPr>
            <a:spLocks noChangeArrowheads="1"/>
          </p:cNvSpPr>
          <p:nvPr/>
        </p:nvSpPr>
        <p:spPr bwMode="auto">
          <a:xfrm>
            <a:off x="1539283" y="2668231"/>
            <a:ext cx="124332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添加内容</a:t>
            </a:r>
            <a:endParaRPr lang="zh-CN" altLang="en-US" sz="2100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05708" y="1831356"/>
            <a:ext cx="1600751" cy="346249"/>
            <a:chOff x="7073484" y="2441806"/>
            <a:chExt cx="2134334" cy="461665"/>
          </a:xfrm>
        </p:grpSpPr>
        <p:sp>
          <p:nvSpPr>
            <p:cNvPr id="139" name="TextBox 138"/>
            <p:cNvSpPr txBox="1"/>
            <p:nvPr/>
          </p:nvSpPr>
          <p:spPr>
            <a:xfrm>
              <a:off x="7433543" y="2441806"/>
              <a:ext cx="1774275" cy="46166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500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60" name="矩形 22"/>
            <p:cNvSpPr>
              <a:spLocks noChangeArrowheads="1"/>
            </p:cNvSpPr>
            <p:nvPr/>
          </p:nvSpPr>
          <p:spPr bwMode="auto">
            <a:xfrm>
              <a:off x="7073484" y="2574698"/>
              <a:ext cx="360058" cy="230796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793590" y="2953622"/>
            <a:ext cx="2788241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您的内容打在这里，或者通过复制您的内容，您的内容打在这里，或者通过复制您的内容，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83728" y="2604577"/>
            <a:ext cx="1600751" cy="346249"/>
            <a:chOff x="7073484" y="3472766"/>
            <a:chExt cx="2134334" cy="461665"/>
          </a:xfrm>
        </p:grpSpPr>
        <p:sp>
          <p:nvSpPr>
            <p:cNvPr id="73" name="TextBox 72"/>
            <p:cNvSpPr txBox="1"/>
            <p:nvPr/>
          </p:nvSpPr>
          <p:spPr>
            <a:xfrm>
              <a:off x="7433543" y="3472766"/>
              <a:ext cx="1774275" cy="46166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74" name="矩形 22"/>
            <p:cNvSpPr>
              <a:spLocks noChangeArrowheads="1"/>
            </p:cNvSpPr>
            <p:nvPr/>
          </p:nvSpPr>
          <p:spPr bwMode="auto">
            <a:xfrm>
              <a:off x="7073484" y="3605658"/>
              <a:ext cx="360058" cy="23079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5793590" y="3750105"/>
            <a:ext cx="2895792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您的内容打在这里，或者通过复制您的内容，您的内容打在这里，或者通过复制您的内容，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05708" y="3401059"/>
            <a:ext cx="1600751" cy="346249"/>
            <a:chOff x="7073484" y="4534743"/>
            <a:chExt cx="2134334" cy="461665"/>
          </a:xfrm>
        </p:grpSpPr>
        <p:sp>
          <p:nvSpPr>
            <p:cNvPr id="76" name="TextBox 75"/>
            <p:cNvSpPr txBox="1"/>
            <p:nvPr/>
          </p:nvSpPr>
          <p:spPr>
            <a:xfrm>
              <a:off x="7433543" y="4534743"/>
              <a:ext cx="1774275" cy="461665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添加标题</a:t>
              </a:r>
              <a:endParaRPr lang="zh-CN" altLang="en-US" sz="1500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77" name="矩形 22"/>
            <p:cNvSpPr>
              <a:spLocks noChangeArrowheads="1"/>
            </p:cNvSpPr>
            <p:nvPr/>
          </p:nvSpPr>
          <p:spPr bwMode="auto">
            <a:xfrm>
              <a:off x="7073484" y="4667635"/>
              <a:ext cx="360058" cy="230796"/>
            </a:xfrm>
            <a:prstGeom prst="rect">
              <a:avLst/>
            </a:prstGeom>
            <a:solidFill>
              <a:srgbClr val="CB1B3D">
                <a:alpha val="4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1561121">
            <a:off x="1232692" y="1961266"/>
            <a:ext cx="1805537" cy="1803965"/>
            <a:chOff x="1642796" y="2615022"/>
            <a:chExt cx="2407382" cy="2405286"/>
          </a:xfrm>
        </p:grpSpPr>
        <p:sp>
          <p:nvSpPr>
            <p:cNvPr id="56" name="空心弧 3"/>
            <p:cNvSpPr/>
            <p:nvPr/>
          </p:nvSpPr>
          <p:spPr bwMode="auto">
            <a:xfrm rot="15302329">
              <a:off x="1643844" y="2613974"/>
              <a:ext cx="2405286" cy="2407382"/>
            </a:xfrm>
            <a:custGeom>
              <a:avLst/>
              <a:gdLst>
                <a:gd name="T0" fmla="*/ 2643 w 21600"/>
                <a:gd name="T1" fmla="*/ 7715 h 21600"/>
                <a:gd name="T2" fmla="*/ 10799 w 21600"/>
                <a:gd name="T3" fmla="*/ 2080 h 21600"/>
                <a:gd name="T4" fmla="*/ 18956 w 21600"/>
                <a:gd name="T5" fmla="*/ 7715 h 21600"/>
                <a:gd name="T6" fmla="*/ 20901 w 21600"/>
                <a:gd name="T7" fmla="*/ 6979 h 21600"/>
                <a:gd name="T8" fmla="*/ 10800 w 21600"/>
                <a:gd name="T9" fmla="*/ 0 h 21600"/>
                <a:gd name="T10" fmla="*/ 698 w 21600"/>
                <a:gd name="T11" fmla="*/ 6979 h 21600"/>
                <a:gd name="T12" fmla="*/ 2643 w 21600"/>
                <a:gd name="T13" fmla="*/ 7715 h 21600"/>
                <a:gd name="T14" fmla="*/ 0 w 21600"/>
                <a:gd name="T15" fmla="*/ 0 h 21600"/>
                <a:gd name="T16" fmla="*/ 21600 w 21600"/>
                <a:gd name="T17" fmla="*/ 39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" name="空心弧 3"/>
            <p:cNvSpPr/>
            <p:nvPr/>
          </p:nvSpPr>
          <p:spPr bwMode="auto">
            <a:xfrm rot="7872149">
              <a:off x="1643844" y="2613974"/>
              <a:ext cx="2405286" cy="2407382"/>
            </a:xfrm>
            <a:custGeom>
              <a:avLst/>
              <a:gdLst>
                <a:gd name="T0" fmla="*/ 2643 w 21600"/>
                <a:gd name="T1" fmla="*/ 7715 h 21600"/>
                <a:gd name="T2" fmla="*/ 10799 w 21600"/>
                <a:gd name="T3" fmla="*/ 2080 h 21600"/>
                <a:gd name="T4" fmla="*/ 18956 w 21600"/>
                <a:gd name="T5" fmla="*/ 7715 h 21600"/>
                <a:gd name="T6" fmla="*/ 20901 w 21600"/>
                <a:gd name="T7" fmla="*/ 6979 h 21600"/>
                <a:gd name="T8" fmla="*/ 10800 w 21600"/>
                <a:gd name="T9" fmla="*/ 0 h 21600"/>
                <a:gd name="T10" fmla="*/ 698 w 21600"/>
                <a:gd name="T11" fmla="*/ 6979 h 21600"/>
                <a:gd name="T12" fmla="*/ 2643 w 21600"/>
                <a:gd name="T13" fmla="*/ 7715 h 21600"/>
                <a:gd name="T14" fmla="*/ 0 w 21600"/>
                <a:gd name="T15" fmla="*/ 0 h 21600"/>
                <a:gd name="T16" fmla="*/ 21600 w 21600"/>
                <a:gd name="T17" fmla="*/ 39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2643" y="7715"/>
                  </a:moveTo>
                  <a:cubicBezTo>
                    <a:pt x="3926" y="4323"/>
                    <a:pt x="7173" y="2080"/>
                    <a:pt x="10799" y="2080"/>
                  </a:cubicBezTo>
                  <a:cubicBezTo>
                    <a:pt x="14426" y="2079"/>
                    <a:pt x="17673" y="4323"/>
                    <a:pt x="18956" y="7715"/>
                  </a:cubicBezTo>
                  <a:lnTo>
                    <a:pt x="20901" y="6979"/>
                  </a:lnTo>
                  <a:cubicBezTo>
                    <a:pt x="19313" y="2779"/>
                    <a:pt x="15290" y="0"/>
                    <a:pt x="10800" y="0"/>
                  </a:cubicBezTo>
                  <a:cubicBezTo>
                    <a:pt x="6309" y="-1"/>
                    <a:pt x="2286" y="2779"/>
                    <a:pt x="698" y="6979"/>
                  </a:cubicBezTo>
                  <a:lnTo>
                    <a:pt x="2643" y="771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10584" y="1999226"/>
            <a:ext cx="2295126" cy="1588049"/>
            <a:chOff x="4013318" y="2665635"/>
            <a:chExt cx="3060168" cy="2117398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4150990" y="2665635"/>
              <a:ext cx="2922494" cy="241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77" idx="1"/>
            </p:cNvCxnSpPr>
            <p:nvPr/>
          </p:nvCxnSpPr>
          <p:spPr>
            <a:xfrm flipH="1" flipV="1">
              <a:off x="4150990" y="4534743"/>
              <a:ext cx="2922494" cy="2482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4013318" y="3708825"/>
              <a:ext cx="3060168" cy="1088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0" name="矩形 3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43" name="椭圆 4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44" name="椭圆 43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08490" y="483124"/>
            <a:ext cx="1401493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2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49" name="矩形 48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55" grpId="0" animBg="1"/>
      <p:bldP spid="57" grpId="0" animBg="1"/>
      <p:bldP spid="58" grpId="0"/>
      <p:bldP spid="72" grpId="0"/>
      <p:bldP spid="75" grpId="0"/>
      <p:bldP spid="46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>
            <a:stCxn id="101" idx="3"/>
          </p:cNvCxnSpPr>
          <p:nvPr/>
        </p:nvCxnSpPr>
        <p:spPr>
          <a:xfrm>
            <a:off x="2366870" y="2801461"/>
            <a:ext cx="7787" cy="69072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3845064" y="2801461"/>
            <a:ext cx="7787" cy="69072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5318384" y="2801461"/>
            <a:ext cx="7787" cy="69072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774692" y="2801461"/>
            <a:ext cx="7787" cy="69072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1663881" y="3803185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663881" y="3500481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140388" y="3800421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140388" y="3497717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683230" y="3797658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683230" y="3494953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163784" y="3794894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163784" y="3492189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7" name="梯形 2"/>
          <p:cNvSpPr>
            <a:spLocks noChangeArrowheads="1"/>
          </p:cNvSpPr>
          <p:nvPr/>
        </p:nvSpPr>
        <p:spPr bwMode="auto">
          <a:xfrm flipV="1">
            <a:off x="1239524" y="2760568"/>
            <a:ext cx="6696075" cy="270272"/>
          </a:xfrm>
          <a:custGeom>
            <a:avLst/>
            <a:gdLst>
              <a:gd name="G0" fmla="+- 1116 0 0"/>
              <a:gd name="G1" fmla="+- 21600 0 1116"/>
              <a:gd name="G2" fmla="*/ 1116 1 2"/>
              <a:gd name="G3" fmla="+- 21600 0 G2"/>
              <a:gd name="G4" fmla="+/ 1116 21600 2"/>
              <a:gd name="G5" fmla="+/ G1 0 2"/>
              <a:gd name="G6" fmla="*/ 21600 21600 1116"/>
              <a:gd name="G7" fmla="*/ G6 1 2"/>
              <a:gd name="G8" fmla="+- 21600 0 G7"/>
              <a:gd name="G9" fmla="*/ 21600 1 2"/>
              <a:gd name="G10" fmla="+- 1116 0 G9"/>
              <a:gd name="G11" fmla="?: G10 G8 0"/>
              <a:gd name="G12" fmla="?: G10 G7 21600"/>
              <a:gd name="T0" fmla="*/ 21042 w 21600"/>
              <a:gd name="T1" fmla="*/ 10800 h 21600"/>
              <a:gd name="T2" fmla="*/ 10800 w 21600"/>
              <a:gd name="T3" fmla="*/ 21600 h 21600"/>
              <a:gd name="T4" fmla="*/ 558 w 21600"/>
              <a:gd name="T5" fmla="*/ 10800 h 21600"/>
              <a:gd name="T6" fmla="*/ 10800 w 21600"/>
              <a:gd name="T7" fmla="*/ 0 h 21600"/>
              <a:gd name="T8" fmla="*/ 2358 w 21600"/>
              <a:gd name="T9" fmla="*/ 2358 h 21600"/>
              <a:gd name="T10" fmla="*/ 19242 w 21600"/>
              <a:gd name="T11" fmla="*/ 1924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116" y="21600"/>
                </a:lnTo>
                <a:lnTo>
                  <a:pt x="20484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4" name="组合 9"/>
          <p:cNvGrpSpPr/>
          <p:nvPr/>
        </p:nvGrpSpPr>
        <p:grpSpPr bwMode="auto">
          <a:xfrm>
            <a:off x="4813781" y="1842466"/>
            <a:ext cx="1041797" cy="1040606"/>
            <a:chOff x="0" y="0"/>
            <a:chExt cx="1387872" cy="1387872"/>
          </a:xfrm>
        </p:grpSpPr>
        <p:sp>
          <p:nvSpPr>
            <p:cNvPr id="65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6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>
                <a:alpha val="3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7" name="组合 13"/>
          <p:cNvGrpSpPr/>
          <p:nvPr/>
        </p:nvGrpSpPr>
        <p:grpSpPr bwMode="auto">
          <a:xfrm>
            <a:off x="6261581" y="1842466"/>
            <a:ext cx="1041797" cy="1040606"/>
            <a:chOff x="0" y="0"/>
            <a:chExt cx="1387872" cy="1387872"/>
          </a:xfrm>
        </p:grpSpPr>
        <p:sp>
          <p:nvSpPr>
            <p:cNvPr id="68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9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1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9" name="组合 13"/>
          <p:cNvGrpSpPr/>
          <p:nvPr/>
        </p:nvGrpSpPr>
        <p:grpSpPr bwMode="auto">
          <a:xfrm>
            <a:off x="3328060" y="1842466"/>
            <a:ext cx="1041797" cy="1040606"/>
            <a:chOff x="0" y="0"/>
            <a:chExt cx="1387872" cy="1387872"/>
          </a:xfrm>
        </p:grpSpPr>
        <p:sp>
          <p:nvSpPr>
            <p:cNvPr id="90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6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1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9" name="组合 9"/>
          <p:cNvGrpSpPr/>
          <p:nvPr/>
        </p:nvGrpSpPr>
        <p:grpSpPr bwMode="auto">
          <a:xfrm>
            <a:off x="1845972" y="1842466"/>
            <a:ext cx="1041797" cy="1040606"/>
            <a:chOff x="0" y="0"/>
            <a:chExt cx="1387872" cy="1387872"/>
          </a:xfrm>
        </p:grpSpPr>
        <p:sp>
          <p:nvSpPr>
            <p:cNvPr id="100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1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>
                <a:alpha val="4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9" name="文本框 19"/>
          <p:cNvSpPr>
            <a:spLocks noChangeArrowheads="1"/>
          </p:cNvSpPr>
          <p:nvPr/>
        </p:nvSpPr>
        <p:spPr bwMode="auto">
          <a:xfrm>
            <a:off x="2071096" y="2132763"/>
            <a:ext cx="607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0" name="文本框 19"/>
          <p:cNvSpPr>
            <a:spLocks noChangeArrowheads="1"/>
          </p:cNvSpPr>
          <p:nvPr/>
        </p:nvSpPr>
        <p:spPr bwMode="auto">
          <a:xfrm>
            <a:off x="5054148" y="2143479"/>
            <a:ext cx="607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1" name="文本框 19"/>
          <p:cNvSpPr>
            <a:spLocks noChangeArrowheads="1"/>
          </p:cNvSpPr>
          <p:nvPr/>
        </p:nvSpPr>
        <p:spPr bwMode="auto">
          <a:xfrm>
            <a:off x="6483133" y="2132763"/>
            <a:ext cx="607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" name="文本框 19"/>
          <p:cNvSpPr>
            <a:spLocks noChangeArrowheads="1"/>
          </p:cNvSpPr>
          <p:nvPr/>
        </p:nvSpPr>
        <p:spPr bwMode="auto">
          <a:xfrm>
            <a:off x="3556577" y="2147403"/>
            <a:ext cx="607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8" name="矩形 57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61" name="椭圆 60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008490" y="483124"/>
            <a:ext cx="1361367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2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73" name="矩形 72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9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500"/>
                            </p:stCondLst>
                            <p:childTnLst>
                              <p:par>
                                <p:cTn id="1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57" grpId="0" bldLvl="0" animBg="1" autoUpdateAnimBg="0"/>
      <p:bldP spid="119" grpId="0"/>
      <p:bldP spid="120" grpId="0"/>
      <p:bldP spid="121" grpId="0"/>
      <p:bldP spid="122" grpId="0"/>
      <p:bldP spid="70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-1" fmla="*/ 0 w 7762075"/>
              <a:gd name="connsiteY0-2" fmla="*/ 1079512 h 1079512"/>
              <a:gd name="connsiteX1-3" fmla="*/ 1917700 w 7762075"/>
              <a:gd name="connsiteY1-4" fmla="*/ 12 h 1079512"/>
              <a:gd name="connsiteX2-5" fmla="*/ 3810000 w 7762075"/>
              <a:gd name="connsiteY2-6" fmla="*/ 1054112 h 1079512"/>
              <a:gd name="connsiteX3-7" fmla="*/ 7762075 w 7762075"/>
              <a:gd name="connsiteY3-8" fmla="*/ 887355 h 1079512"/>
              <a:gd name="connsiteX0-9" fmla="*/ 0 w 7762075"/>
              <a:gd name="connsiteY0-10" fmla="*/ 1258016 h 1258016"/>
              <a:gd name="connsiteX1-11" fmla="*/ 1917700 w 7762075"/>
              <a:gd name="connsiteY1-12" fmla="*/ 178516 h 1258016"/>
              <a:gd name="connsiteX2-13" fmla="*/ 3810000 w 7762075"/>
              <a:gd name="connsiteY2-14" fmla="*/ 1232616 h 1258016"/>
              <a:gd name="connsiteX3-15" fmla="*/ 6120167 w 7762075"/>
              <a:gd name="connsiteY3-16" fmla="*/ 511 h 1258016"/>
              <a:gd name="connsiteX4" fmla="*/ 7762075 w 7762075"/>
              <a:gd name="connsiteY4" fmla="*/ 1065859 h 1258016"/>
              <a:gd name="connsiteX0-17" fmla="*/ 0 w 7872948"/>
              <a:gd name="connsiteY0-18" fmla="*/ 1257930 h 1296609"/>
              <a:gd name="connsiteX1-19" fmla="*/ 1917700 w 7872948"/>
              <a:gd name="connsiteY1-20" fmla="*/ 178430 h 1296609"/>
              <a:gd name="connsiteX2-21" fmla="*/ 3810000 w 7872948"/>
              <a:gd name="connsiteY2-22" fmla="*/ 1232530 h 1296609"/>
              <a:gd name="connsiteX3-23" fmla="*/ 6120167 w 7872948"/>
              <a:gd name="connsiteY3-24" fmla="*/ 425 h 1296609"/>
              <a:gd name="connsiteX4-25" fmla="*/ 7872948 w 7872948"/>
              <a:gd name="connsiteY4-26" fmla="*/ 1296361 h 1296609"/>
              <a:gd name="connsiteX0-27" fmla="*/ 0 w 7872948"/>
              <a:gd name="connsiteY0-28" fmla="*/ 1257930 h 1296609"/>
              <a:gd name="connsiteX1-29" fmla="*/ 1650430 w 7872948"/>
              <a:gd name="connsiteY1-30" fmla="*/ 263677 h 1296609"/>
              <a:gd name="connsiteX2-31" fmla="*/ 3810000 w 7872948"/>
              <a:gd name="connsiteY2-32" fmla="*/ 1232530 h 1296609"/>
              <a:gd name="connsiteX3-33" fmla="*/ 6120167 w 7872948"/>
              <a:gd name="connsiteY3-34" fmla="*/ 425 h 1296609"/>
              <a:gd name="connsiteX4-35" fmla="*/ 7872948 w 7872948"/>
              <a:gd name="connsiteY4-36" fmla="*/ 1296361 h 1296609"/>
              <a:gd name="connsiteX0-37" fmla="*/ 0 w 7872948"/>
              <a:gd name="connsiteY0-38" fmla="*/ 1257930 h 1296609"/>
              <a:gd name="connsiteX1-39" fmla="*/ 1650430 w 7872948"/>
              <a:gd name="connsiteY1-40" fmla="*/ 263677 h 1296609"/>
              <a:gd name="connsiteX2-41" fmla="*/ 3430071 w 7872948"/>
              <a:gd name="connsiteY2-42" fmla="*/ 1226591 h 1296609"/>
              <a:gd name="connsiteX3-43" fmla="*/ 6120167 w 7872948"/>
              <a:gd name="connsiteY3-44" fmla="*/ 425 h 1296609"/>
              <a:gd name="connsiteX4-45" fmla="*/ 7872948 w 7872948"/>
              <a:gd name="connsiteY4-46" fmla="*/ 1296361 h 1296609"/>
              <a:gd name="connsiteX0-47" fmla="*/ 0 w 7872948"/>
              <a:gd name="connsiteY0-48" fmla="*/ 1191562 h 1230254"/>
              <a:gd name="connsiteX1-49" fmla="*/ 1650430 w 7872948"/>
              <a:gd name="connsiteY1-50" fmla="*/ 197309 h 1230254"/>
              <a:gd name="connsiteX2-51" fmla="*/ 3430071 w 7872948"/>
              <a:gd name="connsiteY2-52" fmla="*/ 1160223 h 1230254"/>
              <a:gd name="connsiteX3-53" fmla="*/ 5639957 w 7872948"/>
              <a:gd name="connsiteY3-54" fmla="*/ 447 h 1230254"/>
              <a:gd name="connsiteX4-55" fmla="*/ 7872948 w 7872948"/>
              <a:gd name="connsiteY4-56" fmla="*/ 1229993 h 1230254"/>
              <a:gd name="connsiteX0-57" fmla="*/ 0 w 7681228"/>
              <a:gd name="connsiteY0-58" fmla="*/ 1191632 h 1191632"/>
              <a:gd name="connsiteX1-59" fmla="*/ 1650430 w 7681228"/>
              <a:gd name="connsiteY1-60" fmla="*/ 197379 h 1191632"/>
              <a:gd name="connsiteX2-61" fmla="*/ 3430071 w 7681228"/>
              <a:gd name="connsiteY2-62" fmla="*/ 1160293 h 1191632"/>
              <a:gd name="connsiteX3-63" fmla="*/ 5639957 w 7681228"/>
              <a:gd name="connsiteY3-64" fmla="*/ 517 h 1191632"/>
              <a:gd name="connsiteX4-65" fmla="*/ 7681228 w 7681228"/>
              <a:gd name="connsiteY4-66" fmla="*/ 1053214 h 1191632"/>
              <a:gd name="connsiteX0-67" fmla="*/ 0 w 7681228"/>
              <a:gd name="connsiteY0-68" fmla="*/ 1191576 h 1191576"/>
              <a:gd name="connsiteX1-69" fmla="*/ 1650430 w 7681228"/>
              <a:gd name="connsiteY1-70" fmla="*/ 197323 h 1191576"/>
              <a:gd name="connsiteX2-71" fmla="*/ 3430071 w 7681228"/>
              <a:gd name="connsiteY2-72" fmla="*/ 1160237 h 1191576"/>
              <a:gd name="connsiteX3-73" fmla="*/ 5639957 w 7681228"/>
              <a:gd name="connsiteY3-74" fmla="*/ 461 h 1191576"/>
              <a:gd name="connsiteX4-75" fmla="*/ 7681228 w 7681228"/>
              <a:gd name="connsiteY4-76" fmla="*/ 1053158 h 1191576"/>
              <a:gd name="connsiteX0-77" fmla="*/ 0 w 7826216"/>
              <a:gd name="connsiteY0-78" fmla="*/ 1191456 h 1508838"/>
              <a:gd name="connsiteX1-79" fmla="*/ 1650430 w 7826216"/>
              <a:gd name="connsiteY1-80" fmla="*/ 197203 h 1508838"/>
              <a:gd name="connsiteX2-81" fmla="*/ 3430071 w 7826216"/>
              <a:gd name="connsiteY2-82" fmla="*/ 1160117 h 1508838"/>
              <a:gd name="connsiteX3-83" fmla="*/ 5639957 w 7826216"/>
              <a:gd name="connsiteY3-84" fmla="*/ 341 h 1508838"/>
              <a:gd name="connsiteX4-85" fmla="*/ 7826216 w 7826216"/>
              <a:gd name="connsiteY4-86" fmla="*/ 1498311 h 1508838"/>
              <a:gd name="connsiteX0-87" fmla="*/ 0 w 7826216"/>
              <a:gd name="connsiteY0-88" fmla="*/ 1008617 h 1327197"/>
              <a:gd name="connsiteX1-89" fmla="*/ 1650430 w 7826216"/>
              <a:gd name="connsiteY1-90" fmla="*/ 14364 h 1327197"/>
              <a:gd name="connsiteX2-91" fmla="*/ 3430071 w 7826216"/>
              <a:gd name="connsiteY2-92" fmla="*/ 977278 h 1327197"/>
              <a:gd name="connsiteX3-93" fmla="*/ 5725245 w 7826216"/>
              <a:gd name="connsiteY3-94" fmla="*/ 382 h 1327197"/>
              <a:gd name="connsiteX4-95" fmla="*/ 7826216 w 7826216"/>
              <a:gd name="connsiteY4-96" fmla="*/ 1315472 h 1327197"/>
              <a:gd name="connsiteX0-97" fmla="*/ 0 w 7826216"/>
              <a:gd name="connsiteY0-98" fmla="*/ 1008617 h 1327197"/>
              <a:gd name="connsiteX1-99" fmla="*/ 1650430 w 7826216"/>
              <a:gd name="connsiteY1-100" fmla="*/ 14364 h 1327197"/>
              <a:gd name="connsiteX2-101" fmla="*/ 3737105 w 7826216"/>
              <a:gd name="connsiteY2-102" fmla="*/ 1136304 h 1327197"/>
              <a:gd name="connsiteX3-103" fmla="*/ 5725245 w 7826216"/>
              <a:gd name="connsiteY3-104" fmla="*/ 382 h 1327197"/>
              <a:gd name="connsiteX4-105" fmla="*/ 7826216 w 7826216"/>
              <a:gd name="connsiteY4-106" fmla="*/ 1315472 h 1327197"/>
              <a:gd name="connsiteX0-107" fmla="*/ 0 w 7826216"/>
              <a:gd name="connsiteY0-108" fmla="*/ 1008617 h 1327197"/>
              <a:gd name="connsiteX1-109" fmla="*/ 1650430 w 7826216"/>
              <a:gd name="connsiteY1-110" fmla="*/ 14364 h 1327197"/>
              <a:gd name="connsiteX2-111" fmla="*/ 3737105 w 7826216"/>
              <a:gd name="connsiteY2-112" fmla="*/ 1136304 h 1327197"/>
              <a:gd name="connsiteX3-113" fmla="*/ 5725245 w 7826216"/>
              <a:gd name="connsiteY3-114" fmla="*/ 382 h 1327197"/>
              <a:gd name="connsiteX4-115" fmla="*/ 7826216 w 7826216"/>
              <a:gd name="connsiteY4-116" fmla="*/ 1315472 h 1327197"/>
              <a:gd name="connsiteX0-117" fmla="*/ 0 w 7826216"/>
              <a:gd name="connsiteY0-118" fmla="*/ 1008617 h 1327197"/>
              <a:gd name="connsiteX1-119" fmla="*/ 1650430 w 7826216"/>
              <a:gd name="connsiteY1-120" fmla="*/ 14364 h 1327197"/>
              <a:gd name="connsiteX2-121" fmla="*/ 3737105 w 7826216"/>
              <a:gd name="connsiteY2-122" fmla="*/ 1136304 h 1327197"/>
              <a:gd name="connsiteX3-123" fmla="*/ 5725245 w 7826216"/>
              <a:gd name="connsiteY3-124" fmla="*/ 382 h 1327197"/>
              <a:gd name="connsiteX4-125" fmla="*/ 7826216 w 7826216"/>
              <a:gd name="connsiteY4-126" fmla="*/ 1315472 h 1327197"/>
              <a:gd name="connsiteX0-127" fmla="*/ 0 w 7826216"/>
              <a:gd name="connsiteY0-128" fmla="*/ 994938 h 1314128"/>
              <a:gd name="connsiteX1-129" fmla="*/ 1650430 w 7826216"/>
              <a:gd name="connsiteY1-130" fmla="*/ 685 h 1314128"/>
              <a:gd name="connsiteX2-131" fmla="*/ 3737105 w 7826216"/>
              <a:gd name="connsiteY2-132" fmla="*/ 1122625 h 1314128"/>
              <a:gd name="connsiteX3-133" fmla="*/ 5946991 w 7826216"/>
              <a:gd name="connsiteY3-134" fmla="*/ 66216 h 1314128"/>
              <a:gd name="connsiteX4-135" fmla="*/ 7826216 w 7826216"/>
              <a:gd name="connsiteY4-136" fmla="*/ 1301793 h 1314128"/>
              <a:gd name="connsiteX0-137" fmla="*/ 0 w 7826216"/>
              <a:gd name="connsiteY0-138" fmla="*/ 929125 h 1248315"/>
              <a:gd name="connsiteX1-139" fmla="*/ 1641902 w 7826216"/>
              <a:gd name="connsiteY1-140" fmla="*/ 30287 h 1248315"/>
              <a:gd name="connsiteX2-141" fmla="*/ 3737105 w 7826216"/>
              <a:gd name="connsiteY2-142" fmla="*/ 1056812 h 1248315"/>
              <a:gd name="connsiteX3-143" fmla="*/ 5946991 w 7826216"/>
              <a:gd name="connsiteY3-144" fmla="*/ 403 h 1248315"/>
              <a:gd name="connsiteX4-145" fmla="*/ 7826216 w 7826216"/>
              <a:gd name="connsiteY4-146" fmla="*/ 1235980 h 1248315"/>
              <a:gd name="connsiteX0-147" fmla="*/ 0 w 7826216"/>
              <a:gd name="connsiteY0-148" fmla="*/ 929125 h 1248315"/>
              <a:gd name="connsiteX1-149" fmla="*/ 1641902 w 7826216"/>
              <a:gd name="connsiteY1-150" fmla="*/ 30287 h 1248315"/>
              <a:gd name="connsiteX2-151" fmla="*/ 3941795 w 7826216"/>
              <a:gd name="connsiteY2-152" fmla="*/ 1088617 h 1248315"/>
              <a:gd name="connsiteX3-153" fmla="*/ 5946991 w 7826216"/>
              <a:gd name="connsiteY3-154" fmla="*/ 403 h 1248315"/>
              <a:gd name="connsiteX4-155" fmla="*/ 7826216 w 7826216"/>
              <a:gd name="connsiteY4-156" fmla="*/ 1235980 h 1248315"/>
              <a:gd name="connsiteX0-157" fmla="*/ 0 w 7698285"/>
              <a:gd name="connsiteY0-158" fmla="*/ 929138 h 1201018"/>
              <a:gd name="connsiteX1-159" fmla="*/ 1641902 w 7698285"/>
              <a:gd name="connsiteY1-160" fmla="*/ 30300 h 1201018"/>
              <a:gd name="connsiteX2-161" fmla="*/ 3941795 w 7698285"/>
              <a:gd name="connsiteY2-162" fmla="*/ 1088630 h 1201018"/>
              <a:gd name="connsiteX3-163" fmla="*/ 5946991 w 7698285"/>
              <a:gd name="connsiteY3-164" fmla="*/ 416 h 1201018"/>
              <a:gd name="connsiteX4-165" fmla="*/ 7698285 w 7698285"/>
              <a:gd name="connsiteY4-166" fmla="*/ 1188285 h 1201018"/>
              <a:gd name="connsiteX0-167" fmla="*/ 0 w 7698285"/>
              <a:gd name="connsiteY0-168" fmla="*/ 929194 h 1188341"/>
              <a:gd name="connsiteX1-169" fmla="*/ 1641902 w 7698285"/>
              <a:gd name="connsiteY1-170" fmla="*/ 30356 h 1188341"/>
              <a:gd name="connsiteX2-171" fmla="*/ 3941795 w 7698285"/>
              <a:gd name="connsiteY2-172" fmla="*/ 1088686 h 1188341"/>
              <a:gd name="connsiteX3-173" fmla="*/ 5946991 w 7698285"/>
              <a:gd name="connsiteY3-174" fmla="*/ 472 h 1188341"/>
              <a:gd name="connsiteX4-175" fmla="*/ 7698285 w 7698285"/>
              <a:gd name="connsiteY4-176" fmla="*/ 1188341 h 1188341"/>
              <a:gd name="connsiteX0-177" fmla="*/ 0 w 7766515"/>
              <a:gd name="connsiteY0-178" fmla="*/ 1064367 h 1188341"/>
              <a:gd name="connsiteX1-179" fmla="*/ 1710132 w 7766515"/>
              <a:gd name="connsiteY1-180" fmla="*/ 30356 h 1188341"/>
              <a:gd name="connsiteX2-181" fmla="*/ 4010025 w 7766515"/>
              <a:gd name="connsiteY2-182" fmla="*/ 1088686 h 1188341"/>
              <a:gd name="connsiteX3-183" fmla="*/ 6015221 w 7766515"/>
              <a:gd name="connsiteY3-184" fmla="*/ 472 h 1188341"/>
              <a:gd name="connsiteX4-185" fmla="*/ 7766515 w 7766515"/>
              <a:gd name="connsiteY4-186" fmla="*/ 1188341 h 1188341"/>
              <a:gd name="connsiteX0-187" fmla="*/ 0 w 7809158"/>
              <a:gd name="connsiteY0-188" fmla="*/ 682705 h 1188341"/>
              <a:gd name="connsiteX1-189" fmla="*/ 1752775 w 7809158"/>
              <a:gd name="connsiteY1-190" fmla="*/ 30356 h 1188341"/>
              <a:gd name="connsiteX2-191" fmla="*/ 4052668 w 7809158"/>
              <a:gd name="connsiteY2-192" fmla="*/ 1088686 h 1188341"/>
              <a:gd name="connsiteX3-193" fmla="*/ 6057864 w 7809158"/>
              <a:gd name="connsiteY3-194" fmla="*/ 472 h 1188341"/>
              <a:gd name="connsiteX4-195" fmla="*/ 7809158 w 7809158"/>
              <a:gd name="connsiteY4-196" fmla="*/ 1188341 h 1188341"/>
              <a:gd name="connsiteX0-197" fmla="*/ 0 w 7809158"/>
              <a:gd name="connsiteY0-198" fmla="*/ 682705 h 1188341"/>
              <a:gd name="connsiteX1-199" fmla="*/ 1752775 w 7809158"/>
              <a:gd name="connsiteY1-200" fmla="*/ 30356 h 1188341"/>
              <a:gd name="connsiteX2-201" fmla="*/ 4052668 w 7809158"/>
              <a:gd name="connsiteY2-202" fmla="*/ 1088686 h 1188341"/>
              <a:gd name="connsiteX3-203" fmla="*/ 6057864 w 7809158"/>
              <a:gd name="connsiteY3-204" fmla="*/ 472 h 1188341"/>
              <a:gd name="connsiteX4-205" fmla="*/ 7809158 w 7809158"/>
              <a:gd name="connsiteY4-206" fmla="*/ 1188341 h 1188341"/>
              <a:gd name="connsiteX0-207" fmla="*/ 0 w 7800630"/>
              <a:gd name="connsiteY0-208" fmla="*/ 1104124 h 1188341"/>
              <a:gd name="connsiteX1-209" fmla="*/ 1744247 w 7800630"/>
              <a:gd name="connsiteY1-210" fmla="*/ 30356 h 1188341"/>
              <a:gd name="connsiteX2-211" fmla="*/ 4044140 w 7800630"/>
              <a:gd name="connsiteY2-212" fmla="*/ 1088686 h 1188341"/>
              <a:gd name="connsiteX3-213" fmla="*/ 6049336 w 7800630"/>
              <a:gd name="connsiteY3-214" fmla="*/ 472 h 1188341"/>
              <a:gd name="connsiteX4-215" fmla="*/ 7800630 w 7800630"/>
              <a:gd name="connsiteY4-216" fmla="*/ 1188341 h 1188341"/>
              <a:gd name="connsiteX0-217" fmla="*/ 0 w 7800630"/>
              <a:gd name="connsiteY0-218" fmla="*/ 1120027 h 1188341"/>
              <a:gd name="connsiteX1-219" fmla="*/ 1744247 w 7800630"/>
              <a:gd name="connsiteY1-220" fmla="*/ 30356 h 1188341"/>
              <a:gd name="connsiteX2-221" fmla="*/ 4044140 w 7800630"/>
              <a:gd name="connsiteY2-222" fmla="*/ 1088686 h 1188341"/>
              <a:gd name="connsiteX3-223" fmla="*/ 6049336 w 7800630"/>
              <a:gd name="connsiteY3-224" fmla="*/ 472 h 1188341"/>
              <a:gd name="connsiteX4-225" fmla="*/ 7800630 w 7800630"/>
              <a:gd name="connsiteY4-226" fmla="*/ 1188341 h 1188341"/>
              <a:gd name="connsiteX0-227" fmla="*/ 0 w 7800630"/>
              <a:gd name="connsiteY0-228" fmla="*/ 1120027 h 1188341"/>
              <a:gd name="connsiteX1-229" fmla="*/ 1744247 w 7800630"/>
              <a:gd name="connsiteY1-230" fmla="*/ 30356 h 1188341"/>
              <a:gd name="connsiteX2-231" fmla="*/ 4044140 w 7800630"/>
              <a:gd name="connsiteY2-232" fmla="*/ 1088686 h 1188341"/>
              <a:gd name="connsiteX3-233" fmla="*/ 6049336 w 7800630"/>
              <a:gd name="connsiteY3-234" fmla="*/ 472 h 1188341"/>
              <a:gd name="connsiteX4-235" fmla="*/ 7800630 w 7800630"/>
              <a:gd name="connsiteY4-236" fmla="*/ 1188341 h 1188341"/>
              <a:gd name="connsiteX0-237" fmla="*/ 0 w 7851801"/>
              <a:gd name="connsiteY0-238" fmla="*/ 1120082 h 1120082"/>
              <a:gd name="connsiteX1-239" fmla="*/ 1744247 w 7851801"/>
              <a:gd name="connsiteY1-240" fmla="*/ 30411 h 1120082"/>
              <a:gd name="connsiteX2-241" fmla="*/ 4044140 w 7851801"/>
              <a:gd name="connsiteY2-242" fmla="*/ 1088741 h 1120082"/>
              <a:gd name="connsiteX3-243" fmla="*/ 6049336 w 7851801"/>
              <a:gd name="connsiteY3-244" fmla="*/ 527 h 1120082"/>
              <a:gd name="connsiteX4-245" fmla="*/ 7851801 w 7851801"/>
              <a:gd name="connsiteY4-246" fmla="*/ 1061175 h 1120082"/>
              <a:gd name="connsiteX0-247" fmla="*/ 0 w 7851801"/>
              <a:gd name="connsiteY0-248" fmla="*/ 1120082 h 1120082"/>
              <a:gd name="connsiteX1-249" fmla="*/ 1744247 w 7851801"/>
              <a:gd name="connsiteY1-250" fmla="*/ 30411 h 1120082"/>
              <a:gd name="connsiteX2-251" fmla="*/ 4044140 w 7851801"/>
              <a:gd name="connsiteY2-252" fmla="*/ 1088741 h 1120082"/>
              <a:gd name="connsiteX3-253" fmla="*/ 6049336 w 7851801"/>
              <a:gd name="connsiteY3-254" fmla="*/ 527 h 1120082"/>
              <a:gd name="connsiteX4-255" fmla="*/ 7851801 w 7851801"/>
              <a:gd name="connsiteY4-256" fmla="*/ 1061175 h 1120082"/>
              <a:gd name="connsiteX0-257" fmla="*/ 0 w 7851801"/>
              <a:gd name="connsiteY0-258" fmla="*/ 1120082 h 1120082"/>
              <a:gd name="connsiteX1-259" fmla="*/ 1744247 w 7851801"/>
              <a:gd name="connsiteY1-260" fmla="*/ 30411 h 1120082"/>
              <a:gd name="connsiteX2-261" fmla="*/ 4044140 w 7851801"/>
              <a:gd name="connsiteY2-262" fmla="*/ 1088741 h 1120082"/>
              <a:gd name="connsiteX3-263" fmla="*/ 6049336 w 7851801"/>
              <a:gd name="connsiteY3-264" fmla="*/ 527 h 1120082"/>
              <a:gd name="connsiteX4-265" fmla="*/ 7851801 w 7851801"/>
              <a:gd name="connsiteY4-266" fmla="*/ 1061175 h 1120082"/>
              <a:gd name="connsiteX0-267" fmla="*/ 0 w 7851801"/>
              <a:gd name="connsiteY0-268" fmla="*/ 1119555 h 1119555"/>
              <a:gd name="connsiteX1-269" fmla="*/ 1744247 w 7851801"/>
              <a:gd name="connsiteY1-270" fmla="*/ 29884 h 1119555"/>
              <a:gd name="connsiteX2-271" fmla="*/ 4044140 w 7851801"/>
              <a:gd name="connsiteY2-272" fmla="*/ 1088214 h 1119555"/>
              <a:gd name="connsiteX3-273" fmla="*/ 6049336 w 7851801"/>
              <a:gd name="connsiteY3-274" fmla="*/ 0 h 1119555"/>
              <a:gd name="connsiteX4-275" fmla="*/ 7851801 w 7851801"/>
              <a:gd name="connsiteY4-276" fmla="*/ 1060648 h 1119555"/>
              <a:gd name="connsiteX0-277" fmla="*/ 0 w 7851801"/>
              <a:gd name="connsiteY0-278" fmla="*/ 1119555 h 1119555"/>
              <a:gd name="connsiteX1-279" fmla="*/ 1744247 w 7851801"/>
              <a:gd name="connsiteY1-280" fmla="*/ 29884 h 1119555"/>
              <a:gd name="connsiteX2-281" fmla="*/ 4044140 w 7851801"/>
              <a:gd name="connsiteY2-282" fmla="*/ 1088214 h 1119555"/>
              <a:gd name="connsiteX3-283" fmla="*/ 6049336 w 7851801"/>
              <a:gd name="connsiteY3-284" fmla="*/ 0 h 1119555"/>
              <a:gd name="connsiteX4-285" fmla="*/ 7851801 w 7851801"/>
              <a:gd name="connsiteY4-286" fmla="*/ 1060648 h 1119555"/>
              <a:gd name="connsiteX0-287" fmla="*/ 0 w 7851801"/>
              <a:gd name="connsiteY0-288" fmla="*/ 1119555 h 1119555"/>
              <a:gd name="connsiteX1-289" fmla="*/ 2349784 w 7851801"/>
              <a:gd name="connsiteY1-290" fmla="*/ 13981 h 1119555"/>
              <a:gd name="connsiteX2-291" fmla="*/ 4044140 w 7851801"/>
              <a:gd name="connsiteY2-292" fmla="*/ 1088214 h 1119555"/>
              <a:gd name="connsiteX3-293" fmla="*/ 6049336 w 7851801"/>
              <a:gd name="connsiteY3-294" fmla="*/ 0 h 1119555"/>
              <a:gd name="connsiteX4-295" fmla="*/ 7851801 w 7851801"/>
              <a:gd name="connsiteY4-296" fmla="*/ 1060648 h 1119555"/>
              <a:gd name="connsiteX0-297" fmla="*/ 0 w 7118332"/>
              <a:gd name="connsiteY0-298" fmla="*/ 1079799 h 1088237"/>
              <a:gd name="connsiteX1-299" fmla="*/ 1616315 w 7118332"/>
              <a:gd name="connsiteY1-300" fmla="*/ 13981 h 1088237"/>
              <a:gd name="connsiteX2-301" fmla="*/ 3310671 w 7118332"/>
              <a:gd name="connsiteY2-302" fmla="*/ 1088214 h 1088237"/>
              <a:gd name="connsiteX3-303" fmla="*/ 5315867 w 7118332"/>
              <a:gd name="connsiteY3-304" fmla="*/ 0 h 1088237"/>
              <a:gd name="connsiteX4-305" fmla="*/ 7118332 w 7118332"/>
              <a:gd name="connsiteY4-306" fmla="*/ 1060648 h 1088237"/>
              <a:gd name="connsiteX0-307" fmla="*/ 0 w 7118332"/>
              <a:gd name="connsiteY0-308" fmla="*/ 1079799 h 1088237"/>
              <a:gd name="connsiteX1-309" fmla="*/ 1616315 w 7118332"/>
              <a:gd name="connsiteY1-310" fmla="*/ 13981 h 1088237"/>
              <a:gd name="connsiteX2-311" fmla="*/ 3310671 w 7118332"/>
              <a:gd name="connsiteY2-312" fmla="*/ 1088214 h 1088237"/>
              <a:gd name="connsiteX3-313" fmla="*/ 5315867 w 7118332"/>
              <a:gd name="connsiteY3-314" fmla="*/ 0 h 1088237"/>
              <a:gd name="connsiteX4-315" fmla="*/ 7118332 w 7118332"/>
              <a:gd name="connsiteY4-316" fmla="*/ 1060648 h 1088237"/>
              <a:gd name="connsiteX0-317" fmla="*/ 0 w 7118332"/>
              <a:gd name="connsiteY0-318" fmla="*/ 1065820 h 1074258"/>
              <a:gd name="connsiteX1-319" fmla="*/ 1616315 w 7118332"/>
              <a:gd name="connsiteY1-320" fmla="*/ 2 h 1074258"/>
              <a:gd name="connsiteX2-321" fmla="*/ 3310671 w 7118332"/>
              <a:gd name="connsiteY2-322" fmla="*/ 1074235 h 1074258"/>
              <a:gd name="connsiteX3-323" fmla="*/ 4974720 w 7118332"/>
              <a:gd name="connsiteY3-324" fmla="*/ 1924 h 1074258"/>
              <a:gd name="connsiteX4-325" fmla="*/ 7118332 w 7118332"/>
              <a:gd name="connsiteY4-326" fmla="*/ 1046669 h 1074258"/>
              <a:gd name="connsiteX0-327" fmla="*/ 0 w 6623667"/>
              <a:gd name="connsiteY0-328" fmla="*/ 1065820 h 1074258"/>
              <a:gd name="connsiteX1-329" fmla="*/ 1616315 w 6623667"/>
              <a:gd name="connsiteY1-330" fmla="*/ 2 h 1074258"/>
              <a:gd name="connsiteX2-331" fmla="*/ 3310671 w 6623667"/>
              <a:gd name="connsiteY2-332" fmla="*/ 1074235 h 1074258"/>
              <a:gd name="connsiteX3-333" fmla="*/ 4974720 w 6623667"/>
              <a:gd name="connsiteY3-334" fmla="*/ 1924 h 1074258"/>
              <a:gd name="connsiteX4-335" fmla="*/ 6623667 w 6623667"/>
              <a:gd name="connsiteY4-336" fmla="*/ 1038718 h 1074258"/>
              <a:gd name="connsiteX0-337" fmla="*/ 0 w 6478679"/>
              <a:gd name="connsiteY0-338" fmla="*/ 1065820 h 1074258"/>
              <a:gd name="connsiteX1-339" fmla="*/ 1616315 w 6478679"/>
              <a:gd name="connsiteY1-340" fmla="*/ 2 h 1074258"/>
              <a:gd name="connsiteX2-341" fmla="*/ 3310671 w 6478679"/>
              <a:gd name="connsiteY2-342" fmla="*/ 1074235 h 1074258"/>
              <a:gd name="connsiteX3-343" fmla="*/ 4974720 w 6478679"/>
              <a:gd name="connsiteY3-344" fmla="*/ 1924 h 1074258"/>
              <a:gd name="connsiteX4-345" fmla="*/ 6478679 w 6478679"/>
              <a:gd name="connsiteY4-346" fmla="*/ 1070523 h 1074258"/>
              <a:gd name="connsiteX0-347" fmla="*/ 0 w 6700425"/>
              <a:gd name="connsiteY0-348" fmla="*/ 1065820 h 1074258"/>
              <a:gd name="connsiteX1-349" fmla="*/ 1616315 w 6700425"/>
              <a:gd name="connsiteY1-350" fmla="*/ 2 h 1074258"/>
              <a:gd name="connsiteX2-351" fmla="*/ 3310671 w 6700425"/>
              <a:gd name="connsiteY2-352" fmla="*/ 1074235 h 1074258"/>
              <a:gd name="connsiteX3-353" fmla="*/ 4974720 w 6700425"/>
              <a:gd name="connsiteY3-354" fmla="*/ 1924 h 1074258"/>
              <a:gd name="connsiteX4-355" fmla="*/ 6700425 w 6700425"/>
              <a:gd name="connsiteY4-356" fmla="*/ 1038717 h 1074258"/>
              <a:gd name="connsiteX0-357" fmla="*/ 0 w 6700425"/>
              <a:gd name="connsiteY0-358" fmla="*/ 1127507 h 1135945"/>
              <a:gd name="connsiteX1-359" fmla="*/ 1616315 w 6700425"/>
              <a:gd name="connsiteY1-360" fmla="*/ 61689 h 1135945"/>
              <a:gd name="connsiteX2-361" fmla="*/ 3310671 w 6700425"/>
              <a:gd name="connsiteY2-362" fmla="*/ 1135922 h 1135945"/>
              <a:gd name="connsiteX3-363" fmla="*/ 5034421 w 6700425"/>
              <a:gd name="connsiteY3-364" fmla="*/ 0 h 1135945"/>
              <a:gd name="connsiteX4-365" fmla="*/ 6700425 w 6700425"/>
              <a:gd name="connsiteY4-366" fmla="*/ 1100404 h 1135945"/>
              <a:gd name="connsiteX0-367" fmla="*/ 0 w 6700425"/>
              <a:gd name="connsiteY0-368" fmla="*/ 1127507 h 1135945"/>
              <a:gd name="connsiteX1-369" fmla="*/ 1616315 w 6700425"/>
              <a:gd name="connsiteY1-370" fmla="*/ 61689 h 1135945"/>
              <a:gd name="connsiteX2-371" fmla="*/ 3310671 w 6700425"/>
              <a:gd name="connsiteY2-372" fmla="*/ 1135922 h 1135945"/>
              <a:gd name="connsiteX3-373" fmla="*/ 5034421 w 6700425"/>
              <a:gd name="connsiteY3-374" fmla="*/ 0 h 1135945"/>
              <a:gd name="connsiteX4-375" fmla="*/ 6700425 w 6700425"/>
              <a:gd name="connsiteY4-376" fmla="*/ 1100404 h 1135945"/>
              <a:gd name="connsiteX0-377" fmla="*/ 0 w 6700425"/>
              <a:gd name="connsiteY0-378" fmla="*/ 1127507 h 1135945"/>
              <a:gd name="connsiteX1-379" fmla="*/ 1616315 w 6700425"/>
              <a:gd name="connsiteY1-380" fmla="*/ 61689 h 1135945"/>
              <a:gd name="connsiteX2-381" fmla="*/ 3310671 w 6700425"/>
              <a:gd name="connsiteY2-382" fmla="*/ 1135922 h 1135945"/>
              <a:gd name="connsiteX3-383" fmla="*/ 5034421 w 6700425"/>
              <a:gd name="connsiteY3-384" fmla="*/ 0 h 1135945"/>
              <a:gd name="connsiteX4-385" fmla="*/ 6700425 w 6700425"/>
              <a:gd name="connsiteY4-386" fmla="*/ 1100404 h 1135945"/>
              <a:gd name="connsiteX0-387" fmla="*/ 0 w 6700425"/>
              <a:gd name="connsiteY0-388" fmla="*/ 1127507 h 1135945"/>
              <a:gd name="connsiteX1-389" fmla="*/ 1616315 w 6700425"/>
              <a:gd name="connsiteY1-390" fmla="*/ 61689 h 1135945"/>
              <a:gd name="connsiteX2-391" fmla="*/ 3310671 w 6700425"/>
              <a:gd name="connsiteY2-392" fmla="*/ 1135922 h 1135945"/>
              <a:gd name="connsiteX3-393" fmla="*/ 5034421 w 6700425"/>
              <a:gd name="connsiteY3-394" fmla="*/ 0 h 1135945"/>
              <a:gd name="connsiteX4-395" fmla="*/ 6700425 w 6700425"/>
              <a:gd name="connsiteY4-396" fmla="*/ 1100404 h 1135945"/>
              <a:gd name="connsiteX0-397" fmla="*/ 0 w 6700425"/>
              <a:gd name="connsiteY0-398" fmla="*/ 1127507 h 1135922"/>
              <a:gd name="connsiteX1-399" fmla="*/ 1616315 w 6700425"/>
              <a:gd name="connsiteY1-400" fmla="*/ 61689 h 1135922"/>
              <a:gd name="connsiteX2-401" fmla="*/ 3310671 w 6700425"/>
              <a:gd name="connsiteY2-402" fmla="*/ 1135922 h 1135922"/>
              <a:gd name="connsiteX3-403" fmla="*/ 5034421 w 6700425"/>
              <a:gd name="connsiteY3-404" fmla="*/ 0 h 1135922"/>
              <a:gd name="connsiteX4-405" fmla="*/ 6700425 w 6700425"/>
              <a:gd name="connsiteY4-406" fmla="*/ 1100404 h 1135922"/>
              <a:gd name="connsiteX0-407" fmla="*/ 0 w 6700425"/>
              <a:gd name="connsiteY0-408" fmla="*/ 1127509 h 1135924"/>
              <a:gd name="connsiteX1-409" fmla="*/ 1616315 w 6700425"/>
              <a:gd name="connsiteY1-410" fmla="*/ 61691 h 1135924"/>
              <a:gd name="connsiteX2-411" fmla="*/ 3310671 w 6700425"/>
              <a:gd name="connsiteY2-412" fmla="*/ 1135924 h 1135924"/>
              <a:gd name="connsiteX3-413" fmla="*/ 5034421 w 6700425"/>
              <a:gd name="connsiteY3-414" fmla="*/ 2 h 1135924"/>
              <a:gd name="connsiteX4-415" fmla="*/ 6700425 w 6700425"/>
              <a:gd name="connsiteY4-416" fmla="*/ 1100406 h 1135924"/>
              <a:gd name="connsiteX0-417" fmla="*/ 0 w 6700425"/>
              <a:gd name="connsiteY0-418" fmla="*/ 1127509 h 1135924"/>
              <a:gd name="connsiteX1-419" fmla="*/ 1616315 w 6700425"/>
              <a:gd name="connsiteY1-420" fmla="*/ 61691 h 1135924"/>
              <a:gd name="connsiteX2-421" fmla="*/ 3310671 w 6700425"/>
              <a:gd name="connsiteY2-422" fmla="*/ 1135924 h 1135924"/>
              <a:gd name="connsiteX3-423" fmla="*/ 5034421 w 6700425"/>
              <a:gd name="connsiteY3-424" fmla="*/ 2 h 1135924"/>
              <a:gd name="connsiteX4-425" fmla="*/ 6700425 w 6700425"/>
              <a:gd name="connsiteY4-426" fmla="*/ 1100406 h 1135924"/>
              <a:gd name="connsiteX0-427" fmla="*/ 0 w 6700425"/>
              <a:gd name="connsiteY0-428" fmla="*/ 1127509 h 1135924"/>
              <a:gd name="connsiteX1-429" fmla="*/ 1616315 w 6700425"/>
              <a:gd name="connsiteY1-430" fmla="*/ 61691 h 1135924"/>
              <a:gd name="connsiteX2-431" fmla="*/ 3310671 w 6700425"/>
              <a:gd name="connsiteY2-432" fmla="*/ 1135924 h 1135924"/>
              <a:gd name="connsiteX3-433" fmla="*/ 5034421 w 6700425"/>
              <a:gd name="connsiteY3-434" fmla="*/ 2 h 1135924"/>
              <a:gd name="connsiteX4-435" fmla="*/ 6700425 w 6700425"/>
              <a:gd name="connsiteY4-436" fmla="*/ 1072905 h 1135924"/>
              <a:gd name="connsiteX0-437" fmla="*/ 0 w 6715173"/>
              <a:gd name="connsiteY0-438" fmla="*/ 1127509 h 1135924"/>
              <a:gd name="connsiteX1-439" fmla="*/ 1616315 w 6715173"/>
              <a:gd name="connsiteY1-440" fmla="*/ 61691 h 1135924"/>
              <a:gd name="connsiteX2-441" fmla="*/ 3310671 w 6715173"/>
              <a:gd name="connsiteY2-442" fmla="*/ 1135924 h 1135924"/>
              <a:gd name="connsiteX3-443" fmla="*/ 5034421 w 6715173"/>
              <a:gd name="connsiteY3-444" fmla="*/ 2 h 1135924"/>
              <a:gd name="connsiteX4-445" fmla="*/ 6715173 w 6715173"/>
              <a:gd name="connsiteY4-446" fmla="*/ 1059155 h 11359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395536" y="2067694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060538" y="2931790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658326" y="1955616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20072" y="285978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之处</a:t>
            </a:r>
            <a:endParaRPr 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62349" y="2676127"/>
            <a:ext cx="1047751" cy="1047751"/>
            <a:chOff x="1008115" y="2542722"/>
            <a:chExt cx="1360493" cy="1360493"/>
          </a:xfrm>
        </p:grpSpPr>
        <p:grpSp>
          <p:nvGrpSpPr>
            <p:cNvPr id="17" name="组合 16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351287" y="2797030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98332" y="2647118"/>
            <a:ext cx="1047751" cy="1047751"/>
            <a:chOff x="4770261" y="2542722"/>
            <a:chExt cx="1360493" cy="1360493"/>
          </a:xfrm>
        </p:grpSpPr>
        <p:grpSp>
          <p:nvGrpSpPr>
            <p:cNvPr id="22" name="组合 21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5124493" y="2780033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3</a:t>
              </a:r>
              <a:endPara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398370" y="1648195"/>
            <a:ext cx="1047751" cy="1047751"/>
            <a:chOff x="2889188" y="1494971"/>
            <a:chExt cx="1360493" cy="1360493"/>
          </a:xfrm>
        </p:grpSpPr>
        <p:grpSp>
          <p:nvGrpSpPr>
            <p:cNvPr id="27" name="组合 26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3243268" y="1759181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2</a:t>
              </a:r>
              <a:endPara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82508" y="1561903"/>
            <a:ext cx="1047751" cy="1047751"/>
            <a:chOff x="6651335" y="1494971"/>
            <a:chExt cx="1360493" cy="1360493"/>
          </a:xfrm>
        </p:grpSpPr>
        <p:grpSp>
          <p:nvGrpSpPr>
            <p:cNvPr id="32" name="组合 31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6980723" y="1724166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4</a:t>
              </a:r>
              <a:endPara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20313" y="2635778"/>
            <a:ext cx="1047751" cy="1047751"/>
            <a:chOff x="6651335" y="1494971"/>
            <a:chExt cx="1360493" cy="1360493"/>
          </a:xfrm>
        </p:grpSpPr>
        <p:grpSp>
          <p:nvGrpSpPr>
            <p:cNvPr id="37" name="组合 36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9" name="同心圆 3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7011696" y="1738356"/>
              <a:ext cx="649839" cy="919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造字工房劲黑（非商用）常规体" pitchFamily="50" charset="-122"/>
                </a:rPr>
                <a:t>5</a:t>
              </a:r>
              <a:endPara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造字工房劲黑（非商用）常规体" pitchFamily="50" charset="-122"/>
              </a:endParaRPr>
            </a:p>
          </p:txBody>
        </p:sp>
      </p:grp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813066" y="1955616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73107" y="339502"/>
            <a:ext cx="201622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 录 页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92731" y="1977684"/>
            <a:ext cx="4830312" cy="922147"/>
            <a:chOff x="2922847" y="2636911"/>
            <a:chExt cx="6440416" cy="1229529"/>
          </a:xfrm>
        </p:grpSpPr>
        <p:sp>
          <p:nvSpPr>
            <p:cNvPr id="69" name="直接连接符 5"/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直接连接符 158"/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直接连接符 159"/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191746" y="3327998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191746" y="3025293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789802" y="3684545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789802" y="3381840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807467" y="3240082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807467" y="2926492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589665" y="3533412"/>
            <a:ext cx="133070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589665" y="3219822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77178" y="2091909"/>
            <a:ext cx="647700" cy="682228"/>
            <a:chOff x="2102110" y="2789212"/>
            <a:chExt cx="863600" cy="909637"/>
          </a:xfrm>
        </p:grpSpPr>
        <p:sp>
          <p:nvSpPr>
            <p:cNvPr id="78" name="矩形 2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7" name="文本框 19"/>
            <p:cNvSpPr>
              <a:spLocks noChangeArrowheads="1"/>
            </p:cNvSpPr>
            <p:nvPr/>
          </p:nvSpPr>
          <p:spPr bwMode="auto">
            <a:xfrm>
              <a:off x="2129161" y="2837035"/>
              <a:ext cx="80949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03061" y="2197827"/>
            <a:ext cx="892578" cy="933450"/>
            <a:chOff x="4190466" y="3106258"/>
            <a:chExt cx="1190104" cy="1244600"/>
          </a:xfrm>
        </p:grpSpPr>
        <p:sp>
          <p:nvSpPr>
            <p:cNvPr id="82" name="矩形 150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8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41362" y="1523385"/>
            <a:ext cx="1074084" cy="1089422"/>
            <a:chOff x="6480176" y="2152171"/>
            <a:chExt cx="1432112" cy="1452562"/>
          </a:xfrm>
        </p:grpSpPr>
        <p:sp>
          <p:nvSpPr>
            <p:cNvPr id="83" name="矩形 156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9" name="文本框 19"/>
            <p:cNvSpPr>
              <a:spLocks noChangeArrowheads="1"/>
            </p:cNvSpPr>
            <p:nvPr/>
          </p:nvSpPr>
          <p:spPr bwMode="auto">
            <a:xfrm>
              <a:off x="6808157" y="2466046"/>
              <a:ext cx="776111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700" b="1" spc="-1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b="1" spc="-1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07780" y="2067767"/>
            <a:ext cx="885825" cy="933450"/>
            <a:chOff x="9036558" y="2991386"/>
            <a:chExt cx="1181100" cy="1244600"/>
          </a:xfrm>
        </p:grpSpPr>
        <p:sp>
          <p:nvSpPr>
            <p:cNvPr id="100" name="矩形 157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0" name="文本框 19"/>
            <p:cNvSpPr>
              <a:spLocks noChangeArrowheads="1"/>
            </p:cNvSpPr>
            <p:nvPr/>
          </p:nvSpPr>
          <p:spPr bwMode="auto">
            <a:xfrm>
              <a:off x="9204649" y="3220109"/>
              <a:ext cx="814753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6" name="矩形 45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49" name="椭圆 48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08490" y="483124"/>
            <a:ext cx="1229337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2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55" name="矩形 54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-33115" y="4938282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027061" y="4938282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084104" y="4938282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AutoShape 7"/>
          <p:cNvSpPr>
            <a:spLocks noChangeArrowheads="1"/>
          </p:cNvSpPr>
          <p:nvPr/>
        </p:nvSpPr>
        <p:spPr bwMode="auto">
          <a:xfrm>
            <a:off x="3641127" y="1834161"/>
            <a:ext cx="2045568" cy="2045569"/>
          </a:xfrm>
          <a:custGeom>
            <a:avLst/>
            <a:gdLst>
              <a:gd name="G0" fmla="+- 9798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1796480"/>
              <a:gd name="G29" fmla="sin 10800 11796480"/>
              <a:gd name="G30" fmla="sin 9798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01 w 21600"/>
              <a:gd name="T15" fmla="*/ 10800 h 21600"/>
              <a:gd name="T16" fmla="*/ 10800 w 21600"/>
              <a:gd name="T17" fmla="*/ 1002 h 21600"/>
              <a:gd name="T18" fmla="*/ 21099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02" y="10800"/>
                </a:moveTo>
                <a:cubicBezTo>
                  <a:pt x="1002" y="5388"/>
                  <a:pt x="5388" y="1002"/>
                  <a:pt x="10800" y="1002"/>
                </a:cubicBezTo>
                <a:cubicBezTo>
                  <a:pt x="16211" y="1001"/>
                  <a:pt x="20597" y="5388"/>
                  <a:pt x="20598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AutoShape 8"/>
          <p:cNvSpPr>
            <a:spLocks noChangeArrowheads="1"/>
          </p:cNvSpPr>
          <p:nvPr/>
        </p:nvSpPr>
        <p:spPr bwMode="auto">
          <a:xfrm>
            <a:off x="3641127" y="1834161"/>
            <a:ext cx="2045568" cy="2045569"/>
          </a:xfrm>
          <a:custGeom>
            <a:avLst/>
            <a:gdLst>
              <a:gd name="G0" fmla="+- 9798 0 0"/>
              <a:gd name="G1" fmla="+- 5898240 0 0"/>
              <a:gd name="G2" fmla="+- 0 0 5898240"/>
              <a:gd name="T0" fmla="*/ 0 256 1"/>
              <a:gd name="T1" fmla="*/ 180 256 1"/>
              <a:gd name="G3" fmla="+- 5898240 T0 T1"/>
              <a:gd name="T2" fmla="*/ 0 256 1"/>
              <a:gd name="T3" fmla="*/ 90 256 1"/>
              <a:gd name="G4" fmla="+- 5898240 T2 T3"/>
              <a:gd name="G5" fmla="*/ G4 2 1"/>
              <a:gd name="T4" fmla="*/ 90 256 1"/>
              <a:gd name="T5" fmla="*/ 0 256 1"/>
              <a:gd name="G6" fmla="+- 5898240 T4 T5"/>
              <a:gd name="G7" fmla="*/ G6 2 1"/>
              <a:gd name="G8" fmla="abs 589824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5898240"/>
              <a:gd name="G21" fmla="sin G19 589824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5898240"/>
              <a:gd name="G29" fmla="sin 10800 5898240"/>
              <a:gd name="G30" fmla="sin 9798 5898240"/>
              <a:gd name="G31" fmla="+- G28 10800 0"/>
              <a:gd name="G32" fmla="+- G29 10800 0"/>
              <a:gd name="G33" fmla="+- G30 10800 0"/>
              <a:gd name="G34" fmla="?: G4 0 G31"/>
              <a:gd name="G35" fmla="?: 5898240 G34 0"/>
              <a:gd name="G36" fmla="?: G6 G35 G31"/>
              <a:gd name="G37" fmla="+- 21600 0 G36"/>
              <a:gd name="G38" fmla="?: G4 0 G33"/>
              <a:gd name="G39" fmla="?: 589824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0800 w 21600"/>
              <a:gd name="T15" fmla="*/ 21099 h 21600"/>
              <a:gd name="T16" fmla="*/ 10800 w 21600"/>
              <a:gd name="T17" fmla="*/ 20598 h 21600"/>
              <a:gd name="T18" fmla="*/ 10800 w 21600"/>
              <a:gd name="T19" fmla="*/ 21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20598"/>
                </a:moveTo>
                <a:lnTo>
                  <a:pt x="10800" y="21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3641127" y="1834161"/>
            <a:ext cx="2045568" cy="2045569"/>
          </a:xfrm>
          <a:custGeom>
            <a:avLst/>
            <a:gdLst>
              <a:gd name="G0" fmla="+- 9798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0"/>
              <a:gd name="G29" fmla="sin 10800 0"/>
              <a:gd name="G30" fmla="sin 9798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21099 w 21600"/>
              <a:gd name="T15" fmla="*/ 10800 h 21600"/>
              <a:gd name="T16" fmla="*/ 10800 w 21600"/>
              <a:gd name="T17" fmla="*/ 20598 h 21600"/>
              <a:gd name="T18" fmla="*/ 501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20598" y="10800"/>
                </a:moveTo>
                <a:cubicBezTo>
                  <a:pt x="20598" y="16211"/>
                  <a:pt x="16211" y="20598"/>
                  <a:pt x="10800" y="20598"/>
                </a:cubicBezTo>
                <a:cubicBezTo>
                  <a:pt x="5388" y="20598"/>
                  <a:pt x="1002" y="16211"/>
                  <a:pt x="1002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2" name="AutoShape 10"/>
          <p:cNvSpPr>
            <a:spLocks noChangeArrowheads="1"/>
          </p:cNvSpPr>
          <p:nvPr/>
        </p:nvSpPr>
        <p:spPr bwMode="auto">
          <a:xfrm>
            <a:off x="3641127" y="1834161"/>
            <a:ext cx="2045568" cy="2045569"/>
          </a:xfrm>
          <a:custGeom>
            <a:avLst/>
            <a:gdLst>
              <a:gd name="G0" fmla="+- 9798 0 0"/>
              <a:gd name="G1" fmla="+- 17694720 0 0"/>
              <a:gd name="G2" fmla="+- 0 0 17694720"/>
              <a:gd name="T0" fmla="*/ 0 256 1"/>
              <a:gd name="T1" fmla="*/ 180 256 1"/>
              <a:gd name="G3" fmla="+- 17694720 T0 T1"/>
              <a:gd name="T2" fmla="*/ 0 256 1"/>
              <a:gd name="T3" fmla="*/ 90 256 1"/>
              <a:gd name="G4" fmla="+- 17694720 T2 T3"/>
              <a:gd name="G5" fmla="*/ G4 2 1"/>
              <a:gd name="T4" fmla="*/ 90 256 1"/>
              <a:gd name="T5" fmla="*/ 0 256 1"/>
              <a:gd name="G6" fmla="+- 17694720 T4 T5"/>
              <a:gd name="G7" fmla="*/ G6 2 1"/>
              <a:gd name="G8" fmla="abs 1769472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798"/>
              <a:gd name="G18" fmla="*/ 9798 1 2"/>
              <a:gd name="G19" fmla="+- G18 5400 0"/>
              <a:gd name="G20" fmla="cos G19 17694720"/>
              <a:gd name="G21" fmla="sin G19 17694720"/>
              <a:gd name="G22" fmla="+- G20 10800 0"/>
              <a:gd name="G23" fmla="+- G21 10800 0"/>
              <a:gd name="G24" fmla="+- 10800 0 G20"/>
              <a:gd name="G25" fmla="+- 9798 10800 0"/>
              <a:gd name="G26" fmla="?: G9 G17 G25"/>
              <a:gd name="G27" fmla="?: G9 0 21600"/>
              <a:gd name="G28" fmla="cos 10800 17694720"/>
              <a:gd name="G29" fmla="sin 10800 17694720"/>
              <a:gd name="G30" fmla="sin 9798 17694720"/>
              <a:gd name="G31" fmla="+- G28 10800 0"/>
              <a:gd name="G32" fmla="+- G29 10800 0"/>
              <a:gd name="G33" fmla="+- G30 10800 0"/>
              <a:gd name="G34" fmla="?: G4 0 G31"/>
              <a:gd name="G35" fmla="?: 17694720 G34 0"/>
              <a:gd name="G36" fmla="?: G6 G35 G31"/>
              <a:gd name="G37" fmla="+- 21600 0 G36"/>
              <a:gd name="G38" fmla="?: G4 0 G33"/>
              <a:gd name="G39" fmla="?: 1769472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0799 w 21600"/>
              <a:gd name="T15" fmla="*/ 501 h 21600"/>
              <a:gd name="T16" fmla="*/ 10800 w 21600"/>
              <a:gd name="T17" fmla="*/ 1002 h 21600"/>
              <a:gd name="T18" fmla="*/ 10801 w 21600"/>
              <a:gd name="T19" fmla="*/ 50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99" y="1002"/>
                </a:moveTo>
                <a:lnTo>
                  <a:pt x="107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192950" y="2385984"/>
            <a:ext cx="941924" cy="941924"/>
            <a:chOff x="5589805" y="3181311"/>
            <a:chExt cx="1255899" cy="1255899"/>
          </a:xfrm>
          <a:solidFill>
            <a:srgbClr val="CB1B3D"/>
          </a:solidFill>
        </p:grpSpPr>
        <p:sp>
          <p:nvSpPr>
            <p:cNvPr id="104" name="Oval 11"/>
            <p:cNvSpPr>
              <a:spLocks noChangeArrowheads="1"/>
            </p:cNvSpPr>
            <p:nvPr/>
          </p:nvSpPr>
          <p:spPr bwMode="auto">
            <a:xfrm>
              <a:off x="5589805" y="3181311"/>
              <a:ext cx="1255899" cy="1255899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Rectangle 12"/>
            <p:cNvSpPr>
              <a:spLocks noChangeArrowheads="1"/>
            </p:cNvSpPr>
            <p:nvPr/>
          </p:nvSpPr>
          <p:spPr bwMode="auto">
            <a:xfrm>
              <a:off x="5773727" y="3365233"/>
              <a:ext cx="888055" cy="8880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335" tIns="13335" rIns="13335" bIns="13335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</a:t>
              </a:r>
              <a:endPara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  <a:endParaRPr 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34238" y="1528224"/>
            <a:ext cx="659346" cy="659346"/>
            <a:chOff x="5778190" y="2037632"/>
            <a:chExt cx="879128" cy="879128"/>
          </a:xfrm>
          <a:solidFill>
            <a:srgbClr val="CB1B3D"/>
          </a:solidFill>
        </p:grpSpPr>
        <p:sp>
          <p:nvSpPr>
            <p:cNvPr id="111" name="Oval 13"/>
            <p:cNvSpPr>
              <a:spLocks noChangeArrowheads="1"/>
            </p:cNvSpPr>
            <p:nvPr/>
          </p:nvSpPr>
          <p:spPr bwMode="auto">
            <a:xfrm>
              <a:off x="5778190" y="2037632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Rectangle 14"/>
            <p:cNvSpPr>
              <a:spLocks noChangeArrowheads="1"/>
            </p:cNvSpPr>
            <p:nvPr/>
          </p:nvSpPr>
          <p:spPr bwMode="auto">
            <a:xfrm>
              <a:off x="5906935" y="2166377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78" tIns="10478" rIns="10478" bIns="10478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82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添加内容</a:t>
              </a:r>
              <a:endParaRPr lang="zh-CN" altLang="en-US" sz="82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33285" y="2527271"/>
            <a:ext cx="659346" cy="659346"/>
            <a:chOff x="7110253" y="3369695"/>
            <a:chExt cx="879128" cy="879128"/>
          </a:xfrm>
          <a:solidFill>
            <a:srgbClr val="CB1B3D"/>
          </a:solidFill>
        </p:grpSpPr>
        <p:sp>
          <p:nvSpPr>
            <p:cNvPr id="113" name="Oval 15"/>
            <p:cNvSpPr>
              <a:spLocks noChangeArrowheads="1"/>
            </p:cNvSpPr>
            <p:nvPr/>
          </p:nvSpPr>
          <p:spPr bwMode="auto">
            <a:xfrm>
              <a:off x="7110253" y="3369695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C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Rectangle 16"/>
            <p:cNvSpPr>
              <a:spLocks noChangeArrowheads="1"/>
            </p:cNvSpPr>
            <p:nvPr/>
          </p:nvSpPr>
          <p:spPr bwMode="auto">
            <a:xfrm>
              <a:off x="7238998" y="3498440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78" tIns="10478" rIns="10478" bIns="10478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82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添加内容</a:t>
              </a:r>
              <a:endParaRPr lang="zh-CN" altLang="en-US" sz="825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34238" y="3526319"/>
            <a:ext cx="659346" cy="659346"/>
            <a:chOff x="5778190" y="4701759"/>
            <a:chExt cx="879128" cy="879128"/>
          </a:xfrm>
          <a:solidFill>
            <a:srgbClr val="CB1B3D"/>
          </a:solidFill>
        </p:grpSpPr>
        <p:sp>
          <p:nvSpPr>
            <p:cNvPr id="115" name="Oval 17"/>
            <p:cNvSpPr>
              <a:spLocks noChangeArrowheads="1"/>
            </p:cNvSpPr>
            <p:nvPr/>
          </p:nvSpPr>
          <p:spPr bwMode="auto">
            <a:xfrm>
              <a:off x="5778190" y="4701759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Rectangle 18"/>
            <p:cNvSpPr>
              <a:spLocks noChangeArrowheads="1"/>
            </p:cNvSpPr>
            <p:nvPr/>
          </p:nvSpPr>
          <p:spPr bwMode="auto">
            <a:xfrm>
              <a:off x="5906935" y="4830504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78" tIns="10478" rIns="10478" bIns="10478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82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添加内容</a:t>
              </a:r>
              <a:endParaRPr lang="zh-CN" altLang="en-US" sz="82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35191" y="2527271"/>
            <a:ext cx="659346" cy="659346"/>
            <a:chOff x="4446127" y="3369695"/>
            <a:chExt cx="879128" cy="879128"/>
          </a:xfrm>
          <a:solidFill>
            <a:srgbClr val="CB1B3D"/>
          </a:solidFill>
        </p:grpSpPr>
        <p:sp>
          <p:nvSpPr>
            <p:cNvPr id="117" name="Oval 19"/>
            <p:cNvSpPr>
              <a:spLocks noChangeArrowheads="1"/>
            </p:cNvSpPr>
            <p:nvPr/>
          </p:nvSpPr>
          <p:spPr bwMode="auto">
            <a:xfrm>
              <a:off x="4446127" y="3369695"/>
              <a:ext cx="879128" cy="879128"/>
            </a:xfrm>
            <a:prstGeom prst="ellipse">
              <a:avLst/>
            </a:prstGeom>
            <a:grpFill/>
            <a:ln w="12700" cap="flat" cmpd="sng">
              <a:solidFill>
                <a:srgbClr val="FFFF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Rectangle 20"/>
            <p:cNvSpPr>
              <a:spLocks noChangeArrowheads="1"/>
            </p:cNvSpPr>
            <p:nvPr/>
          </p:nvSpPr>
          <p:spPr bwMode="auto">
            <a:xfrm>
              <a:off x="4574872" y="3498440"/>
              <a:ext cx="621638" cy="621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78" tIns="10478" rIns="10478" bIns="10478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82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添加内容</a:t>
              </a:r>
              <a:endParaRPr lang="zh-CN" altLang="en-US" sz="825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1745889" y="1999798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2686501" y="1615780"/>
            <a:ext cx="751373" cy="41549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rPr>
              <a:t>标题</a:t>
            </a:r>
            <a:endParaRPr lang="zh-CN" altLang="en-US" b="1" dirty="0">
              <a:solidFill>
                <a:srgbClr val="CB1B3D"/>
              </a:solidFill>
              <a:latin typeface="方正黑体_GBK" pitchFamily="65" charset="-122"/>
              <a:ea typeface="方正黑体_GBK" pitchFamily="65" charset="-122"/>
              <a:cs typeface="华文黑体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991769" y="1985255"/>
            <a:ext cx="152198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5976156" y="1596147"/>
            <a:ext cx="1209734" cy="41549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1726577" y="3536658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070056" y="3159875"/>
            <a:ext cx="1330707" cy="41549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030158" y="3645973"/>
            <a:ext cx="1521987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014545" y="3226326"/>
            <a:ext cx="1209734" cy="415498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b="1" dirty="0">
              <a:solidFill>
                <a:srgbClr val="CB1B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2" name="上箭头 1"/>
          <p:cNvSpPr/>
          <p:nvPr/>
        </p:nvSpPr>
        <p:spPr>
          <a:xfrm>
            <a:off x="4524744" y="2253706"/>
            <a:ext cx="278334" cy="96029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上箭头 44"/>
          <p:cNvSpPr/>
          <p:nvPr/>
        </p:nvSpPr>
        <p:spPr>
          <a:xfrm rot="10800000">
            <a:off x="4524744" y="3380633"/>
            <a:ext cx="278334" cy="96029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上箭头 47"/>
          <p:cNvSpPr/>
          <p:nvPr/>
        </p:nvSpPr>
        <p:spPr>
          <a:xfrm rot="5400000">
            <a:off x="5088208" y="2833323"/>
            <a:ext cx="278334" cy="96029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上箭头 48"/>
          <p:cNvSpPr/>
          <p:nvPr/>
        </p:nvSpPr>
        <p:spPr>
          <a:xfrm rot="16200000">
            <a:off x="3961280" y="2833323"/>
            <a:ext cx="278334" cy="96029"/>
          </a:xfrm>
          <a:prstGeom prst="upArrow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-18510" y="439723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8" name="矩形 57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0627" y="321976"/>
            <a:ext cx="749695" cy="692063"/>
            <a:chOff x="622598" y="695550"/>
            <a:chExt cx="1478996" cy="1365298"/>
          </a:xfrm>
        </p:grpSpPr>
        <p:sp>
          <p:nvSpPr>
            <p:cNvPr id="61" name="椭圆 60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完成情况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008490" y="483124"/>
            <a:ext cx="1325749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添加内容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20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 </a:t>
            </a:r>
            <a:r>
              <a:rPr lang="en-US" altLang="zh-CN" sz="1200" dirty="0" err="1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improve</a:t>
            </a:r>
            <a:endParaRPr lang="zh-CN" altLang="en-US" sz="120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67" name="矩形 66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-33115" y="4955645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027061" y="4955645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084104" y="4955645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7" grpId="0" animBg="1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2" grpId="0" animBg="1"/>
      <p:bldP spid="45" grpId="0" animBg="1"/>
      <p:bldP spid="48" grpId="0" animBg="1"/>
      <p:bldP spid="49" grpId="0" animBg="1"/>
      <p:bldP spid="64" grpId="0"/>
      <p:bldP spid="6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4492102" y="-6717282"/>
            <a:ext cx="8568000" cy="8568000"/>
          </a:xfrm>
          <a:prstGeom prst="ellips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12160" y="977320"/>
            <a:ext cx="2546930" cy="25469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8143064" y="2692425"/>
            <a:ext cx="717806" cy="71780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594023" y="2916982"/>
            <a:ext cx="518457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框架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完整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模板，适用于工作总结、工作总结、数据分析等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034604" y="131279"/>
            <a:ext cx="343825" cy="309997"/>
            <a:chOff x="4634991" y="2138335"/>
            <a:chExt cx="428348" cy="386204"/>
          </a:xfrm>
        </p:grpSpPr>
        <p:sp>
          <p:nvSpPr>
            <p:cNvPr id="49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93843" y="131279"/>
            <a:ext cx="343825" cy="309997"/>
            <a:chOff x="5076056" y="2138335"/>
            <a:chExt cx="428348" cy="386204"/>
          </a:xfrm>
        </p:grpSpPr>
        <p:sp>
          <p:nvSpPr>
            <p:cNvPr id="52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753082" y="131279"/>
            <a:ext cx="343825" cy="309997"/>
            <a:chOff x="5557128" y="2138335"/>
            <a:chExt cx="428348" cy="386204"/>
          </a:xfrm>
        </p:grpSpPr>
        <p:sp>
          <p:nvSpPr>
            <p:cNvPr id="55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112321" y="131279"/>
            <a:ext cx="343825" cy="309997"/>
            <a:chOff x="6068610" y="2138335"/>
            <a:chExt cx="428348" cy="386204"/>
          </a:xfrm>
        </p:grpSpPr>
        <p:sp>
          <p:nvSpPr>
            <p:cNvPr id="58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471559" y="131279"/>
            <a:ext cx="343825" cy="309997"/>
            <a:chOff x="6623914" y="2138335"/>
            <a:chExt cx="428348" cy="386204"/>
          </a:xfrm>
        </p:grpSpPr>
        <p:sp>
          <p:nvSpPr>
            <p:cNvPr id="61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7325122" y="3245127"/>
            <a:ext cx="771785" cy="771785"/>
          </a:xfrm>
          <a:prstGeom prst="ellipse">
            <a:avLst/>
          </a:prstGeom>
          <a:solidFill>
            <a:srgbClr val="D43E0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39" name="震撼呐喊节奏空旷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391695" y="-1316682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7544" y="972766"/>
            <a:ext cx="2743059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endParaRPr lang="zh-CN" altLang="en-US" sz="7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453415" y="3288851"/>
            <a:ext cx="653833" cy="653833"/>
          </a:xfrm>
          <a:prstGeom prst="ellipse">
            <a:avLst/>
          </a:prstGeom>
          <a:solidFill>
            <a:srgbClr val="D43E0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4056" y="4155926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Chinese  companies  will no longer remain in the hard stage and they are also promoting a culture Chinese  companies  will no longer remain 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hard stage and they are also promoting a culture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-5240923" y="-3163880"/>
            <a:ext cx="6519518" cy="6519518"/>
          </a:xfrm>
          <a:prstGeom prst="ellips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20010" y="2928217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505829" y="3463950"/>
            <a:ext cx="47128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 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570942" y="3462022"/>
            <a:ext cx="47128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专心 </a:t>
            </a:r>
            <a:endPara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716076" y="1543848"/>
            <a:ext cx="1456324" cy="1315933"/>
            <a:chOff x="790371" y="704002"/>
            <a:chExt cx="944111" cy="969040"/>
          </a:xfrm>
        </p:grpSpPr>
        <p:sp>
          <p:nvSpPr>
            <p:cNvPr id="94" name="TextBox 93"/>
            <p:cNvSpPr txBox="1"/>
            <p:nvPr/>
          </p:nvSpPr>
          <p:spPr>
            <a:xfrm>
              <a:off x="790371" y="1475144"/>
              <a:ext cx="944111" cy="1978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企业标志可更换</a:t>
              </a:r>
              <a:endParaRPr lang="zh-CN" altLang="en-US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65"/>
            <p:cNvSpPr>
              <a:spLocks noEditPoints="1"/>
            </p:cNvSpPr>
            <p:nvPr/>
          </p:nvSpPr>
          <p:spPr bwMode="auto">
            <a:xfrm>
              <a:off x="820076" y="704002"/>
              <a:ext cx="807603" cy="795758"/>
            </a:xfrm>
            <a:custGeom>
              <a:avLst/>
              <a:gdLst>
                <a:gd name="T0" fmla="*/ 1 w 202"/>
                <a:gd name="T1" fmla="*/ 185 h 188"/>
                <a:gd name="T2" fmla="*/ 0 w 202"/>
                <a:gd name="T3" fmla="*/ 187 h 188"/>
                <a:gd name="T4" fmla="*/ 54 w 202"/>
                <a:gd name="T5" fmla="*/ 159 h 188"/>
                <a:gd name="T6" fmla="*/ 195 w 202"/>
                <a:gd name="T7" fmla="*/ 99 h 188"/>
                <a:gd name="T8" fmla="*/ 195 w 202"/>
                <a:gd name="T9" fmla="*/ 98 h 188"/>
                <a:gd name="T10" fmla="*/ 103 w 202"/>
                <a:gd name="T11" fmla="*/ 106 h 188"/>
                <a:gd name="T12" fmla="*/ 87 w 202"/>
                <a:gd name="T13" fmla="*/ 141 h 188"/>
                <a:gd name="T14" fmla="*/ 1 w 202"/>
                <a:gd name="T15" fmla="*/ 183 h 188"/>
                <a:gd name="T16" fmla="*/ 1 w 202"/>
                <a:gd name="T17" fmla="*/ 183 h 188"/>
                <a:gd name="T18" fmla="*/ 1 w 202"/>
                <a:gd name="T19" fmla="*/ 180 h 188"/>
                <a:gd name="T20" fmla="*/ 19 w 202"/>
                <a:gd name="T21" fmla="*/ 129 h 188"/>
                <a:gd name="T22" fmla="*/ 190 w 202"/>
                <a:gd name="T23" fmla="*/ 40 h 188"/>
                <a:gd name="T24" fmla="*/ 58 w 202"/>
                <a:gd name="T25" fmla="*/ 91 h 188"/>
                <a:gd name="T26" fmla="*/ 163 w 202"/>
                <a:gd name="T27" fmla="*/ 69 h 188"/>
                <a:gd name="T28" fmla="*/ 198 w 202"/>
                <a:gd name="T29" fmla="*/ 5 h 188"/>
                <a:gd name="T30" fmla="*/ 198 w 202"/>
                <a:gd name="T31" fmla="*/ 3 h 188"/>
                <a:gd name="T32" fmla="*/ 198 w 202"/>
                <a:gd name="T33" fmla="*/ 5 h 188"/>
                <a:gd name="T34" fmla="*/ 150 w 202"/>
                <a:gd name="T35" fmla="*/ 51 h 188"/>
                <a:gd name="T36" fmla="*/ 4 w 202"/>
                <a:gd name="T37" fmla="*/ 156 h 188"/>
                <a:gd name="T38" fmla="*/ 0 w 202"/>
                <a:gd name="T39" fmla="*/ 186 h 188"/>
                <a:gd name="T40" fmla="*/ 1 w 202"/>
                <a:gd name="T41" fmla="*/ 175 h 188"/>
                <a:gd name="T42" fmla="*/ 1 w 202"/>
                <a:gd name="T43" fmla="*/ 183 h 188"/>
                <a:gd name="T44" fmla="*/ 1 w 202"/>
                <a:gd name="T45" fmla="*/ 184 h 188"/>
                <a:gd name="T46" fmla="*/ 1 w 202"/>
                <a:gd name="T47" fmla="*/ 184 h 188"/>
                <a:gd name="T48" fmla="*/ 1 w 202"/>
                <a:gd name="T49" fmla="*/ 185 h 188"/>
                <a:gd name="T50" fmla="*/ 1 w 202"/>
                <a:gd name="T51" fmla="*/ 185 h 188"/>
                <a:gd name="T52" fmla="*/ 1 w 202"/>
                <a:gd name="T53" fmla="*/ 183 h 188"/>
                <a:gd name="T54" fmla="*/ 20 w 202"/>
                <a:gd name="T55" fmla="*/ 132 h 188"/>
                <a:gd name="T56" fmla="*/ 198 w 202"/>
                <a:gd name="T57" fmla="*/ 56 h 188"/>
                <a:gd name="T58" fmla="*/ 200 w 202"/>
                <a:gd name="T59" fmla="*/ 52 h 188"/>
                <a:gd name="T60" fmla="*/ 200 w 202"/>
                <a:gd name="T61" fmla="*/ 54 h 188"/>
                <a:gd name="T62" fmla="*/ 144 w 202"/>
                <a:gd name="T63" fmla="*/ 108 h 188"/>
                <a:gd name="T64" fmla="*/ 17 w 202"/>
                <a:gd name="T65" fmla="*/ 148 h 188"/>
                <a:gd name="T66" fmla="*/ 7 w 202"/>
                <a:gd name="T67" fmla="*/ 166 h 188"/>
                <a:gd name="T68" fmla="*/ 23 w 202"/>
                <a:gd name="T69" fmla="*/ 150 h 188"/>
                <a:gd name="T70" fmla="*/ 93 w 202"/>
                <a:gd name="T71" fmla="*/ 133 h 188"/>
                <a:gd name="T72" fmla="*/ 106 w 202"/>
                <a:gd name="T73" fmla="*/ 120 h 188"/>
                <a:gd name="T74" fmla="*/ 23 w 202"/>
                <a:gd name="T75" fmla="*/ 150 h 188"/>
                <a:gd name="T76" fmla="*/ 43 w 202"/>
                <a:gd name="T77" fmla="*/ 120 h 188"/>
                <a:gd name="T78" fmla="*/ 31 w 202"/>
                <a:gd name="T79" fmla="*/ 130 h 188"/>
                <a:gd name="T80" fmla="*/ 30 w 202"/>
                <a:gd name="T81" fmla="*/ 131 h 188"/>
                <a:gd name="T82" fmla="*/ 119 w 202"/>
                <a:gd name="T83" fmla="*/ 99 h 188"/>
                <a:gd name="T84" fmla="*/ 134 w 202"/>
                <a:gd name="T85" fmla="*/ 101 h 188"/>
                <a:gd name="T86" fmla="*/ 42 w 202"/>
                <a:gd name="T87" fmla="*/ 120 h 188"/>
                <a:gd name="T88" fmla="*/ 119 w 202"/>
                <a:gd name="T89" fmla="*/ 97 h 188"/>
                <a:gd name="T90" fmla="*/ 162 w 202"/>
                <a:gd name="T91" fmla="*/ 9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2" h="188">
                  <a:moveTo>
                    <a:pt x="1" y="185"/>
                  </a:moveTo>
                  <a:lnTo>
                    <a:pt x="1" y="185"/>
                  </a:lnTo>
                  <a:lnTo>
                    <a:pt x="1" y="185"/>
                  </a:lnTo>
                  <a:lnTo>
                    <a:pt x="1" y="185"/>
                  </a:lnTo>
                  <a:lnTo>
                    <a:pt x="1" y="185"/>
                  </a:lnTo>
                  <a:cubicBezTo>
                    <a:pt x="1" y="186"/>
                    <a:pt x="1" y="186"/>
                    <a:pt x="0" y="187"/>
                  </a:cubicBezTo>
                  <a:cubicBezTo>
                    <a:pt x="0" y="187"/>
                    <a:pt x="1" y="186"/>
                    <a:pt x="1" y="185"/>
                  </a:cubicBezTo>
                  <a:lnTo>
                    <a:pt x="1" y="185"/>
                  </a:lnTo>
                  <a:cubicBezTo>
                    <a:pt x="13" y="171"/>
                    <a:pt x="33" y="161"/>
                    <a:pt x="54" y="159"/>
                  </a:cubicBezTo>
                  <a:cubicBezTo>
                    <a:pt x="66" y="157"/>
                    <a:pt x="77" y="158"/>
                    <a:pt x="89" y="158"/>
                  </a:cubicBezTo>
                  <a:cubicBezTo>
                    <a:pt x="133" y="157"/>
                    <a:pt x="175" y="154"/>
                    <a:pt x="195" y="99"/>
                  </a:cubicBezTo>
                  <a:cubicBezTo>
                    <a:pt x="195" y="99"/>
                    <a:pt x="195" y="99"/>
                    <a:pt x="195" y="99"/>
                  </a:cubicBezTo>
                  <a:lnTo>
                    <a:pt x="195" y="98"/>
                  </a:lnTo>
                  <a:cubicBezTo>
                    <a:pt x="195" y="98"/>
                    <a:pt x="195" y="99"/>
                    <a:pt x="195" y="99"/>
                  </a:cubicBezTo>
                  <a:cubicBezTo>
                    <a:pt x="195" y="99"/>
                    <a:pt x="195" y="98"/>
                    <a:pt x="195" y="98"/>
                  </a:cubicBezTo>
                  <a:cubicBezTo>
                    <a:pt x="180" y="126"/>
                    <a:pt x="125" y="109"/>
                    <a:pt x="103" y="106"/>
                  </a:cubicBezTo>
                  <a:cubicBezTo>
                    <a:pt x="103" y="106"/>
                    <a:pt x="104" y="106"/>
                    <a:pt x="104" y="106"/>
                  </a:cubicBezTo>
                  <a:cubicBezTo>
                    <a:pt x="104" y="106"/>
                    <a:pt x="103" y="106"/>
                    <a:pt x="103" y="106"/>
                  </a:cubicBezTo>
                  <a:cubicBezTo>
                    <a:pt x="106" y="107"/>
                    <a:pt x="109" y="108"/>
                    <a:pt x="111" y="109"/>
                  </a:cubicBezTo>
                  <a:cubicBezTo>
                    <a:pt x="117" y="112"/>
                    <a:pt x="120" y="117"/>
                    <a:pt x="120" y="122"/>
                  </a:cubicBezTo>
                  <a:cubicBezTo>
                    <a:pt x="119" y="136"/>
                    <a:pt x="100" y="140"/>
                    <a:pt x="87" y="141"/>
                  </a:cubicBezTo>
                  <a:cubicBezTo>
                    <a:pt x="72" y="142"/>
                    <a:pt x="57" y="139"/>
                    <a:pt x="43" y="145"/>
                  </a:cubicBezTo>
                  <a:cubicBezTo>
                    <a:pt x="26" y="151"/>
                    <a:pt x="7" y="169"/>
                    <a:pt x="1" y="184"/>
                  </a:cubicBezTo>
                  <a:lnTo>
                    <a:pt x="1" y="183"/>
                  </a:lnTo>
                  <a:lnTo>
                    <a:pt x="1" y="184"/>
                  </a:lnTo>
                  <a:cubicBezTo>
                    <a:pt x="1" y="184"/>
                    <a:pt x="1" y="183"/>
                    <a:pt x="1" y="183"/>
                  </a:cubicBezTo>
                  <a:lnTo>
                    <a:pt x="1" y="183"/>
                  </a:lnTo>
                  <a:cubicBezTo>
                    <a:pt x="1" y="182"/>
                    <a:pt x="1" y="182"/>
                    <a:pt x="1" y="181"/>
                  </a:cubicBezTo>
                  <a:cubicBezTo>
                    <a:pt x="1" y="182"/>
                    <a:pt x="1" y="182"/>
                    <a:pt x="1" y="183"/>
                  </a:cubicBezTo>
                  <a:cubicBezTo>
                    <a:pt x="1" y="182"/>
                    <a:pt x="1" y="181"/>
                    <a:pt x="1" y="180"/>
                  </a:cubicBezTo>
                  <a:cubicBezTo>
                    <a:pt x="2" y="174"/>
                    <a:pt x="4" y="163"/>
                    <a:pt x="8" y="151"/>
                  </a:cubicBezTo>
                  <a:cubicBezTo>
                    <a:pt x="10" y="145"/>
                    <a:pt x="13" y="139"/>
                    <a:pt x="17" y="132"/>
                  </a:cubicBezTo>
                  <a:cubicBezTo>
                    <a:pt x="18" y="131"/>
                    <a:pt x="19" y="130"/>
                    <a:pt x="19" y="129"/>
                  </a:cubicBezTo>
                  <a:cubicBezTo>
                    <a:pt x="28" y="115"/>
                    <a:pt x="40" y="102"/>
                    <a:pt x="58" y="92"/>
                  </a:cubicBezTo>
                  <a:cubicBezTo>
                    <a:pt x="95" y="71"/>
                    <a:pt x="130" y="82"/>
                    <a:pt x="162" y="68"/>
                  </a:cubicBezTo>
                  <a:cubicBezTo>
                    <a:pt x="175" y="62"/>
                    <a:pt x="184" y="52"/>
                    <a:pt x="190" y="40"/>
                  </a:cubicBezTo>
                  <a:cubicBezTo>
                    <a:pt x="190" y="40"/>
                    <a:pt x="190" y="39"/>
                    <a:pt x="191" y="38"/>
                  </a:cubicBezTo>
                  <a:cubicBezTo>
                    <a:pt x="185" y="51"/>
                    <a:pt x="176" y="61"/>
                    <a:pt x="162" y="67"/>
                  </a:cubicBezTo>
                  <a:cubicBezTo>
                    <a:pt x="131" y="81"/>
                    <a:pt x="96" y="70"/>
                    <a:pt x="58" y="91"/>
                  </a:cubicBezTo>
                  <a:cubicBezTo>
                    <a:pt x="39" y="102"/>
                    <a:pt x="26" y="116"/>
                    <a:pt x="18" y="131"/>
                  </a:cubicBezTo>
                  <a:cubicBezTo>
                    <a:pt x="27" y="117"/>
                    <a:pt x="41" y="104"/>
                    <a:pt x="60" y="93"/>
                  </a:cubicBezTo>
                  <a:cubicBezTo>
                    <a:pt x="97" y="73"/>
                    <a:pt x="132" y="83"/>
                    <a:pt x="163" y="69"/>
                  </a:cubicBezTo>
                  <a:cubicBezTo>
                    <a:pt x="177" y="63"/>
                    <a:pt x="186" y="53"/>
                    <a:pt x="192" y="41"/>
                  </a:cubicBezTo>
                  <a:cubicBezTo>
                    <a:pt x="196" y="30"/>
                    <a:pt x="198" y="19"/>
                    <a:pt x="198" y="6"/>
                  </a:cubicBezTo>
                  <a:lnTo>
                    <a:pt x="198" y="5"/>
                  </a:lnTo>
                  <a:cubicBezTo>
                    <a:pt x="198" y="5"/>
                    <a:pt x="198" y="4"/>
                    <a:pt x="198" y="4"/>
                  </a:cubicBezTo>
                  <a:cubicBezTo>
                    <a:pt x="198" y="4"/>
                    <a:pt x="198" y="3"/>
                    <a:pt x="198" y="2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2"/>
                    <a:pt x="198" y="2"/>
                    <a:pt x="198" y="1"/>
                  </a:cubicBezTo>
                  <a:cubicBezTo>
                    <a:pt x="198" y="1"/>
                    <a:pt x="198" y="1"/>
                    <a:pt x="198" y="0"/>
                  </a:cubicBezTo>
                  <a:cubicBezTo>
                    <a:pt x="198" y="2"/>
                    <a:pt x="198" y="3"/>
                    <a:pt x="198" y="5"/>
                  </a:cubicBezTo>
                  <a:cubicBezTo>
                    <a:pt x="198" y="3"/>
                    <a:pt x="198" y="2"/>
                    <a:pt x="198" y="1"/>
                  </a:cubicBezTo>
                  <a:cubicBezTo>
                    <a:pt x="196" y="15"/>
                    <a:pt x="184" y="30"/>
                    <a:pt x="170" y="40"/>
                  </a:cubicBezTo>
                  <a:cubicBezTo>
                    <a:pt x="164" y="45"/>
                    <a:pt x="157" y="49"/>
                    <a:pt x="150" y="51"/>
                  </a:cubicBezTo>
                  <a:cubicBezTo>
                    <a:pt x="112" y="66"/>
                    <a:pt x="75" y="60"/>
                    <a:pt x="44" y="83"/>
                  </a:cubicBezTo>
                  <a:cubicBezTo>
                    <a:pt x="37" y="88"/>
                    <a:pt x="30" y="95"/>
                    <a:pt x="24" y="104"/>
                  </a:cubicBezTo>
                  <a:cubicBezTo>
                    <a:pt x="15" y="116"/>
                    <a:pt x="8" y="135"/>
                    <a:pt x="4" y="156"/>
                  </a:cubicBezTo>
                  <a:cubicBezTo>
                    <a:pt x="3" y="163"/>
                    <a:pt x="1" y="171"/>
                    <a:pt x="0" y="179"/>
                  </a:cubicBezTo>
                  <a:cubicBezTo>
                    <a:pt x="0" y="182"/>
                    <a:pt x="0" y="185"/>
                    <a:pt x="0" y="188"/>
                  </a:cubicBezTo>
                  <a:cubicBezTo>
                    <a:pt x="0" y="188"/>
                    <a:pt x="0" y="187"/>
                    <a:pt x="0" y="186"/>
                  </a:cubicBezTo>
                  <a:cubicBezTo>
                    <a:pt x="0" y="185"/>
                    <a:pt x="0" y="184"/>
                    <a:pt x="0" y="183"/>
                  </a:cubicBezTo>
                  <a:cubicBezTo>
                    <a:pt x="0" y="183"/>
                    <a:pt x="0" y="184"/>
                    <a:pt x="0" y="184"/>
                  </a:cubicBezTo>
                  <a:cubicBezTo>
                    <a:pt x="0" y="184"/>
                    <a:pt x="0" y="180"/>
                    <a:pt x="1" y="175"/>
                  </a:cubicBezTo>
                  <a:cubicBezTo>
                    <a:pt x="1" y="178"/>
                    <a:pt x="1" y="180"/>
                    <a:pt x="1" y="183"/>
                  </a:cubicBezTo>
                  <a:lnTo>
                    <a:pt x="1" y="183"/>
                  </a:lnTo>
                  <a:lnTo>
                    <a:pt x="1" y="183"/>
                  </a:lnTo>
                  <a:lnTo>
                    <a:pt x="1" y="183"/>
                  </a:lnTo>
                  <a:lnTo>
                    <a:pt x="1" y="183"/>
                  </a:lnTo>
                  <a:lnTo>
                    <a:pt x="1" y="184"/>
                  </a:lnTo>
                  <a:lnTo>
                    <a:pt x="1" y="183"/>
                  </a:lnTo>
                  <a:lnTo>
                    <a:pt x="1" y="183"/>
                  </a:lnTo>
                  <a:lnTo>
                    <a:pt x="1" y="184"/>
                  </a:lnTo>
                  <a:lnTo>
                    <a:pt x="1" y="183"/>
                  </a:lnTo>
                  <a:cubicBezTo>
                    <a:pt x="1" y="184"/>
                    <a:pt x="1" y="184"/>
                    <a:pt x="1" y="185"/>
                  </a:cubicBezTo>
                  <a:close/>
                  <a:moveTo>
                    <a:pt x="1" y="185"/>
                  </a:moveTo>
                  <a:lnTo>
                    <a:pt x="1" y="185"/>
                  </a:lnTo>
                  <a:lnTo>
                    <a:pt x="1" y="185"/>
                  </a:lnTo>
                  <a:close/>
                  <a:moveTo>
                    <a:pt x="1" y="185"/>
                  </a:moveTo>
                  <a:lnTo>
                    <a:pt x="1" y="185"/>
                  </a:lnTo>
                  <a:lnTo>
                    <a:pt x="1" y="185"/>
                  </a:lnTo>
                  <a:close/>
                  <a:moveTo>
                    <a:pt x="1" y="183"/>
                  </a:moveTo>
                  <a:lnTo>
                    <a:pt x="1" y="183"/>
                  </a:lnTo>
                  <a:cubicBezTo>
                    <a:pt x="3" y="175"/>
                    <a:pt x="4" y="168"/>
                    <a:pt x="7" y="161"/>
                  </a:cubicBezTo>
                  <a:cubicBezTo>
                    <a:pt x="10" y="151"/>
                    <a:pt x="15" y="141"/>
                    <a:pt x="20" y="132"/>
                  </a:cubicBezTo>
                  <a:cubicBezTo>
                    <a:pt x="32" y="113"/>
                    <a:pt x="49" y="97"/>
                    <a:pt x="77" y="87"/>
                  </a:cubicBezTo>
                  <a:cubicBezTo>
                    <a:pt x="99" y="80"/>
                    <a:pt x="124" y="83"/>
                    <a:pt x="147" y="82"/>
                  </a:cubicBezTo>
                  <a:cubicBezTo>
                    <a:pt x="168" y="81"/>
                    <a:pt x="186" y="75"/>
                    <a:pt x="198" y="56"/>
                  </a:cubicBezTo>
                  <a:cubicBezTo>
                    <a:pt x="198" y="55"/>
                    <a:pt x="198" y="55"/>
                    <a:pt x="199" y="55"/>
                  </a:cubicBezTo>
                  <a:lnTo>
                    <a:pt x="199" y="55"/>
                  </a:lnTo>
                  <a:cubicBezTo>
                    <a:pt x="199" y="54"/>
                    <a:pt x="200" y="53"/>
                    <a:pt x="200" y="52"/>
                  </a:cubicBezTo>
                  <a:lnTo>
                    <a:pt x="200" y="52"/>
                  </a:lnTo>
                  <a:lnTo>
                    <a:pt x="200" y="52"/>
                  </a:lnTo>
                  <a:cubicBezTo>
                    <a:pt x="200" y="52"/>
                    <a:pt x="200" y="53"/>
                    <a:pt x="200" y="54"/>
                  </a:cubicBezTo>
                  <a:cubicBezTo>
                    <a:pt x="200" y="53"/>
                    <a:pt x="200" y="53"/>
                    <a:pt x="200" y="52"/>
                  </a:cubicBezTo>
                  <a:cubicBezTo>
                    <a:pt x="200" y="52"/>
                    <a:pt x="200" y="53"/>
                    <a:pt x="200" y="54"/>
                  </a:cubicBezTo>
                  <a:cubicBezTo>
                    <a:pt x="200" y="57"/>
                    <a:pt x="202" y="111"/>
                    <a:pt x="144" y="108"/>
                  </a:cubicBezTo>
                  <a:cubicBezTo>
                    <a:pt x="135" y="108"/>
                    <a:pt x="127" y="107"/>
                    <a:pt x="120" y="106"/>
                  </a:cubicBezTo>
                  <a:cubicBezTo>
                    <a:pt x="91" y="102"/>
                    <a:pt x="63" y="107"/>
                    <a:pt x="41" y="122"/>
                  </a:cubicBezTo>
                  <a:cubicBezTo>
                    <a:pt x="32" y="129"/>
                    <a:pt x="24" y="137"/>
                    <a:pt x="17" y="148"/>
                  </a:cubicBezTo>
                  <a:cubicBezTo>
                    <a:pt x="18" y="147"/>
                    <a:pt x="18" y="146"/>
                    <a:pt x="19" y="145"/>
                  </a:cubicBezTo>
                  <a:cubicBezTo>
                    <a:pt x="14" y="152"/>
                    <a:pt x="11" y="159"/>
                    <a:pt x="7" y="165"/>
                  </a:cubicBezTo>
                  <a:lnTo>
                    <a:pt x="7" y="166"/>
                  </a:lnTo>
                  <a:cubicBezTo>
                    <a:pt x="7" y="166"/>
                    <a:pt x="7" y="167"/>
                    <a:pt x="6" y="168"/>
                  </a:cubicBezTo>
                  <a:cubicBezTo>
                    <a:pt x="4" y="173"/>
                    <a:pt x="2" y="178"/>
                    <a:pt x="1" y="183"/>
                  </a:cubicBezTo>
                  <a:close/>
                  <a:moveTo>
                    <a:pt x="23" y="150"/>
                  </a:moveTo>
                  <a:lnTo>
                    <a:pt x="23" y="149"/>
                  </a:lnTo>
                  <a:cubicBezTo>
                    <a:pt x="23" y="150"/>
                    <a:pt x="23" y="150"/>
                    <a:pt x="23" y="150"/>
                  </a:cubicBezTo>
                  <a:cubicBezTo>
                    <a:pt x="47" y="128"/>
                    <a:pt x="69" y="138"/>
                    <a:pt x="93" y="133"/>
                  </a:cubicBezTo>
                  <a:cubicBezTo>
                    <a:pt x="101" y="131"/>
                    <a:pt x="106" y="126"/>
                    <a:pt x="105" y="121"/>
                  </a:cubicBezTo>
                  <a:cubicBezTo>
                    <a:pt x="105" y="121"/>
                    <a:pt x="105" y="121"/>
                    <a:pt x="106" y="121"/>
                  </a:cubicBezTo>
                  <a:cubicBezTo>
                    <a:pt x="106" y="121"/>
                    <a:pt x="106" y="121"/>
                    <a:pt x="106" y="120"/>
                  </a:cubicBezTo>
                  <a:cubicBezTo>
                    <a:pt x="105" y="117"/>
                    <a:pt x="103" y="113"/>
                    <a:pt x="96" y="112"/>
                  </a:cubicBezTo>
                  <a:cubicBezTo>
                    <a:pt x="88" y="110"/>
                    <a:pt x="76" y="112"/>
                    <a:pt x="67" y="116"/>
                  </a:cubicBezTo>
                  <a:cubicBezTo>
                    <a:pt x="48" y="124"/>
                    <a:pt x="32" y="138"/>
                    <a:pt x="23" y="150"/>
                  </a:cubicBezTo>
                  <a:close/>
                  <a:moveTo>
                    <a:pt x="30" y="131"/>
                  </a:moveTo>
                  <a:lnTo>
                    <a:pt x="30" y="131"/>
                  </a:lnTo>
                  <a:cubicBezTo>
                    <a:pt x="34" y="127"/>
                    <a:pt x="39" y="123"/>
                    <a:pt x="43" y="120"/>
                  </a:cubicBezTo>
                  <a:cubicBezTo>
                    <a:pt x="43" y="120"/>
                    <a:pt x="42" y="121"/>
                    <a:pt x="42" y="121"/>
                  </a:cubicBezTo>
                  <a:cubicBezTo>
                    <a:pt x="40" y="122"/>
                    <a:pt x="38" y="124"/>
                    <a:pt x="36" y="125"/>
                  </a:cubicBezTo>
                  <a:cubicBezTo>
                    <a:pt x="34" y="127"/>
                    <a:pt x="33" y="128"/>
                    <a:pt x="31" y="130"/>
                  </a:cubicBezTo>
                  <a:cubicBezTo>
                    <a:pt x="32" y="129"/>
                    <a:pt x="32" y="129"/>
                    <a:pt x="32" y="128"/>
                  </a:cubicBezTo>
                  <a:cubicBezTo>
                    <a:pt x="33" y="128"/>
                    <a:pt x="34" y="127"/>
                    <a:pt x="35" y="126"/>
                  </a:cubicBezTo>
                  <a:cubicBezTo>
                    <a:pt x="33" y="128"/>
                    <a:pt x="32" y="129"/>
                    <a:pt x="30" y="131"/>
                  </a:cubicBezTo>
                  <a:close/>
                  <a:moveTo>
                    <a:pt x="157" y="101"/>
                  </a:moveTo>
                  <a:cubicBezTo>
                    <a:pt x="150" y="102"/>
                    <a:pt x="142" y="102"/>
                    <a:pt x="134" y="101"/>
                  </a:cubicBezTo>
                  <a:cubicBezTo>
                    <a:pt x="129" y="100"/>
                    <a:pt x="124" y="99"/>
                    <a:pt x="119" y="99"/>
                  </a:cubicBezTo>
                  <a:cubicBezTo>
                    <a:pt x="109" y="98"/>
                    <a:pt x="99" y="97"/>
                    <a:pt x="89" y="99"/>
                  </a:cubicBezTo>
                  <a:cubicBezTo>
                    <a:pt x="99" y="97"/>
                    <a:pt x="108" y="98"/>
                    <a:pt x="119" y="99"/>
                  </a:cubicBezTo>
                  <a:cubicBezTo>
                    <a:pt x="123" y="99"/>
                    <a:pt x="129" y="100"/>
                    <a:pt x="134" y="101"/>
                  </a:cubicBezTo>
                  <a:cubicBezTo>
                    <a:pt x="142" y="102"/>
                    <a:pt x="150" y="102"/>
                    <a:pt x="157" y="101"/>
                  </a:cubicBezTo>
                  <a:close/>
                  <a:moveTo>
                    <a:pt x="33" y="127"/>
                  </a:moveTo>
                  <a:cubicBezTo>
                    <a:pt x="36" y="125"/>
                    <a:pt x="39" y="122"/>
                    <a:pt x="42" y="120"/>
                  </a:cubicBezTo>
                  <a:cubicBezTo>
                    <a:pt x="46" y="117"/>
                    <a:pt x="51" y="114"/>
                    <a:pt x="55" y="111"/>
                  </a:cubicBezTo>
                  <a:cubicBezTo>
                    <a:pt x="56" y="111"/>
                    <a:pt x="56" y="111"/>
                    <a:pt x="56" y="110"/>
                  </a:cubicBezTo>
                  <a:cubicBezTo>
                    <a:pt x="76" y="98"/>
                    <a:pt x="94" y="95"/>
                    <a:pt x="119" y="97"/>
                  </a:cubicBezTo>
                  <a:cubicBezTo>
                    <a:pt x="124" y="98"/>
                    <a:pt x="129" y="99"/>
                    <a:pt x="134" y="99"/>
                  </a:cubicBezTo>
                  <a:cubicBezTo>
                    <a:pt x="152" y="102"/>
                    <a:pt x="170" y="100"/>
                    <a:pt x="183" y="88"/>
                  </a:cubicBezTo>
                  <a:cubicBezTo>
                    <a:pt x="177" y="91"/>
                    <a:pt x="170" y="94"/>
                    <a:pt x="162" y="95"/>
                  </a:cubicBezTo>
                  <a:cubicBezTo>
                    <a:pt x="151" y="96"/>
                    <a:pt x="138" y="95"/>
                    <a:pt x="123" y="93"/>
                  </a:cubicBezTo>
                  <a:cubicBezTo>
                    <a:pt x="83" y="89"/>
                    <a:pt x="57" y="103"/>
                    <a:pt x="33" y="12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539552" y="2234650"/>
            <a:ext cx="4608512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467544" y="2340918"/>
            <a:ext cx="486222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年终终结</a:t>
            </a:r>
            <a:r>
              <a:rPr lang="en-US" altLang="zh-CN" sz="2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zh-CN" altLang="en-US" sz="2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26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2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2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7" name="TextBox 7"/>
          <p:cNvSpPr>
            <a:spLocks noChangeArrowheads="1"/>
          </p:cNvSpPr>
          <p:nvPr/>
        </p:nvSpPr>
        <p:spPr bwMode="auto">
          <a:xfrm>
            <a:off x="594023" y="3277022"/>
            <a:ext cx="19617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BUSINESS  PLAN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-1104850" y="-6933306"/>
            <a:ext cx="8247980" cy="8247980"/>
          </a:xfrm>
          <a:prstGeom prst="ellipse">
            <a:avLst/>
          </a:prstGeom>
          <a:noFill/>
          <a:ln w="12700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7" dur="4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36" dur="4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4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57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05556E-6 -2.63662E-6 L -0.79843 -0.88885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13" y="-4445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6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52" presetClass="entr" presetSubtype="0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2" presetClass="entr" presetSubtype="0" fill="hold" grpId="0" nodeType="withEffect">
                                  <p:stCondLst>
                                    <p:cond delay="6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6" grpId="0" animBg="1"/>
      <p:bldP spid="25" grpId="0" animBg="1"/>
      <p:bldP spid="25" grpId="1" animBg="1"/>
      <p:bldP spid="25" grpId="2" animBg="1"/>
      <p:bldP spid="43" grpId="0"/>
      <p:bldP spid="63" grpId="0" animBg="1"/>
      <p:bldP spid="63" grpId="1" animBg="1"/>
      <p:bldP spid="63" grpId="2" animBg="1"/>
      <p:bldP spid="2" grpId="0"/>
      <p:bldP spid="83" grpId="0" animBg="1"/>
      <p:bldP spid="83" grpId="1" animBg="1"/>
      <p:bldP spid="83" grpId="2" animBg="1"/>
      <p:bldP spid="3" grpId="0"/>
      <p:bldP spid="64" grpId="0" animBg="1"/>
      <p:bldP spid="4" grpId="0"/>
      <p:bldP spid="88" grpId="0"/>
      <p:bldP spid="92" grpId="0"/>
      <p:bldP spid="96" grpId="0"/>
      <p:bldP spid="97" grpId="0"/>
      <p:bldP spid="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50809" y="2213451"/>
            <a:ext cx="3185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3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774950" y="1846708"/>
            <a:ext cx="0" cy="1445122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118766" y="1918716"/>
            <a:ext cx="1301106" cy="130110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367055" y="221345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空心弧 40"/>
          <p:cNvSpPr>
            <a:spLocks noChangeArrowheads="1"/>
          </p:cNvSpPr>
          <p:nvPr/>
        </p:nvSpPr>
        <p:spPr bwMode="auto">
          <a:xfrm rot="5400000">
            <a:off x="8441165" y="880790"/>
            <a:ext cx="3548474" cy="3549852"/>
          </a:xfrm>
          <a:custGeom>
            <a:avLst/>
            <a:gdLst>
              <a:gd name="T0" fmla="*/ 2045494 w 21600"/>
              <a:gd name="T1" fmla="*/ 0 h 21600"/>
              <a:gd name="T2" fmla="*/ 25379 w 21600"/>
              <a:gd name="T3" fmla="*/ 2046288 h 21600"/>
              <a:gd name="T4" fmla="*/ 2045494 w 21600"/>
              <a:gd name="T5" fmla="*/ 50968 h 21600"/>
              <a:gd name="T6" fmla="*/ 4065608 w 21600"/>
              <a:gd name="T7" fmla="*/ 20462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00CCFF">
              <a:alpha val="25000"/>
            </a:srgbClr>
          </a:solidFill>
          <a:ln w="9525">
            <a:noFill/>
            <a:miter lim="800000"/>
          </a:ln>
        </p:spPr>
        <p:txBody>
          <a:bodyPr lIns="67622" tIns="35240" rIns="67622" bIns="35240" anchor="ctr"/>
          <a:lstStyle/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直接连接符 25"/>
          <p:cNvSpPr>
            <a:spLocks noChangeShapeType="1"/>
          </p:cNvSpPr>
          <p:nvPr/>
        </p:nvSpPr>
        <p:spPr bwMode="auto">
          <a:xfrm flipH="1" flipV="1">
            <a:off x="2896530" y="3200575"/>
            <a:ext cx="161382" cy="341705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椭圆 8"/>
          <p:cNvSpPr>
            <a:spLocks noChangeArrowheads="1"/>
          </p:cNvSpPr>
          <p:nvPr/>
        </p:nvSpPr>
        <p:spPr bwMode="auto">
          <a:xfrm rot="20334234">
            <a:off x="2806195" y="3507731"/>
            <a:ext cx="863951" cy="862521"/>
          </a:xfrm>
          <a:prstGeom prst="ellipse">
            <a:avLst/>
          </a:prstGeom>
          <a:noFill/>
          <a:ln w="130175" cap="flat" cmpd="sng">
            <a:solidFill>
              <a:srgbClr val="CB1B3D"/>
            </a:solidFill>
            <a:bevel/>
          </a:ln>
        </p:spPr>
        <p:txBody>
          <a:bodyPr anchor="ctr"/>
          <a:lstStyle/>
          <a:p>
            <a:pPr algn="ctr"/>
            <a:r>
              <a:rPr lang="zh-CN" altLang="en-US" sz="1875" spc="-113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稚艺简体" pitchFamily="1" charset="-122"/>
              </a:rPr>
              <a:t>拼搏</a:t>
            </a:r>
            <a:endParaRPr lang="zh-CN" altLang="en-US" sz="1875" spc="-113" dirty="0">
              <a:solidFill>
                <a:srgbClr val="CB1B3D"/>
              </a:solidFill>
              <a:latin typeface="黑体" panose="02010609060101010101" pitchFamily="49" charset="-122"/>
              <a:ea typeface="黑体" panose="02010609060101010101" pitchFamily="49" charset="-122"/>
              <a:sym typeface="方正稚艺简体" pitchFamily="1" charset="-122"/>
            </a:endParaRPr>
          </a:p>
        </p:txBody>
      </p:sp>
      <p:sp>
        <p:nvSpPr>
          <p:cNvPr id="80" name="直接连接符 25"/>
          <p:cNvSpPr>
            <a:spLocks noChangeShapeType="1"/>
          </p:cNvSpPr>
          <p:nvPr/>
        </p:nvSpPr>
        <p:spPr bwMode="auto">
          <a:xfrm rot="1510299" flipH="1" flipV="1">
            <a:off x="7662371" y="2408629"/>
            <a:ext cx="30505" cy="337094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椭圆 8"/>
          <p:cNvSpPr>
            <a:spLocks noChangeArrowheads="1"/>
          </p:cNvSpPr>
          <p:nvPr/>
        </p:nvSpPr>
        <p:spPr bwMode="auto">
          <a:xfrm rot="1052607">
            <a:off x="7388927" y="1670781"/>
            <a:ext cx="863951" cy="862521"/>
          </a:xfrm>
          <a:prstGeom prst="ellipse">
            <a:avLst/>
          </a:prstGeom>
          <a:solidFill>
            <a:schemeClr val="bg1"/>
          </a:solidFill>
          <a:ln w="130175" cap="flat" cmpd="sng">
            <a:solidFill>
              <a:srgbClr val="CB1B3D"/>
            </a:solidFill>
            <a:bevel/>
          </a:ln>
        </p:spPr>
        <p:txBody>
          <a:bodyPr anchor="ctr"/>
          <a:lstStyle/>
          <a:p>
            <a:pPr algn="ctr"/>
            <a:r>
              <a:rPr lang="zh-CN" altLang="en-US" sz="1875" spc="-113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稚艺简体" pitchFamily="1" charset="-122"/>
              </a:rPr>
              <a:t>辉煌</a:t>
            </a:r>
            <a:endParaRPr lang="zh-CN" altLang="en-US" sz="1875" spc="-113" dirty="0">
              <a:solidFill>
                <a:srgbClr val="CB1B3D"/>
              </a:solidFill>
              <a:latin typeface="黑体" panose="02010609060101010101" pitchFamily="49" charset="-122"/>
              <a:ea typeface="黑体" panose="02010609060101010101" pitchFamily="49" charset="-122"/>
              <a:sym typeface="方正稚艺简体" pitchFamily="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463278" y="2617471"/>
            <a:ext cx="13769957" cy="11293463"/>
            <a:chOff x="-618497" y="3489960"/>
            <a:chExt cx="18359942" cy="15057951"/>
          </a:xfrm>
        </p:grpSpPr>
        <p:grpSp>
          <p:nvGrpSpPr>
            <p:cNvPr id="3" name="组合 2"/>
            <p:cNvGrpSpPr/>
            <p:nvPr/>
          </p:nvGrpSpPr>
          <p:grpSpPr>
            <a:xfrm>
              <a:off x="-618497" y="3489960"/>
              <a:ext cx="18359942" cy="15057951"/>
              <a:chOff x="-618497" y="3489960"/>
              <a:chExt cx="18359942" cy="15057951"/>
            </a:xfrm>
          </p:grpSpPr>
          <p:sp>
            <p:nvSpPr>
              <p:cNvPr id="58" name="弧形 57"/>
              <p:cNvSpPr/>
              <p:nvPr/>
            </p:nvSpPr>
            <p:spPr>
              <a:xfrm rot="17527046">
                <a:off x="1183522" y="1989988"/>
                <a:ext cx="14755904" cy="18359942"/>
              </a:xfrm>
              <a:prstGeom prst="arc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770773" y="4581763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6743286" y="3489960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8929806" y="3620163"/>
                <a:ext cx="72000" cy="72000"/>
              </a:xfrm>
              <a:prstGeom prst="ellipse">
                <a:avLst/>
              </a:prstGeom>
              <a:solidFill>
                <a:srgbClr val="008986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7" name="直接箭头连接符 86"/>
            <p:cNvCxnSpPr>
              <a:stCxn id="58" idx="2"/>
            </p:cNvCxnSpPr>
            <p:nvPr/>
          </p:nvCxnSpPr>
          <p:spPr>
            <a:xfrm flipV="1">
              <a:off x="11339318" y="3803409"/>
              <a:ext cx="397664" cy="531511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4"/>
          <p:cNvGrpSpPr/>
          <p:nvPr/>
        </p:nvGrpSpPr>
        <p:grpSpPr bwMode="auto">
          <a:xfrm rot="20200079">
            <a:off x="2444605" y="2996804"/>
            <a:ext cx="858263" cy="350000"/>
            <a:chOff x="0" y="152400"/>
            <a:chExt cx="779929" cy="377032"/>
          </a:xfrm>
          <a:solidFill>
            <a:srgbClr val="CB1B3D"/>
          </a:solidFill>
        </p:grpSpPr>
        <p:sp>
          <p:nvSpPr>
            <p:cNvPr id="89" name="等腰三角形 5"/>
            <p:cNvSpPr>
              <a:spLocks noChangeArrowheads="1"/>
            </p:cNvSpPr>
            <p:nvPr/>
          </p:nvSpPr>
          <p:spPr bwMode="auto">
            <a:xfrm rot="10652948">
              <a:off x="264508" y="368067"/>
              <a:ext cx="259976" cy="16136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0" name="矩形 29"/>
            <p:cNvSpPr>
              <a:spLocks noChangeArrowheads="1"/>
            </p:cNvSpPr>
            <p:nvPr/>
          </p:nvSpPr>
          <p:spPr bwMode="auto">
            <a:xfrm rot="10657330">
              <a:off x="0" y="152400"/>
              <a:ext cx="779929" cy="259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 rot="19980902">
            <a:off x="2582934" y="2851976"/>
            <a:ext cx="870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sym typeface="Calibri" panose="020F0502020204030204" pitchFamily="34" charset="0"/>
              </a:rPr>
              <a:t>2013</a:t>
            </a:r>
            <a:endParaRPr lang="zh-CN" altLang="en-US" dirty="0"/>
          </a:p>
        </p:txBody>
      </p:sp>
      <p:grpSp>
        <p:nvGrpSpPr>
          <p:cNvPr id="107" name="组合 106"/>
          <p:cNvGrpSpPr/>
          <p:nvPr/>
        </p:nvGrpSpPr>
        <p:grpSpPr>
          <a:xfrm>
            <a:off x="-18510" y="419405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108" name="矩形 107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00627" y="301658"/>
            <a:ext cx="749695" cy="692063"/>
            <a:chOff x="622598" y="695550"/>
            <a:chExt cx="1478996" cy="1365298"/>
          </a:xfrm>
        </p:grpSpPr>
        <p:sp>
          <p:nvSpPr>
            <p:cNvPr id="111" name="椭圆 110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112" name="椭圆 111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14" name="TextBox 113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018889" y="439723"/>
            <a:ext cx="1553112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公司成长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35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Company Growth</a:t>
            </a:r>
            <a:endParaRPr lang="zh-CN" altLang="en-US" sz="135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  <a:solidFill>
            <a:srgbClr val="CB1B3D"/>
          </a:solidFill>
        </p:grpSpPr>
        <p:sp>
          <p:nvSpPr>
            <p:cNvPr id="117" name="矩形 116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直接连接符 25"/>
          <p:cNvSpPr>
            <a:spLocks noChangeShapeType="1"/>
          </p:cNvSpPr>
          <p:nvPr/>
        </p:nvSpPr>
        <p:spPr bwMode="auto">
          <a:xfrm rot="1926196" flipH="1" flipV="1">
            <a:off x="5865807" y="2774492"/>
            <a:ext cx="161382" cy="341705"/>
          </a:xfrm>
          <a:prstGeom prst="line">
            <a:avLst/>
          </a:prstGeom>
          <a:noFill/>
          <a:ln w="6350" cap="flat" cmpd="sng">
            <a:solidFill>
              <a:srgbClr val="131426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椭圆 8"/>
          <p:cNvSpPr>
            <a:spLocks noChangeArrowheads="1"/>
          </p:cNvSpPr>
          <p:nvPr/>
        </p:nvSpPr>
        <p:spPr bwMode="auto">
          <a:xfrm rot="660430">
            <a:off x="5433940" y="3133544"/>
            <a:ext cx="863951" cy="862521"/>
          </a:xfrm>
          <a:prstGeom prst="ellipse">
            <a:avLst/>
          </a:prstGeom>
          <a:noFill/>
          <a:ln w="130175" cap="flat" cmpd="sng">
            <a:solidFill>
              <a:srgbClr val="CB1B3D"/>
            </a:solidFill>
            <a:bevel/>
          </a:ln>
        </p:spPr>
        <p:txBody>
          <a:bodyPr anchor="ctr"/>
          <a:lstStyle/>
          <a:p>
            <a:pPr algn="ctr"/>
            <a:r>
              <a:rPr lang="zh-CN" altLang="en-US" sz="1875" spc="-225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稚艺简体" pitchFamily="1" charset="-122"/>
              </a:rPr>
              <a:t>创新</a:t>
            </a:r>
            <a:endParaRPr lang="zh-CN" altLang="en-US" sz="1875" spc="-225" dirty="0">
              <a:solidFill>
                <a:srgbClr val="CB1B3D"/>
              </a:solidFill>
              <a:latin typeface="黑体" panose="02010609060101010101" pitchFamily="49" charset="-122"/>
              <a:ea typeface="黑体" panose="02010609060101010101" pitchFamily="49" charset="-122"/>
              <a:sym typeface="方正稚艺简体" pitchFamily="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42003" y="2417111"/>
            <a:ext cx="858263" cy="425140"/>
            <a:chOff x="7380265" y="3294812"/>
            <a:chExt cx="1144350" cy="566853"/>
          </a:xfrm>
        </p:grpSpPr>
        <p:grpSp>
          <p:nvGrpSpPr>
            <p:cNvPr id="66" name="组合 4"/>
            <p:cNvGrpSpPr/>
            <p:nvPr/>
          </p:nvGrpSpPr>
          <p:grpSpPr bwMode="auto">
            <a:xfrm rot="526275">
              <a:off x="7380265" y="3394998"/>
              <a:ext cx="1144350" cy="466667"/>
              <a:chOff x="0" y="152400"/>
              <a:chExt cx="779929" cy="377032"/>
            </a:xfrm>
          </p:grpSpPr>
          <p:sp>
            <p:nvSpPr>
              <p:cNvPr id="69" name="等腰三角形 5"/>
              <p:cNvSpPr>
                <a:spLocks noChangeArrowheads="1"/>
              </p:cNvSpPr>
              <p:nvPr/>
            </p:nvSpPr>
            <p:spPr bwMode="auto">
              <a:xfrm rot="10652948">
                <a:off x="264508" y="368067"/>
                <a:ext cx="259976" cy="161365"/>
              </a:xfrm>
              <a:prstGeom prst="triangle">
                <a:avLst>
                  <a:gd name="adj" fmla="val 50000"/>
                </a:avLst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0" name="矩形 29"/>
              <p:cNvSpPr>
                <a:spLocks noChangeArrowheads="1"/>
              </p:cNvSpPr>
              <p:nvPr/>
            </p:nvSpPr>
            <p:spPr bwMode="auto">
              <a:xfrm rot="10657330">
                <a:off x="0" y="152400"/>
                <a:ext cx="779929" cy="259719"/>
              </a:xfrm>
              <a:prstGeom prst="rect">
                <a:avLst/>
              </a:prstGeom>
              <a:solidFill>
                <a:srgbClr val="CB1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 rot="307098">
              <a:off x="7528350" y="3294812"/>
              <a:ext cx="870323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sym typeface="Calibri" panose="020F0502020204030204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</p:grpSp>
      <p:grpSp>
        <p:nvGrpSpPr>
          <p:cNvPr id="79" name="组合 4"/>
          <p:cNvGrpSpPr/>
          <p:nvPr/>
        </p:nvGrpSpPr>
        <p:grpSpPr bwMode="auto">
          <a:xfrm rot="1076385">
            <a:off x="7147574" y="2653645"/>
            <a:ext cx="858263" cy="382571"/>
            <a:chOff x="0" y="0"/>
            <a:chExt cx="779929" cy="412119"/>
          </a:xfrm>
        </p:grpSpPr>
        <p:sp>
          <p:nvSpPr>
            <p:cNvPr id="82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3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2016</a:t>
              </a: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5" name="直接连接符 25"/>
          <p:cNvSpPr>
            <a:spLocks noChangeShapeType="1"/>
          </p:cNvSpPr>
          <p:nvPr/>
        </p:nvSpPr>
        <p:spPr bwMode="auto">
          <a:xfrm flipH="1" flipV="1">
            <a:off x="1130074" y="3416583"/>
            <a:ext cx="201329" cy="334731"/>
          </a:xfrm>
          <a:prstGeom prst="line">
            <a:avLst/>
          </a:prstGeom>
          <a:noFill/>
          <a:ln w="6350" cap="flat" cmpd="sng">
            <a:solidFill>
              <a:srgbClr val="00504E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9" name="组合 4"/>
          <p:cNvGrpSpPr/>
          <p:nvPr/>
        </p:nvGrpSpPr>
        <p:grpSpPr bwMode="auto">
          <a:xfrm rot="19174013">
            <a:off x="991666" y="3655019"/>
            <a:ext cx="858263" cy="382571"/>
            <a:chOff x="0" y="0"/>
            <a:chExt cx="779929" cy="412119"/>
          </a:xfrm>
        </p:grpSpPr>
        <p:sp>
          <p:nvSpPr>
            <p:cNvPr id="60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solidFill>
              <a:srgbClr val="CB1B3D"/>
            </a:solid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solidFill>
              <a:srgbClr val="CB1B3D"/>
            </a:solidFill>
            <a:ln w="12700" cap="flat" cmpd="sng">
              <a:noFill/>
              <a:bevel/>
            </a:ln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2012</a:t>
              </a: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2" name="椭圆 8"/>
          <p:cNvSpPr>
            <a:spLocks noChangeArrowheads="1"/>
          </p:cNvSpPr>
          <p:nvPr/>
        </p:nvSpPr>
        <p:spPr bwMode="auto">
          <a:xfrm rot="19610405">
            <a:off x="480787" y="2690544"/>
            <a:ext cx="863951" cy="862521"/>
          </a:xfrm>
          <a:prstGeom prst="ellipse">
            <a:avLst/>
          </a:prstGeom>
          <a:noFill/>
          <a:ln w="130175" cap="flat" cmpd="sng">
            <a:solidFill>
              <a:srgbClr val="CB1B3D"/>
            </a:solidFill>
            <a:bevel/>
          </a:ln>
        </p:spPr>
        <p:txBody>
          <a:bodyPr anchor="ctr"/>
          <a:lstStyle/>
          <a:p>
            <a:pPr algn="ctr"/>
            <a:r>
              <a:rPr lang="zh-CN" altLang="en-US" sz="1875" spc="-113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稚艺简体" pitchFamily="1" charset="-122"/>
              </a:rPr>
              <a:t>起航</a:t>
            </a:r>
            <a:endParaRPr lang="zh-CN" altLang="en-US" sz="1875" spc="-113" dirty="0">
              <a:solidFill>
                <a:srgbClr val="CB1B3D"/>
              </a:solidFill>
              <a:latin typeface="黑体" panose="02010609060101010101" pitchFamily="49" charset="-122"/>
              <a:ea typeface="黑体" panose="02010609060101010101" pitchFamily="49" charset="-122"/>
              <a:sym typeface="方正稚艺简体" pitchFamily="1" charset="-122"/>
            </a:endParaRPr>
          </a:p>
        </p:txBody>
      </p:sp>
      <p:sp>
        <p:nvSpPr>
          <p:cNvPr id="74" name="直接连接符 25"/>
          <p:cNvSpPr>
            <a:spLocks noChangeShapeType="1"/>
          </p:cNvSpPr>
          <p:nvPr/>
        </p:nvSpPr>
        <p:spPr bwMode="auto">
          <a:xfrm flipH="1" flipV="1">
            <a:off x="4208415" y="2208553"/>
            <a:ext cx="30505" cy="337094"/>
          </a:xfrm>
          <a:prstGeom prst="line">
            <a:avLst/>
          </a:prstGeom>
          <a:noFill/>
          <a:ln w="6350" cap="flat" cmpd="sng">
            <a:solidFill>
              <a:srgbClr val="008986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椭圆 8"/>
          <p:cNvSpPr>
            <a:spLocks noChangeArrowheads="1"/>
          </p:cNvSpPr>
          <p:nvPr/>
        </p:nvSpPr>
        <p:spPr bwMode="auto">
          <a:xfrm rot="21142308">
            <a:off x="3719275" y="1454883"/>
            <a:ext cx="863951" cy="862521"/>
          </a:xfrm>
          <a:prstGeom prst="ellipse">
            <a:avLst/>
          </a:prstGeom>
          <a:solidFill>
            <a:schemeClr val="bg1"/>
          </a:solidFill>
          <a:ln w="130175" cap="sq" cmpd="sng">
            <a:solidFill>
              <a:srgbClr val="CB1B3D"/>
            </a:solidFill>
            <a:round/>
          </a:ln>
        </p:spPr>
        <p:txBody>
          <a:bodyPr anchor="ctr"/>
          <a:lstStyle/>
          <a:p>
            <a:pPr algn="ctr"/>
            <a:r>
              <a:rPr lang="zh-CN" altLang="en-US" sz="1875" spc="-113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稚艺简体" pitchFamily="1" charset="-122"/>
              </a:rPr>
              <a:t>飞跃</a:t>
            </a:r>
            <a:endParaRPr lang="zh-CN" altLang="en-US" sz="1875" spc="-113" dirty="0">
              <a:solidFill>
                <a:srgbClr val="CB1B3D"/>
              </a:solidFill>
              <a:latin typeface="黑体" panose="02010609060101010101" pitchFamily="49" charset="-122"/>
              <a:ea typeface="黑体" panose="02010609060101010101" pitchFamily="49" charset="-122"/>
              <a:sym typeface="方正稚艺简体" pitchFamily="1" charset="-122"/>
            </a:endParaRPr>
          </a:p>
        </p:txBody>
      </p:sp>
      <p:grpSp>
        <p:nvGrpSpPr>
          <p:cNvPr id="73" name="组合 4"/>
          <p:cNvGrpSpPr/>
          <p:nvPr/>
        </p:nvGrpSpPr>
        <p:grpSpPr bwMode="auto">
          <a:xfrm rot="21166086">
            <a:off x="3817086" y="2471065"/>
            <a:ext cx="858263" cy="382571"/>
            <a:chOff x="0" y="0"/>
            <a:chExt cx="779929" cy="412119"/>
          </a:xfrm>
        </p:grpSpPr>
        <p:sp>
          <p:nvSpPr>
            <p:cNvPr id="76" name="等腰三角形 5"/>
            <p:cNvSpPr>
              <a:spLocks noChangeArrowheads="1"/>
            </p:cNvSpPr>
            <p:nvPr/>
          </p:nvSpPr>
          <p:spPr bwMode="auto">
            <a:xfrm>
              <a:off x="268942" y="0"/>
              <a:ext cx="259976" cy="161365"/>
            </a:xfrm>
            <a:prstGeom prst="triangle">
              <a:avLst>
                <a:gd name="adj" fmla="val 50000"/>
              </a:avLst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7" name="矩形 29"/>
            <p:cNvSpPr>
              <a:spLocks noChangeArrowheads="1"/>
            </p:cNvSpPr>
            <p:nvPr/>
          </p:nvSpPr>
          <p:spPr bwMode="auto">
            <a:xfrm>
              <a:off x="0" y="152400"/>
              <a:ext cx="779929" cy="259719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Calibri" panose="020F0502020204030204" pitchFamily="34" charset="0"/>
                </a:rPr>
                <a:t>2014</a:t>
              </a: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8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3" grpId="0" animBg="1" build="allAtOnce"/>
      <p:bldP spid="80" grpId="0" animBg="1"/>
      <p:bldP spid="81" grpId="0" animBg="1" build="allAtOnce"/>
      <p:bldP spid="114" grpId="0"/>
      <p:bldP spid="115" grpId="0"/>
      <p:bldP spid="65" grpId="0" animBg="1"/>
      <p:bldP spid="67" grpId="0" animBg="1" build="allAtOnce"/>
      <p:bldP spid="55" grpId="0" animBg="1"/>
      <p:bldP spid="62" grpId="0" animBg="1" build="allAtOnce"/>
      <p:bldP spid="74" grpId="0" animBg="1"/>
      <p:bldP spid="75" grpId="0" animBg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444033" y="1790740"/>
            <a:ext cx="1105593" cy="646425"/>
            <a:chOff x="3064783" y="2745894"/>
            <a:chExt cx="1911179" cy="974611"/>
          </a:xfrm>
        </p:grpSpPr>
        <p:sp>
          <p:nvSpPr>
            <p:cNvPr id="8" name="TextBox 7"/>
            <p:cNvSpPr txBox="1"/>
            <p:nvPr/>
          </p:nvSpPr>
          <p:spPr>
            <a:xfrm>
              <a:off x="3064785" y="3084591"/>
              <a:ext cx="1585476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职位：项目总监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064785" y="2745894"/>
              <a:ext cx="1911177" cy="400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姓名：</a:t>
              </a:r>
              <a:r>
                <a:rPr lang="en-US" altLang="zh-CN" sz="1125" dirty="0" err="1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Maryerur</a:t>
              </a:r>
              <a:r>
                <a:rPr lang="en-US" altLang="zh-CN" sz="1125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1125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064783" y="3372481"/>
              <a:ext cx="1911177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负责：创意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456" y="1604577"/>
            <a:ext cx="1080312" cy="1104164"/>
          </a:xfrm>
          <a:prstGeom prst="ellipse">
            <a:avLst/>
          </a:prstGeom>
          <a:noFill/>
          <a:ln w="412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3538" y="1503364"/>
            <a:ext cx="1056599" cy="1059501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02291" y="1586308"/>
            <a:ext cx="1097537" cy="1094530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291" y="3283894"/>
            <a:ext cx="1097537" cy="1083857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249" y="3167355"/>
            <a:ext cx="1185178" cy="1137644"/>
          </a:xfrm>
          <a:prstGeom prst="ellipse">
            <a:avLst/>
          </a:prstGeom>
          <a:noFill/>
          <a:ln w="412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9" y="3113152"/>
            <a:ext cx="1205216" cy="1176902"/>
          </a:xfrm>
          <a:prstGeom prst="ellipse">
            <a:avLst/>
          </a:prstGeom>
          <a:noFill/>
          <a:ln w="41275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63" name="组合 62"/>
          <p:cNvGrpSpPr/>
          <p:nvPr/>
        </p:nvGrpSpPr>
        <p:grpSpPr>
          <a:xfrm>
            <a:off x="4984486" y="1790740"/>
            <a:ext cx="1105593" cy="646425"/>
            <a:chOff x="3064783" y="2745894"/>
            <a:chExt cx="1911179" cy="974611"/>
          </a:xfrm>
        </p:grpSpPr>
        <p:sp>
          <p:nvSpPr>
            <p:cNvPr id="64" name="TextBox 63"/>
            <p:cNvSpPr txBox="1"/>
            <p:nvPr/>
          </p:nvSpPr>
          <p:spPr>
            <a:xfrm>
              <a:off x="3064785" y="3084591"/>
              <a:ext cx="1585476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职位：项目总监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064785" y="2745894"/>
              <a:ext cx="1911177" cy="400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姓名：</a:t>
              </a:r>
              <a:r>
                <a:rPr lang="en-US" altLang="zh-CN" sz="1125" dirty="0" err="1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Maryerur</a:t>
              </a:r>
              <a:r>
                <a:rPr lang="en-US" altLang="zh-CN" sz="1125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1125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064783" y="3372481"/>
              <a:ext cx="1911177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负责：创意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370977" y="1790740"/>
            <a:ext cx="1105593" cy="646425"/>
            <a:chOff x="3064783" y="2745894"/>
            <a:chExt cx="1911179" cy="974611"/>
          </a:xfrm>
        </p:grpSpPr>
        <p:sp>
          <p:nvSpPr>
            <p:cNvPr id="77" name="TextBox 76"/>
            <p:cNvSpPr txBox="1"/>
            <p:nvPr/>
          </p:nvSpPr>
          <p:spPr>
            <a:xfrm>
              <a:off x="3064785" y="3084591"/>
              <a:ext cx="1585476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职位：项目总监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064785" y="2745894"/>
              <a:ext cx="1911177" cy="400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姓名：</a:t>
              </a:r>
              <a:r>
                <a:rPr lang="en-US" altLang="zh-CN" sz="1125" dirty="0" err="1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Maryerur</a:t>
              </a:r>
              <a:r>
                <a:rPr lang="en-US" altLang="zh-CN" sz="1125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1125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064783" y="3372481"/>
              <a:ext cx="1911177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负责：创意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444033" y="3424504"/>
            <a:ext cx="1105593" cy="646425"/>
            <a:chOff x="3064783" y="2745894"/>
            <a:chExt cx="1911179" cy="974611"/>
          </a:xfrm>
        </p:grpSpPr>
        <p:sp>
          <p:nvSpPr>
            <p:cNvPr id="81" name="TextBox 80"/>
            <p:cNvSpPr txBox="1"/>
            <p:nvPr/>
          </p:nvSpPr>
          <p:spPr>
            <a:xfrm>
              <a:off x="3064785" y="3084591"/>
              <a:ext cx="1585476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职位：项目总监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064785" y="2745894"/>
              <a:ext cx="1911177" cy="400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姓名：</a:t>
              </a:r>
              <a:r>
                <a:rPr lang="en-US" altLang="zh-CN" sz="1125" dirty="0" err="1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Maryerur</a:t>
              </a:r>
              <a:r>
                <a:rPr lang="en-US" altLang="zh-CN" sz="1125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1125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3064783" y="3372481"/>
              <a:ext cx="1911177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负责：创意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984486" y="3424504"/>
            <a:ext cx="1105593" cy="646425"/>
            <a:chOff x="3064783" y="2745894"/>
            <a:chExt cx="1911179" cy="974611"/>
          </a:xfrm>
        </p:grpSpPr>
        <p:sp>
          <p:nvSpPr>
            <p:cNvPr id="86" name="TextBox 85"/>
            <p:cNvSpPr txBox="1"/>
            <p:nvPr/>
          </p:nvSpPr>
          <p:spPr>
            <a:xfrm>
              <a:off x="3064785" y="3084591"/>
              <a:ext cx="1585476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职位：项目总监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064785" y="2745894"/>
              <a:ext cx="1911177" cy="400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姓名：</a:t>
              </a:r>
              <a:r>
                <a:rPr lang="en-US" altLang="zh-CN" sz="1125" dirty="0" err="1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Maryerur</a:t>
              </a:r>
              <a:r>
                <a:rPr lang="en-US" altLang="zh-CN" sz="1125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1125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064783" y="3372481"/>
              <a:ext cx="1911177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负责：创意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370977" y="3424504"/>
            <a:ext cx="1105593" cy="646425"/>
            <a:chOff x="3064783" y="2745894"/>
            <a:chExt cx="1911179" cy="974611"/>
          </a:xfrm>
        </p:grpSpPr>
        <p:sp>
          <p:nvSpPr>
            <p:cNvPr id="94" name="TextBox 93"/>
            <p:cNvSpPr txBox="1"/>
            <p:nvPr/>
          </p:nvSpPr>
          <p:spPr>
            <a:xfrm>
              <a:off x="3064785" y="3084591"/>
              <a:ext cx="1585476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职位：项目总监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064785" y="2745894"/>
              <a:ext cx="1911177" cy="400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姓名：</a:t>
              </a:r>
              <a:r>
                <a:rPr lang="en-US" altLang="zh-CN" sz="1125" dirty="0" err="1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Maryerur</a:t>
              </a:r>
              <a:r>
                <a:rPr lang="en-US" altLang="zh-CN" sz="1125" dirty="0">
                  <a:solidFill>
                    <a:srgbClr val="CB1B3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1125" dirty="0">
                <a:solidFill>
                  <a:srgbClr val="CB1B3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064783" y="3372481"/>
              <a:ext cx="1911177" cy="348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spc="-1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负责：创意</a:t>
              </a:r>
              <a:endParaRPr lang="zh-CN" altLang="en-US" sz="900" spc="-1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-18510" y="419405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1" name="矩形 60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0627" y="301658"/>
            <a:ext cx="749695" cy="692063"/>
            <a:chOff x="622598" y="695550"/>
            <a:chExt cx="1478996" cy="1365298"/>
          </a:xfrm>
        </p:grpSpPr>
        <p:sp>
          <p:nvSpPr>
            <p:cNvPr id="67" name="椭圆 66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018889" y="439723"/>
            <a:ext cx="1553112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团队介绍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35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Team Introduction</a:t>
            </a:r>
            <a:endParaRPr lang="zh-CN" altLang="en-US" sz="135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</p:grpSpPr>
        <p:sp>
          <p:nvSpPr>
            <p:cNvPr id="85" name="矩形 84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74"/>
          <p:cNvSpPr/>
          <p:nvPr/>
        </p:nvSpPr>
        <p:spPr bwMode="auto">
          <a:xfrm>
            <a:off x="4441631" y="1681869"/>
            <a:ext cx="4720883" cy="539651"/>
          </a:xfrm>
          <a:custGeom>
            <a:avLst/>
            <a:gdLst>
              <a:gd name="T0" fmla="*/ 38 w 1054"/>
              <a:gd name="T1" fmla="*/ 0 h 161"/>
              <a:gd name="T2" fmla="*/ 1054 w 1054"/>
              <a:gd name="T3" fmla="*/ 0 h 161"/>
              <a:gd name="T4" fmla="*/ 1054 w 1054"/>
              <a:gd name="T5" fmla="*/ 161 h 161"/>
              <a:gd name="T6" fmla="*/ 0 w 1054"/>
              <a:gd name="T7" fmla="*/ 161 h 161"/>
              <a:gd name="T8" fmla="*/ 38 w 1054"/>
              <a:gd name="T9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4" h="161">
                <a:moveTo>
                  <a:pt x="38" y="0"/>
                </a:moveTo>
                <a:lnTo>
                  <a:pt x="1054" y="0"/>
                </a:lnTo>
                <a:lnTo>
                  <a:pt x="1054" y="161"/>
                </a:lnTo>
                <a:lnTo>
                  <a:pt x="0" y="161"/>
                </a:lnTo>
                <a:lnTo>
                  <a:pt x="38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10733572" y="1132062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0901954" y="785815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3766084" y="791997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3624713" y="1138242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293630" y="2345272"/>
            <a:ext cx="2849806" cy="60939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您的内容打在这里，或者通过复制您的文本后，您的内容打在这里，或者通过复制您的文本后，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289986" y="2809169"/>
            <a:ext cx="2799443" cy="60939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您的内容打在这里，或者通过复制您的文本后，您的内容打在这里，或者通过复制您的文本后，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5289986" y="3332638"/>
            <a:ext cx="2799443" cy="60939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您的内容打在这里，或者通过复制您的文本后，您的内容打在这里，或者通过复制您的文本后，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5289986" y="3883664"/>
            <a:ext cx="3030363" cy="60939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您的内容打在这里，或者通过复制您的文本后，您的内容打在这里，或者通过复制您的文本后，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757178" y="1783003"/>
            <a:ext cx="1383136" cy="346241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rPr>
              <a:t>项目计划</a:t>
            </a:r>
            <a:endParaRPr lang="zh-CN" altLang="en-US" dirty="0">
              <a:solidFill>
                <a:schemeClr val="bg1"/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12162" y="2509121"/>
            <a:ext cx="908530" cy="1599155"/>
            <a:chOff x="5615422" y="3345495"/>
            <a:chExt cx="1211373" cy="2132206"/>
          </a:xfrm>
        </p:grpSpPr>
        <p:grpSp>
          <p:nvGrpSpPr>
            <p:cNvPr id="11" name="组合 10"/>
            <p:cNvGrpSpPr/>
            <p:nvPr/>
          </p:nvGrpSpPr>
          <p:grpSpPr>
            <a:xfrm>
              <a:off x="5615422" y="3379246"/>
              <a:ext cx="1211373" cy="2060941"/>
              <a:chOff x="5979346" y="3516214"/>
              <a:chExt cx="847449" cy="2060941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6448732" y="3516214"/>
                <a:ext cx="332576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flipV="1">
                <a:off x="6095206" y="4182396"/>
                <a:ext cx="687967" cy="1686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V="1">
                <a:off x="5979346" y="5568121"/>
                <a:ext cx="803827" cy="903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 flipV="1">
                <a:off x="6022968" y="4920560"/>
                <a:ext cx="803827" cy="903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椭圆 97"/>
            <p:cNvSpPr/>
            <p:nvPr/>
          </p:nvSpPr>
          <p:spPr>
            <a:xfrm>
              <a:off x="6740975" y="3345495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6726463" y="4024476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6726463" y="4749307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6734077" y="5410200"/>
              <a:ext cx="67501" cy="6750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5861529" y="1735874"/>
            <a:ext cx="2849806" cy="60939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您的内容打在这里，或者通过复制您的文本后，您的内容打在这里，或者通过复制您的文本后，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8" t="23799" r="7235" b="16813"/>
          <a:stretch>
            <a:fillRect/>
          </a:stretch>
        </p:blipFill>
        <p:spPr>
          <a:xfrm>
            <a:off x="597905" y="1681869"/>
            <a:ext cx="3887201" cy="2617799"/>
          </a:xfrm>
          <a:prstGeom prst="rect">
            <a:avLst/>
          </a:prstGeom>
        </p:spPr>
      </p:pic>
      <p:sp>
        <p:nvSpPr>
          <p:cNvPr id="80" name="Freeform 71"/>
          <p:cNvSpPr/>
          <p:nvPr/>
        </p:nvSpPr>
        <p:spPr bwMode="auto">
          <a:xfrm>
            <a:off x="4336933" y="2365115"/>
            <a:ext cx="536330" cy="300532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ctr" anchorCtr="0" compatLnSpc="1">
            <a:normAutofit fontScale="92500" lnSpcReduction="20000"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sp>
        <p:nvSpPr>
          <p:cNvPr id="113" name="Freeform 71"/>
          <p:cNvSpPr/>
          <p:nvPr/>
        </p:nvSpPr>
        <p:spPr bwMode="auto">
          <a:xfrm>
            <a:off x="4212162" y="2880475"/>
            <a:ext cx="536330" cy="300532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>
            <a:normAutofit fontScale="92500" lnSpcReduction="20000"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  <a:p>
            <a:endParaRPr lang="zh-CN" altLang="en-US" dirty="0"/>
          </a:p>
        </p:txBody>
      </p:sp>
      <p:sp>
        <p:nvSpPr>
          <p:cNvPr id="114" name="Freeform 71"/>
          <p:cNvSpPr/>
          <p:nvPr/>
        </p:nvSpPr>
        <p:spPr bwMode="auto">
          <a:xfrm>
            <a:off x="4076503" y="3395833"/>
            <a:ext cx="536330" cy="300532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>
            <a:normAutofit fontScale="92500" lnSpcReduction="20000"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  <a:p>
            <a:endParaRPr lang="zh-CN" altLang="en-US" dirty="0"/>
          </a:p>
        </p:txBody>
      </p:sp>
      <p:sp>
        <p:nvSpPr>
          <p:cNvPr id="118" name="Freeform 71"/>
          <p:cNvSpPr/>
          <p:nvPr/>
        </p:nvSpPr>
        <p:spPr bwMode="auto">
          <a:xfrm>
            <a:off x="3936488" y="3911191"/>
            <a:ext cx="536330" cy="300532"/>
          </a:xfrm>
          <a:custGeom>
            <a:avLst/>
            <a:gdLst>
              <a:gd name="T0" fmla="*/ 24 w 152"/>
              <a:gd name="T1" fmla="*/ 0 h 110"/>
              <a:gd name="T2" fmla="*/ 152 w 152"/>
              <a:gd name="T3" fmla="*/ 0 h 110"/>
              <a:gd name="T4" fmla="*/ 126 w 152"/>
              <a:gd name="T5" fmla="*/ 110 h 110"/>
              <a:gd name="T6" fmla="*/ 0 w 152"/>
              <a:gd name="T7" fmla="*/ 110 h 110"/>
              <a:gd name="T8" fmla="*/ 24 w 152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10">
                <a:moveTo>
                  <a:pt x="24" y="0"/>
                </a:moveTo>
                <a:lnTo>
                  <a:pt x="152" y="0"/>
                </a:lnTo>
                <a:lnTo>
                  <a:pt x="126" y="110"/>
                </a:lnTo>
                <a:lnTo>
                  <a:pt x="0" y="110"/>
                </a:lnTo>
                <a:lnTo>
                  <a:pt x="24" y="0"/>
                </a:lnTo>
                <a:close/>
              </a:path>
            </a:pathLst>
          </a:custGeom>
          <a:solidFill>
            <a:srgbClr val="CB1B3D"/>
          </a:solidFill>
          <a:ln w="4" cap="flat">
            <a:noFill/>
            <a:prstDash val="solid"/>
            <a:miter lim="800000"/>
          </a:ln>
        </p:spPr>
        <p:txBody>
          <a:bodyPr vert="horz" wrap="square" lIns="68573" tIns="34286" rIns="68573" bIns="34286" numCol="1" anchor="t" anchorCtr="0" compatLnSpc="1">
            <a:normAutofit fontScale="92500" lnSpcReduction="20000"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方正大黑_GBK" pitchFamily="65" charset="-122"/>
                <a:ea typeface="方正大黑_GBK" pitchFamily="65" charset="-122"/>
              </a:rPr>
              <a:t>04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  <a:latin typeface="方正大黑_GBK" pitchFamily="65" charset="-122"/>
              <a:ea typeface="方正大黑_GBK" pitchFamily="65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-18510" y="419405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49" name="矩形 48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0627" y="301658"/>
            <a:ext cx="749695" cy="692063"/>
            <a:chOff x="622598" y="695550"/>
            <a:chExt cx="1478996" cy="1365298"/>
          </a:xfrm>
        </p:grpSpPr>
        <p:sp>
          <p:nvSpPr>
            <p:cNvPr id="52" name="椭圆 51"/>
            <p:cNvSpPr/>
            <p:nvPr/>
          </p:nvSpPr>
          <p:spPr>
            <a:xfrm flipH="1" flipV="1">
              <a:off x="622598" y="695550"/>
              <a:ext cx="1369947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18889" y="439723"/>
            <a:ext cx="1553112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项目介绍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35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Plan</a:t>
            </a:r>
            <a:endParaRPr lang="zh-CN" altLang="en-US" sz="135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</p:grpSpPr>
        <p:sp>
          <p:nvSpPr>
            <p:cNvPr id="71" name="矩形 70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33115" y="4948014"/>
            <a:ext cx="9176520" cy="202230"/>
            <a:chOff x="-44947" y="6597352"/>
            <a:chExt cx="12235360" cy="269640"/>
          </a:xfrm>
          <a:solidFill>
            <a:srgbClr val="CB1B3D"/>
          </a:solidFill>
        </p:grpSpPr>
        <p:sp>
          <p:nvSpPr>
            <p:cNvPr id="54" name="矩形 53"/>
            <p:cNvSpPr/>
            <p:nvPr/>
          </p:nvSpPr>
          <p:spPr>
            <a:xfrm>
              <a:off x="-44947" y="6597352"/>
              <a:ext cx="4079069" cy="269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035287" y="6597352"/>
              <a:ext cx="4079069" cy="269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8111344" y="6597352"/>
              <a:ext cx="4079069" cy="269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20" grpId="0"/>
      <p:bldP spid="122" grpId="0"/>
      <p:bldP spid="130" grpId="0"/>
      <p:bldP spid="131" grpId="0"/>
      <p:bldP spid="139" grpId="0"/>
      <p:bldP spid="161" grpId="0"/>
      <p:bldP spid="80" grpId="0" animBg="1"/>
      <p:bldP spid="113" grpId="0" animBg="1"/>
      <p:bldP spid="114" grpId="0" animBg="1"/>
      <p:bldP spid="118" grpId="0" animBg="1"/>
      <p:bldP spid="68" grpId="0"/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0733572" y="1132062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0901954" y="785815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3766084" y="791997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3624713" y="1138242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26" y="1490120"/>
            <a:ext cx="1580386" cy="1273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26" y="2969821"/>
            <a:ext cx="1580386" cy="1224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927" y="1502599"/>
            <a:ext cx="1553185" cy="1273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344" y="2969822"/>
            <a:ext cx="1569621" cy="122480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6378429" y="1677911"/>
            <a:ext cx="1712576" cy="2397402"/>
            <a:chOff x="8503778" y="2237214"/>
            <a:chExt cx="2283434" cy="3196536"/>
          </a:xfrm>
        </p:grpSpPr>
        <p:sp>
          <p:nvSpPr>
            <p:cNvPr id="43" name="TextBox 42"/>
            <p:cNvSpPr txBox="1"/>
            <p:nvPr/>
          </p:nvSpPr>
          <p:spPr>
            <a:xfrm>
              <a:off x="8503778" y="2798119"/>
              <a:ext cx="2232247" cy="572453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503778" y="2279309"/>
              <a:ext cx="1774275" cy="553997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重点</a:t>
              </a:r>
              <a:endParaRPr lang="zh-CN" altLang="en-US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554965" y="4861297"/>
              <a:ext cx="2232247" cy="572453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554965" y="4301769"/>
              <a:ext cx="1774275" cy="553997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重点</a:t>
              </a:r>
              <a:endParaRPr lang="zh-CN" altLang="en-US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9390916" y="2237214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rtlCol="0" anchor="ctr"/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</a:rPr>
                <a:t>B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9442102" y="4259085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rtlCol="0" anchor="ctr"/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</a:rPr>
                <a:t>C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53598" y="1814847"/>
            <a:ext cx="1711298" cy="2175738"/>
            <a:chOff x="1270670" y="2419796"/>
            <a:chExt cx="2281730" cy="2900984"/>
          </a:xfrm>
        </p:grpSpPr>
        <p:sp>
          <p:nvSpPr>
            <p:cNvPr id="41" name="TextBox 40"/>
            <p:cNvSpPr txBox="1"/>
            <p:nvPr/>
          </p:nvSpPr>
          <p:spPr>
            <a:xfrm>
              <a:off x="1296421" y="3022003"/>
              <a:ext cx="2232247" cy="572453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778125" y="2509979"/>
              <a:ext cx="1774275" cy="553997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CB1B3D"/>
                  </a:solidFill>
                  <a:latin typeface="方正黑体_GBK" pitchFamily="65" charset="-122"/>
                  <a:ea typeface="方正黑体_GBK" pitchFamily="65" charset="-122"/>
                  <a:cs typeface="华文黑体" pitchFamily="2" charset="-122"/>
                </a:rPr>
                <a:t>重点</a:t>
              </a:r>
              <a:endParaRPr lang="zh-CN" altLang="en-US" dirty="0">
                <a:solidFill>
                  <a:srgbClr val="CB1B3D"/>
                </a:solidFill>
                <a:latin typeface="方正黑体_GBK" pitchFamily="65" charset="-122"/>
                <a:ea typeface="方正黑体_GBK" pitchFamily="65" charset="-122"/>
                <a:cs typeface="华文黑体" pitchFamily="2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70670" y="4748327"/>
              <a:ext cx="2232247" cy="572453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728642" y="4245951"/>
              <a:ext cx="1774275" cy="553997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>
                  <a:solidFill>
                    <a:srgbClr val="CB1B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重点</a:t>
              </a:r>
              <a:endParaRPr lang="zh-CN" altLang="en-US" dirty="0">
                <a:solidFill>
                  <a:srgbClr val="CB1B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endParaRPr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2125863" y="2419796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rtlCol="0" anchor="ctr"/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</a:rPr>
                <a:t>A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2100113" y="4221088"/>
              <a:ext cx="592638" cy="547837"/>
            </a:xfrm>
            <a:prstGeom prst="round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rtlCol="0" anchor="ctr"/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</a:rPr>
                <a:t>D</a:t>
              </a:r>
              <a:endParaRPr lang="zh-CN" altLang="en-US" sz="2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-18510" y="419405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67" name="矩形 66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00627" y="301658"/>
            <a:ext cx="749695" cy="692063"/>
            <a:chOff x="622598" y="695550"/>
            <a:chExt cx="1478996" cy="1365298"/>
          </a:xfrm>
        </p:grpSpPr>
        <p:sp>
          <p:nvSpPr>
            <p:cNvPr id="74" name="椭圆 73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75" name="椭圆 74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018889" y="439723"/>
            <a:ext cx="1553112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项目重点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35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Key projects</a:t>
            </a:r>
            <a:endParaRPr lang="zh-CN" altLang="en-US" sz="135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8019596" y="283812"/>
            <a:ext cx="1131429" cy="630625"/>
            <a:chOff x="2662738" y="3212811"/>
            <a:chExt cx="1508572" cy="840833"/>
          </a:xfrm>
        </p:grpSpPr>
        <p:sp>
          <p:nvSpPr>
            <p:cNvPr id="81" name="矩形 80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10733572" y="1132062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0901954" y="785815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3766084" y="791997"/>
            <a:ext cx="1330707" cy="346249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zh-CN" altLang="en-US" sz="15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3624713" y="1138242"/>
            <a:ext cx="1674186" cy="429340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564685" y="3471944"/>
            <a:ext cx="1021266" cy="216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1565112" y="2963438"/>
            <a:ext cx="1518605" cy="216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1565113" y="2454932"/>
            <a:ext cx="2138945" cy="216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1565112" y="1946425"/>
            <a:ext cx="2338705" cy="21600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64684" y="1507963"/>
            <a:ext cx="2988780" cy="2524229"/>
            <a:chOff x="2085451" y="2010617"/>
            <a:chExt cx="3985040" cy="3365639"/>
          </a:xfrm>
        </p:grpSpPr>
        <p:cxnSp>
          <p:nvCxnSpPr>
            <p:cNvPr id="118" name="直接箭头连接符 117"/>
            <p:cNvCxnSpPr/>
            <p:nvPr/>
          </p:nvCxnSpPr>
          <p:spPr>
            <a:xfrm>
              <a:off x="2086024" y="5376256"/>
              <a:ext cx="398446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箭头连接符 119"/>
            <p:cNvCxnSpPr/>
            <p:nvPr/>
          </p:nvCxnSpPr>
          <p:spPr>
            <a:xfrm flipV="1">
              <a:off x="2085451" y="2010617"/>
              <a:ext cx="571" cy="3344883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TextBox 122"/>
          <p:cNvSpPr txBox="1"/>
          <p:nvPr/>
        </p:nvSpPr>
        <p:spPr>
          <a:xfrm>
            <a:off x="5688484" y="1167595"/>
            <a:ext cx="1104476" cy="34624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添加内容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079" y="2908558"/>
            <a:ext cx="2729198" cy="1229366"/>
          </a:xfrm>
          <a:prstGeom prst="rect">
            <a:avLst/>
          </a:prstGeom>
        </p:spPr>
      </p:pic>
      <p:sp>
        <p:nvSpPr>
          <p:cNvPr id="126" name="TextBox 125"/>
          <p:cNvSpPr txBox="1"/>
          <p:nvPr/>
        </p:nvSpPr>
        <p:spPr>
          <a:xfrm>
            <a:off x="5698990" y="1441760"/>
            <a:ext cx="2437405" cy="414336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任意多边形 132"/>
          <p:cNvSpPr/>
          <p:nvPr/>
        </p:nvSpPr>
        <p:spPr>
          <a:xfrm>
            <a:off x="3450047" y="2034647"/>
            <a:ext cx="992982" cy="1985963"/>
          </a:xfrm>
          <a:custGeom>
            <a:avLst/>
            <a:gdLst>
              <a:gd name="connsiteX0" fmla="*/ 0 w 1323975"/>
              <a:gd name="connsiteY0" fmla="*/ 2647950 h 2647950"/>
              <a:gd name="connsiteX1" fmla="*/ 190500 w 1323975"/>
              <a:gd name="connsiteY1" fmla="*/ 2314575 h 2647950"/>
              <a:gd name="connsiteX2" fmla="*/ 219075 w 1323975"/>
              <a:gd name="connsiteY2" fmla="*/ 2238375 h 2647950"/>
              <a:gd name="connsiteX3" fmla="*/ 247650 w 1323975"/>
              <a:gd name="connsiteY3" fmla="*/ 2076450 h 2647950"/>
              <a:gd name="connsiteX4" fmla="*/ 276225 w 1323975"/>
              <a:gd name="connsiteY4" fmla="*/ 1905000 h 2647950"/>
              <a:gd name="connsiteX5" fmla="*/ 304800 w 1323975"/>
              <a:gd name="connsiteY5" fmla="*/ 1914525 h 2647950"/>
              <a:gd name="connsiteX6" fmla="*/ 371475 w 1323975"/>
              <a:gd name="connsiteY6" fmla="*/ 1990725 h 2647950"/>
              <a:gd name="connsiteX7" fmla="*/ 390525 w 1323975"/>
              <a:gd name="connsiteY7" fmla="*/ 2019300 h 2647950"/>
              <a:gd name="connsiteX8" fmla="*/ 447675 w 1323975"/>
              <a:gd name="connsiteY8" fmla="*/ 2066925 h 2647950"/>
              <a:gd name="connsiteX9" fmla="*/ 504825 w 1323975"/>
              <a:gd name="connsiteY9" fmla="*/ 2085975 h 2647950"/>
              <a:gd name="connsiteX10" fmla="*/ 542925 w 1323975"/>
              <a:gd name="connsiteY10" fmla="*/ 2076450 h 2647950"/>
              <a:gd name="connsiteX11" fmla="*/ 552450 w 1323975"/>
              <a:gd name="connsiteY11" fmla="*/ 2047875 h 2647950"/>
              <a:gd name="connsiteX12" fmla="*/ 571500 w 1323975"/>
              <a:gd name="connsiteY12" fmla="*/ 1981200 h 2647950"/>
              <a:gd name="connsiteX13" fmla="*/ 600075 w 1323975"/>
              <a:gd name="connsiteY13" fmla="*/ 1857375 h 2647950"/>
              <a:gd name="connsiteX14" fmla="*/ 619125 w 1323975"/>
              <a:gd name="connsiteY14" fmla="*/ 1762125 h 2647950"/>
              <a:gd name="connsiteX15" fmla="*/ 638175 w 1323975"/>
              <a:gd name="connsiteY15" fmla="*/ 1704975 h 2647950"/>
              <a:gd name="connsiteX16" fmla="*/ 657225 w 1323975"/>
              <a:gd name="connsiteY16" fmla="*/ 1638300 h 2647950"/>
              <a:gd name="connsiteX17" fmla="*/ 676275 w 1323975"/>
              <a:gd name="connsiteY17" fmla="*/ 1428750 h 2647950"/>
              <a:gd name="connsiteX18" fmla="*/ 685800 w 1323975"/>
              <a:gd name="connsiteY18" fmla="*/ 1362075 h 2647950"/>
              <a:gd name="connsiteX19" fmla="*/ 704850 w 1323975"/>
              <a:gd name="connsiteY19" fmla="*/ 1323975 h 2647950"/>
              <a:gd name="connsiteX20" fmla="*/ 790575 w 1323975"/>
              <a:gd name="connsiteY20" fmla="*/ 1323975 h 2647950"/>
              <a:gd name="connsiteX21" fmla="*/ 809625 w 1323975"/>
              <a:gd name="connsiteY21" fmla="*/ 1352550 h 2647950"/>
              <a:gd name="connsiteX22" fmla="*/ 885825 w 1323975"/>
              <a:gd name="connsiteY22" fmla="*/ 1428750 h 2647950"/>
              <a:gd name="connsiteX23" fmla="*/ 904875 w 1323975"/>
              <a:gd name="connsiteY23" fmla="*/ 1466850 h 2647950"/>
              <a:gd name="connsiteX24" fmla="*/ 962025 w 1323975"/>
              <a:gd name="connsiteY24" fmla="*/ 1504950 h 2647950"/>
              <a:gd name="connsiteX25" fmla="*/ 1009650 w 1323975"/>
              <a:gd name="connsiteY25" fmla="*/ 1276350 h 2647950"/>
              <a:gd name="connsiteX26" fmla="*/ 1038225 w 1323975"/>
              <a:gd name="connsiteY26" fmla="*/ 1143000 h 2647950"/>
              <a:gd name="connsiteX27" fmla="*/ 1057275 w 1323975"/>
              <a:gd name="connsiteY27" fmla="*/ 990600 h 2647950"/>
              <a:gd name="connsiteX28" fmla="*/ 1066800 w 1323975"/>
              <a:gd name="connsiteY28" fmla="*/ 895350 h 2647950"/>
              <a:gd name="connsiteX29" fmla="*/ 1104900 w 1323975"/>
              <a:gd name="connsiteY29" fmla="*/ 790575 h 2647950"/>
              <a:gd name="connsiteX30" fmla="*/ 1143000 w 1323975"/>
              <a:gd name="connsiteY30" fmla="*/ 638175 h 2647950"/>
              <a:gd name="connsiteX31" fmla="*/ 1238250 w 1323975"/>
              <a:gd name="connsiteY31" fmla="*/ 314325 h 2647950"/>
              <a:gd name="connsiteX32" fmla="*/ 1266825 w 1323975"/>
              <a:gd name="connsiteY32" fmla="*/ 200025 h 2647950"/>
              <a:gd name="connsiteX33" fmla="*/ 1304925 w 1323975"/>
              <a:gd name="connsiteY33" fmla="*/ 76200 h 2647950"/>
              <a:gd name="connsiteX34" fmla="*/ 1323975 w 1323975"/>
              <a:gd name="connsiteY3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23975" h="2647950">
                <a:moveTo>
                  <a:pt x="0" y="2647950"/>
                </a:moveTo>
                <a:cubicBezTo>
                  <a:pt x="28342" y="2600123"/>
                  <a:pt x="147318" y="2413277"/>
                  <a:pt x="190500" y="2314575"/>
                </a:cubicBezTo>
                <a:cubicBezTo>
                  <a:pt x="201373" y="2289722"/>
                  <a:pt x="209550" y="2263775"/>
                  <a:pt x="219075" y="2238375"/>
                </a:cubicBezTo>
                <a:cubicBezTo>
                  <a:pt x="242936" y="2071348"/>
                  <a:pt x="210125" y="2292217"/>
                  <a:pt x="247650" y="2076450"/>
                </a:cubicBezTo>
                <a:cubicBezTo>
                  <a:pt x="290673" y="1829065"/>
                  <a:pt x="250171" y="2035272"/>
                  <a:pt x="276225" y="1905000"/>
                </a:cubicBezTo>
                <a:cubicBezTo>
                  <a:pt x="285750" y="1908175"/>
                  <a:pt x="296630" y="1908689"/>
                  <a:pt x="304800" y="1914525"/>
                </a:cubicBezTo>
                <a:cubicBezTo>
                  <a:pt x="329245" y="1931985"/>
                  <a:pt x="354115" y="1966421"/>
                  <a:pt x="371475" y="1990725"/>
                </a:cubicBezTo>
                <a:cubicBezTo>
                  <a:pt x="378129" y="2000040"/>
                  <a:pt x="383196" y="2010506"/>
                  <a:pt x="390525" y="2019300"/>
                </a:cubicBezTo>
                <a:cubicBezTo>
                  <a:pt x="403720" y="2035134"/>
                  <a:pt x="427842" y="2058110"/>
                  <a:pt x="447675" y="2066925"/>
                </a:cubicBezTo>
                <a:cubicBezTo>
                  <a:pt x="466025" y="2075080"/>
                  <a:pt x="485775" y="2079625"/>
                  <a:pt x="504825" y="2085975"/>
                </a:cubicBezTo>
                <a:cubicBezTo>
                  <a:pt x="517525" y="2082800"/>
                  <a:pt x="532703" y="2084628"/>
                  <a:pt x="542925" y="2076450"/>
                </a:cubicBezTo>
                <a:cubicBezTo>
                  <a:pt x="550765" y="2070178"/>
                  <a:pt x="549565" y="2057492"/>
                  <a:pt x="552450" y="2047875"/>
                </a:cubicBezTo>
                <a:cubicBezTo>
                  <a:pt x="559092" y="2025735"/>
                  <a:pt x="565894" y="2003624"/>
                  <a:pt x="571500" y="1981200"/>
                </a:cubicBezTo>
                <a:cubicBezTo>
                  <a:pt x="581774" y="1940105"/>
                  <a:pt x="591077" y="1898768"/>
                  <a:pt x="600075" y="1857375"/>
                </a:cubicBezTo>
                <a:cubicBezTo>
                  <a:pt x="606953" y="1825735"/>
                  <a:pt x="611272" y="1793537"/>
                  <a:pt x="619125" y="1762125"/>
                </a:cubicBezTo>
                <a:cubicBezTo>
                  <a:pt x="623995" y="1742644"/>
                  <a:pt x="632270" y="1724167"/>
                  <a:pt x="638175" y="1704975"/>
                </a:cubicBezTo>
                <a:cubicBezTo>
                  <a:pt x="644973" y="1682883"/>
                  <a:pt x="650875" y="1660525"/>
                  <a:pt x="657225" y="1638300"/>
                </a:cubicBezTo>
                <a:cubicBezTo>
                  <a:pt x="663575" y="1568450"/>
                  <a:pt x="669058" y="1498516"/>
                  <a:pt x="676275" y="1428750"/>
                </a:cubicBezTo>
                <a:cubicBezTo>
                  <a:pt x="678585" y="1406419"/>
                  <a:pt x="679893" y="1383735"/>
                  <a:pt x="685800" y="1362075"/>
                </a:cubicBezTo>
                <a:cubicBezTo>
                  <a:pt x="689536" y="1348376"/>
                  <a:pt x="698500" y="1336675"/>
                  <a:pt x="704850" y="1323975"/>
                </a:cubicBezTo>
                <a:cubicBezTo>
                  <a:pt x="718783" y="1254312"/>
                  <a:pt x="703360" y="1254203"/>
                  <a:pt x="790575" y="1323975"/>
                </a:cubicBezTo>
                <a:cubicBezTo>
                  <a:pt x="799514" y="1331126"/>
                  <a:pt x="801924" y="1344079"/>
                  <a:pt x="809625" y="1352550"/>
                </a:cubicBezTo>
                <a:cubicBezTo>
                  <a:pt x="833788" y="1379129"/>
                  <a:pt x="860425" y="1403350"/>
                  <a:pt x="885825" y="1428750"/>
                </a:cubicBezTo>
                <a:cubicBezTo>
                  <a:pt x="895865" y="1438790"/>
                  <a:pt x="896622" y="1455296"/>
                  <a:pt x="904875" y="1466850"/>
                </a:cubicBezTo>
                <a:cubicBezTo>
                  <a:pt x="927172" y="1498065"/>
                  <a:pt x="930642" y="1494489"/>
                  <a:pt x="962025" y="1504950"/>
                </a:cubicBezTo>
                <a:cubicBezTo>
                  <a:pt x="1015096" y="1310357"/>
                  <a:pt x="969513" y="1493091"/>
                  <a:pt x="1009650" y="1276350"/>
                </a:cubicBezTo>
                <a:cubicBezTo>
                  <a:pt x="1017928" y="1231651"/>
                  <a:pt x="1030752" y="1187841"/>
                  <a:pt x="1038225" y="1143000"/>
                </a:cubicBezTo>
                <a:cubicBezTo>
                  <a:pt x="1046641" y="1092501"/>
                  <a:pt x="1051407" y="1041458"/>
                  <a:pt x="1057275" y="990600"/>
                </a:cubicBezTo>
                <a:cubicBezTo>
                  <a:pt x="1060932" y="958902"/>
                  <a:pt x="1059409" y="926391"/>
                  <a:pt x="1066800" y="895350"/>
                </a:cubicBezTo>
                <a:cubicBezTo>
                  <a:pt x="1075408" y="859198"/>
                  <a:pt x="1094343" y="826206"/>
                  <a:pt x="1104900" y="790575"/>
                </a:cubicBezTo>
                <a:cubicBezTo>
                  <a:pt x="1119776" y="740369"/>
                  <a:pt x="1128881" y="688599"/>
                  <a:pt x="1143000" y="638175"/>
                </a:cubicBezTo>
                <a:cubicBezTo>
                  <a:pt x="1173339" y="529820"/>
                  <a:pt x="1210959" y="423488"/>
                  <a:pt x="1238250" y="314325"/>
                </a:cubicBezTo>
                <a:cubicBezTo>
                  <a:pt x="1247775" y="276225"/>
                  <a:pt x="1255540" y="237641"/>
                  <a:pt x="1266825" y="200025"/>
                </a:cubicBezTo>
                <a:cubicBezTo>
                  <a:pt x="1340507" y="-45582"/>
                  <a:pt x="1266553" y="242480"/>
                  <a:pt x="1304925" y="76200"/>
                </a:cubicBezTo>
                <a:cubicBezTo>
                  <a:pt x="1310812" y="50689"/>
                  <a:pt x="1323975" y="0"/>
                  <a:pt x="1323975" y="0"/>
                </a:cubicBezTo>
              </a:path>
            </a:pathLst>
          </a:cu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3" tIns="34286" rIns="68573" bIns="34286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93374" y="1946426"/>
            <a:ext cx="1812629" cy="1848926"/>
            <a:chOff x="3457037" y="2595233"/>
            <a:chExt cx="2416838" cy="2465234"/>
          </a:xfrm>
        </p:grpSpPr>
        <p:sp>
          <p:nvSpPr>
            <p:cNvPr id="134" name="TextBox 133"/>
            <p:cNvSpPr txBox="1"/>
            <p:nvPr/>
          </p:nvSpPr>
          <p:spPr>
            <a:xfrm>
              <a:off x="5204296" y="2595233"/>
              <a:ext cx="669579" cy="46165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pc="-113" dirty="0">
                  <a:solidFill>
                    <a:schemeClr val="bg1">
                      <a:lumMod val="50000"/>
                    </a:schemeClr>
                  </a:solidFill>
                </a:rPr>
                <a:t>82%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937951" y="3273242"/>
              <a:ext cx="669578" cy="46165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pc="-113" dirty="0">
                  <a:solidFill>
                    <a:schemeClr val="bg1">
                      <a:lumMod val="50000"/>
                    </a:schemeClr>
                  </a:solidFill>
                </a:rPr>
                <a:t>73%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4110827" y="3953598"/>
              <a:ext cx="669578" cy="46165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pc="-113" dirty="0">
                  <a:solidFill>
                    <a:schemeClr val="bg1">
                      <a:lumMod val="50000"/>
                    </a:schemeClr>
                  </a:solidFill>
                </a:rPr>
                <a:t>56%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3457037" y="4598812"/>
              <a:ext cx="669578" cy="46165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en-US" altLang="zh-CN" spc="-113" dirty="0">
                  <a:solidFill>
                    <a:schemeClr val="bg1">
                      <a:lumMod val="50000"/>
                    </a:schemeClr>
                  </a:solidFill>
                </a:rPr>
                <a:t>32%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73783" y="1932053"/>
            <a:ext cx="540060" cy="2140384"/>
            <a:chOff x="1430916" y="2576071"/>
            <a:chExt cx="720080" cy="2853844"/>
          </a:xfrm>
        </p:grpSpPr>
        <p:sp>
          <p:nvSpPr>
            <p:cNvPr id="129" name="TextBox 128"/>
            <p:cNvSpPr txBox="1"/>
            <p:nvPr/>
          </p:nvSpPr>
          <p:spPr>
            <a:xfrm>
              <a:off x="1430916" y="4598930"/>
              <a:ext cx="720080" cy="83098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spc="-113" dirty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430916" y="3951250"/>
              <a:ext cx="720080" cy="83098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spc="-113" dirty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430916" y="3292707"/>
              <a:ext cx="720080" cy="83098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spc="-113" dirty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430916" y="2576071"/>
              <a:ext cx="720080" cy="83098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r>
                <a:rPr lang="zh-CN" altLang="en-US" spc="-113" dirty="0">
                  <a:solidFill>
                    <a:schemeClr val="bg1">
                      <a:lumMod val="50000"/>
                    </a:schemeClr>
                  </a:solidFill>
                </a:rPr>
                <a:t>项目</a:t>
              </a:r>
              <a:endParaRPr lang="zh-CN" altLang="en-US" spc="-1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41" name="圆角矩形 140"/>
          <p:cNvSpPr/>
          <p:nvPr/>
        </p:nvSpPr>
        <p:spPr>
          <a:xfrm>
            <a:off x="5173433" y="1217465"/>
            <a:ext cx="444479" cy="410878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</a:rPr>
              <a:t>A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-18510" y="419405"/>
            <a:ext cx="2897219" cy="514242"/>
            <a:chOff x="0" y="816412"/>
            <a:chExt cx="4442748" cy="1080000"/>
          </a:xfrm>
          <a:solidFill>
            <a:srgbClr val="CB1B3D"/>
          </a:solidFill>
          <a:effectLst/>
        </p:grpSpPr>
        <p:sp>
          <p:nvSpPr>
            <p:cNvPr id="50" name="矩形 49"/>
            <p:cNvSpPr/>
            <p:nvPr/>
          </p:nvSpPr>
          <p:spPr>
            <a:xfrm>
              <a:off x="0" y="816412"/>
              <a:ext cx="4148008" cy="1080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4094940" y="1185259"/>
              <a:ext cx="400876" cy="2947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0627" y="301658"/>
            <a:ext cx="749695" cy="692063"/>
            <a:chOff x="622598" y="695550"/>
            <a:chExt cx="1478996" cy="1365298"/>
          </a:xfrm>
        </p:grpSpPr>
        <p:sp>
          <p:nvSpPr>
            <p:cNvPr id="53" name="椭圆 52"/>
            <p:cNvSpPr/>
            <p:nvPr/>
          </p:nvSpPr>
          <p:spPr>
            <a:xfrm flipH="1" flipV="1">
              <a:off x="622598" y="695550"/>
              <a:ext cx="1369946" cy="1365298"/>
            </a:xfrm>
            <a:prstGeom prst="ellipse">
              <a:avLst/>
            </a:prstGeom>
            <a:solidFill>
              <a:schemeClr val="bg1"/>
            </a:solidFill>
            <a:ln w="28575" cap="rnd" cmpd="sng">
              <a:solidFill>
                <a:srgbClr val="CB1B3D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30000" dirty="0"/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728663" y="799625"/>
              <a:ext cx="1164616" cy="11638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39999">
                  <a:schemeClr val="bg1"/>
                </a:gs>
                <a:gs pos="70000">
                  <a:schemeClr val="bg1"/>
                </a:gs>
                <a:gs pos="100000">
                  <a:srgbClr val="FFEBFA"/>
                </a:gs>
              </a:gsLst>
              <a:lin ang="16200000" scaled="0"/>
            </a:gra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 baseline="30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90469" y="869061"/>
              <a:ext cx="1311125" cy="109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spc="-225" dirty="0">
                  <a:solidFill>
                    <a:srgbClr val="CB1B3D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4950" spc="-225" dirty="0">
                <a:solidFill>
                  <a:srgbClr val="CB1B3D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1259092" y="497309"/>
            <a:ext cx="142741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准圆简体" pitchFamily="2" charset="-122"/>
                <a:ea typeface="方正准圆简体" pitchFamily="2" charset="-122"/>
              </a:rPr>
              <a:t>工作概述</a:t>
            </a:r>
            <a:endParaRPr lang="zh-CN" altLang="en-US" dirty="0">
              <a:solidFill>
                <a:schemeClr val="bg1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018889" y="439723"/>
            <a:ext cx="1553112" cy="5770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项目近况</a:t>
            </a:r>
            <a:endParaRPr lang="en-US" altLang="zh-CN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  <a:p>
            <a:r>
              <a:rPr lang="en-US" altLang="zh-CN" sz="1350" dirty="0">
                <a:solidFill>
                  <a:srgbClr val="CB1B3D"/>
                </a:solidFill>
                <a:latin typeface="方正准圆简体" pitchFamily="2" charset="-122"/>
                <a:ea typeface="方正准圆简体" pitchFamily="2" charset="-122"/>
              </a:rPr>
              <a:t>Project status</a:t>
            </a:r>
            <a:endParaRPr lang="zh-CN" altLang="en-US" sz="1350" dirty="0">
              <a:solidFill>
                <a:srgbClr val="CB1B3D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011976" y="283812"/>
            <a:ext cx="1131429" cy="630625"/>
            <a:chOff x="2662738" y="3212811"/>
            <a:chExt cx="1508572" cy="840833"/>
          </a:xfrm>
        </p:grpSpPr>
        <p:sp>
          <p:nvSpPr>
            <p:cNvPr id="72" name="矩形 71"/>
            <p:cNvSpPr/>
            <p:nvPr/>
          </p:nvSpPr>
          <p:spPr>
            <a:xfrm>
              <a:off x="3709346" y="3599402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2662738" y="3212811"/>
              <a:ext cx="461964" cy="454242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3124702" y="3667053"/>
              <a:ext cx="297842" cy="29286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3422544" y="3484048"/>
              <a:ext cx="286802" cy="212114"/>
            </a:xfrm>
            <a:prstGeom prst="rect">
              <a:avLst/>
            </a:prstGeom>
            <a:solidFill>
              <a:srgbClr val="CB1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5688484" y="2112555"/>
            <a:ext cx="1104476" cy="346241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添加内容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698990" y="2386720"/>
            <a:ext cx="2437405" cy="414336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5173433" y="2162425"/>
            <a:ext cx="444479" cy="410878"/>
          </a:xfrm>
          <a:prstGeom prst="round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</a:rPr>
              <a:t>A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3115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027061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084104" y="4948014"/>
            <a:ext cx="3059302" cy="202230"/>
          </a:xfrm>
          <a:prstGeom prst="rect">
            <a:avLst/>
          </a:prstGeom>
          <a:solidFill>
            <a:srgbClr val="CB1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5" grpId="0" animBg="1"/>
      <p:bldP spid="123" grpId="0"/>
      <p:bldP spid="126" grpId="0"/>
      <p:bldP spid="133" grpId="0" animBg="1"/>
      <p:bldP spid="141" grpId="0" animBg="1"/>
      <p:bldP spid="69" grpId="0"/>
      <p:bldP spid="70" grpId="0"/>
      <p:bldP spid="76" grpId="0"/>
      <p:bldP spid="77" grpId="0"/>
      <p:bldP spid="7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4403</Words>
  <Application>WPS 演示</Application>
  <PresentationFormat>全屏显示(16:9)</PresentationFormat>
  <Paragraphs>928</Paragraphs>
  <Slides>32</Slides>
  <Notes>32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微软雅黑</vt:lpstr>
      <vt:lpstr>造字工房劲黑（非商用）常规体</vt:lpstr>
      <vt:lpstr>黑体</vt:lpstr>
      <vt:lpstr>方正稚艺简体</vt:lpstr>
      <vt:lpstr>方正大黑_GBK</vt:lpstr>
      <vt:lpstr>方正准圆简体</vt:lpstr>
      <vt:lpstr>华文黑体</vt:lpstr>
      <vt:lpstr>方正黑体_GBK</vt:lpstr>
      <vt:lpstr>Arial Unicode MS</vt:lpstr>
      <vt:lpstr>Gulim</vt:lpstr>
      <vt:lpstr>Arial Black</vt:lpstr>
      <vt:lpstr>方正黑体简体</vt:lpstr>
      <vt:lpstr>Cassannet Bold</vt:lpstr>
      <vt:lpstr>Bebas</vt:lpstr>
      <vt:lpstr>Verdana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Administrator</cp:lastModifiedBy>
  <cp:revision>788</cp:revision>
  <dcterms:created xsi:type="dcterms:W3CDTF">2015-04-24T01:01:00Z</dcterms:created>
  <dcterms:modified xsi:type="dcterms:W3CDTF">2017-07-10T10:04:48Z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