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FC910-1788-4A9A-819E-BA58F08209AE}" type="datetimeFigureOut">
              <a:rPr lang="zh-CN" altLang="en-US"/>
              <a:pPr>
                <a:defRPr/>
              </a:pPr>
              <a:t>2014-5-15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FAC05-9D62-4A3A-B5FA-8A5B3F64D0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1C7E0-A3E7-4E75-82AC-DEF15AFF5995}" type="datetimeFigureOut">
              <a:rPr lang="zh-CN" altLang="en-US"/>
              <a:pPr>
                <a:defRPr/>
              </a:pPr>
              <a:t>2014-5-15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EB9FA-3CFD-476B-BFBA-E00BA8CDE3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D0E35-6F39-4CF4-B187-7D5CF303AFE5}" type="datetimeFigureOut">
              <a:rPr lang="zh-CN" altLang="en-US"/>
              <a:pPr>
                <a:defRPr/>
              </a:pPr>
              <a:t>2014-5-15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B760C-DB24-412C-8AB1-2927694C07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DC5CF-DAD2-4281-94E3-2808A7E4EDFE}" type="datetimeFigureOut">
              <a:rPr lang="zh-CN" altLang="en-US"/>
              <a:pPr>
                <a:defRPr/>
              </a:pPr>
              <a:t>2014-5-15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7E8EC-3F53-4C82-AADC-D3E44A9C3A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A43E-7FDF-4987-B34B-FEF8E1C22919}" type="datetimeFigureOut">
              <a:rPr lang="zh-CN" altLang="en-US"/>
              <a:pPr>
                <a:defRPr/>
              </a:pPr>
              <a:t>2014-5-15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3F164-19ED-499A-A0F4-EB126CD3DE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E2508-14A3-4ABB-8DDC-810D1ED944B3}" type="datetimeFigureOut">
              <a:rPr lang="zh-CN" altLang="en-US"/>
              <a:pPr>
                <a:defRPr/>
              </a:pPr>
              <a:t>2014-5-15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2AC39-F98C-4EFF-9346-0354D72896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BE909-004C-41B3-8BF4-49E163FA2957}" type="datetimeFigureOut">
              <a:rPr lang="zh-CN" altLang="en-US"/>
              <a:pPr>
                <a:defRPr/>
              </a:pPr>
              <a:t>2014-5-15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96BAF-AE70-4AA1-9BF9-9752E873DE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DFD54-197B-4117-A7D7-7F5905D10133}" type="datetimeFigureOut">
              <a:rPr lang="zh-CN" altLang="en-US"/>
              <a:pPr>
                <a:defRPr/>
              </a:pPr>
              <a:t>2014-5-15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CDFB9-AD04-4FF1-8B30-40AE605BA3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32643-05FD-4E0B-8F55-EFB780D6825C}" type="datetimeFigureOut">
              <a:rPr lang="zh-CN" altLang="en-US"/>
              <a:pPr>
                <a:defRPr/>
              </a:pPr>
              <a:t>2014-5-15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3FC90-C8C8-47BA-B74A-56B9C3EB2B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5318F-EC87-49C3-A122-9C8F131DE4A4}" type="datetimeFigureOut">
              <a:rPr lang="zh-CN" altLang="en-US"/>
              <a:pPr>
                <a:defRPr/>
              </a:pPr>
              <a:t>2014-5-15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07D67-929E-4E68-9728-FADCBACDD1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D4D6F-1847-492F-8591-B8698913C3A5}" type="datetimeFigureOut">
              <a:rPr lang="zh-CN" altLang="en-US"/>
              <a:pPr>
                <a:defRPr/>
              </a:pPr>
              <a:t>2014-5-15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C2620-94CE-4EE0-BB89-32A85E0318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C040565-EB4A-46FF-BAD0-628F8838BB9A}" type="datetimeFigureOut">
              <a:rPr lang="zh-CN" altLang="en-US"/>
              <a:pPr>
                <a:defRPr/>
              </a:pPr>
              <a:t>2014-5-15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8F90F51-1093-48F7-B305-D4FF029DC2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6858000" y="1285875"/>
            <a:ext cx="10160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POWEPOINT</a:t>
            </a:r>
            <a:endParaRPr lang="zh-CN" altLang="en-US" sz="3600">
              <a:latin typeface="Calibri" pitchFamily="34" charset="0"/>
            </a:endParaRPr>
          </a:p>
          <a:p>
            <a:endParaRPr lang="zh-CN" altLang="en-US"/>
          </a:p>
        </p:txBody>
      </p:sp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7016750" y="3609975"/>
            <a:ext cx="769938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endParaRPr lang="zh-CN" altLang="en-US"/>
          </a:p>
        </p:txBody>
      </p:sp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7435850" y="1071563"/>
            <a:ext cx="708025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适用于端午及相关类别演示</a:t>
            </a:r>
            <a:endParaRPr lang="zh-CN" altLang="en-US" sz="1600"/>
          </a:p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33575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67" name="矩形 7"/>
          <p:cNvSpPr>
            <a:spLocks noChangeArrowheads="1"/>
          </p:cNvSpPr>
          <p:nvPr/>
        </p:nvSpPr>
        <p:spPr bwMode="auto">
          <a:xfrm>
            <a:off x="1500188" y="2928938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6"/>
          <p:cNvSpPr>
            <a:spLocks noChangeArrowheads="1"/>
          </p:cNvSpPr>
          <p:nvPr/>
        </p:nvSpPr>
        <p:spPr bwMode="auto">
          <a:xfrm>
            <a:off x="3786188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6"/>
          <p:cNvSpPr>
            <a:spLocks noChangeArrowheads="1"/>
          </p:cNvSpPr>
          <p:nvPr/>
        </p:nvSpPr>
        <p:spPr bwMode="auto">
          <a:xfrm>
            <a:off x="607218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385762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6143625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8"/>
          <p:cNvSpPr>
            <a:spLocks noChangeArrowheads="1"/>
          </p:cNvSpPr>
          <p:nvPr/>
        </p:nvSpPr>
        <p:spPr bwMode="auto">
          <a:xfrm>
            <a:off x="1571625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6"/>
          <p:cNvSpPr>
            <a:spLocks noChangeArrowheads="1"/>
          </p:cNvSpPr>
          <p:nvPr/>
        </p:nvSpPr>
        <p:spPr bwMode="auto">
          <a:xfrm>
            <a:off x="3929063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364331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6"/>
          <p:cNvSpPr>
            <a:spLocks noChangeArrowheads="1"/>
          </p:cNvSpPr>
          <p:nvPr/>
        </p:nvSpPr>
        <p:spPr bwMode="auto">
          <a:xfrm>
            <a:off x="1785938" y="3714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5429250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6"/>
          <p:cNvSpPr>
            <a:spLocks noChangeArrowheads="1"/>
          </p:cNvSpPr>
          <p:nvPr/>
        </p:nvSpPr>
        <p:spPr bwMode="auto">
          <a:xfrm>
            <a:off x="3786188" y="1714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5"/>
          <p:cNvSpPr>
            <a:spLocks noChangeArrowheads="1"/>
          </p:cNvSpPr>
          <p:nvPr/>
        </p:nvSpPr>
        <p:spPr bwMode="auto">
          <a:xfrm>
            <a:off x="3857625" y="5072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3500438" y="2857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>
            <a:off x="2786063" y="4857750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7"/>
          <p:cNvSpPr>
            <a:spLocks noChangeArrowheads="1"/>
          </p:cNvSpPr>
          <p:nvPr/>
        </p:nvSpPr>
        <p:spPr bwMode="auto">
          <a:xfrm>
            <a:off x="6643688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6"/>
          <p:cNvSpPr>
            <a:spLocks noChangeArrowheads="1"/>
          </p:cNvSpPr>
          <p:nvPr/>
        </p:nvSpPr>
        <p:spPr bwMode="auto">
          <a:xfrm>
            <a:off x="4643438" y="2714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33575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2214563" y="5143500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/>
          <p:cNvSpPr>
            <a:spLocks noChangeArrowheads="1"/>
          </p:cNvSpPr>
          <p:nvPr/>
        </p:nvSpPr>
        <p:spPr bwMode="auto">
          <a:xfrm>
            <a:off x="4786313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4643438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3143250" y="2857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5"/>
          <p:cNvSpPr>
            <a:spLocks noChangeArrowheads="1"/>
          </p:cNvSpPr>
          <p:nvPr/>
        </p:nvSpPr>
        <p:spPr bwMode="auto">
          <a:xfrm>
            <a:off x="185737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6"/>
          <p:cNvSpPr>
            <a:spLocks noChangeArrowheads="1"/>
          </p:cNvSpPr>
          <p:nvPr/>
        </p:nvSpPr>
        <p:spPr bwMode="auto">
          <a:xfrm>
            <a:off x="5286375" y="2786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7173" name="矩形 4"/>
          <p:cNvSpPr>
            <a:spLocks noChangeArrowheads="1"/>
          </p:cNvSpPr>
          <p:nvPr/>
        </p:nvSpPr>
        <p:spPr bwMode="auto">
          <a:xfrm>
            <a:off x="3500438" y="3929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286125" y="2857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4000500" y="5286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5000625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6"/>
          <p:cNvSpPr>
            <a:spLocks noChangeArrowheads="1"/>
          </p:cNvSpPr>
          <p:nvPr/>
        </p:nvSpPr>
        <p:spPr bwMode="auto">
          <a:xfrm>
            <a:off x="2071688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/>
          <p:cNvSpPr>
            <a:spLocks noChangeArrowheads="1"/>
          </p:cNvSpPr>
          <p:nvPr/>
        </p:nvSpPr>
        <p:spPr bwMode="auto">
          <a:xfrm>
            <a:off x="2357438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3429000" y="2857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19" name="矩形 7"/>
          <p:cNvSpPr>
            <a:spLocks noChangeArrowheads="1"/>
          </p:cNvSpPr>
          <p:nvPr/>
        </p:nvSpPr>
        <p:spPr bwMode="auto">
          <a:xfrm>
            <a:off x="3714750" y="3786188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9"/>
          <p:cNvSpPr>
            <a:spLocks noChangeArrowheads="1"/>
          </p:cNvSpPr>
          <p:nvPr/>
        </p:nvSpPr>
        <p:spPr bwMode="auto">
          <a:xfrm>
            <a:off x="3929063" y="4857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9"/>
          <p:cNvSpPr>
            <a:spLocks noChangeArrowheads="1"/>
          </p:cNvSpPr>
          <p:nvPr/>
        </p:nvSpPr>
        <p:spPr bwMode="auto">
          <a:xfrm>
            <a:off x="3857625" y="2643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3286125" y="2857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3" name="矩形 9"/>
          <p:cNvSpPr>
            <a:spLocks noChangeArrowheads="1"/>
          </p:cNvSpPr>
          <p:nvPr/>
        </p:nvSpPr>
        <p:spPr bwMode="auto">
          <a:xfrm>
            <a:off x="6643688" y="3929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7"/>
          <p:cNvSpPr>
            <a:spLocks noChangeArrowheads="1"/>
          </p:cNvSpPr>
          <p:nvPr/>
        </p:nvSpPr>
        <p:spPr bwMode="auto">
          <a:xfrm>
            <a:off x="1357313" y="3714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5"/>
          <p:cNvSpPr>
            <a:spLocks noChangeArrowheads="1"/>
          </p:cNvSpPr>
          <p:nvPr/>
        </p:nvSpPr>
        <p:spPr bwMode="auto">
          <a:xfrm>
            <a:off x="3857625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</TotalTime>
  <Words>112</Words>
  <Application>Microsoft Office PowerPoint</Application>
  <PresentationFormat>全屏显示(4:3)</PresentationFormat>
  <Paragraphs>41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User</cp:lastModifiedBy>
  <cp:revision>36</cp:revision>
  <dcterms:created xsi:type="dcterms:W3CDTF">2013-10-30T09:04:50Z</dcterms:created>
  <dcterms:modified xsi:type="dcterms:W3CDTF">2014-05-15T07:40:04Z</dcterms:modified>
</cp:coreProperties>
</file>