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7" r:id="rId5"/>
    <p:sldId id="268" r:id="rId6"/>
    <p:sldId id="258" r:id="rId7"/>
    <p:sldId id="259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7943"/>
    <a:srgbClr val="00A0DC"/>
    <a:srgbClr val="757985"/>
    <a:srgbClr val="272524"/>
    <a:srgbClr val="F08300"/>
    <a:srgbClr val="B2318D"/>
    <a:srgbClr val="7A63B3"/>
    <a:srgbClr val="F2C3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F6FD0A7-B758-428D-8BD5-8893B34C7EDA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45B5364-13A7-4956-9B92-6F1440415F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D54E0-074C-472F-8E86-570E60AFF298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9A462-C8ED-416B-921B-1E23C3652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B441-C328-4176-A05F-7DC9170678C6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F329-FF69-4300-B1EC-09054E4BB5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5907-2D4E-465D-A946-60F5269CDB06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3EC4-281F-4648-B80D-705CADE042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1959-20C4-4FB3-98F9-B352A5A67125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D85B7-80C2-4896-A127-DB512E5791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53958-996E-4E86-BA89-DC0DC9D209B4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B5009-8A59-4FCC-BB12-5EA4582374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4C99C-E4E9-4ABA-AFDD-3A17438729B8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30A31-5247-43B0-87BE-04DA9B7A19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47FE-9094-4362-9EA9-874630521FE4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B44D2-9C33-4434-82B1-F7E1545416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D5258-7988-42ED-BC59-856CD16467F9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86213-1B3F-4E39-8068-5ED3C0A595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6D4F9-D454-4BC3-9B50-B4EBE3BC8E80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9597-3FB9-4E99-9499-97BE5BB9D0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E28DF-4519-43FF-80C7-10E3B1EE89B1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E9AA1-2AD6-4B21-A34E-C2590E12B4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B0BAC-BA76-4BA6-8D15-4423036B29AC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5F5C0-0024-446B-9510-9466D849B4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1938AA-DDCA-4297-98C8-2BCF4E29F72D}" type="datetimeFigureOut">
              <a:rPr lang="zh-CN" altLang="en-US"/>
              <a:pPr>
                <a:defRPr/>
              </a:pPr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F17E06-6B98-4623-BCE3-1B16E4D9D3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38113" y="6454775"/>
            <a:ext cx="38576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147638" y="2143125"/>
            <a:ext cx="8782050" cy="3057525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Rounded Rectangle 19"/>
          <p:cNvSpPr/>
          <p:nvPr/>
        </p:nvSpPr>
        <p:spPr>
          <a:xfrm>
            <a:off x="357188" y="2355850"/>
            <a:ext cx="2597150" cy="1987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 extrusionH="63500" prstMaterial="plastic"/>
          </a:bodyPr>
          <a:lstStyle/>
          <a:p>
            <a:pPr algn="ctr">
              <a:defRPr/>
            </a:pPr>
            <a:endParaRPr lang="en-SG" sz="2000" b="1" kern="0" dirty="0">
              <a:ln w="12700" cmpd="sng">
                <a:noFill/>
                <a:prstDash val="solid"/>
              </a:ln>
              <a:solidFill>
                <a:srgbClr val="009CF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haroni" pitchFamily="2" charset="-79"/>
            </a:endParaRPr>
          </a:p>
        </p:txBody>
      </p:sp>
      <p:sp>
        <p:nvSpPr>
          <p:cNvPr id="41" name="Rounded Rectangle 19"/>
          <p:cNvSpPr/>
          <p:nvPr/>
        </p:nvSpPr>
        <p:spPr>
          <a:xfrm>
            <a:off x="3189288" y="2370138"/>
            <a:ext cx="2597150" cy="1987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 extrusionH="63500" prstMaterial="plastic"/>
          </a:bodyPr>
          <a:lstStyle/>
          <a:p>
            <a:pPr algn="ctr">
              <a:defRPr/>
            </a:pPr>
            <a:endParaRPr lang="en-SG" sz="2000" b="1" kern="0" dirty="0">
              <a:ln w="12700" cmpd="sng">
                <a:noFill/>
                <a:prstDash val="solid"/>
              </a:ln>
              <a:solidFill>
                <a:srgbClr val="009CF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haroni" pitchFamily="2" charset="-79"/>
            </a:endParaRPr>
          </a:p>
        </p:txBody>
      </p:sp>
      <p:sp>
        <p:nvSpPr>
          <p:cNvPr id="42" name="Rounded Rectangle 19"/>
          <p:cNvSpPr/>
          <p:nvPr/>
        </p:nvSpPr>
        <p:spPr>
          <a:xfrm>
            <a:off x="6046788" y="2354263"/>
            <a:ext cx="2597150" cy="1987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 extrusionH="63500" prstMaterial="plastic"/>
          </a:bodyPr>
          <a:lstStyle/>
          <a:p>
            <a:pPr algn="ctr">
              <a:defRPr/>
            </a:pPr>
            <a:endParaRPr lang="en-SG" sz="2000" b="1" kern="0" dirty="0">
              <a:ln w="12700" cmpd="sng">
                <a:noFill/>
                <a:prstDash val="solid"/>
              </a:ln>
              <a:solidFill>
                <a:srgbClr val="009CF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haroni" pitchFamily="2" charset="-79"/>
            </a:endParaRP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785813" y="32019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6572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3643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16238" y="1785938"/>
            <a:ext cx="4214812" cy="560387"/>
            <a:chOff x="0" y="0"/>
            <a:chExt cx="4989" cy="453"/>
          </a:xfrm>
        </p:grpSpPr>
        <p:sp>
          <p:nvSpPr>
            <p:cNvPr id="12" name="AutoShape 61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68794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13" name="AutoShape 61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916238" y="2582863"/>
            <a:ext cx="4214812" cy="560387"/>
            <a:chOff x="0" y="0"/>
            <a:chExt cx="4989" cy="453"/>
          </a:xfrm>
        </p:grpSpPr>
        <p:sp>
          <p:nvSpPr>
            <p:cNvPr id="16" name="AutoShape 61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68794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17" name="AutoShape 61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916238" y="3429000"/>
            <a:ext cx="4214812" cy="560388"/>
            <a:chOff x="0" y="0"/>
            <a:chExt cx="4989" cy="453"/>
          </a:xfrm>
        </p:grpSpPr>
        <p:sp>
          <p:nvSpPr>
            <p:cNvPr id="20" name="AutoShape 61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68794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21" name="AutoShape 61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916238" y="4225925"/>
            <a:ext cx="4214812" cy="560388"/>
            <a:chOff x="0" y="0"/>
            <a:chExt cx="4989" cy="453"/>
          </a:xfrm>
        </p:grpSpPr>
        <p:sp>
          <p:nvSpPr>
            <p:cNvPr id="24" name="AutoShape 61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68794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25" name="AutoShape 61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4202113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420211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42021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1"/>
          <p:cNvSpPr>
            <a:spLocks noChangeArrowheads="1"/>
          </p:cNvSpPr>
          <p:nvPr/>
        </p:nvSpPr>
        <p:spPr bwMode="auto">
          <a:xfrm>
            <a:off x="4202113" y="43449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5" name="矩形 24"/>
          <p:cNvSpPr/>
          <p:nvPr/>
        </p:nvSpPr>
        <p:spPr>
          <a:xfrm>
            <a:off x="571500" y="1989138"/>
            <a:ext cx="1931988" cy="2879725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627313" y="1989138"/>
            <a:ext cx="1933575" cy="2879725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684713" y="1989138"/>
            <a:ext cx="1931987" cy="2879725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740525" y="1989138"/>
            <a:ext cx="1931988" cy="2879725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107" name="图片 14" descr="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08313"/>
            <a:ext cx="18113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图片 15" descr="fh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9225" y="2055813"/>
            <a:ext cx="18113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图片 16" descr="fj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8375" y="2990850"/>
            <a:ext cx="180975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图片 17" descr="图片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2071688"/>
            <a:ext cx="18113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555875" y="1341438"/>
            <a:ext cx="4752975" cy="1582737"/>
          </a:xfrm>
          <a:prstGeom prst="rect">
            <a:avLst/>
          </a:prstGeom>
          <a:solidFill>
            <a:srgbClr val="687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pic>
        <p:nvPicPr>
          <p:cNvPr id="5128" name="图片 24" descr="图片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401763"/>
            <a:ext cx="45720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9" name="组合 28"/>
          <p:cNvGrpSpPr>
            <a:grpSpLocks/>
          </p:cNvGrpSpPr>
          <p:nvPr/>
        </p:nvGrpSpPr>
        <p:grpSpPr bwMode="auto">
          <a:xfrm>
            <a:off x="2555875" y="3048000"/>
            <a:ext cx="4752975" cy="2401888"/>
            <a:chOff x="2627784" y="2977296"/>
            <a:chExt cx="5881770" cy="2971984"/>
          </a:xfrm>
        </p:grpSpPr>
        <p:pic>
          <p:nvPicPr>
            <p:cNvPr id="5130" name="图片 26" descr="56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7784" y="2977296"/>
              <a:ext cx="2709313" cy="297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图片 27" descr="图片1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00239" y="2977296"/>
              <a:ext cx="2709315" cy="297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pic>
        <p:nvPicPr>
          <p:cNvPr id="6151" name="图片 18" descr="图片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9213" y="1773238"/>
            <a:ext cx="2400300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图片 19" descr="图片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613" y="3748088"/>
            <a:ext cx="28543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6883400" y="28844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6154" name="图片 21" descr="图片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763" y="1785938"/>
            <a:ext cx="321945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图片 22" descr="图片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538" y="3748088"/>
            <a:ext cx="3222625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图片 23" descr="图片9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7138" y="1773238"/>
            <a:ext cx="2281237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图片 24" descr="图片10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8938" y="3748088"/>
            <a:ext cx="18653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4" name="任意多边形 83"/>
          <p:cNvSpPr/>
          <p:nvPr/>
        </p:nvSpPr>
        <p:spPr>
          <a:xfrm>
            <a:off x="3389798" y="3046427"/>
            <a:ext cx="4486009" cy="914400"/>
          </a:xfrm>
          <a:custGeom>
            <a:avLst/>
            <a:gdLst>
              <a:gd name="connsiteX0" fmla="*/ 238128 w 4486009"/>
              <a:gd name="connsiteY0" fmla="*/ 0 h 914400"/>
              <a:gd name="connsiteX1" fmla="*/ 1053311 w 4486009"/>
              <a:gd name="connsiteY1" fmla="*/ 0 h 914400"/>
              <a:gd name="connsiteX2" fmla="*/ 4247881 w 4486009"/>
              <a:gd name="connsiteY2" fmla="*/ 0 h 914400"/>
              <a:gd name="connsiteX3" fmla="*/ 4486009 w 4486009"/>
              <a:gd name="connsiteY3" fmla="*/ 457200 h 914400"/>
              <a:gd name="connsiteX4" fmla="*/ 4247881 w 4486009"/>
              <a:gd name="connsiteY4" fmla="*/ 914400 h 914400"/>
              <a:gd name="connsiteX5" fmla="*/ 1053311 w 4486009"/>
              <a:gd name="connsiteY5" fmla="*/ 914400 h 914400"/>
              <a:gd name="connsiteX6" fmla="*/ 238128 w 4486009"/>
              <a:gd name="connsiteY6" fmla="*/ 914400 h 914400"/>
              <a:gd name="connsiteX7" fmla="*/ 0 w 4486009"/>
              <a:gd name="connsiteY7" fmla="*/ 4572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6009" h="914400">
                <a:moveTo>
                  <a:pt x="238128" y="0"/>
                </a:moveTo>
                <a:lnTo>
                  <a:pt x="1053311" y="0"/>
                </a:lnTo>
                <a:lnTo>
                  <a:pt x="4247881" y="0"/>
                </a:lnTo>
                <a:lnTo>
                  <a:pt x="4486009" y="457200"/>
                </a:lnTo>
                <a:lnTo>
                  <a:pt x="4247881" y="914400"/>
                </a:lnTo>
                <a:lnTo>
                  <a:pt x="1053311" y="914400"/>
                </a:lnTo>
                <a:lnTo>
                  <a:pt x="238128" y="914400"/>
                </a:lnTo>
                <a:lnTo>
                  <a:pt x="0" y="457200"/>
                </a:lnTo>
                <a:close/>
              </a:path>
            </a:pathLst>
          </a:cu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8" name="任意多边形 87"/>
          <p:cNvSpPr/>
          <p:nvPr/>
        </p:nvSpPr>
        <p:spPr>
          <a:xfrm>
            <a:off x="3389798" y="4514864"/>
            <a:ext cx="4486009" cy="914400"/>
          </a:xfrm>
          <a:custGeom>
            <a:avLst/>
            <a:gdLst>
              <a:gd name="connsiteX0" fmla="*/ 238128 w 4486009"/>
              <a:gd name="connsiteY0" fmla="*/ 0 h 914400"/>
              <a:gd name="connsiteX1" fmla="*/ 1053311 w 4486009"/>
              <a:gd name="connsiteY1" fmla="*/ 0 h 914400"/>
              <a:gd name="connsiteX2" fmla="*/ 4247881 w 4486009"/>
              <a:gd name="connsiteY2" fmla="*/ 0 h 914400"/>
              <a:gd name="connsiteX3" fmla="*/ 4486009 w 4486009"/>
              <a:gd name="connsiteY3" fmla="*/ 457200 h 914400"/>
              <a:gd name="connsiteX4" fmla="*/ 4247881 w 4486009"/>
              <a:gd name="connsiteY4" fmla="*/ 914400 h 914400"/>
              <a:gd name="connsiteX5" fmla="*/ 1053311 w 4486009"/>
              <a:gd name="connsiteY5" fmla="*/ 914400 h 914400"/>
              <a:gd name="connsiteX6" fmla="*/ 238128 w 4486009"/>
              <a:gd name="connsiteY6" fmla="*/ 914400 h 914400"/>
              <a:gd name="connsiteX7" fmla="*/ 0 w 4486009"/>
              <a:gd name="connsiteY7" fmla="*/ 4572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6009" h="914400">
                <a:moveTo>
                  <a:pt x="238128" y="0"/>
                </a:moveTo>
                <a:lnTo>
                  <a:pt x="1053311" y="0"/>
                </a:lnTo>
                <a:lnTo>
                  <a:pt x="4247881" y="0"/>
                </a:lnTo>
                <a:lnTo>
                  <a:pt x="4486009" y="457200"/>
                </a:lnTo>
                <a:lnTo>
                  <a:pt x="4247881" y="914400"/>
                </a:lnTo>
                <a:lnTo>
                  <a:pt x="1053311" y="914400"/>
                </a:lnTo>
                <a:lnTo>
                  <a:pt x="238128" y="914400"/>
                </a:lnTo>
                <a:lnTo>
                  <a:pt x="0" y="457200"/>
                </a:lnTo>
                <a:close/>
              </a:path>
            </a:pathLst>
          </a:cu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1" name="任意多边形 90"/>
          <p:cNvSpPr/>
          <p:nvPr/>
        </p:nvSpPr>
        <p:spPr>
          <a:xfrm>
            <a:off x="3389799" y="1618744"/>
            <a:ext cx="4486009" cy="914400"/>
          </a:xfrm>
          <a:custGeom>
            <a:avLst/>
            <a:gdLst>
              <a:gd name="connsiteX0" fmla="*/ 238128 w 4486009"/>
              <a:gd name="connsiteY0" fmla="*/ 0 h 914400"/>
              <a:gd name="connsiteX1" fmla="*/ 1053311 w 4486009"/>
              <a:gd name="connsiteY1" fmla="*/ 0 h 914400"/>
              <a:gd name="connsiteX2" fmla="*/ 4247881 w 4486009"/>
              <a:gd name="connsiteY2" fmla="*/ 0 h 914400"/>
              <a:gd name="connsiteX3" fmla="*/ 4486009 w 4486009"/>
              <a:gd name="connsiteY3" fmla="*/ 457200 h 914400"/>
              <a:gd name="connsiteX4" fmla="*/ 4247881 w 4486009"/>
              <a:gd name="connsiteY4" fmla="*/ 914400 h 914400"/>
              <a:gd name="connsiteX5" fmla="*/ 1053311 w 4486009"/>
              <a:gd name="connsiteY5" fmla="*/ 914400 h 914400"/>
              <a:gd name="connsiteX6" fmla="*/ 238128 w 4486009"/>
              <a:gd name="connsiteY6" fmla="*/ 914400 h 914400"/>
              <a:gd name="connsiteX7" fmla="*/ 0 w 4486009"/>
              <a:gd name="connsiteY7" fmla="*/ 4572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6009" h="914400">
                <a:moveTo>
                  <a:pt x="238128" y="0"/>
                </a:moveTo>
                <a:lnTo>
                  <a:pt x="1053311" y="0"/>
                </a:lnTo>
                <a:lnTo>
                  <a:pt x="4247881" y="0"/>
                </a:lnTo>
                <a:lnTo>
                  <a:pt x="4486009" y="457200"/>
                </a:lnTo>
                <a:lnTo>
                  <a:pt x="4247881" y="914400"/>
                </a:lnTo>
                <a:lnTo>
                  <a:pt x="1053311" y="914400"/>
                </a:lnTo>
                <a:lnTo>
                  <a:pt x="238128" y="914400"/>
                </a:lnTo>
                <a:lnTo>
                  <a:pt x="0" y="457200"/>
                </a:lnTo>
                <a:close/>
              </a:path>
            </a:pathLst>
          </a:cu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2" name="六边形 91"/>
          <p:cNvSpPr/>
          <p:nvPr/>
        </p:nvSpPr>
        <p:spPr>
          <a:xfrm>
            <a:off x="2143108" y="1618746"/>
            <a:ext cx="1060704" cy="914400"/>
          </a:xfrm>
          <a:prstGeom prst="hexagon">
            <a:avLst/>
          </a:pr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7" name="六边形 96"/>
          <p:cNvSpPr/>
          <p:nvPr/>
        </p:nvSpPr>
        <p:spPr>
          <a:xfrm>
            <a:off x="2143108" y="3058579"/>
            <a:ext cx="1060704" cy="914400"/>
          </a:xfrm>
          <a:prstGeom prst="hexagon">
            <a:avLst/>
          </a:pr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8" name="六边形 97"/>
          <p:cNvSpPr/>
          <p:nvPr/>
        </p:nvSpPr>
        <p:spPr>
          <a:xfrm>
            <a:off x="2143108" y="4498412"/>
            <a:ext cx="1060704" cy="914400"/>
          </a:xfrm>
          <a:prstGeom prst="hexagon">
            <a:avLst/>
          </a:prstGeom>
          <a:solidFill>
            <a:srgbClr val="687943"/>
          </a:solidFill>
          <a:ln w="22225" cap="flat" cmpd="sng" algn="ctr">
            <a:gradFill flip="none" rotWithShape="1">
              <a:gsLst>
                <a:gs pos="39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27000" dir="2700000" algn="tl" rotWithShape="0">
              <a:prstClr val="black">
                <a:alpha val="21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193" name="矩形 12"/>
          <p:cNvSpPr>
            <a:spLocks noChangeArrowheads="1"/>
          </p:cNvSpPr>
          <p:nvPr/>
        </p:nvSpPr>
        <p:spPr bwMode="auto">
          <a:xfrm>
            <a:off x="492918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94" name="矩形 13"/>
          <p:cNvSpPr>
            <a:spLocks noChangeArrowheads="1"/>
          </p:cNvSpPr>
          <p:nvPr/>
        </p:nvSpPr>
        <p:spPr bwMode="auto">
          <a:xfrm>
            <a:off x="485775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95" name="矩形 14"/>
          <p:cNvSpPr>
            <a:spLocks noChangeArrowheads="1"/>
          </p:cNvSpPr>
          <p:nvPr/>
        </p:nvSpPr>
        <p:spPr bwMode="auto">
          <a:xfrm>
            <a:off x="4857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8199" name="组合 28"/>
          <p:cNvGrpSpPr>
            <a:grpSpLocks/>
          </p:cNvGrpSpPr>
          <p:nvPr/>
        </p:nvGrpSpPr>
        <p:grpSpPr bwMode="auto">
          <a:xfrm>
            <a:off x="1190625" y="1271588"/>
            <a:ext cx="6554788" cy="3635375"/>
            <a:chOff x="1190395" y="1271638"/>
            <a:chExt cx="6554787" cy="3635213"/>
          </a:xfrm>
        </p:grpSpPr>
        <p:sp>
          <p:nvSpPr>
            <p:cNvPr id="28" name="Freeform 456"/>
            <p:cNvSpPr>
              <a:spLocks/>
            </p:cNvSpPr>
            <p:nvPr/>
          </p:nvSpPr>
          <p:spPr bwMode="auto">
            <a:xfrm rot="20700000">
              <a:off x="1245958" y="2690800"/>
              <a:ext cx="1838325" cy="2216051"/>
            </a:xfrm>
            <a:custGeom>
              <a:avLst/>
              <a:gdLst>
                <a:gd name="T0" fmla="*/ 0 w 1152"/>
                <a:gd name="T1" fmla="*/ 0 h 1152"/>
                <a:gd name="T2" fmla="*/ 868 w 1152"/>
                <a:gd name="T3" fmla="*/ 0 h 1152"/>
                <a:gd name="T4" fmla="*/ 1158 w 1152"/>
                <a:gd name="T5" fmla="*/ 614 h 1152"/>
                <a:gd name="T6" fmla="*/ 868 w 1152"/>
                <a:gd name="T7" fmla="*/ 1228 h 1152"/>
                <a:gd name="T8" fmla="*/ 0 w 1152"/>
                <a:gd name="T9" fmla="*/ 1228 h 1152"/>
                <a:gd name="T10" fmla="*/ 0 w 1152"/>
                <a:gd name="T11" fmla="*/ 0 h 1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1152"/>
                <a:gd name="T20" fmla="*/ 1152 w 1152"/>
                <a:gd name="T21" fmla="*/ 1152 h 1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1152">
                  <a:moveTo>
                    <a:pt x="0" y="0"/>
                  </a:moveTo>
                  <a:lnTo>
                    <a:pt x="864" y="0"/>
                  </a:lnTo>
                  <a:lnTo>
                    <a:pt x="1152" y="576"/>
                  </a:lnTo>
                  <a:lnTo>
                    <a:pt x="864" y="1152"/>
                  </a:lnTo>
                  <a:lnTo>
                    <a:pt x="0" y="11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7943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29" name="Freeform 457"/>
            <p:cNvSpPr>
              <a:spLocks/>
            </p:cNvSpPr>
            <p:nvPr/>
          </p:nvSpPr>
          <p:spPr bwMode="auto">
            <a:xfrm rot="20700000">
              <a:off x="1190395" y="2786046"/>
              <a:ext cx="1711325" cy="1031829"/>
            </a:xfrm>
            <a:custGeom>
              <a:avLst/>
              <a:gdLst>
                <a:gd name="T0" fmla="*/ 0 w 1072"/>
                <a:gd name="T1" fmla="*/ 572 h 536"/>
                <a:gd name="T2" fmla="*/ 0 w 1072"/>
                <a:gd name="T3" fmla="*/ 0 h 536"/>
                <a:gd name="T4" fmla="*/ 809 w 1072"/>
                <a:gd name="T5" fmla="*/ 0 h 536"/>
                <a:gd name="T6" fmla="*/ 1078 w 1072"/>
                <a:gd name="T7" fmla="*/ 572 h 536"/>
                <a:gd name="T8" fmla="*/ 0 w 1072"/>
                <a:gd name="T9" fmla="*/ 572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2"/>
                <a:gd name="T16" fmla="*/ 0 h 536"/>
                <a:gd name="T17" fmla="*/ 1072 w 1072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2" h="536">
                  <a:moveTo>
                    <a:pt x="0" y="536"/>
                  </a:moveTo>
                  <a:lnTo>
                    <a:pt x="0" y="0"/>
                  </a:lnTo>
                  <a:lnTo>
                    <a:pt x="804" y="0"/>
                  </a:lnTo>
                  <a:lnTo>
                    <a:pt x="1072" y="536"/>
                  </a:lnTo>
                  <a:lnTo>
                    <a:pt x="0" y="53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9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0" name="Freeform 459"/>
            <p:cNvSpPr>
              <a:spLocks/>
            </p:cNvSpPr>
            <p:nvPr/>
          </p:nvSpPr>
          <p:spPr bwMode="auto">
            <a:xfrm rot="20700000">
              <a:off x="2800120" y="2219333"/>
              <a:ext cx="1838325" cy="2219226"/>
            </a:xfrm>
            <a:custGeom>
              <a:avLst/>
              <a:gdLst>
                <a:gd name="T0" fmla="*/ 290 w 1152"/>
                <a:gd name="T1" fmla="*/ 615 h 1152"/>
                <a:gd name="T2" fmla="*/ 0 w 1152"/>
                <a:gd name="T3" fmla="*/ 0 h 1152"/>
                <a:gd name="T4" fmla="*/ 868 w 1152"/>
                <a:gd name="T5" fmla="*/ 0 h 1152"/>
                <a:gd name="T6" fmla="*/ 1158 w 1152"/>
                <a:gd name="T7" fmla="*/ 615 h 1152"/>
                <a:gd name="T8" fmla="*/ 868 w 1152"/>
                <a:gd name="T9" fmla="*/ 1230 h 1152"/>
                <a:gd name="T10" fmla="*/ 0 w 1152"/>
                <a:gd name="T11" fmla="*/ 1230 h 1152"/>
                <a:gd name="T12" fmla="*/ 290 w 1152"/>
                <a:gd name="T13" fmla="*/ 615 h 1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2"/>
                <a:gd name="T22" fmla="*/ 0 h 1152"/>
                <a:gd name="T23" fmla="*/ 1152 w 1152"/>
                <a:gd name="T24" fmla="*/ 1152 h 11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2" h="1152">
                  <a:moveTo>
                    <a:pt x="288" y="576"/>
                  </a:moveTo>
                  <a:lnTo>
                    <a:pt x="0" y="0"/>
                  </a:lnTo>
                  <a:lnTo>
                    <a:pt x="864" y="0"/>
                  </a:lnTo>
                  <a:lnTo>
                    <a:pt x="1152" y="576"/>
                  </a:lnTo>
                  <a:lnTo>
                    <a:pt x="864" y="1152"/>
                  </a:lnTo>
                  <a:lnTo>
                    <a:pt x="0" y="1152"/>
                  </a:lnTo>
                  <a:lnTo>
                    <a:pt x="288" y="576"/>
                  </a:lnTo>
                  <a:close/>
                </a:path>
              </a:pathLst>
            </a:custGeom>
            <a:solidFill>
              <a:srgbClr val="687943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1" name="Freeform 460"/>
            <p:cNvSpPr>
              <a:spLocks/>
            </p:cNvSpPr>
            <p:nvPr/>
          </p:nvSpPr>
          <p:spPr bwMode="auto">
            <a:xfrm rot="20700000">
              <a:off x="2782658" y="2306642"/>
              <a:ext cx="1673225" cy="1031829"/>
            </a:xfrm>
            <a:custGeom>
              <a:avLst/>
              <a:gdLst>
                <a:gd name="T0" fmla="*/ 268 w 1048"/>
                <a:gd name="T1" fmla="*/ 572 h 536"/>
                <a:gd name="T2" fmla="*/ 0 w 1048"/>
                <a:gd name="T3" fmla="*/ 0 h 536"/>
                <a:gd name="T4" fmla="*/ 784 w 1048"/>
                <a:gd name="T5" fmla="*/ 0 h 536"/>
                <a:gd name="T6" fmla="*/ 1054 w 1048"/>
                <a:gd name="T7" fmla="*/ 572 h 536"/>
                <a:gd name="T8" fmla="*/ 268 w 1048"/>
                <a:gd name="T9" fmla="*/ 572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8"/>
                <a:gd name="T16" fmla="*/ 0 h 536"/>
                <a:gd name="T17" fmla="*/ 1048 w 1048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8" h="536">
                  <a:moveTo>
                    <a:pt x="266" y="536"/>
                  </a:moveTo>
                  <a:lnTo>
                    <a:pt x="0" y="0"/>
                  </a:lnTo>
                  <a:lnTo>
                    <a:pt x="780" y="0"/>
                  </a:lnTo>
                  <a:lnTo>
                    <a:pt x="1048" y="536"/>
                  </a:lnTo>
                  <a:lnTo>
                    <a:pt x="266" y="53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9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2" name="Freeform 462"/>
            <p:cNvSpPr>
              <a:spLocks/>
            </p:cNvSpPr>
            <p:nvPr/>
          </p:nvSpPr>
          <p:spPr bwMode="auto">
            <a:xfrm rot="20700000">
              <a:off x="4352695" y="1746279"/>
              <a:ext cx="1844675" cy="2219226"/>
            </a:xfrm>
            <a:custGeom>
              <a:avLst/>
              <a:gdLst>
                <a:gd name="T0" fmla="*/ 291 w 1152"/>
                <a:gd name="T1" fmla="*/ 615 h 1152"/>
                <a:gd name="T2" fmla="*/ 0 w 1152"/>
                <a:gd name="T3" fmla="*/ 0 h 1152"/>
                <a:gd name="T4" fmla="*/ 872 w 1152"/>
                <a:gd name="T5" fmla="*/ 0 h 1152"/>
                <a:gd name="T6" fmla="*/ 1162 w 1152"/>
                <a:gd name="T7" fmla="*/ 615 h 1152"/>
                <a:gd name="T8" fmla="*/ 872 w 1152"/>
                <a:gd name="T9" fmla="*/ 1230 h 1152"/>
                <a:gd name="T10" fmla="*/ 0 w 1152"/>
                <a:gd name="T11" fmla="*/ 1230 h 1152"/>
                <a:gd name="T12" fmla="*/ 291 w 1152"/>
                <a:gd name="T13" fmla="*/ 615 h 1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2"/>
                <a:gd name="T22" fmla="*/ 0 h 1152"/>
                <a:gd name="T23" fmla="*/ 1152 w 1152"/>
                <a:gd name="T24" fmla="*/ 1152 h 11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2" h="1152">
                  <a:moveTo>
                    <a:pt x="288" y="576"/>
                  </a:moveTo>
                  <a:lnTo>
                    <a:pt x="0" y="0"/>
                  </a:lnTo>
                  <a:lnTo>
                    <a:pt x="864" y="0"/>
                  </a:lnTo>
                  <a:lnTo>
                    <a:pt x="1152" y="576"/>
                  </a:lnTo>
                  <a:lnTo>
                    <a:pt x="864" y="1152"/>
                  </a:lnTo>
                  <a:lnTo>
                    <a:pt x="0" y="1152"/>
                  </a:lnTo>
                  <a:lnTo>
                    <a:pt x="288" y="576"/>
                  </a:lnTo>
                  <a:close/>
                </a:path>
              </a:pathLst>
            </a:custGeom>
            <a:solidFill>
              <a:srgbClr val="687943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3" name="Freeform 463"/>
            <p:cNvSpPr>
              <a:spLocks/>
            </p:cNvSpPr>
            <p:nvPr/>
          </p:nvSpPr>
          <p:spPr bwMode="auto">
            <a:xfrm rot="20700000">
              <a:off x="4335233" y="1835175"/>
              <a:ext cx="1673225" cy="1031829"/>
            </a:xfrm>
            <a:custGeom>
              <a:avLst/>
              <a:gdLst>
                <a:gd name="T0" fmla="*/ 268 w 1048"/>
                <a:gd name="T1" fmla="*/ 572 h 536"/>
                <a:gd name="T2" fmla="*/ 0 w 1048"/>
                <a:gd name="T3" fmla="*/ 0 h 536"/>
                <a:gd name="T4" fmla="*/ 784 w 1048"/>
                <a:gd name="T5" fmla="*/ 0 h 536"/>
                <a:gd name="T6" fmla="*/ 1054 w 1048"/>
                <a:gd name="T7" fmla="*/ 572 h 536"/>
                <a:gd name="T8" fmla="*/ 268 w 1048"/>
                <a:gd name="T9" fmla="*/ 572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8"/>
                <a:gd name="T16" fmla="*/ 0 h 536"/>
                <a:gd name="T17" fmla="*/ 1048 w 1048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8" h="536">
                  <a:moveTo>
                    <a:pt x="266" y="536"/>
                  </a:moveTo>
                  <a:lnTo>
                    <a:pt x="0" y="0"/>
                  </a:lnTo>
                  <a:lnTo>
                    <a:pt x="780" y="0"/>
                  </a:lnTo>
                  <a:lnTo>
                    <a:pt x="1048" y="536"/>
                  </a:lnTo>
                  <a:lnTo>
                    <a:pt x="266" y="53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9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4" name="Freeform 465"/>
            <p:cNvSpPr>
              <a:spLocks/>
            </p:cNvSpPr>
            <p:nvPr/>
          </p:nvSpPr>
          <p:spPr bwMode="auto">
            <a:xfrm rot="20700000">
              <a:off x="5906857" y="1271638"/>
              <a:ext cx="1838325" cy="2219226"/>
            </a:xfrm>
            <a:custGeom>
              <a:avLst/>
              <a:gdLst>
                <a:gd name="T0" fmla="*/ 290 w 1152"/>
                <a:gd name="T1" fmla="*/ 615 h 1152"/>
                <a:gd name="T2" fmla="*/ 0 w 1152"/>
                <a:gd name="T3" fmla="*/ 0 h 1152"/>
                <a:gd name="T4" fmla="*/ 868 w 1152"/>
                <a:gd name="T5" fmla="*/ 0 h 1152"/>
                <a:gd name="T6" fmla="*/ 1158 w 1152"/>
                <a:gd name="T7" fmla="*/ 615 h 1152"/>
                <a:gd name="T8" fmla="*/ 868 w 1152"/>
                <a:gd name="T9" fmla="*/ 1230 h 1152"/>
                <a:gd name="T10" fmla="*/ 0 w 1152"/>
                <a:gd name="T11" fmla="*/ 1230 h 1152"/>
                <a:gd name="T12" fmla="*/ 290 w 1152"/>
                <a:gd name="T13" fmla="*/ 615 h 1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2"/>
                <a:gd name="T22" fmla="*/ 0 h 1152"/>
                <a:gd name="T23" fmla="*/ 1152 w 1152"/>
                <a:gd name="T24" fmla="*/ 1152 h 11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2" h="1152">
                  <a:moveTo>
                    <a:pt x="288" y="576"/>
                  </a:moveTo>
                  <a:lnTo>
                    <a:pt x="0" y="0"/>
                  </a:lnTo>
                  <a:lnTo>
                    <a:pt x="864" y="0"/>
                  </a:lnTo>
                  <a:lnTo>
                    <a:pt x="1152" y="576"/>
                  </a:lnTo>
                  <a:lnTo>
                    <a:pt x="864" y="1152"/>
                  </a:lnTo>
                  <a:lnTo>
                    <a:pt x="0" y="1152"/>
                  </a:lnTo>
                  <a:lnTo>
                    <a:pt x="288" y="576"/>
                  </a:lnTo>
                  <a:close/>
                </a:path>
              </a:pathLst>
            </a:custGeom>
            <a:solidFill>
              <a:srgbClr val="687943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35" name="Freeform 466"/>
            <p:cNvSpPr>
              <a:spLocks/>
            </p:cNvSpPr>
            <p:nvPr/>
          </p:nvSpPr>
          <p:spPr bwMode="auto">
            <a:xfrm rot="20700000">
              <a:off x="5889394" y="1360534"/>
              <a:ext cx="1673225" cy="1031829"/>
            </a:xfrm>
            <a:custGeom>
              <a:avLst/>
              <a:gdLst>
                <a:gd name="T0" fmla="*/ 268 w 1048"/>
                <a:gd name="T1" fmla="*/ 572 h 536"/>
                <a:gd name="T2" fmla="*/ 0 w 1048"/>
                <a:gd name="T3" fmla="*/ 0 h 536"/>
                <a:gd name="T4" fmla="*/ 784 w 1048"/>
                <a:gd name="T5" fmla="*/ 0 h 536"/>
                <a:gd name="T6" fmla="*/ 1054 w 1048"/>
                <a:gd name="T7" fmla="*/ 572 h 536"/>
                <a:gd name="T8" fmla="*/ 268 w 1048"/>
                <a:gd name="T9" fmla="*/ 572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8"/>
                <a:gd name="T16" fmla="*/ 0 h 536"/>
                <a:gd name="T17" fmla="*/ 1048 w 1048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8" h="536">
                  <a:moveTo>
                    <a:pt x="266" y="536"/>
                  </a:moveTo>
                  <a:lnTo>
                    <a:pt x="0" y="0"/>
                  </a:lnTo>
                  <a:lnTo>
                    <a:pt x="780" y="0"/>
                  </a:lnTo>
                  <a:lnTo>
                    <a:pt x="1048" y="536"/>
                  </a:lnTo>
                  <a:lnTo>
                    <a:pt x="266" y="53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9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99496" tIns="49748" rIns="99496" bIns="49748" anchor="ctr"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</p:grp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30718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60721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471487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5"/>
          <p:cNvSpPr>
            <a:spLocks noChangeArrowheads="1"/>
          </p:cNvSpPr>
          <p:nvPr/>
        </p:nvSpPr>
        <p:spPr bwMode="auto">
          <a:xfrm>
            <a:off x="13573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3533775" y="1897063"/>
            <a:ext cx="998538" cy="719137"/>
          </a:xfrm>
          <a:custGeom>
            <a:avLst/>
            <a:gdLst>
              <a:gd name="T0" fmla="*/ 0 w 1096"/>
              <a:gd name="T1" fmla="*/ 789 h 789"/>
              <a:gd name="T2" fmla="*/ 258 w 1096"/>
              <a:gd name="T3" fmla="*/ 0 h 789"/>
              <a:gd name="T4" fmla="*/ 1096 w 1096"/>
              <a:gd name="T5" fmla="*/ 0 h 789"/>
              <a:gd name="T6" fmla="*/ 760 w 1096"/>
              <a:gd name="T7" fmla="*/ 670 h 789"/>
              <a:gd name="T8" fmla="*/ 0 w 1096"/>
              <a:gd name="T9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6" h="789">
                <a:moveTo>
                  <a:pt x="0" y="789"/>
                </a:moveTo>
                <a:lnTo>
                  <a:pt x="258" y="0"/>
                </a:lnTo>
                <a:lnTo>
                  <a:pt x="1096" y="0"/>
                </a:lnTo>
                <a:lnTo>
                  <a:pt x="760" y="670"/>
                </a:lnTo>
                <a:lnTo>
                  <a:pt x="0" y="789"/>
                </a:lnTo>
                <a:close/>
              </a:path>
            </a:pathLst>
          </a:custGeom>
          <a:solidFill>
            <a:srgbClr val="687943"/>
          </a:soli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ym typeface="+mn-lt"/>
            </a:endParaRPr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4948238" y="1905000"/>
            <a:ext cx="992187" cy="714375"/>
          </a:xfrm>
          <a:custGeom>
            <a:avLst/>
            <a:gdLst>
              <a:gd name="T0" fmla="*/ 1089 w 1089"/>
              <a:gd name="T1" fmla="*/ 784 h 784"/>
              <a:gd name="T2" fmla="*/ 828 w 1089"/>
              <a:gd name="T3" fmla="*/ 0 h 784"/>
              <a:gd name="T4" fmla="*/ 0 w 1089"/>
              <a:gd name="T5" fmla="*/ 0 h 784"/>
              <a:gd name="T6" fmla="*/ 338 w 1089"/>
              <a:gd name="T7" fmla="*/ 670 h 784"/>
              <a:gd name="T8" fmla="*/ 1089 w 1089"/>
              <a:gd name="T9" fmla="*/ 784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784">
                <a:moveTo>
                  <a:pt x="1089" y="784"/>
                </a:moveTo>
                <a:lnTo>
                  <a:pt x="828" y="0"/>
                </a:lnTo>
                <a:lnTo>
                  <a:pt x="0" y="0"/>
                </a:lnTo>
                <a:lnTo>
                  <a:pt x="338" y="670"/>
                </a:lnTo>
                <a:lnTo>
                  <a:pt x="1089" y="784"/>
                </a:lnTo>
                <a:close/>
              </a:path>
            </a:pathLst>
          </a:custGeom>
          <a:solidFill>
            <a:srgbClr val="687943"/>
          </a:soli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ym typeface="+mn-lt"/>
            </a:endParaRPr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5584825" y="3016250"/>
            <a:ext cx="720725" cy="1177925"/>
          </a:xfrm>
          <a:custGeom>
            <a:avLst/>
            <a:gdLst>
              <a:gd name="T0" fmla="*/ 121 w 791"/>
              <a:gd name="T1" fmla="*/ 1292 h 1292"/>
              <a:gd name="T2" fmla="*/ 791 w 791"/>
              <a:gd name="T3" fmla="*/ 802 h 1292"/>
              <a:gd name="T4" fmla="*/ 535 w 791"/>
              <a:gd name="T5" fmla="*/ 0 h 1292"/>
              <a:gd name="T6" fmla="*/ 0 w 791"/>
              <a:gd name="T7" fmla="*/ 532 h 1292"/>
              <a:gd name="T8" fmla="*/ 121 w 791"/>
              <a:gd name="T9" fmla="*/ 129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1" h="1292">
                <a:moveTo>
                  <a:pt x="121" y="1292"/>
                </a:moveTo>
                <a:lnTo>
                  <a:pt x="791" y="802"/>
                </a:lnTo>
                <a:lnTo>
                  <a:pt x="535" y="0"/>
                </a:lnTo>
                <a:lnTo>
                  <a:pt x="0" y="532"/>
                </a:lnTo>
                <a:lnTo>
                  <a:pt x="121" y="1292"/>
                </a:lnTo>
                <a:close/>
              </a:path>
            </a:pathLst>
          </a:custGeom>
          <a:solidFill>
            <a:srgbClr val="687943"/>
          </a:soli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ym typeface="+mn-lt"/>
            </a:endParaRPr>
          </a:p>
        </p:txBody>
      </p:sp>
      <p:sp>
        <p:nvSpPr>
          <p:cNvPr id="40" name="Freeform 33"/>
          <p:cNvSpPr>
            <a:spLocks/>
          </p:cNvSpPr>
          <p:nvPr/>
        </p:nvSpPr>
        <p:spPr bwMode="auto">
          <a:xfrm>
            <a:off x="4106863" y="4090988"/>
            <a:ext cx="1266825" cy="774700"/>
          </a:xfrm>
          <a:custGeom>
            <a:avLst/>
            <a:gdLst>
              <a:gd name="T0" fmla="*/ 0 w 1390"/>
              <a:gd name="T1" fmla="*/ 353 h 850"/>
              <a:gd name="T2" fmla="*/ 696 w 1390"/>
              <a:gd name="T3" fmla="*/ 850 h 850"/>
              <a:gd name="T4" fmla="*/ 1390 w 1390"/>
              <a:gd name="T5" fmla="*/ 348 h 850"/>
              <a:gd name="T6" fmla="*/ 698 w 1390"/>
              <a:gd name="T7" fmla="*/ 0 h 850"/>
              <a:gd name="T8" fmla="*/ 0 w 1390"/>
              <a:gd name="T9" fmla="*/ 353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0" h="850">
                <a:moveTo>
                  <a:pt x="0" y="353"/>
                </a:moveTo>
                <a:lnTo>
                  <a:pt x="696" y="850"/>
                </a:lnTo>
                <a:lnTo>
                  <a:pt x="1390" y="348"/>
                </a:lnTo>
                <a:lnTo>
                  <a:pt x="698" y="0"/>
                </a:lnTo>
                <a:lnTo>
                  <a:pt x="0" y="353"/>
                </a:lnTo>
                <a:close/>
              </a:path>
            </a:pathLst>
          </a:custGeom>
          <a:solidFill>
            <a:srgbClr val="687943"/>
          </a:soli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ym typeface="+mn-lt"/>
            </a:endParaRPr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3173413" y="3005138"/>
            <a:ext cx="728662" cy="1195387"/>
          </a:xfrm>
          <a:custGeom>
            <a:avLst/>
            <a:gdLst>
              <a:gd name="T0" fmla="*/ 677 w 800"/>
              <a:gd name="T1" fmla="*/ 1312 h 1312"/>
              <a:gd name="T2" fmla="*/ 0 w 800"/>
              <a:gd name="T3" fmla="*/ 812 h 1312"/>
              <a:gd name="T4" fmla="*/ 263 w 800"/>
              <a:gd name="T5" fmla="*/ 0 h 1312"/>
              <a:gd name="T6" fmla="*/ 800 w 800"/>
              <a:gd name="T7" fmla="*/ 542 h 1312"/>
              <a:gd name="T8" fmla="*/ 677 w 800"/>
              <a:gd name="T9" fmla="*/ 1312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" h="1312">
                <a:moveTo>
                  <a:pt x="677" y="1312"/>
                </a:moveTo>
                <a:lnTo>
                  <a:pt x="0" y="812"/>
                </a:lnTo>
                <a:lnTo>
                  <a:pt x="263" y="0"/>
                </a:lnTo>
                <a:lnTo>
                  <a:pt x="800" y="542"/>
                </a:lnTo>
                <a:lnTo>
                  <a:pt x="677" y="1312"/>
                </a:lnTo>
                <a:close/>
              </a:path>
            </a:pathLst>
          </a:custGeom>
          <a:solidFill>
            <a:srgbClr val="687943"/>
          </a:soli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ym typeface="+mn-lt"/>
            </a:endParaRPr>
          </a:p>
        </p:txBody>
      </p:sp>
      <p:sp>
        <p:nvSpPr>
          <p:cNvPr id="9228" name="AutoShape 44"/>
          <p:cNvSpPr>
            <a:spLocks noChangeAspect="1" noChangeArrowheads="1" noTextEdit="1"/>
          </p:cNvSpPr>
          <p:nvPr/>
        </p:nvSpPr>
        <p:spPr bwMode="auto">
          <a:xfrm>
            <a:off x="4056063" y="2414588"/>
            <a:ext cx="15557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6"/>
          <p:cNvGrpSpPr/>
          <p:nvPr/>
        </p:nvGrpSpPr>
        <p:grpSpPr>
          <a:xfrm>
            <a:off x="2786050" y="2699313"/>
            <a:ext cx="1147211" cy="1868290"/>
            <a:chOff x="3946805" y="3112165"/>
            <a:chExt cx="1267149" cy="2063616"/>
          </a:xfrm>
          <a:solidFill>
            <a:srgbClr val="687943"/>
          </a:solidFill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3946805" y="3112165"/>
              <a:ext cx="739916" cy="1286549"/>
            </a:xfrm>
            <a:custGeom>
              <a:avLst/>
              <a:gdLst>
                <a:gd name="T0" fmla="*/ 0 w 735"/>
                <a:gd name="T1" fmla="*/ 1278 h 1278"/>
                <a:gd name="T2" fmla="*/ 393 w 735"/>
                <a:gd name="T3" fmla="*/ 1150 h 1278"/>
                <a:gd name="T4" fmla="*/ 735 w 735"/>
                <a:gd name="T5" fmla="*/ 102 h 1278"/>
                <a:gd name="T6" fmla="*/ 417 w 735"/>
                <a:gd name="T7" fmla="*/ 0 h 1278"/>
                <a:gd name="T8" fmla="*/ 0 w 735"/>
                <a:gd name="T9" fmla="*/ 1278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1278">
                  <a:moveTo>
                    <a:pt x="0" y="1278"/>
                  </a:moveTo>
                  <a:lnTo>
                    <a:pt x="393" y="1150"/>
                  </a:lnTo>
                  <a:lnTo>
                    <a:pt x="735" y="102"/>
                  </a:lnTo>
                  <a:lnTo>
                    <a:pt x="417" y="0"/>
                  </a:lnTo>
                  <a:lnTo>
                    <a:pt x="0" y="127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3949554" y="4270768"/>
              <a:ext cx="1264400" cy="905013"/>
            </a:xfrm>
            <a:custGeom>
              <a:avLst/>
              <a:gdLst>
                <a:gd name="T0" fmla="*/ 388 w 1256"/>
                <a:gd name="T1" fmla="*/ 0 h 899"/>
                <a:gd name="T2" fmla="*/ 0 w 1256"/>
                <a:gd name="T3" fmla="*/ 128 h 899"/>
                <a:gd name="T4" fmla="*/ 1062 w 1256"/>
                <a:gd name="T5" fmla="*/ 899 h 899"/>
                <a:gd name="T6" fmla="*/ 1256 w 1256"/>
                <a:gd name="T7" fmla="*/ 632 h 899"/>
                <a:gd name="T8" fmla="*/ 388 w 1256"/>
                <a:gd name="T9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6" h="899">
                  <a:moveTo>
                    <a:pt x="388" y="0"/>
                  </a:moveTo>
                  <a:lnTo>
                    <a:pt x="0" y="128"/>
                  </a:lnTo>
                  <a:lnTo>
                    <a:pt x="1062" y="899"/>
                  </a:lnTo>
                  <a:lnTo>
                    <a:pt x="1256" y="632"/>
                  </a:lnTo>
                  <a:lnTo>
                    <a:pt x="38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3946805" y="3112165"/>
              <a:ext cx="739916" cy="1286549"/>
            </a:xfrm>
            <a:custGeom>
              <a:avLst/>
              <a:gdLst>
                <a:gd name="T0" fmla="*/ 0 w 735"/>
                <a:gd name="T1" fmla="*/ 1278 h 1278"/>
                <a:gd name="T2" fmla="*/ 393 w 735"/>
                <a:gd name="T3" fmla="*/ 1150 h 1278"/>
                <a:gd name="T4" fmla="*/ 735 w 735"/>
                <a:gd name="T5" fmla="*/ 102 h 1278"/>
                <a:gd name="T6" fmla="*/ 417 w 735"/>
                <a:gd name="T7" fmla="*/ 0 h 1278"/>
                <a:gd name="T8" fmla="*/ 0 w 735"/>
                <a:gd name="T9" fmla="*/ 1278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1278">
                  <a:moveTo>
                    <a:pt x="0" y="1278"/>
                  </a:moveTo>
                  <a:lnTo>
                    <a:pt x="393" y="1150"/>
                  </a:lnTo>
                  <a:lnTo>
                    <a:pt x="735" y="102"/>
                  </a:lnTo>
                  <a:lnTo>
                    <a:pt x="417" y="0"/>
                  </a:lnTo>
                  <a:lnTo>
                    <a:pt x="0" y="1278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949554" y="4270768"/>
              <a:ext cx="1264400" cy="905013"/>
            </a:xfrm>
            <a:custGeom>
              <a:avLst/>
              <a:gdLst>
                <a:gd name="T0" fmla="*/ 388 w 1256"/>
                <a:gd name="T1" fmla="*/ 0 h 899"/>
                <a:gd name="T2" fmla="*/ 0 w 1256"/>
                <a:gd name="T3" fmla="*/ 128 h 899"/>
                <a:gd name="T4" fmla="*/ 1062 w 1256"/>
                <a:gd name="T5" fmla="*/ 899 h 899"/>
                <a:gd name="T6" fmla="*/ 1256 w 1256"/>
                <a:gd name="T7" fmla="*/ 632 h 899"/>
                <a:gd name="T8" fmla="*/ 388 w 1256"/>
                <a:gd name="T9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6" h="899">
                  <a:moveTo>
                    <a:pt x="388" y="0"/>
                  </a:moveTo>
                  <a:lnTo>
                    <a:pt x="0" y="128"/>
                  </a:lnTo>
                  <a:lnTo>
                    <a:pt x="1062" y="899"/>
                  </a:lnTo>
                  <a:lnTo>
                    <a:pt x="1256" y="632"/>
                  </a:lnTo>
                  <a:lnTo>
                    <a:pt x="388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</p:grpSp>
      <p:grpSp>
        <p:nvGrpSpPr>
          <p:cNvPr id="3" name="组合 21"/>
          <p:cNvGrpSpPr/>
          <p:nvPr/>
        </p:nvGrpSpPr>
        <p:grpSpPr>
          <a:xfrm>
            <a:off x="3167161" y="1571612"/>
            <a:ext cx="1573197" cy="1223104"/>
            <a:chOff x="4367760" y="1866565"/>
            <a:chExt cx="1737671" cy="1350977"/>
          </a:xfrm>
          <a:solidFill>
            <a:srgbClr val="687943"/>
          </a:solidFill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4367760" y="1866565"/>
              <a:ext cx="648307" cy="1350977"/>
            </a:xfrm>
            <a:custGeom>
              <a:avLst/>
              <a:gdLst>
                <a:gd name="T0" fmla="*/ 403 w 644"/>
                <a:gd name="T1" fmla="*/ 0 h 1342"/>
                <a:gd name="T2" fmla="*/ 0 w 644"/>
                <a:gd name="T3" fmla="*/ 1240 h 1342"/>
                <a:gd name="T4" fmla="*/ 318 w 644"/>
                <a:gd name="T5" fmla="*/ 1342 h 1342"/>
                <a:gd name="T6" fmla="*/ 644 w 644"/>
                <a:gd name="T7" fmla="*/ 333 h 1342"/>
                <a:gd name="T8" fmla="*/ 403 w 644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1342">
                  <a:moveTo>
                    <a:pt x="403" y="0"/>
                  </a:moveTo>
                  <a:lnTo>
                    <a:pt x="0" y="1240"/>
                  </a:lnTo>
                  <a:lnTo>
                    <a:pt x="318" y="1342"/>
                  </a:lnTo>
                  <a:lnTo>
                    <a:pt x="644" y="33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4774589" y="1868787"/>
              <a:ext cx="1330842" cy="340261"/>
            </a:xfrm>
            <a:custGeom>
              <a:avLst/>
              <a:gdLst>
                <a:gd name="T0" fmla="*/ 0 w 1322"/>
                <a:gd name="T1" fmla="*/ 0 h 338"/>
                <a:gd name="T2" fmla="*/ 240 w 1322"/>
                <a:gd name="T3" fmla="*/ 338 h 338"/>
                <a:gd name="T4" fmla="*/ 1322 w 1322"/>
                <a:gd name="T5" fmla="*/ 338 h 338"/>
                <a:gd name="T6" fmla="*/ 1322 w 1322"/>
                <a:gd name="T7" fmla="*/ 0 h 338"/>
                <a:gd name="T8" fmla="*/ 0 w 1322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338">
                  <a:moveTo>
                    <a:pt x="0" y="0"/>
                  </a:moveTo>
                  <a:lnTo>
                    <a:pt x="240" y="338"/>
                  </a:lnTo>
                  <a:lnTo>
                    <a:pt x="1322" y="338"/>
                  </a:lnTo>
                  <a:lnTo>
                    <a:pt x="13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4367760" y="1866565"/>
              <a:ext cx="648307" cy="1350977"/>
            </a:xfrm>
            <a:custGeom>
              <a:avLst/>
              <a:gdLst>
                <a:gd name="T0" fmla="*/ 403 w 644"/>
                <a:gd name="T1" fmla="*/ 0 h 1342"/>
                <a:gd name="T2" fmla="*/ 0 w 644"/>
                <a:gd name="T3" fmla="*/ 1240 h 1342"/>
                <a:gd name="T4" fmla="*/ 318 w 644"/>
                <a:gd name="T5" fmla="*/ 1342 h 1342"/>
                <a:gd name="T6" fmla="*/ 644 w 644"/>
                <a:gd name="T7" fmla="*/ 333 h 1342"/>
                <a:gd name="T8" fmla="*/ 403 w 644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1342">
                  <a:moveTo>
                    <a:pt x="403" y="0"/>
                  </a:moveTo>
                  <a:lnTo>
                    <a:pt x="0" y="1240"/>
                  </a:lnTo>
                  <a:lnTo>
                    <a:pt x="318" y="1342"/>
                  </a:lnTo>
                  <a:lnTo>
                    <a:pt x="644" y="33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4774589" y="1868787"/>
              <a:ext cx="1330842" cy="340261"/>
            </a:xfrm>
            <a:custGeom>
              <a:avLst/>
              <a:gdLst>
                <a:gd name="T0" fmla="*/ 0 w 1322"/>
                <a:gd name="T1" fmla="*/ 0 h 338"/>
                <a:gd name="T2" fmla="*/ 240 w 1322"/>
                <a:gd name="T3" fmla="*/ 338 h 338"/>
                <a:gd name="T4" fmla="*/ 1322 w 1322"/>
                <a:gd name="T5" fmla="*/ 338 h 338"/>
                <a:gd name="T6" fmla="*/ 1322 w 1322"/>
                <a:gd name="T7" fmla="*/ 0 h 338"/>
                <a:gd name="T8" fmla="*/ 0 w 1322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338">
                  <a:moveTo>
                    <a:pt x="0" y="0"/>
                  </a:moveTo>
                  <a:lnTo>
                    <a:pt x="240" y="338"/>
                  </a:lnTo>
                  <a:lnTo>
                    <a:pt x="1322" y="338"/>
                  </a:lnTo>
                  <a:lnTo>
                    <a:pt x="13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</p:grpSp>
      <p:grpSp>
        <p:nvGrpSpPr>
          <p:cNvPr id="4" name="组合 26"/>
          <p:cNvGrpSpPr/>
          <p:nvPr/>
        </p:nvGrpSpPr>
        <p:grpSpPr>
          <a:xfrm>
            <a:off x="4739879" y="1573212"/>
            <a:ext cx="1564904" cy="1228259"/>
            <a:chOff x="6104902" y="1868332"/>
            <a:chExt cx="1728511" cy="1356671"/>
          </a:xfrm>
          <a:solidFill>
            <a:srgbClr val="687943"/>
          </a:solidFill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6104902" y="1868332"/>
              <a:ext cx="1332855" cy="340261"/>
            </a:xfrm>
            <a:custGeom>
              <a:avLst/>
              <a:gdLst>
                <a:gd name="T0" fmla="*/ 1324 w 1324"/>
                <a:gd name="T1" fmla="*/ 0 h 338"/>
                <a:gd name="T2" fmla="*/ 0 w 1324"/>
                <a:gd name="T3" fmla="*/ 0 h 338"/>
                <a:gd name="T4" fmla="*/ 0 w 1324"/>
                <a:gd name="T5" fmla="*/ 338 h 338"/>
                <a:gd name="T6" fmla="*/ 1084 w 1324"/>
                <a:gd name="T7" fmla="*/ 338 h 338"/>
                <a:gd name="T8" fmla="*/ 1324 w 1324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338">
                  <a:moveTo>
                    <a:pt x="1324" y="0"/>
                  </a:moveTo>
                  <a:lnTo>
                    <a:pt x="0" y="0"/>
                  </a:lnTo>
                  <a:lnTo>
                    <a:pt x="0" y="338"/>
                  </a:lnTo>
                  <a:lnTo>
                    <a:pt x="1084" y="338"/>
                  </a:lnTo>
                  <a:lnTo>
                    <a:pt x="13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7188125" y="1879059"/>
              <a:ext cx="645288" cy="1345944"/>
            </a:xfrm>
            <a:custGeom>
              <a:avLst/>
              <a:gdLst>
                <a:gd name="T0" fmla="*/ 239 w 641"/>
                <a:gd name="T1" fmla="*/ 0 h 1337"/>
                <a:gd name="T2" fmla="*/ 0 w 641"/>
                <a:gd name="T3" fmla="*/ 331 h 1337"/>
                <a:gd name="T4" fmla="*/ 326 w 641"/>
                <a:gd name="T5" fmla="*/ 1337 h 1337"/>
                <a:gd name="T6" fmla="*/ 641 w 641"/>
                <a:gd name="T7" fmla="*/ 1235 h 1337"/>
                <a:gd name="T8" fmla="*/ 239 w 641"/>
                <a:gd name="T9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337">
                  <a:moveTo>
                    <a:pt x="239" y="0"/>
                  </a:moveTo>
                  <a:lnTo>
                    <a:pt x="0" y="331"/>
                  </a:lnTo>
                  <a:lnTo>
                    <a:pt x="326" y="1337"/>
                  </a:lnTo>
                  <a:lnTo>
                    <a:pt x="641" y="123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6104902" y="1868332"/>
              <a:ext cx="1332855" cy="340261"/>
            </a:xfrm>
            <a:custGeom>
              <a:avLst/>
              <a:gdLst>
                <a:gd name="T0" fmla="*/ 1324 w 1324"/>
                <a:gd name="T1" fmla="*/ 0 h 338"/>
                <a:gd name="T2" fmla="*/ 0 w 1324"/>
                <a:gd name="T3" fmla="*/ 0 h 338"/>
                <a:gd name="T4" fmla="*/ 0 w 1324"/>
                <a:gd name="T5" fmla="*/ 338 h 338"/>
                <a:gd name="T6" fmla="*/ 1084 w 1324"/>
                <a:gd name="T7" fmla="*/ 338 h 338"/>
                <a:gd name="T8" fmla="*/ 1324 w 1324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338">
                  <a:moveTo>
                    <a:pt x="1324" y="0"/>
                  </a:moveTo>
                  <a:lnTo>
                    <a:pt x="0" y="0"/>
                  </a:lnTo>
                  <a:lnTo>
                    <a:pt x="0" y="338"/>
                  </a:lnTo>
                  <a:lnTo>
                    <a:pt x="1084" y="338"/>
                  </a:lnTo>
                  <a:lnTo>
                    <a:pt x="1324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7188125" y="1879059"/>
              <a:ext cx="645288" cy="1345944"/>
            </a:xfrm>
            <a:custGeom>
              <a:avLst/>
              <a:gdLst>
                <a:gd name="T0" fmla="*/ 239 w 641"/>
                <a:gd name="T1" fmla="*/ 0 h 1337"/>
                <a:gd name="T2" fmla="*/ 0 w 641"/>
                <a:gd name="T3" fmla="*/ 331 h 1337"/>
                <a:gd name="T4" fmla="*/ 326 w 641"/>
                <a:gd name="T5" fmla="*/ 1337 h 1337"/>
                <a:gd name="T6" fmla="*/ 641 w 641"/>
                <a:gd name="T7" fmla="*/ 1235 h 1337"/>
                <a:gd name="T8" fmla="*/ 239 w 641"/>
                <a:gd name="T9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337">
                  <a:moveTo>
                    <a:pt x="239" y="0"/>
                  </a:moveTo>
                  <a:lnTo>
                    <a:pt x="0" y="331"/>
                  </a:lnTo>
                  <a:lnTo>
                    <a:pt x="326" y="1337"/>
                  </a:lnTo>
                  <a:lnTo>
                    <a:pt x="641" y="1235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</p:grpSp>
      <p:grpSp>
        <p:nvGrpSpPr>
          <p:cNvPr id="5" name="组合 31"/>
          <p:cNvGrpSpPr/>
          <p:nvPr/>
        </p:nvGrpSpPr>
        <p:grpSpPr>
          <a:xfrm>
            <a:off x="5542680" y="2707713"/>
            <a:ext cx="1137966" cy="1854509"/>
            <a:chOff x="6991634" y="3121443"/>
            <a:chExt cx="1256938" cy="2048394"/>
          </a:xfrm>
          <a:solidFill>
            <a:srgbClr val="687943"/>
          </a:solidFill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7516709" y="3121443"/>
              <a:ext cx="731863" cy="1281516"/>
            </a:xfrm>
            <a:custGeom>
              <a:avLst/>
              <a:gdLst>
                <a:gd name="T0" fmla="*/ 727 w 727"/>
                <a:gd name="T1" fmla="*/ 1273 h 1273"/>
                <a:gd name="T2" fmla="*/ 315 w 727"/>
                <a:gd name="T3" fmla="*/ 0 h 1273"/>
                <a:gd name="T4" fmla="*/ 0 w 727"/>
                <a:gd name="T5" fmla="*/ 102 h 1273"/>
                <a:gd name="T6" fmla="*/ 336 w 727"/>
                <a:gd name="T7" fmla="*/ 1148 h 1273"/>
                <a:gd name="T8" fmla="*/ 727 w 727"/>
                <a:gd name="T9" fmla="*/ 127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7" h="1273">
                  <a:moveTo>
                    <a:pt x="727" y="1273"/>
                  </a:moveTo>
                  <a:lnTo>
                    <a:pt x="315" y="0"/>
                  </a:lnTo>
                  <a:lnTo>
                    <a:pt x="0" y="102"/>
                  </a:lnTo>
                  <a:lnTo>
                    <a:pt x="336" y="1148"/>
                  </a:lnTo>
                  <a:lnTo>
                    <a:pt x="727" y="127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6991634" y="4274890"/>
              <a:ext cx="1255340" cy="894947"/>
            </a:xfrm>
            <a:custGeom>
              <a:avLst/>
              <a:gdLst>
                <a:gd name="T0" fmla="*/ 856 w 1247"/>
                <a:gd name="T1" fmla="*/ 0 h 889"/>
                <a:gd name="T2" fmla="*/ 0 w 1247"/>
                <a:gd name="T3" fmla="*/ 622 h 889"/>
                <a:gd name="T4" fmla="*/ 194 w 1247"/>
                <a:gd name="T5" fmla="*/ 889 h 889"/>
                <a:gd name="T6" fmla="*/ 1247 w 1247"/>
                <a:gd name="T7" fmla="*/ 125 h 889"/>
                <a:gd name="T8" fmla="*/ 856 w 1247"/>
                <a:gd name="T9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7" h="889">
                  <a:moveTo>
                    <a:pt x="856" y="0"/>
                  </a:moveTo>
                  <a:lnTo>
                    <a:pt x="0" y="622"/>
                  </a:lnTo>
                  <a:lnTo>
                    <a:pt x="194" y="889"/>
                  </a:lnTo>
                  <a:lnTo>
                    <a:pt x="1247" y="125"/>
                  </a:lnTo>
                  <a:lnTo>
                    <a:pt x="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7516709" y="3121443"/>
              <a:ext cx="731863" cy="1281516"/>
            </a:xfrm>
            <a:custGeom>
              <a:avLst/>
              <a:gdLst>
                <a:gd name="T0" fmla="*/ 727 w 727"/>
                <a:gd name="T1" fmla="*/ 1273 h 1273"/>
                <a:gd name="T2" fmla="*/ 315 w 727"/>
                <a:gd name="T3" fmla="*/ 0 h 1273"/>
                <a:gd name="T4" fmla="*/ 0 w 727"/>
                <a:gd name="T5" fmla="*/ 102 h 1273"/>
                <a:gd name="T6" fmla="*/ 336 w 727"/>
                <a:gd name="T7" fmla="*/ 1148 h 1273"/>
                <a:gd name="T8" fmla="*/ 727 w 727"/>
                <a:gd name="T9" fmla="*/ 127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7" h="1273">
                  <a:moveTo>
                    <a:pt x="727" y="1273"/>
                  </a:moveTo>
                  <a:lnTo>
                    <a:pt x="315" y="0"/>
                  </a:lnTo>
                  <a:lnTo>
                    <a:pt x="0" y="102"/>
                  </a:lnTo>
                  <a:lnTo>
                    <a:pt x="336" y="1148"/>
                  </a:lnTo>
                  <a:lnTo>
                    <a:pt x="727" y="1273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6991634" y="4274890"/>
              <a:ext cx="1255340" cy="894947"/>
            </a:xfrm>
            <a:custGeom>
              <a:avLst/>
              <a:gdLst>
                <a:gd name="T0" fmla="*/ 856 w 1247"/>
                <a:gd name="T1" fmla="*/ 0 h 889"/>
                <a:gd name="T2" fmla="*/ 0 w 1247"/>
                <a:gd name="T3" fmla="*/ 622 h 889"/>
                <a:gd name="T4" fmla="*/ 194 w 1247"/>
                <a:gd name="T5" fmla="*/ 889 h 889"/>
                <a:gd name="T6" fmla="*/ 1247 w 1247"/>
                <a:gd name="T7" fmla="*/ 125 h 889"/>
                <a:gd name="T8" fmla="*/ 856 w 1247"/>
                <a:gd name="T9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7" h="889">
                  <a:moveTo>
                    <a:pt x="856" y="0"/>
                  </a:moveTo>
                  <a:lnTo>
                    <a:pt x="0" y="622"/>
                  </a:lnTo>
                  <a:lnTo>
                    <a:pt x="194" y="889"/>
                  </a:lnTo>
                  <a:lnTo>
                    <a:pt x="1247" y="125"/>
                  </a:lnTo>
                  <a:lnTo>
                    <a:pt x="856" y="0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</p:grpSp>
      <p:grpSp>
        <p:nvGrpSpPr>
          <p:cNvPr id="6" name="组合 36"/>
          <p:cNvGrpSpPr/>
          <p:nvPr/>
        </p:nvGrpSpPr>
        <p:grpSpPr>
          <a:xfrm>
            <a:off x="3758213" y="4319490"/>
            <a:ext cx="1959894" cy="956974"/>
            <a:chOff x="5020605" y="4901728"/>
            <a:chExt cx="2164796" cy="1057024"/>
          </a:xfrm>
          <a:solidFill>
            <a:srgbClr val="687943"/>
          </a:solidFill>
        </p:grpSpPr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6099184" y="4901728"/>
              <a:ext cx="1086217" cy="1057024"/>
            </a:xfrm>
            <a:custGeom>
              <a:avLst/>
              <a:gdLst>
                <a:gd name="T0" fmla="*/ 2 w 1079"/>
                <a:gd name="T1" fmla="*/ 643 h 1050"/>
                <a:gd name="T2" fmla="*/ 0 w 1079"/>
                <a:gd name="T3" fmla="*/ 1050 h 1050"/>
                <a:gd name="T4" fmla="*/ 1079 w 1079"/>
                <a:gd name="T5" fmla="*/ 267 h 1050"/>
                <a:gd name="T6" fmla="*/ 885 w 1079"/>
                <a:gd name="T7" fmla="*/ 0 h 1050"/>
                <a:gd name="T8" fmla="*/ 2 w 1079"/>
                <a:gd name="T9" fmla="*/ 643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1050">
                  <a:moveTo>
                    <a:pt x="2" y="643"/>
                  </a:moveTo>
                  <a:lnTo>
                    <a:pt x="0" y="1050"/>
                  </a:lnTo>
                  <a:lnTo>
                    <a:pt x="1079" y="267"/>
                  </a:lnTo>
                  <a:lnTo>
                    <a:pt x="885" y="0"/>
                  </a:lnTo>
                  <a:lnTo>
                    <a:pt x="2" y="64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5020605" y="4907368"/>
              <a:ext cx="1079170" cy="1049977"/>
            </a:xfrm>
            <a:custGeom>
              <a:avLst/>
              <a:gdLst>
                <a:gd name="T0" fmla="*/ 1072 w 1072"/>
                <a:gd name="T1" fmla="*/ 636 h 1043"/>
                <a:gd name="T2" fmla="*/ 194 w 1072"/>
                <a:gd name="T3" fmla="*/ 0 h 1043"/>
                <a:gd name="T4" fmla="*/ 0 w 1072"/>
                <a:gd name="T5" fmla="*/ 267 h 1043"/>
                <a:gd name="T6" fmla="*/ 1069 w 1072"/>
                <a:gd name="T7" fmla="*/ 1043 h 1043"/>
                <a:gd name="T8" fmla="*/ 1072 w 1072"/>
                <a:gd name="T9" fmla="*/ 636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1043">
                  <a:moveTo>
                    <a:pt x="1072" y="636"/>
                  </a:moveTo>
                  <a:lnTo>
                    <a:pt x="194" y="0"/>
                  </a:lnTo>
                  <a:lnTo>
                    <a:pt x="0" y="267"/>
                  </a:lnTo>
                  <a:lnTo>
                    <a:pt x="1069" y="1043"/>
                  </a:lnTo>
                  <a:lnTo>
                    <a:pt x="1072" y="6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6099184" y="4901728"/>
              <a:ext cx="1086217" cy="1057024"/>
            </a:xfrm>
            <a:custGeom>
              <a:avLst/>
              <a:gdLst>
                <a:gd name="T0" fmla="*/ 2 w 1079"/>
                <a:gd name="T1" fmla="*/ 643 h 1050"/>
                <a:gd name="T2" fmla="*/ 0 w 1079"/>
                <a:gd name="T3" fmla="*/ 1050 h 1050"/>
                <a:gd name="T4" fmla="*/ 1079 w 1079"/>
                <a:gd name="T5" fmla="*/ 267 h 1050"/>
                <a:gd name="T6" fmla="*/ 885 w 1079"/>
                <a:gd name="T7" fmla="*/ 0 h 1050"/>
                <a:gd name="T8" fmla="*/ 2 w 1079"/>
                <a:gd name="T9" fmla="*/ 643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1050">
                  <a:moveTo>
                    <a:pt x="2" y="643"/>
                  </a:moveTo>
                  <a:lnTo>
                    <a:pt x="0" y="1050"/>
                  </a:lnTo>
                  <a:lnTo>
                    <a:pt x="1079" y="267"/>
                  </a:lnTo>
                  <a:lnTo>
                    <a:pt x="885" y="0"/>
                  </a:lnTo>
                  <a:lnTo>
                    <a:pt x="2" y="643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  <p:sp>
          <p:nvSpPr>
            <p:cNvPr id="67" name="Freeform 22"/>
            <p:cNvSpPr>
              <a:spLocks/>
            </p:cNvSpPr>
            <p:nvPr/>
          </p:nvSpPr>
          <p:spPr bwMode="auto">
            <a:xfrm>
              <a:off x="5020605" y="4907368"/>
              <a:ext cx="1079170" cy="1049977"/>
            </a:xfrm>
            <a:custGeom>
              <a:avLst/>
              <a:gdLst>
                <a:gd name="T0" fmla="*/ 1072 w 1072"/>
                <a:gd name="T1" fmla="*/ 636 h 1043"/>
                <a:gd name="T2" fmla="*/ 194 w 1072"/>
                <a:gd name="T3" fmla="*/ 0 h 1043"/>
                <a:gd name="T4" fmla="*/ 0 w 1072"/>
                <a:gd name="T5" fmla="*/ 267 h 1043"/>
                <a:gd name="T6" fmla="*/ 1069 w 1072"/>
                <a:gd name="T7" fmla="*/ 1043 h 1043"/>
                <a:gd name="T8" fmla="*/ 1072 w 1072"/>
                <a:gd name="T9" fmla="*/ 636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1043">
                  <a:moveTo>
                    <a:pt x="1072" y="636"/>
                  </a:moveTo>
                  <a:lnTo>
                    <a:pt x="194" y="0"/>
                  </a:lnTo>
                  <a:lnTo>
                    <a:pt x="0" y="267"/>
                  </a:lnTo>
                  <a:lnTo>
                    <a:pt x="1069" y="1043"/>
                  </a:lnTo>
                  <a:lnTo>
                    <a:pt x="1072" y="636"/>
                  </a:lnTo>
                  <a:close/>
                </a:path>
              </a:pathLst>
            </a:custGeom>
            <a:grpFill/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ym typeface="+mn-lt"/>
              </a:endParaRPr>
            </a:p>
          </p:txBody>
        </p:sp>
      </p:grpSp>
      <p:sp>
        <p:nvSpPr>
          <p:cNvPr id="68" name="椭圆 67"/>
          <p:cNvSpPr/>
          <p:nvPr/>
        </p:nvSpPr>
        <p:spPr bwMode="auto">
          <a:xfrm>
            <a:off x="3117982" y="5209822"/>
            <a:ext cx="3160682" cy="98916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  <p:sp>
        <p:nvSpPr>
          <p:cNvPr id="9237" name="矩形 12"/>
          <p:cNvSpPr>
            <a:spLocks noChangeArrowheads="1"/>
          </p:cNvSpPr>
          <p:nvPr/>
        </p:nvSpPr>
        <p:spPr bwMode="auto">
          <a:xfrm>
            <a:off x="11430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8" name="矩形 14"/>
          <p:cNvSpPr>
            <a:spLocks noChangeArrowheads="1"/>
          </p:cNvSpPr>
          <p:nvPr/>
        </p:nvSpPr>
        <p:spPr bwMode="auto">
          <a:xfrm>
            <a:off x="4071938" y="5286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9" name="矩形 15"/>
          <p:cNvSpPr>
            <a:spLocks noChangeArrowheads="1"/>
          </p:cNvSpPr>
          <p:nvPr/>
        </p:nvSpPr>
        <p:spPr bwMode="auto">
          <a:xfrm>
            <a:off x="2571750" y="1214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40" name="矩形 15"/>
          <p:cNvSpPr>
            <a:spLocks noChangeArrowheads="1"/>
          </p:cNvSpPr>
          <p:nvPr/>
        </p:nvSpPr>
        <p:spPr bwMode="auto">
          <a:xfrm>
            <a:off x="5286375" y="1214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41" name="矩形 14"/>
          <p:cNvSpPr>
            <a:spLocks noChangeArrowheads="1"/>
          </p:cNvSpPr>
          <p:nvPr/>
        </p:nvSpPr>
        <p:spPr bwMode="auto">
          <a:xfrm>
            <a:off x="62865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5" name="圆角矩形 24"/>
          <p:cNvSpPr>
            <a:spLocks noChangeArrowheads="1"/>
          </p:cNvSpPr>
          <p:nvPr/>
        </p:nvSpPr>
        <p:spPr bwMode="auto">
          <a:xfrm>
            <a:off x="1142976" y="1334644"/>
            <a:ext cx="2950828" cy="1697236"/>
          </a:xfrm>
          <a:prstGeom prst="roundRect">
            <a:avLst>
              <a:gd name="adj" fmla="val 3280"/>
            </a:avLst>
          </a:prstGeom>
          <a:solidFill>
            <a:srgbClr val="687943"/>
          </a:solidFill>
          <a:ln w="9525">
            <a:gradFill flip="none" rotWithShape="1">
              <a:gsLst>
                <a:gs pos="0">
                  <a:srgbClr val="D2CE9E"/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AutoShape 73"/>
          <p:cNvSpPr>
            <a:spLocks noChangeArrowheads="1"/>
          </p:cNvSpPr>
          <p:nvPr/>
        </p:nvSpPr>
        <p:spPr bwMode="auto">
          <a:xfrm rot="2700000">
            <a:off x="3566390" y="2186459"/>
            <a:ext cx="1153708" cy="1483779"/>
          </a:xfrm>
          <a:prstGeom prst="rightArrow">
            <a:avLst>
              <a:gd name="adj1" fmla="val 70389"/>
              <a:gd name="adj2" fmla="val 63769"/>
            </a:avLst>
          </a:prstGeom>
          <a:solidFill>
            <a:srgbClr val="687943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19050" h="444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zh-CN" sz="1400" dirty="0">
              <a:solidFill>
                <a:srgbClr val="D2CE9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圆角矩形 26"/>
          <p:cNvSpPr>
            <a:spLocks noChangeArrowheads="1"/>
          </p:cNvSpPr>
          <p:nvPr/>
        </p:nvSpPr>
        <p:spPr bwMode="auto">
          <a:xfrm>
            <a:off x="5222875" y="3944938"/>
            <a:ext cx="2949575" cy="1698625"/>
          </a:xfrm>
          <a:prstGeom prst="roundRect">
            <a:avLst>
              <a:gd name="adj" fmla="val 3280"/>
            </a:avLst>
          </a:prstGeom>
          <a:solidFill>
            <a:srgbClr val="687943"/>
          </a:solidFill>
          <a:ln w="9525">
            <a:solidFill>
              <a:srgbClr val="CB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AutoShape 69"/>
          <p:cNvSpPr>
            <a:spLocks noChangeArrowheads="1"/>
          </p:cNvSpPr>
          <p:nvPr/>
        </p:nvSpPr>
        <p:spPr bwMode="auto">
          <a:xfrm rot="2700000" flipH="1">
            <a:off x="4727829" y="3367409"/>
            <a:ext cx="1152203" cy="1485612"/>
          </a:xfrm>
          <a:prstGeom prst="rightArrow">
            <a:avLst>
              <a:gd name="adj1" fmla="val 70389"/>
              <a:gd name="adj2" fmla="val 64583"/>
            </a:avLst>
          </a:prstGeom>
          <a:solidFill>
            <a:srgbClr val="687943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19050" h="44450" prst="angl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zh-CN" dirty="0"/>
          </a:p>
        </p:txBody>
      </p:sp>
      <p:cxnSp>
        <p:nvCxnSpPr>
          <p:cNvPr id="10253" name="直接连接符 109"/>
          <p:cNvCxnSpPr>
            <a:cxnSpLocks noChangeAspect="1"/>
          </p:cNvCxnSpPr>
          <p:nvPr/>
        </p:nvCxnSpPr>
        <p:spPr bwMode="auto">
          <a:xfrm rot="5400000">
            <a:off x="2843213" y="1573213"/>
            <a:ext cx="3776662" cy="3776662"/>
          </a:xfrm>
          <a:prstGeom prst="line">
            <a:avLst/>
          </a:prstGeom>
          <a:noFill/>
          <a:ln w="25400" algn="ctr">
            <a:solidFill>
              <a:srgbClr val="687943"/>
            </a:solidFill>
            <a:prstDash val="sysDot"/>
            <a:round/>
            <a:headEnd/>
            <a:tailEnd/>
          </a:ln>
        </p:spPr>
      </p:cxnSp>
      <p:sp>
        <p:nvSpPr>
          <p:cNvPr id="30" name="椭圆 29"/>
          <p:cNvSpPr/>
          <p:nvPr/>
        </p:nvSpPr>
        <p:spPr>
          <a:xfrm>
            <a:off x="5094288" y="3879850"/>
            <a:ext cx="1049337" cy="1049338"/>
          </a:xfrm>
          <a:prstGeom prst="ellipse">
            <a:avLst/>
          </a:prstGeom>
          <a:solidFill>
            <a:srgbClr val="687943"/>
          </a:solidFill>
          <a:ln w="133350">
            <a:solidFill>
              <a:srgbClr val="687943"/>
            </a:solidFill>
          </a:ln>
          <a:effectLst>
            <a:outerShdw blurRad="50800" dist="50800" dir="5400000" algn="ctr" rotWithShape="0">
              <a:srgbClr val="000000">
                <a:alpha val="6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3143250" y="1928813"/>
            <a:ext cx="1049338" cy="1049337"/>
          </a:xfrm>
          <a:prstGeom prst="ellipse">
            <a:avLst/>
          </a:prstGeom>
          <a:solidFill>
            <a:srgbClr val="687943"/>
          </a:solidFill>
          <a:ln w="133350">
            <a:solidFill>
              <a:srgbClr val="687943"/>
            </a:solidFill>
          </a:ln>
          <a:effectLst>
            <a:outerShdw blurRad="50800" dist="50800" dir="5400000" algn="ctr" rotWithShape="0">
              <a:srgbClr val="000000">
                <a:alpha val="6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56" name="矩形 13"/>
          <p:cNvSpPr>
            <a:spLocks noChangeArrowheads="1"/>
          </p:cNvSpPr>
          <p:nvPr/>
        </p:nvSpPr>
        <p:spPr bwMode="auto">
          <a:xfrm>
            <a:off x="6357938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7" name="矩形 14"/>
          <p:cNvSpPr>
            <a:spLocks noChangeArrowheads="1"/>
          </p:cNvSpPr>
          <p:nvPr/>
        </p:nvSpPr>
        <p:spPr bwMode="auto">
          <a:xfrm>
            <a:off x="135731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3952</TotalTime>
  <Words>407</Words>
  <Application>Microsoft Office PowerPoint</Application>
  <PresentationFormat>全屏显示(4:3)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Calibri</vt:lpstr>
      <vt:lpstr>微软雅黑</vt:lpstr>
      <vt:lpstr>+mn-lt</vt:lpstr>
      <vt:lpstr>方正正准黑简体</vt:lpstr>
      <vt:lpstr>Aharoni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303</cp:revision>
  <dcterms:created xsi:type="dcterms:W3CDTF">2013-10-30T09:04:50Z</dcterms:created>
  <dcterms:modified xsi:type="dcterms:W3CDTF">2017-04-26T02:47:33Z</dcterms:modified>
</cp:coreProperties>
</file>