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59" r:id="rId5"/>
    <p:sldId id="261" r:id="rId6"/>
    <p:sldId id="262" r:id="rId7"/>
    <p:sldId id="263" r:id="rId8"/>
    <p:sldId id="267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CA00"/>
    <a:srgbClr val="2B75B6"/>
    <a:srgbClr val="5F8C0D"/>
    <a:srgbClr val="95D179"/>
    <a:srgbClr val="43A95D"/>
    <a:srgbClr val="A2D62D"/>
    <a:srgbClr val="32A901"/>
    <a:srgbClr val="9363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108" d="100"/>
          <a:sy n="108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AD007DE-D3E0-4B90-B161-3EF78DD98F5B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BD0404C3-2F33-4B13-99EB-5F99E303DA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231BD-CDE7-4E08-85E6-F7A14A5E5A75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C6ED2-265D-4D0F-9E6D-9EA056E2CC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E3BE6-A78F-4A72-95FA-72DAA515017F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4658F-E384-4BF3-8328-03EBFD64A8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67EA2-C3B1-4197-BA18-5C812A78D465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307F9-EAC3-4C2B-ACF0-526BA7511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C6315-97C4-4DEB-84F5-5A73A5CEBCF7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6A996-0804-4EB5-ADFC-252B03EC25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467C8-B0C1-4DF5-A285-8AC9D5B50F59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10E6A-F128-4055-9A0A-3FA1832016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20C34-09F6-4F66-99F6-8807D181C89F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8DC22-6D63-4CA9-A6B1-4EBBC79C59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82569-1424-4CE6-AD1A-8738B46D7F40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F491B-39E7-4857-BD3B-7BAE81531A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F98C7-34AB-4C8A-9765-F400ED4F2E40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1CAA4-A328-4EE6-B9D0-868B52285D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19C-89AE-4D49-A08B-7F8CABBE8D8F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DD017-3079-4614-9640-C8A2321EA7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2D07-FEDD-4D63-B64F-E407666FED3D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567E7-4688-4DAE-B991-C58D136FF5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E2C76-B3EF-426C-BB57-D4D9C5644091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788E-55F9-43C8-888E-2EA49ABCFB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450251-ECAC-40D4-BE25-C7340AA155B9}" type="datetimeFigureOut">
              <a:rPr lang="zh-CN" altLang="en-US"/>
              <a:pPr>
                <a:defRPr/>
              </a:pPr>
              <a:t>2017/5/4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DC8889-4EAA-4D32-95D4-502AE9A3ED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286375" y="6527800"/>
            <a:ext cx="385762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4262061" y="1874838"/>
            <a:ext cx="89255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gray">
          <a:xfrm>
            <a:off x="500063" y="1357313"/>
            <a:ext cx="5499100" cy="4495800"/>
          </a:xfrm>
          <a:prstGeom prst="rightArrow">
            <a:avLst>
              <a:gd name="adj1" fmla="val 79306"/>
              <a:gd name="adj2" fmla="val 30296"/>
            </a:avLst>
          </a:prstGeom>
          <a:solidFill>
            <a:srgbClr val="2B75B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gray">
          <a:xfrm>
            <a:off x="652463" y="1966913"/>
            <a:ext cx="4038600" cy="990600"/>
          </a:xfrm>
          <a:prstGeom prst="roundRect">
            <a:avLst>
              <a:gd name="adj" fmla="val 9106"/>
            </a:avLst>
          </a:prstGeom>
          <a:solidFill>
            <a:srgbClr val="8BCA00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gray">
          <a:xfrm>
            <a:off x="652463" y="3109913"/>
            <a:ext cx="4038600" cy="990600"/>
          </a:xfrm>
          <a:prstGeom prst="roundRect">
            <a:avLst>
              <a:gd name="adj" fmla="val 9106"/>
            </a:avLst>
          </a:prstGeom>
          <a:solidFill>
            <a:srgbClr val="8BCA00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gray">
          <a:xfrm>
            <a:off x="652463" y="4252913"/>
            <a:ext cx="4038600" cy="990600"/>
          </a:xfrm>
          <a:prstGeom prst="roundRect">
            <a:avLst>
              <a:gd name="adj" fmla="val 9106"/>
            </a:avLst>
          </a:prstGeom>
          <a:solidFill>
            <a:srgbClr val="8BCA00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zh-CN">
              <a:solidFill>
                <a:schemeClr val="bg1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215090" y="1966898"/>
            <a:ext cx="2286000" cy="3309938"/>
            <a:chOff x="528" y="1392"/>
            <a:chExt cx="1158" cy="2085"/>
          </a:xfrm>
          <a:solidFill>
            <a:srgbClr val="8BCA00"/>
          </a:solidFill>
        </p:grpSpPr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grpFill/>
            <a:ln w="38100">
              <a:solidFill>
                <a:schemeClr val="bg1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112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6" name="矩形 12"/>
          <p:cNvSpPr>
            <a:spLocks noChangeArrowheads="1"/>
          </p:cNvSpPr>
          <p:nvPr/>
        </p:nvSpPr>
        <p:spPr bwMode="auto">
          <a:xfrm>
            <a:off x="17145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3"/>
          <p:cNvSpPr>
            <a:spLocks noChangeArrowheads="1"/>
          </p:cNvSpPr>
          <p:nvPr/>
        </p:nvSpPr>
        <p:spPr bwMode="auto">
          <a:xfrm>
            <a:off x="664368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4"/>
          <p:cNvSpPr>
            <a:spLocks noChangeArrowheads="1"/>
          </p:cNvSpPr>
          <p:nvPr/>
        </p:nvSpPr>
        <p:spPr bwMode="auto">
          <a:xfrm>
            <a:off x="1714500" y="23447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9" name="矩形 15"/>
          <p:cNvSpPr>
            <a:spLocks noChangeArrowheads="1"/>
          </p:cNvSpPr>
          <p:nvPr/>
        </p:nvSpPr>
        <p:spPr bwMode="auto">
          <a:xfrm>
            <a:off x="1643063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1"/>
          <p:cNvSpPr>
            <a:spLocks noChangeArrowheads="1"/>
          </p:cNvSpPr>
          <p:nvPr/>
        </p:nvSpPr>
        <p:spPr bwMode="gray">
          <a:xfrm>
            <a:off x="3533775" y="1941513"/>
            <a:ext cx="4117975" cy="530225"/>
          </a:xfrm>
          <a:prstGeom prst="roundRect">
            <a:avLst>
              <a:gd name="adj" fmla="val 11505"/>
            </a:avLst>
          </a:prstGeom>
          <a:solidFill>
            <a:srgbClr val="8BCA00"/>
          </a:soli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cs typeface="Arial" pitchFamily="34" charset="0"/>
            </a:endParaRPr>
          </a:p>
        </p:txBody>
      </p:sp>
      <p:grpSp>
        <p:nvGrpSpPr>
          <p:cNvPr id="3075" name="Group 12"/>
          <p:cNvGrpSpPr>
            <a:grpSpLocks/>
          </p:cNvGrpSpPr>
          <p:nvPr/>
        </p:nvGrpSpPr>
        <p:grpSpPr bwMode="auto">
          <a:xfrm>
            <a:off x="1928813" y="1928813"/>
            <a:ext cx="2014537" cy="530225"/>
            <a:chOff x="378" y="1065"/>
            <a:chExt cx="1785" cy="433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1922" y="1152"/>
              <a:ext cx="242" cy="240"/>
            </a:xfrm>
            <a:prstGeom prst="rightArrow">
              <a:avLst>
                <a:gd name="adj1" fmla="val 50000"/>
                <a:gd name="adj2" fmla="val 59422"/>
              </a:avLst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010101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ea typeface="宋体" charset="-122"/>
                <a:cs typeface="Arial" charset="0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gray">
            <a:xfrm>
              <a:off x="378" y="1065"/>
              <a:ext cx="1549" cy="433"/>
            </a:xfrm>
            <a:custGeom>
              <a:avLst/>
              <a:gdLst>
                <a:gd name="T0" fmla="*/ 83 w 1071"/>
                <a:gd name="T1" fmla="*/ 0 h 307"/>
                <a:gd name="T2" fmla="*/ 1069 w 1071"/>
                <a:gd name="T3" fmla="*/ 0 h 307"/>
                <a:gd name="T4" fmla="*/ 1069 w 1071"/>
                <a:gd name="T5" fmla="*/ 198 h 307"/>
                <a:gd name="T6" fmla="*/ 1055 w 1071"/>
                <a:gd name="T7" fmla="*/ 270 h 307"/>
                <a:gd name="T8" fmla="*/ 987 w 1071"/>
                <a:gd name="T9" fmla="*/ 302 h 307"/>
                <a:gd name="T10" fmla="*/ 0 w 1071"/>
                <a:gd name="T11" fmla="*/ 307 h 307"/>
                <a:gd name="T12" fmla="*/ 0 w 1071"/>
                <a:gd name="T13" fmla="*/ 89 h 307"/>
                <a:gd name="T14" fmla="*/ 21 w 1071"/>
                <a:gd name="T15" fmla="*/ 18 h 307"/>
                <a:gd name="T16" fmla="*/ 83 w 1071"/>
                <a:gd name="T17" fmla="*/ 0 h 3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1"/>
                <a:gd name="T28" fmla="*/ 0 h 307"/>
                <a:gd name="T29" fmla="*/ 1071 w 1071"/>
                <a:gd name="T30" fmla="*/ 307 h 3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1" h="307">
                  <a:moveTo>
                    <a:pt x="83" y="0"/>
                  </a:moveTo>
                  <a:lnTo>
                    <a:pt x="1069" y="0"/>
                  </a:lnTo>
                  <a:cubicBezTo>
                    <a:pt x="1069" y="0"/>
                    <a:pt x="1069" y="99"/>
                    <a:pt x="1069" y="198"/>
                  </a:cubicBezTo>
                  <a:cubicBezTo>
                    <a:pt x="1069" y="198"/>
                    <a:pt x="1071" y="248"/>
                    <a:pt x="1055" y="270"/>
                  </a:cubicBezTo>
                  <a:cubicBezTo>
                    <a:pt x="1043" y="288"/>
                    <a:pt x="1019" y="302"/>
                    <a:pt x="987" y="302"/>
                  </a:cubicBezTo>
                  <a:cubicBezTo>
                    <a:pt x="488" y="303"/>
                    <a:pt x="0" y="307"/>
                    <a:pt x="0" y="307"/>
                  </a:cubicBezTo>
                  <a:lnTo>
                    <a:pt x="0" y="89"/>
                  </a:lnTo>
                  <a:cubicBezTo>
                    <a:pt x="3" y="41"/>
                    <a:pt x="7" y="33"/>
                    <a:pt x="21" y="18"/>
                  </a:cubicBezTo>
                  <a:cubicBezTo>
                    <a:pt x="35" y="3"/>
                    <a:pt x="66" y="1"/>
                    <a:pt x="83" y="0"/>
                  </a:cubicBezTo>
                  <a:close/>
                </a:path>
              </a:pathLst>
            </a:custGeom>
            <a:solidFill>
              <a:srgbClr val="2B75B6"/>
            </a:solidFill>
            <a:ln w="28575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cs typeface="Arial" charset="0"/>
              </a:endParaRPr>
            </a:p>
          </p:txBody>
        </p:sp>
      </p:grpSp>
      <p:sp>
        <p:nvSpPr>
          <p:cNvPr id="3076" name="AutoShape 11"/>
          <p:cNvSpPr>
            <a:spLocks noChangeArrowheads="1"/>
          </p:cNvSpPr>
          <p:nvPr/>
        </p:nvSpPr>
        <p:spPr bwMode="gray">
          <a:xfrm>
            <a:off x="3541713" y="2727325"/>
            <a:ext cx="4119562" cy="530225"/>
          </a:xfrm>
          <a:prstGeom prst="roundRect">
            <a:avLst>
              <a:gd name="adj" fmla="val 11505"/>
            </a:avLst>
          </a:prstGeom>
          <a:solidFill>
            <a:srgbClr val="8BCA00"/>
          </a:soli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cs typeface="Arial" pitchFamily="34" charset="0"/>
            </a:endParaRPr>
          </a:p>
        </p:txBody>
      </p:sp>
      <p:grpSp>
        <p:nvGrpSpPr>
          <p:cNvPr id="3077" name="Group 12"/>
          <p:cNvGrpSpPr>
            <a:grpSpLocks/>
          </p:cNvGrpSpPr>
          <p:nvPr/>
        </p:nvGrpSpPr>
        <p:grpSpPr bwMode="auto">
          <a:xfrm>
            <a:off x="1936750" y="2714625"/>
            <a:ext cx="2014538" cy="530225"/>
            <a:chOff x="378" y="1065"/>
            <a:chExt cx="1785" cy="433"/>
          </a:xfrm>
        </p:grpSpPr>
        <p:sp>
          <p:nvSpPr>
            <p:cNvPr id="21" name="AutoShape 13"/>
            <p:cNvSpPr>
              <a:spLocks noChangeArrowheads="1"/>
            </p:cNvSpPr>
            <p:nvPr/>
          </p:nvSpPr>
          <p:spPr bwMode="gray">
            <a:xfrm>
              <a:off x="1921" y="1152"/>
              <a:ext cx="242" cy="240"/>
            </a:xfrm>
            <a:prstGeom prst="rightArrow">
              <a:avLst>
                <a:gd name="adj1" fmla="val 50000"/>
                <a:gd name="adj2" fmla="val 59422"/>
              </a:avLst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010101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ea typeface="宋体" charset="-122"/>
                <a:cs typeface="Arial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gray">
            <a:xfrm>
              <a:off x="378" y="1065"/>
              <a:ext cx="1549" cy="433"/>
            </a:xfrm>
            <a:custGeom>
              <a:avLst/>
              <a:gdLst>
                <a:gd name="T0" fmla="*/ 83 w 1071"/>
                <a:gd name="T1" fmla="*/ 0 h 307"/>
                <a:gd name="T2" fmla="*/ 1069 w 1071"/>
                <a:gd name="T3" fmla="*/ 0 h 307"/>
                <a:gd name="T4" fmla="*/ 1069 w 1071"/>
                <a:gd name="T5" fmla="*/ 198 h 307"/>
                <a:gd name="T6" fmla="*/ 1055 w 1071"/>
                <a:gd name="T7" fmla="*/ 270 h 307"/>
                <a:gd name="T8" fmla="*/ 987 w 1071"/>
                <a:gd name="T9" fmla="*/ 302 h 307"/>
                <a:gd name="T10" fmla="*/ 0 w 1071"/>
                <a:gd name="T11" fmla="*/ 307 h 307"/>
                <a:gd name="T12" fmla="*/ 0 w 1071"/>
                <a:gd name="T13" fmla="*/ 89 h 307"/>
                <a:gd name="T14" fmla="*/ 21 w 1071"/>
                <a:gd name="T15" fmla="*/ 18 h 307"/>
                <a:gd name="T16" fmla="*/ 83 w 1071"/>
                <a:gd name="T17" fmla="*/ 0 h 3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1"/>
                <a:gd name="T28" fmla="*/ 0 h 307"/>
                <a:gd name="T29" fmla="*/ 1071 w 1071"/>
                <a:gd name="T30" fmla="*/ 307 h 3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1" h="307">
                  <a:moveTo>
                    <a:pt x="83" y="0"/>
                  </a:moveTo>
                  <a:lnTo>
                    <a:pt x="1069" y="0"/>
                  </a:lnTo>
                  <a:cubicBezTo>
                    <a:pt x="1069" y="0"/>
                    <a:pt x="1069" y="99"/>
                    <a:pt x="1069" y="198"/>
                  </a:cubicBezTo>
                  <a:cubicBezTo>
                    <a:pt x="1069" y="198"/>
                    <a:pt x="1071" y="248"/>
                    <a:pt x="1055" y="270"/>
                  </a:cubicBezTo>
                  <a:cubicBezTo>
                    <a:pt x="1043" y="288"/>
                    <a:pt x="1019" y="302"/>
                    <a:pt x="987" y="302"/>
                  </a:cubicBezTo>
                  <a:cubicBezTo>
                    <a:pt x="488" y="303"/>
                    <a:pt x="0" y="307"/>
                    <a:pt x="0" y="307"/>
                  </a:cubicBezTo>
                  <a:lnTo>
                    <a:pt x="0" y="89"/>
                  </a:lnTo>
                  <a:cubicBezTo>
                    <a:pt x="3" y="41"/>
                    <a:pt x="7" y="33"/>
                    <a:pt x="21" y="18"/>
                  </a:cubicBezTo>
                  <a:cubicBezTo>
                    <a:pt x="35" y="3"/>
                    <a:pt x="66" y="1"/>
                    <a:pt x="83" y="0"/>
                  </a:cubicBezTo>
                  <a:close/>
                </a:path>
              </a:pathLst>
            </a:custGeom>
            <a:solidFill>
              <a:srgbClr val="2B75B6"/>
            </a:solidFill>
            <a:ln w="28575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cs typeface="Arial" charset="0"/>
              </a:endParaRPr>
            </a:p>
          </p:txBody>
        </p:sp>
      </p:grpSp>
      <p:sp>
        <p:nvSpPr>
          <p:cNvPr id="3078" name="AutoShape 11"/>
          <p:cNvSpPr>
            <a:spLocks noChangeArrowheads="1"/>
          </p:cNvSpPr>
          <p:nvPr/>
        </p:nvSpPr>
        <p:spPr bwMode="gray">
          <a:xfrm>
            <a:off x="3541713" y="3513138"/>
            <a:ext cx="4119562" cy="530225"/>
          </a:xfrm>
          <a:prstGeom prst="roundRect">
            <a:avLst>
              <a:gd name="adj" fmla="val 11505"/>
            </a:avLst>
          </a:prstGeom>
          <a:solidFill>
            <a:srgbClr val="8BCA00"/>
          </a:soli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cs typeface="Arial" pitchFamily="34" charset="0"/>
            </a:endParaRPr>
          </a:p>
        </p:txBody>
      </p:sp>
      <p:grpSp>
        <p:nvGrpSpPr>
          <p:cNvPr id="3079" name="Group 12"/>
          <p:cNvGrpSpPr>
            <a:grpSpLocks/>
          </p:cNvGrpSpPr>
          <p:nvPr/>
        </p:nvGrpSpPr>
        <p:grpSpPr bwMode="auto">
          <a:xfrm>
            <a:off x="1936750" y="3500438"/>
            <a:ext cx="2014538" cy="530225"/>
            <a:chOff x="378" y="1065"/>
            <a:chExt cx="1785" cy="433"/>
          </a:xfrm>
        </p:grpSpPr>
        <p:sp>
          <p:nvSpPr>
            <p:cNvPr id="26" name="AutoShape 13"/>
            <p:cNvSpPr>
              <a:spLocks noChangeArrowheads="1"/>
            </p:cNvSpPr>
            <p:nvPr/>
          </p:nvSpPr>
          <p:spPr bwMode="gray">
            <a:xfrm>
              <a:off x="1921" y="1152"/>
              <a:ext cx="242" cy="240"/>
            </a:xfrm>
            <a:prstGeom prst="rightArrow">
              <a:avLst>
                <a:gd name="adj1" fmla="val 50000"/>
                <a:gd name="adj2" fmla="val 59422"/>
              </a:avLst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010101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ea typeface="宋体" charset="-122"/>
                <a:cs typeface="Arial" charset="0"/>
              </a:endParaRPr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gray">
            <a:xfrm>
              <a:off x="378" y="1065"/>
              <a:ext cx="1549" cy="433"/>
            </a:xfrm>
            <a:custGeom>
              <a:avLst/>
              <a:gdLst>
                <a:gd name="T0" fmla="*/ 83 w 1071"/>
                <a:gd name="T1" fmla="*/ 0 h 307"/>
                <a:gd name="T2" fmla="*/ 1069 w 1071"/>
                <a:gd name="T3" fmla="*/ 0 h 307"/>
                <a:gd name="T4" fmla="*/ 1069 w 1071"/>
                <a:gd name="T5" fmla="*/ 198 h 307"/>
                <a:gd name="T6" fmla="*/ 1055 w 1071"/>
                <a:gd name="T7" fmla="*/ 270 h 307"/>
                <a:gd name="T8" fmla="*/ 987 w 1071"/>
                <a:gd name="T9" fmla="*/ 302 h 307"/>
                <a:gd name="T10" fmla="*/ 0 w 1071"/>
                <a:gd name="T11" fmla="*/ 307 h 307"/>
                <a:gd name="T12" fmla="*/ 0 w 1071"/>
                <a:gd name="T13" fmla="*/ 89 h 307"/>
                <a:gd name="T14" fmla="*/ 21 w 1071"/>
                <a:gd name="T15" fmla="*/ 18 h 307"/>
                <a:gd name="T16" fmla="*/ 83 w 1071"/>
                <a:gd name="T17" fmla="*/ 0 h 3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1"/>
                <a:gd name="T28" fmla="*/ 0 h 307"/>
                <a:gd name="T29" fmla="*/ 1071 w 1071"/>
                <a:gd name="T30" fmla="*/ 307 h 3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1" h="307">
                  <a:moveTo>
                    <a:pt x="83" y="0"/>
                  </a:moveTo>
                  <a:lnTo>
                    <a:pt x="1069" y="0"/>
                  </a:lnTo>
                  <a:cubicBezTo>
                    <a:pt x="1069" y="0"/>
                    <a:pt x="1069" y="99"/>
                    <a:pt x="1069" y="198"/>
                  </a:cubicBezTo>
                  <a:cubicBezTo>
                    <a:pt x="1069" y="198"/>
                    <a:pt x="1071" y="248"/>
                    <a:pt x="1055" y="270"/>
                  </a:cubicBezTo>
                  <a:cubicBezTo>
                    <a:pt x="1043" y="288"/>
                    <a:pt x="1019" y="302"/>
                    <a:pt x="987" y="302"/>
                  </a:cubicBezTo>
                  <a:cubicBezTo>
                    <a:pt x="488" y="303"/>
                    <a:pt x="0" y="307"/>
                    <a:pt x="0" y="307"/>
                  </a:cubicBezTo>
                  <a:lnTo>
                    <a:pt x="0" y="89"/>
                  </a:lnTo>
                  <a:cubicBezTo>
                    <a:pt x="3" y="41"/>
                    <a:pt x="7" y="33"/>
                    <a:pt x="21" y="18"/>
                  </a:cubicBezTo>
                  <a:cubicBezTo>
                    <a:pt x="35" y="3"/>
                    <a:pt x="66" y="1"/>
                    <a:pt x="83" y="0"/>
                  </a:cubicBezTo>
                  <a:close/>
                </a:path>
              </a:pathLst>
            </a:custGeom>
            <a:solidFill>
              <a:srgbClr val="2B75B6"/>
            </a:solidFill>
            <a:ln w="28575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cs typeface="Arial" charset="0"/>
              </a:endParaRPr>
            </a:p>
          </p:txBody>
        </p:sp>
      </p:grpSp>
      <p:sp>
        <p:nvSpPr>
          <p:cNvPr id="3080" name="AutoShape 11"/>
          <p:cNvSpPr>
            <a:spLocks noChangeArrowheads="1"/>
          </p:cNvSpPr>
          <p:nvPr/>
        </p:nvSpPr>
        <p:spPr bwMode="gray">
          <a:xfrm>
            <a:off x="3551238" y="4298950"/>
            <a:ext cx="4117975" cy="530225"/>
          </a:xfrm>
          <a:prstGeom prst="roundRect">
            <a:avLst>
              <a:gd name="adj" fmla="val 11505"/>
            </a:avLst>
          </a:prstGeom>
          <a:solidFill>
            <a:srgbClr val="8BCA00"/>
          </a:soli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>
              <a:cs typeface="Arial" pitchFamily="34" charset="0"/>
            </a:endParaRPr>
          </a:p>
        </p:txBody>
      </p:sp>
      <p:grpSp>
        <p:nvGrpSpPr>
          <p:cNvPr id="3081" name="Group 12"/>
          <p:cNvGrpSpPr>
            <a:grpSpLocks/>
          </p:cNvGrpSpPr>
          <p:nvPr/>
        </p:nvGrpSpPr>
        <p:grpSpPr bwMode="auto">
          <a:xfrm>
            <a:off x="1946275" y="4286250"/>
            <a:ext cx="2014538" cy="530225"/>
            <a:chOff x="378" y="1065"/>
            <a:chExt cx="1785" cy="433"/>
          </a:xfrm>
        </p:grpSpPr>
        <p:sp>
          <p:nvSpPr>
            <p:cNvPr id="31" name="AutoShape 13"/>
            <p:cNvSpPr>
              <a:spLocks noChangeArrowheads="1"/>
            </p:cNvSpPr>
            <p:nvPr/>
          </p:nvSpPr>
          <p:spPr bwMode="gray">
            <a:xfrm>
              <a:off x="1922" y="1152"/>
              <a:ext cx="242" cy="240"/>
            </a:xfrm>
            <a:prstGeom prst="rightArrow">
              <a:avLst>
                <a:gd name="adj1" fmla="val 50000"/>
                <a:gd name="adj2" fmla="val 59422"/>
              </a:avLst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  <a:effectLst>
              <a:outerShdw dist="71842" dir="2700000" algn="ctr" rotWithShape="0">
                <a:srgbClr val="010101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ea typeface="宋体" charset="-122"/>
                <a:cs typeface="Arial" charset="0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gray">
            <a:xfrm>
              <a:off x="378" y="1065"/>
              <a:ext cx="1549" cy="433"/>
            </a:xfrm>
            <a:custGeom>
              <a:avLst/>
              <a:gdLst>
                <a:gd name="T0" fmla="*/ 83 w 1071"/>
                <a:gd name="T1" fmla="*/ 0 h 307"/>
                <a:gd name="T2" fmla="*/ 1069 w 1071"/>
                <a:gd name="T3" fmla="*/ 0 h 307"/>
                <a:gd name="T4" fmla="*/ 1069 w 1071"/>
                <a:gd name="T5" fmla="*/ 198 h 307"/>
                <a:gd name="T6" fmla="*/ 1055 w 1071"/>
                <a:gd name="T7" fmla="*/ 270 h 307"/>
                <a:gd name="T8" fmla="*/ 987 w 1071"/>
                <a:gd name="T9" fmla="*/ 302 h 307"/>
                <a:gd name="T10" fmla="*/ 0 w 1071"/>
                <a:gd name="T11" fmla="*/ 307 h 307"/>
                <a:gd name="T12" fmla="*/ 0 w 1071"/>
                <a:gd name="T13" fmla="*/ 89 h 307"/>
                <a:gd name="T14" fmla="*/ 21 w 1071"/>
                <a:gd name="T15" fmla="*/ 18 h 307"/>
                <a:gd name="T16" fmla="*/ 83 w 1071"/>
                <a:gd name="T17" fmla="*/ 0 h 3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71"/>
                <a:gd name="T28" fmla="*/ 0 h 307"/>
                <a:gd name="T29" fmla="*/ 1071 w 1071"/>
                <a:gd name="T30" fmla="*/ 307 h 3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71" h="307">
                  <a:moveTo>
                    <a:pt x="83" y="0"/>
                  </a:moveTo>
                  <a:lnTo>
                    <a:pt x="1069" y="0"/>
                  </a:lnTo>
                  <a:cubicBezTo>
                    <a:pt x="1069" y="0"/>
                    <a:pt x="1069" y="99"/>
                    <a:pt x="1069" y="198"/>
                  </a:cubicBezTo>
                  <a:cubicBezTo>
                    <a:pt x="1069" y="198"/>
                    <a:pt x="1071" y="248"/>
                    <a:pt x="1055" y="270"/>
                  </a:cubicBezTo>
                  <a:cubicBezTo>
                    <a:pt x="1043" y="288"/>
                    <a:pt x="1019" y="302"/>
                    <a:pt x="987" y="302"/>
                  </a:cubicBezTo>
                  <a:cubicBezTo>
                    <a:pt x="488" y="303"/>
                    <a:pt x="0" y="307"/>
                    <a:pt x="0" y="307"/>
                  </a:cubicBezTo>
                  <a:lnTo>
                    <a:pt x="0" y="89"/>
                  </a:lnTo>
                  <a:cubicBezTo>
                    <a:pt x="3" y="41"/>
                    <a:pt x="7" y="33"/>
                    <a:pt x="21" y="18"/>
                  </a:cubicBezTo>
                  <a:cubicBezTo>
                    <a:pt x="35" y="3"/>
                    <a:pt x="66" y="1"/>
                    <a:pt x="83" y="0"/>
                  </a:cubicBezTo>
                  <a:close/>
                </a:path>
              </a:pathLst>
            </a:custGeom>
            <a:solidFill>
              <a:srgbClr val="2B75B6"/>
            </a:solidFill>
            <a:ln w="28575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endParaRPr lang="zh-CN" altLang="en-US">
                <a:latin typeface="Arial" charset="0"/>
                <a:cs typeface="Arial" charset="0"/>
              </a:endParaRPr>
            </a:p>
          </p:txBody>
        </p:sp>
      </p:grpSp>
      <p:sp>
        <p:nvSpPr>
          <p:cNvPr id="308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6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7" name="矩形 20"/>
          <p:cNvSpPr>
            <a:spLocks noChangeArrowheads="1"/>
          </p:cNvSpPr>
          <p:nvPr/>
        </p:nvSpPr>
        <p:spPr bwMode="auto">
          <a:xfrm>
            <a:off x="47863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8" name="矩形 21"/>
          <p:cNvSpPr>
            <a:spLocks noChangeArrowheads="1"/>
          </p:cNvSpPr>
          <p:nvPr/>
        </p:nvSpPr>
        <p:spPr bwMode="auto">
          <a:xfrm>
            <a:off x="4787900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9" name="矩形 22"/>
          <p:cNvSpPr>
            <a:spLocks noChangeArrowheads="1"/>
          </p:cNvSpPr>
          <p:nvPr/>
        </p:nvSpPr>
        <p:spPr bwMode="auto">
          <a:xfrm>
            <a:off x="4787900" y="19875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0" name="矩形 21"/>
          <p:cNvSpPr>
            <a:spLocks noChangeArrowheads="1"/>
          </p:cNvSpPr>
          <p:nvPr/>
        </p:nvSpPr>
        <p:spPr bwMode="auto">
          <a:xfrm>
            <a:off x="4857750" y="43449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1"/>
          <p:cNvGrpSpPr>
            <a:grpSpLocks/>
          </p:cNvGrpSpPr>
          <p:nvPr/>
        </p:nvGrpSpPr>
        <p:grpSpPr bwMode="auto">
          <a:xfrm>
            <a:off x="661988" y="1785938"/>
            <a:ext cx="7767637" cy="1320800"/>
            <a:chOff x="549275" y="1196975"/>
            <a:chExt cx="7767638" cy="1320800"/>
          </a:xfrm>
        </p:grpSpPr>
        <p:sp>
          <p:nvSpPr>
            <p:cNvPr id="4118" name="AutoShape 3"/>
            <p:cNvSpPr>
              <a:spLocks noChangeArrowheads="1"/>
            </p:cNvSpPr>
            <p:nvPr/>
          </p:nvSpPr>
          <p:spPr bwMode="gray">
            <a:xfrm>
              <a:off x="4956175" y="1316038"/>
              <a:ext cx="3360738" cy="901700"/>
            </a:xfrm>
            <a:prstGeom prst="chevron">
              <a:avLst>
                <a:gd name="adj" fmla="val 53163"/>
              </a:avLst>
            </a:prstGeom>
            <a:solidFill>
              <a:srgbClr val="8BCA00"/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19" name="AutoShape 4"/>
            <p:cNvSpPr>
              <a:spLocks noChangeArrowheads="1"/>
            </p:cNvSpPr>
            <p:nvPr/>
          </p:nvSpPr>
          <p:spPr bwMode="gray">
            <a:xfrm>
              <a:off x="1268413" y="1209675"/>
              <a:ext cx="4186237" cy="1131888"/>
            </a:xfrm>
            <a:prstGeom prst="homePlate">
              <a:avLst>
                <a:gd name="adj" fmla="val 51607"/>
              </a:avLst>
            </a:prstGeom>
            <a:solidFill>
              <a:srgbClr val="2B75B6"/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120" name="Group 6"/>
            <p:cNvGrpSpPr>
              <a:grpSpLocks/>
            </p:cNvGrpSpPr>
            <p:nvPr/>
          </p:nvGrpSpPr>
          <p:grpSpPr bwMode="auto">
            <a:xfrm>
              <a:off x="549275" y="1196975"/>
              <a:ext cx="1323975" cy="1320800"/>
              <a:chOff x="2508" y="1231"/>
              <a:chExt cx="1248" cy="1240"/>
            </a:xfrm>
          </p:grpSpPr>
          <p:sp>
            <p:nvSpPr>
              <p:cNvPr id="4122" name="Oval 7"/>
              <p:cNvSpPr>
                <a:spLocks noChangeArrowheads="1"/>
              </p:cNvSpPr>
              <p:nvPr/>
            </p:nvSpPr>
            <p:spPr bwMode="gray">
              <a:xfrm>
                <a:off x="2508" y="1231"/>
                <a:ext cx="1248" cy="1240"/>
              </a:xfrm>
              <a:prstGeom prst="ellipse">
                <a:avLst/>
              </a:prstGeom>
              <a:solidFill>
                <a:srgbClr val="80808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23" name="Oval 8"/>
              <p:cNvSpPr>
                <a:spLocks noChangeArrowheads="1"/>
              </p:cNvSpPr>
              <p:nvPr/>
            </p:nvSpPr>
            <p:spPr bwMode="gray">
              <a:xfrm>
                <a:off x="2541" y="1256"/>
                <a:ext cx="1190" cy="1190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414141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24" name="Oval 9"/>
              <p:cNvSpPr>
                <a:spLocks noChangeArrowheads="1"/>
              </p:cNvSpPr>
              <p:nvPr/>
            </p:nvSpPr>
            <p:spPr bwMode="gray">
              <a:xfrm>
                <a:off x="2590" y="1305"/>
                <a:ext cx="1092" cy="1092"/>
              </a:xfrm>
              <a:prstGeom prst="ellipse">
                <a:avLst/>
              </a:prstGeom>
              <a:solidFill>
                <a:srgbClr val="808080">
                  <a:alpha val="25098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25" name="Oval 10"/>
              <p:cNvSpPr>
                <a:spLocks noChangeArrowheads="1"/>
              </p:cNvSpPr>
              <p:nvPr/>
            </p:nvSpPr>
            <p:spPr bwMode="gray">
              <a:xfrm>
                <a:off x="2623" y="1330"/>
                <a:ext cx="1026" cy="1026"/>
              </a:xfrm>
              <a:prstGeom prst="ellipse">
                <a:avLst/>
              </a:prstGeom>
              <a:solidFill>
                <a:srgbClr val="808080">
                  <a:alpha val="30196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26" name="Oval 11"/>
              <p:cNvSpPr>
                <a:spLocks noChangeArrowheads="1"/>
              </p:cNvSpPr>
              <p:nvPr/>
            </p:nvSpPr>
            <p:spPr bwMode="gray">
              <a:xfrm>
                <a:off x="2637" y="1346"/>
                <a:ext cx="993" cy="994"/>
              </a:xfrm>
              <a:prstGeom prst="ellipse">
                <a:avLst/>
              </a:prstGeom>
              <a:gradFill rotWithShape="1">
                <a:gsLst>
                  <a:gs pos="0">
                    <a:srgbClr val="5C5C5C"/>
                  </a:gs>
                  <a:gs pos="100000">
                    <a:srgbClr val="FFFF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121" name="Oval 12"/>
            <p:cNvSpPr>
              <a:spLocks noChangeArrowheads="1"/>
            </p:cNvSpPr>
            <p:nvPr/>
          </p:nvSpPr>
          <p:spPr bwMode="gray">
            <a:xfrm>
              <a:off x="706010" y="1341133"/>
              <a:ext cx="1024134" cy="1026640"/>
            </a:xfrm>
            <a:prstGeom prst="ellipse">
              <a:avLst/>
            </a:prstGeom>
            <a:solidFill>
              <a:srgbClr val="8BCA00"/>
            </a:solidFill>
            <a:ln w="571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4099" name="组合 32"/>
          <p:cNvGrpSpPr>
            <a:grpSpLocks/>
          </p:cNvGrpSpPr>
          <p:nvPr/>
        </p:nvGrpSpPr>
        <p:grpSpPr bwMode="auto">
          <a:xfrm>
            <a:off x="631825" y="3482975"/>
            <a:ext cx="7767638" cy="1320800"/>
            <a:chOff x="549275" y="1196975"/>
            <a:chExt cx="7767638" cy="1320800"/>
          </a:xfrm>
        </p:grpSpPr>
        <p:sp>
          <p:nvSpPr>
            <p:cNvPr id="4109" name="AutoShape 3"/>
            <p:cNvSpPr>
              <a:spLocks noChangeArrowheads="1"/>
            </p:cNvSpPr>
            <p:nvPr/>
          </p:nvSpPr>
          <p:spPr bwMode="gray">
            <a:xfrm>
              <a:off x="4956175" y="1316038"/>
              <a:ext cx="3360738" cy="901700"/>
            </a:xfrm>
            <a:prstGeom prst="chevron">
              <a:avLst>
                <a:gd name="adj" fmla="val 53163"/>
              </a:avLst>
            </a:prstGeom>
            <a:solidFill>
              <a:srgbClr val="2B75B6"/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10" name="AutoShape 4"/>
            <p:cNvSpPr>
              <a:spLocks noChangeArrowheads="1"/>
            </p:cNvSpPr>
            <p:nvPr/>
          </p:nvSpPr>
          <p:spPr bwMode="gray">
            <a:xfrm>
              <a:off x="1268413" y="1209675"/>
              <a:ext cx="4186237" cy="1131888"/>
            </a:xfrm>
            <a:prstGeom prst="homePlate">
              <a:avLst>
                <a:gd name="adj" fmla="val 51607"/>
              </a:avLst>
            </a:prstGeom>
            <a:solidFill>
              <a:srgbClr val="8BCA00"/>
            </a:solidFill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111" name="Group 6"/>
            <p:cNvGrpSpPr>
              <a:grpSpLocks/>
            </p:cNvGrpSpPr>
            <p:nvPr/>
          </p:nvGrpSpPr>
          <p:grpSpPr bwMode="auto">
            <a:xfrm>
              <a:off x="549275" y="1196975"/>
              <a:ext cx="1323975" cy="1320800"/>
              <a:chOff x="2508" y="1231"/>
              <a:chExt cx="1248" cy="1240"/>
            </a:xfrm>
          </p:grpSpPr>
          <p:sp>
            <p:nvSpPr>
              <p:cNvPr id="4113" name="Oval 7"/>
              <p:cNvSpPr>
                <a:spLocks noChangeArrowheads="1"/>
              </p:cNvSpPr>
              <p:nvPr/>
            </p:nvSpPr>
            <p:spPr bwMode="gray">
              <a:xfrm>
                <a:off x="2508" y="1231"/>
                <a:ext cx="1248" cy="1240"/>
              </a:xfrm>
              <a:prstGeom prst="ellipse">
                <a:avLst/>
              </a:prstGeom>
              <a:solidFill>
                <a:srgbClr val="808080"/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14" name="Oval 8"/>
              <p:cNvSpPr>
                <a:spLocks noChangeArrowheads="1"/>
              </p:cNvSpPr>
              <p:nvPr/>
            </p:nvSpPr>
            <p:spPr bwMode="gray">
              <a:xfrm>
                <a:off x="2541" y="1256"/>
                <a:ext cx="1190" cy="1190"/>
              </a:xfrm>
              <a:prstGeom prst="ellipse">
                <a:avLst/>
              </a:prstGeom>
              <a:gradFill rotWithShape="1">
                <a:gsLst>
                  <a:gs pos="0">
                    <a:srgbClr val="F8F8F8"/>
                  </a:gs>
                  <a:gs pos="100000">
                    <a:srgbClr val="414141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15" name="Oval 9"/>
              <p:cNvSpPr>
                <a:spLocks noChangeArrowheads="1"/>
              </p:cNvSpPr>
              <p:nvPr/>
            </p:nvSpPr>
            <p:spPr bwMode="gray">
              <a:xfrm>
                <a:off x="2590" y="1305"/>
                <a:ext cx="1092" cy="1092"/>
              </a:xfrm>
              <a:prstGeom prst="ellipse">
                <a:avLst/>
              </a:prstGeom>
              <a:solidFill>
                <a:srgbClr val="808080">
                  <a:alpha val="25098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16" name="Oval 10"/>
              <p:cNvSpPr>
                <a:spLocks noChangeArrowheads="1"/>
              </p:cNvSpPr>
              <p:nvPr/>
            </p:nvSpPr>
            <p:spPr bwMode="gray">
              <a:xfrm>
                <a:off x="2623" y="1330"/>
                <a:ext cx="1026" cy="1026"/>
              </a:xfrm>
              <a:prstGeom prst="ellipse">
                <a:avLst/>
              </a:prstGeom>
              <a:solidFill>
                <a:srgbClr val="808080">
                  <a:alpha val="30196"/>
                </a:srgb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4117" name="Oval 11"/>
              <p:cNvSpPr>
                <a:spLocks noChangeArrowheads="1"/>
              </p:cNvSpPr>
              <p:nvPr/>
            </p:nvSpPr>
            <p:spPr bwMode="gray">
              <a:xfrm>
                <a:off x="2637" y="1346"/>
                <a:ext cx="993" cy="994"/>
              </a:xfrm>
              <a:prstGeom prst="ellipse">
                <a:avLst/>
              </a:prstGeom>
              <a:gradFill rotWithShape="1">
                <a:gsLst>
                  <a:gs pos="0">
                    <a:srgbClr val="5C5C5C"/>
                  </a:gs>
                  <a:gs pos="100000">
                    <a:srgbClr val="FFFF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112" name="Oval 12"/>
            <p:cNvSpPr>
              <a:spLocks noChangeArrowheads="1"/>
            </p:cNvSpPr>
            <p:nvPr/>
          </p:nvSpPr>
          <p:spPr bwMode="gray">
            <a:xfrm>
              <a:off x="706010" y="1341133"/>
              <a:ext cx="1024134" cy="1026640"/>
            </a:xfrm>
            <a:prstGeom prst="ellipse">
              <a:avLst/>
            </a:prstGeom>
            <a:solidFill>
              <a:srgbClr val="2B75B6"/>
            </a:solidFill>
            <a:ln w="5715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5" name="矩形 12"/>
          <p:cNvSpPr>
            <a:spLocks noChangeArrowheads="1"/>
          </p:cNvSpPr>
          <p:nvPr/>
        </p:nvSpPr>
        <p:spPr bwMode="auto">
          <a:xfrm>
            <a:off x="25003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13"/>
          <p:cNvSpPr>
            <a:spLocks noChangeArrowheads="1"/>
          </p:cNvSpPr>
          <p:nvPr/>
        </p:nvSpPr>
        <p:spPr bwMode="auto">
          <a:xfrm>
            <a:off x="585787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4"/>
          <p:cNvSpPr>
            <a:spLocks noChangeArrowheads="1"/>
          </p:cNvSpPr>
          <p:nvPr/>
        </p:nvSpPr>
        <p:spPr bwMode="auto">
          <a:xfrm>
            <a:off x="585787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5"/>
          <p:cNvSpPr>
            <a:spLocks noChangeArrowheads="1"/>
          </p:cNvSpPr>
          <p:nvPr/>
        </p:nvSpPr>
        <p:spPr bwMode="auto">
          <a:xfrm>
            <a:off x="257175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circuler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6818313" y="2532063"/>
            <a:ext cx="1754187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Oval 6"/>
          <p:cNvSpPr>
            <a:spLocks noChangeArrowheads="1"/>
          </p:cNvSpPr>
          <p:nvPr/>
        </p:nvSpPr>
        <p:spPr bwMode="ltGray">
          <a:xfrm>
            <a:off x="6818313" y="2532063"/>
            <a:ext cx="1743075" cy="1704975"/>
          </a:xfrm>
          <a:prstGeom prst="ellipse">
            <a:avLst/>
          </a:prstGeom>
          <a:solidFill>
            <a:srgbClr val="2B75B6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 rot="-5400000">
            <a:off x="4067204" y="2693972"/>
            <a:ext cx="4043362" cy="1420813"/>
            <a:chOff x="564" y="1992"/>
            <a:chExt cx="2658" cy="984"/>
          </a:xfrm>
          <a:solidFill>
            <a:srgbClr val="2B75B6"/>
          </a:solidFill>
        </p:grpSpPr>
        <p:sp>
          <p:nvSpPr>
            <p:cNvPr id="27" name="Freeform 20"/>
            <p:cNvSpPr>
              <a:spLocks/>
            </p:cNvSpPr>
            <p:nvPr/>
          </p:nvSpPr>
          <p:spPr bwMode="ltGray">
            <a:xfrm>
              <a:off x="564" y="1997"/>
              <a:ext cx="1197" cy="8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2" y="202"/>
                </a:cxn>
                <a:cxn ang="0">
                  <a:pos x="577" y="202"/>
                </a:cxn>
                <a:cxn ang="0">
                  <a:pos x="637" y="249"/>
                </a:cxn>
                <a:cxn ang="0">
                  <a:pos x="639" y="402"/>
                </a:cxn>
                <a:cxn ang="0">
                  <a:pos x="598" y="400"/>
                </a:cxn>
                <a:cxn ang="0">
                  <a:pos x="669" y="532"/>
                </a:cxn>
                <a:cxn ang="0">
                  <a:pos x="735" y="402"/>
                </a:cxn>
                <a:cxn ang="0">
                  <a:pos x="696" y="402"/>
                </a:cxn>
                <a:cxn ang="0">
                  <a:pos x="694" y="226"/>
                </a:cxn>
                <a:cxn ang="0">
                  <a:pos x="616" y="150"/>
                </a:cxn>
                <a:cxn ang="0">
                  <a:pos x="335" y="149"/>
                </a:cxn>
                <a:cxn ang="0">
                  <a:pos x="69" y="0"/>
                </a:cxn>
                <a:cxn ang="0">
                  <a:pos x="0" y="0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ltGray">
            <a:xfrm>
              <a:off x="1769" y="1992"/>
              <a:ext cx="232" cy="984"/>
            </a:xfrm>
            <a:custGeom>
              <a:avLst/>
              <a:gdLst/>
              <a:ahLst/>
              <a:cxnLst>
                <a:cxn ang="0">
                  <a:pos x="37" y="1"/>
                </a:cxn>
                <a:cxn ang="0">
                  <a:pos x="45" y="472"/>
                </a:cxn>
                <a:cxn ang="0">
                  <a:pos x="0" y="474"/>
                </a:cxn>
                <a:cxn ang="0">
                  <a:pos x="72" y="604"/>
                </a:cxn>
                <a:cxn ang="0">
                  <a:pos x="142" y="474"/>
                </a:cxn>
                <a:cxn ang="0">
                  <a:pos x="100" y="474"/>
                </a:cxn>
                <a:cxn ang="0">
                  <a:pos x="99" y="0"/>
                </a:cxn>
                <a:cxn ang="0">
                  <a:pos x="37" y="1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ltGray">
            <a:xfrm flipH="1">
              <a:off x="2025" y="2003"/>
              <a:ext cx="1197" cy="8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2" y="202"/>
                </a:cxn>
                <a:cxn ang="0">
                  <a:pos x="577" y="202"/>
                </a:cxn>
                <a:cxn ang="0">
                  <a:pos x="637" y="249"/>
                </a:cxn>
                <a:cxn ang="0">
                  <a:pos x="639" y="402"/>
                </a:cxn>
                <a:cxn ang="0">
                  <a:pos x="598" y="400"/>
                </a:cxn>
                <a:cxn ang="0">
                  <a:pos x="669" y="532"/>
                </a:cxn>
                <a:cxn ang="0">
                  <a:pos x="735" y="402"/>
                </a:cxn>
                <a:cxn ang="0">
                  <a:pos x="696" y="402"/>
                </a:cxn>
                <a:cxn ang="0">
                  <a:pos x="694" y="226"/>
                </a:cxn>
                <a:cxn ang="0">
                  <a:pos x="616" y="150"/>
                </a:cxn>
                <a:cxn ang="0">
                  <a:pos x="335" y="149"/>
                </a:cxn>
                <a:cxn ang="0">
                  <a:pos x="69" y="0"/>
                </a:cxn>
                <a:cxn ang="0">
                  <a:pos x="0" y="0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327303" y="3259123"/>
            <a:ext cx="522288" cy="398462"/>
            <a:chOff x="2180" y="1267"/>
            <a:chExt cx="1350" cy="1030"/>
          </a:xfrm>
          <a:solidFill>
            <a:srgbClr val="8BCA00"/>
          </a:solidFill>
        </p:grpSpPr>
        <p:sp>
          <p:nvSpPr>
            <p:cNvPr id="31" name="Oval 24"/>
            <p:cNvSpPr>
              <a:spLocks noChangeArrowheads="1"/>
            </p:cNvSpPr>
            <p:nvPr/>
          </p:nvSpPr>
          <p:spPr bwMode="gray">
            <a:xfrm>
              <a:off x="2299" y="1267"/>
              <a:ext cx="1022" cy="1030"/>
            </a:xfrm>
            <a:prstGeom prst="ellipse">
              <a:avLst/>
            </a:prstGeom>
            <a:grpFill/>
            <a:ln w="28575">
              <a:solidFill>
                <a:srgbClr val="EAEAE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grpSp>
          <p:nvGrpSpPr>
            <p:cNvPr id="4" name="Group 25"/>
            <p:cNvGrpSpPr>
              <a:grpSpLocks/>
            </p:cNvGrpSpPr>
            <p:nvPr/>
          </p:nvGrpSpPr>
          <p:grpSpPr bwMode="auto">
            <a:xfrm rot="10082854">
              <a:off x="2183" y="2008"/>
              <a:ext cx="927" cy="229"/>
              <a:chOff x="2591" y="1040"/>
              <a:chExt cx="958" cy="234"/>
            </a:xfrm>
            <a:grpFill/>
          </p:grpSpPr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 rot="-9970459" flipH="1" flipV="1">
                <a:off x="2591" y="1040"/>
                <a:ext cx="958" cy="234"/>
                <a:chOff x="2528" y="1060"/>
                <a:chExt cx="894" cy="236"/>
              </a:xfrm>
              <a:grpFill/>
            </p:grpSpPr>
            <p:grpSp>
              <p:nvGrpSpPr>
                <p:cNvPr id="6" name="Group 27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74" name="AutoShape 28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5" name="AutoShape 29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6" name="AutoShape 30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7" name="AutoShape 31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  <p:grpSp>
              <p:nvGrpSpPr>
                <p:cNvPr id="7" name="Group 32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70" name="AutoShape 33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1" name="AutoShape 34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2" name="AutoShape 35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73" name="AutoShape 36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</p:grpSp>
          <p:grpSp>
            <p:nvGrpSpPr>
              <p:cNvPr id="8" name="Group 37"/>
              <p:cNvGrpSpPr>
                <a:grpSpLocks/>
              </p:cNvGrpSpPr>
              <p:nvPr/>
            </p:nvGrpSpPr>
            <p:grpSpPr bwMode="auto">
              <a:xfrm rot="-9970459" flipH="1" flipV="1">
                <a:off x="2679" y="1065"/>
                <a:ext cx="784" cy="191"/>
                <a:chOff x="2528" y="1060"/>
                <a:chExt cx="894" cy="236"/>
              </a:xfrm>
              <a:grpFill/>
            </p:grpSpPr>
            <p:grpSp>
              <p:nvGrpSpPr>
                <p:cNvPr id="9" name="Group 38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64" name="AutoShape 39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65" name="AutoShape 40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66" name="AutoShape 41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67" name="AutoShape 42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  <p:grpSp>
              <p:nvGrpSpPr>
                <p:cNvPr id="10" name="Group 43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60" name="AutoShape 44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61" name="AutoShape 45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62" name="AutoShape 46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63" name="AutoShape 47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</p:grpSp>
        </p:grpSp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2597" y="1373"/>
              <a:ext cx="927" cy="229"/>
              <a:chOff x="2591" y="1040"/>
              <a:chExt cx="958" cy="234"/>
            </a:xfrm>
            <a:grpFill/>
          </p:grpSpPr>
          <p:grpSp>
            <p:nvGrpSpPr>
              <p:cNvPr id="12" name="Group 49"/>
              <p:cNvGrpSpPr>
                <a:grpSpLocks/>
              </p:cNvGrpSpPr>
              <p:nvPr/>
            </p:nvGrpSpPr>
            <p:grpSpPr bwMode="auto">
              <a:xfrm rot="-9970459" flipH="1" flipV="1">
                <a:off x="2591" y="1040"/>
                <a:ext cx="958" cy="234"/>
                <a:chOff x="2528" y="1060"/>
                <a:chExt cx="894" cy="236"/>
              </a:xfrm>
              <a:grpFill/>
            </p:grpSpPr>
            <p:grpSp>
              <p:nvGrpSpPr>
                <p:cNvPr id="13" name="Group 50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52" name="AutoShape 51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53" name="AutoShape 52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54" name="AutoShape 53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55" name="AutoShape 54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  <p:grpSp>
              <p:nvGrpSpPr>
                <p:cNvPr id="14" name="Group 55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48" name="AutoShape 56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49" name="AutoShape 57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50" name="AutoShape 58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51" name="AutoShape 59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</p:grpSp>
          <p:grpSp>
            <p:nvGrpSpPr>
              <p:cNvPr id="15" name="Group 60"/>
              <p:cNvGrpSpPr>
                <a:grpSpLocks/>
              </p:cNvGrpSpPr>
              <p:nvPr/>
            </p:nvGrpSpPr>
            <p:grpSpPr bwMode="auto">
              <a:xfrm rot="-9970459" flipH="1" flipV="1">
                <a:off x="2679" y="1065"/>
                <a:ext cx="784" cy="191"/>
                <a:chOff x="2528" y="1060"/>
                <a:chExt cx="894" cy="236"/>
              </a:xfrm>
              <a:grpFill/>
            </p:grpSpPr>
            <p:grpSp>
              <p:nvGrpSpPr>
                <p:cNvPr id="16" name="Group 61"/>
                <p:cNvGrpSpPr>
                  <a:grpSpLocks/>
                </p:cNvGrpSpPr>
                <p:nvPr/>
              </p:nvGrpSpPr>
              <p:grpSpPr bwMode="auto">
                <a:xfrm>
                  <a:off x="2528" y="106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42" name="AutoShape 62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43" name="AutoShape 63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44" name="AutoShape 64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45" name="AutoShape 65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  <p:grpSp>
              <p:nvGrpSpPr>
                <p:cNvPr id="17" name="Group 66"/>
                <p:cNvGrpSpPr>
                  <a:grpSpLocks/>
                </p:cNvGrpSpPr>
                <p:nvPr/>
              </p:nvGrpSpPr>
              <p:grpSpPr bwMode="auto">
                <a:xfrm rot="1353540">
                  <a:off x="2680" y="1110"/>
                  <a:ext cx="742" cy="186"/>
                  <a:chOff x="1565" y="2568"/>
                  <a:chExt cx="1118" cy="279"/>
                </a:xfrm>
                <a:grpFill/>
              </p:grpSpPr>
              <p:sp>
                <p:nvSpPr>
                  <p:cNvPr id="38" name="AutoShape 67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39" name="AutoShape 68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40" name="AutoShape 69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  <p:sp>
                <p:nvSpPr>
                  <p:cNvPr id="41" name="AutoShape 70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zh-CN" altLang="en-US">
                      <a:latin typeface="Arial" charset="0"/>
                      <a:ea typeface="宋体" charset="-122"/>
                    </a:endParaRPr>
                  </a:p>
                </p:txBody>
              </p:sp>
            </p:grpSp>
          </p:grpSp>
        </p:grpSp>
      </p:grpSp>
      <p:cxnSp>
        <p:nvCxnSpPr>
          <p:cNvPr id="5126" name="AutoShape 71"/>
          <p:cNvCxnSpPr>
            <a:cxnSpLocks noChangeShapeType="1"/>
          </p:cNvCxnSpPr>
          <p:nvPr/>
        </p:nvCxnSpPr>
        <p:spPr bwMode="auto">
          <a:xfrm rot="-5400000">
            <a:off x="2205832" y="2209006"/>
            <a:ext cx="1401762" cy="6699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27" name="AutoShape 72"/>
          <p:cNvCxnSpPr>
            <a:cxnSpLocks noChangeShapeType="1"/>
          </p:cNvCxnSpPr>
          <p:nvPr/>
        </p:nvCxnSpPr>
        <p:spPr bwMode="auto">
          <a:xfrm rot="16200000" flipH="1">
            <a:off x="2209007" y="4034631"/>
            <a:ext cx="1395412" cy="6699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128" name="Line 73"/>
          <p:cNvSpPr>
            <a:spLocks noChangeShapeType="1"/>
          </p:cNvSpPr>
          <p:nvPr/>
        </p:nvSpPr>
        <p:spPr bwMode="auto">
          <a:xfrm>
            <a:off x="2803525" y="3467100"/>
            <a:ext cx="4508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" name="Group 74"/>
          <p:cNvGrpSpPr>
            <a:grpSpLocks/>
          </p:cNvGrpSpPr>
          <p:nvPr/>
        </p:nvGrpSpPr>
        <p:grpSpPr bwMode="auto">
          <a:xfrm>
            <a:off x="3251228" y="1285860"/>
            <a:ext cx="2239963" cy="1127125"/>
            <a:chOff x="2289" y="1260"/>
            <a:chExt cx="1335" cy="672"/>
          </a:xfrm>
          <a:solidFill>
            <a:srgbClr val="8BCA00"/>
          </a:solidFill>
        </p:grpSpPr>
        <p:sp>
          <p:nvSpPr>
            <p:cNvPr id="82" name="AutoShape 75"/>
            <p:cNvSpPr>
              <a:spLocks noChangeArrowheads="1"/>
            </p:cNvSpPr>
            <p:nvPr/>
          </p:nvSpPr>
          <p:spPr bwMode="ltGray">
            <a:xfrm>
              <a:off x="2289" y="1260"/>
              <a:ext cx="1335" cy="672"/>
            </a:xfrm>
            <a:prstGeom prst="roundRect">
              <a:avLst>
                <a:gd name="adj" fmla="val 11921"/>
              </a:avLst>
            </a:prstGeom>
            <a:grpFill/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83" name="Picture 76" descr="Picture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2313" y="1280"/>
              <a:ext cx="386" cy="4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Group 77"/>
          <p:cNvGrpSpPr>
            <a:grpSpLocks/>
          </p:cNvGrpSpPr>
          <p:nvPr/>
        </p:nvGrpSpPr>
        <p:grpSpPr bwMode="auto">
          <a:xfrm>
            <a:off x="3254403" y="2909873"/>
            <a:ext cx="2239963" cy="1127125"/>
            <a:chOff x="2291" y="2228"/>
            <a:chExt cx="1335" cy="672"/>
          </a:xfrm>
          <a:solidFill>
            <a:srgbClr val="2B75B6"/>
          </a:solidFill>
        </p:grpSpPr>
        <p:sp>
          <p:nvSpPr>
            <p:cNvPr id="85" name="AutoShape 78"/>
            <p:cNvSpPr>
              <a:spLocks noChangeArrowheads="1"/>
            </p:cNvSpPr>
            <p:nvPr/>
          </p:nvSpPr>
          <p:spPr bwMode="ltGray">
            <a:xfrm>
              <a:off x="2291" y="2228"/>
              <a:ext cx="1335" cy="672"/>
            </a:xfrm>
            <a:prstGeom prst="roundRect">
              <a:avLst>
                <a:gd name="adj" fmla="val 11921"/>
              </a:avLst>
            </a:prstGeom>
            <a:grpFill/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86" name="Picture 79" descr="Picture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2313" y="2250"/>
              <a:ext cx="386" cy="4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Group 80"/>
          <p:cNvGrpSpPr>
            <a:grpSpLocks/>
          </p:cNvGrpSpPr>
          <p:nvPr/>
        </p:nvGrpSpPr>
        <p:grpSpPr bwMode="auto">
          <a:xfrm>
            <a:off x="3257578" y="4537060"/>
            <a:ext cx="2239963" cy="1127125"/>
            <a:chOff x="2293" y="3198"/>
            <a:chExt cx="1335" cy="672"/>
          </a:xfrm>
          <a:solidFill>
            <a:srgbClr val="8BCA00"/>
          </a:solidFill>
        </p:grpSpPr>
        <p:sp>
          <p:nvSpPr>
            <p:cNvPr id="88" name="AutoShape 81"/>
            <p:cNvSpPr>
              <a:spLocks noChangeArrowheads="1"/>
            </p:cNvSpPr>
            <p:nvPr/>
          </p:nvSpPr>
          <p:spPr bwMode="ltGray">
            <a:xfrm>
              <a:off x="2293" y="3198"/>
              <a:ext cx="1335" cy="672"/>
            </a:xfrm>
            <a:prstGeom prst="roundRect">
              <a:avLst>
                <a:gd name="adj" fmla="val 11921"/>
              </a:avLst>
            </a:prstGeom>
            <a:grpFill/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pic>
          <p:nvPicPr>
            <p:cNvPr id="89" name="Picture 82" descr="Picture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2313" y="3216"/>
              <a:ext cx="386" cy="4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32" name="Group 8"/>
          <p:cNvGrpSpPr>
            <a:grpSpLocks/>
          </p:cNvGrpSpPr>
          <p:nvPr/>
        </p:nvGrpSpPr>
        <p:grpSpPr bwMode="auto">
          <a:xfrm rot="-1297425" flipH="1" flipV="1">
            <a:off x="623888" y="3890963"/>
            <a:ext cx="1528762" cy="349250"/>
            <a:chOff x="2526" y="1060"/>
            <a:chExt cx="896" cy="236"/>
          </a:xfrm>
        </p:grpSpPr>
        <p:grpSp>
          <p:nvGrpSpPr>
            <p:cNvPr id="5143" name="Group 9"/>
            <p:cNvGrpSpPr>
              <a:grpSpLocks/>
            </p:cNvGrpSpPr>
            <p:nvPr/>
          </p:nvGrpSpPr>
          <p:grpSpPr bwMode="auto">
            <a:xfrm>
              <a:off x="2526" y="1060"/>
              <a:ext cx="742" cy="186"/>
              <a:chOff x="1565" y="2568"/>
              <a:chExt cx="1118" cy="279"/>
            </a:xfrm>
          </p:grpSpPr>
          <p:sp>
            <p:nvSpPr>
              <p:cNvPr id="5149" name="AutoShape 10"/>
              <p:cNvSpPr>
                <a:spLocks noChangeArrowheads="1"/>
              </p:cNvSpPr>
              <p:nvPr/>
            </p:nvSpPr>
            <p:spPr bwMode="lt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0" name="AutoShape 11"/>
              <p:cNvSpPr>
                <a:spLocks noChangeArrowheads="1"/>
              </p:cNvSpPr>
              <p:nvPr/>
            </p:nvSpPr>
            <p:spPr bwMode="lt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1" name="AutoShape 12"/>
              <p:cNvSpPr>
                <a:spLocks noChangeArrowheads="1"/>
              </p:cNvSpPr>
              <p:nvPr/>
            </p:nvSpPr>
            <p:spPr bwMode="lt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52" name="AutoShape 13"/>
              <p:cNvSpPr>
                <a:spLocks noChangeArrowheads="1"/>
              </p:cNvSpPr>
              <p:nvPr/>
            </p:nvSpPr>
            <p:spPr bwMode="lt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144" name="Group 14"/>
            <p:cNvGrpSpPr>
              <a:grpSpLocks/>
            </p:cNvGrpSpPr>
            <p:nvPr/>
          </p:nvGrpSpPr>
          <p:grpSpPr bwMode="auto">
            <a:xfrm rot="1353540">
              <a:off x="2680" y="1110"/>
              <a:ext cx="742" cy="186"/>
              <a:chOff x="1565" y="2568"/>
              <a:chExt cx="1118" cy="279"/>
            </a:xfrm>
          </p:grpSpPr>
          <p:sp>
            <p:nvSpPr>
              <p:cNvPr id="5145" name="AutoShape 15"/>
              <p:cNvSpPr>
                <a:spLocks noChangeArrowheads="1"/>
              </p:cNvSpPr>
              <p:nvPr/>
            </p:nvSpPr>
            <p:spPr bwMode="ltGray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6" name="AutoShape 16"/>
              <p:cNvSpPr>
                <a:spLocks noChangeArrowheads="1"/>
              </p:cNvSpPr>
              <p:nvPr/>
            </p:nvSpPr>
            <p:spPr bwMode="ltGray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7" name="AutoShape 17"/>
              <p:cNvSpPr>
                <a:spLocks noChangeArrowheads="1"/>
              </p:cNvSpPr>
              <p:nvPr/>
            </p:nvSpPr>
            <p:spPr bwMode="ltGray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148" name="AutoShape 18"/>
              <p:cNvSpPr>
                <a:spLocks noChangeArrowheads="1"/>
              </p:cNvSpPr>
              <p:nvPr/>
            </p:nvSpPr>
            <p:spPr bwMode="ltGray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8F8F8">
                  <a:alpha val="3922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133" name="Oval 6"/>
          <p:cNvSpPr>
            <a:spLocks noChangeArrowheads="1"/>
          </p:cNvSpPr>
          <p:nvPr/>
        </p:nvSpPr>
        <p:spPr bwMode="ltGray">
          <a:xfrm>
            <a:off x="357188" y="2509838"/>
            <a:ext cx="1743075" cy="1704975"/>
          </a:xfrm>
          <a:prstGeom prst="ellipse">
            <a:avLst/>
          </a:prstGeom>
          <a:solidFill>
            <a:srgbClr val="2B75B6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3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9" name="矩形 12"/>
          <p:cNvSpPr>
            <a:spLocks noChangeArrowheads="1"/>
          </p:cNvSpPr>
          <p:nvPr/>
        </p:nvSpPr>
        <p:spPr bwMode="auto">
          <a:xfrm>
            <a:off x="692943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0" name="矩形 13"/>
          <p:cNvSpPr>
            <a:spLocks noChangeArrowheads="1"/>
          </p:cNvSpPr>
          <p:nvPr/>
        </p:nvSpPr>
        <p:spPr bwMode="auto">
          <a:xfrm>
            <a:off x="3643313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1" name="矩形 14"/>
          <p:cNvSpPr>
            <a:spLocks noChangeArrowheads="1"/>
          </p:cNvSpPr>
          <p:nvPr/>
        </p:nvSpPr>
        <p:spPr bwMode="auto">
          <a:xfrm>
            <a:off x="3643313" y="5000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42" name="矩形 15"/>
          <p:cNvSpPr>
            <a:spLocks noChangeArrowheads="1"/>
          </p:cNvSpPr>
          <p:nvPr/>
        </p:nvSpPr>
        <p:spPr bwMode="auto">
          <a:xfrm>
            <a:off x="42862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1752600" y="2405063"/>
            <a:ext cx="5257800" cy="2895600"/>
            <a:chOff x="1443" y="1680"/>
            <a:chExt cx="2706" cy="1854"/>
          </a:xfrm>
        </p:grpSpPr>
        <p:sp>
          <p:nvSpPr>
            <p:cNvPr id="6162" name="Freeform 4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>
                <a:gd name="T0" fmla="*/ 531 w 2298"/>
                <a:gd name="T1" fmla="*/ 361 h 900"/>
                <a:gd name="T2" fmla="*/ 999 w 2298"/>
                <a:gd name="T3" fmla="*/ 406 h 900"/>
                <a:gd name="T4" fmla="*/ 1547 w 2298"/>
                <a:gd name="T5" fmla="*/ 188 h 900"/>
                <a:gd name="T6" fmla="*/ 1325 w 2298"/>
                <a:gd name="T7" fmla="*/ 131 h 900"/>
                <a:gd name="T8" fmla="*/ 2005 w 2298"/>
                <a:gd name="T9" fmla="*/ 0 h 900"/>
                <a:gd name="T10" fmla="*/ 2298 w 2298"/>
                <a:gd name="T11" fmla="*/ 425 h 900"/>
                <a:gd name="T12" fmla="*/ 2054 w 2298"/>
                <a:gd name="T13" fmla="*/ 340 h 900"/>
                <a:gd name="T14" fmla="*/ 1120 w 2298"/>
                <a:gd name="T15" fmla="*/ 816 h 900"/>
                <a:gd name="T16" fmla="*/ 0 w 2298"/>
                <a:gd name="T17" fmla="*/ 608 h 900"/>
                <a:gd name="T18" fmla="*/ 401 w 2298"/>
                <a:gd name="T19" fmla="*/ 633 h 900"/>
                <a:gd name="T20" fmla="*/ 531 w 2298"/>
                <a:gd name="T21" fmla="*/ 361 h 9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98"/>
                <a:gd name="T34" fmla="*/ 0 h 900"/>
                <a:gd name="T35" fmla="*/ 2298 w 2298"/>
                <a:gd name="T36" fmla="*/ 900 h 9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solidFill>
              <a:srgbClr val="C0C0C0">
                <a:alpha val="5803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3" name="Freeform 5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>
                <a:gd name="T0" fmla="*/ 474 w 1863"/>
                <a:gd name="T1" fmla="*/ 211 h 1144"/>
                <a:gd name="T2" fmla="*/ 463 w 1863"/>
                <a:gd name="T3" fmla="*/ 0 h 1144"/>
                <a:gd name="T4" fmla="*/ 0 w 1863"/>
                <a:gd name="T5" fmla="*/ 404 h 1144"/>
                <a:gd name="T6" fmla="*/ 498 w 1863"/>
                <a:gd name="T7" fmla="*/ 815 h 1144"/>
                <a:gd name="T8" fmla="*/ 490 w 1863"/>
                <a:gd name="T9" fmla="*/ 580 h 1144"/>
                <a:gd name="T10" fmla="*/ 1020 w 1863"/>
                <a:gd name="T11" fmla="*/ 663 h 1144"/>
                <a:gd name="T12" fmla="*/ 1200 w 1863"/>
                <a:gd name="T13" fmla="*/ 982 h 1144"/>
                <a:gd name="T14" fmla="*/ 1608 w 1863"/>
                <a:gd name="T15" fmla="*/ 911 h 1144"/>
                <a:gd name="T16" fmla="*/ 1762 w 1863"/>
                <a:gd name="T17" fmla="*/ 1144 h 1144"/>
                <a:gd name="T18" fmla="*/ 1739 w 1863"/>
                <a:gd name="T19" fmla="*/ 701 h 1144"/>
                <a:gd name="T20" fmla="*/ 1196 w 1863"/>
                <a:gd name="T21" fmla="*/ 296 h 1144"/>
                <a:gd name="T22" fmla="*/ 474 w 1863"/>
                <a:gd name="T23" fmla="*/ 211 h 11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63"/>
                <a:gd name="T37" fmla="*/ 0 h 1144"/>
                <a:gd name="T38" fmla="*/ 1863 w 1863"/>
                <a:gd name="T39" fmla="*/ 1144 h 114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solidFill>
              <a:srgbClr val="C0C0C0">
                <a:alpha val="5803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4" name="Freeform 6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>
                <a:gd name="T0" fmla="*/ 0 w 1018"/>
                <a:gd name="T1" fmla="*/ 1220 h 1289"/>
                <a:gd name="T2" fmla="*/ 774 w 1018"/>
                <a:gd name="T3" fmla="*/ 1289 h 1289"/>
                <a:gd name="T4" fmla="*/ 966 w 1018"/>
                <a:gd name="T5" fmla="*/ 866 h 1289"/>
                <a:gd name="T6" fmla="*/ 733 w 1018"/>
                <a:gd name="T7" fmla="*/ 935 h 1289"/>
                <a:gd name="T8" fmla="*/ 602 w 1018"/>
                <a:gd name="T9" fmla="*/ 629 h 1289"/>
                <a:gd name="T10" fmla="*/ 1018 w 1018"/>
                <a:gd name="T11" fmla="*/ 346 h 1289"/>
                <a:gd name="T12" fmla="*/ 777 w 1018"/>
                <a:gd name="T13" fmla="*/ 156 h 1289"/>
                <a:gd name="T14" fmla="*/ 976 w 1018"/>
                <a:gd name="T15" fmla="*/ 0 h 1289"/>
                <a:gd name="T16" fmla="*/ 346 w 1018"/>
                <a:gd name="T17" fmla="*/ 233 h 1289"/>
                <a:gd name="T18" fmla="*/ 21 w 1018"/>
                <a:gd name="T19" fmla="*/ 669 h 1289"/>
                <a:gd name="T20" fmla="*/ 209 w 1018"/>
                <a:gd name="T21" fmla="*/ 1139 h 1289"/>
                <a:gd name="T22" fmla="*/ 0 w 1018"/>
                <a:gd name="T23" fmla="*/ 1220 h 128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8"/>
                <a:gd name="T37" fmla="*/ 0 h 1289"/>
                <a:gd name="T38" fmla="*/ 1018 w 1018"/>
                <a:gd name="T39" fmla="*/ 1289 h 128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solidFill>
              <a:srgbClr val="C0C0C0">
                <a:alpha val="58038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147" name="Group 7"/>
          <p:cNvGrpSpPr>
            <a:grpSpLocks/>
          </p:cNvGrpSpPr>
          <p:nvPr/>
        </p:nvGrpSpPr>
        <p:grpSpPr bwMode="auto">
          <a:xfrm>
            <a:off x="1676400" y="2328863"/>
            <a:ext cx="5334000" cy="2819400"/>
            <a:chOff x="1443" y="1680"/>
            <a:chExt cx="2706" cy="1854"/>
          </a:xfrm>
        </p:grpSpPr>
        <p:sp>
          <p:nvSpPr>
            <p:cNvPr id="6159" name="Freeform 8"/>
            <p:cNvSpPr>
              <a:spLocks/>
            </p:cNvSpPr>
            <p:nvPr/>
          </p:nvSpPr>
          <p:spPr bwMode="gray">
            <a:xfrm>
              <a:off x="1851" y="2634"/>
              <a:ext cx="2298" cy="900"/>
            </a:xfrm>
            <a:custGeom>
              <a:avLst/>
              <a:gdLst>
                <a:gd name="T0" fmla="*/ 531 w 2298"/>
                <a:gd name="T1" fmla="*/ 361 h 900"/>
                <a:gd name="T2" fmla="*/ 999 w 2298"/>
                <a:gd name="T3" fmla="*/ 406 h 900"/>
                <a:gd name="T4" fmla="*/ 1547 w 2298"/>
                <a:gd name="T5" fmla="*/ 188 h 900"/>
                <a:gd name="T6" fmla="*/ 1325 w 2298"/>
                <a:gd name="T7" fmla="*/ 131 h 900"/>
                <a:gd name="T8" fmla="*/ 2005 w 2298"/>
                <a:gd name="T9" fmla="*/ 0 h 900"/>
                <a:gd name="T10" fmla="*/ 2298 w 2298"/>
                <a:gd name="T11" fmla="*/ 425 h 900"/>
                <a:gd name="T12" fmla="*/ 2054 w 2298"/>
                <a:gd name="T13" fmla="*/ 340 h 900"/>
                <a:gd name="T14" fmla="*/ 1120 w 2298"/>
                <a:gd name="T15" fmla="*/ 816 h 900"/>
                <a:gd name="T16" fmla="*/ 0 w 2298"/>
                <a:gd name="T17" fmla="*/ 608 h 900"/>
                <a:gd name="T18" fmla="*/ 401 w 2298"/>
                <a:gd name="T19" fmla="*/ 633 h 900"/>
                <a:gd name="T20" fmla="*/ 531 w 2298"/>
                <a:gd name="T21" fmla="*/ 361 h 9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98"/>
                <a:gd name="T34" fmla="*/ 0 h 900"/>
                <a:gd name="T35" fmla="*/ 2298 w 2298"/>
                <a:gd name="T36" fmla="*/ 900 h 9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98" h="900">
                  <a:moveTo>
                    <a:pt x="531" y="361"/>
                  </a:moveTo>
                  <a:cubicBezTo>
                    <a:pt x="623" y="386"/>
                    <a:pt x="670" y="427"/>
                    <a:pt x="999" y="406"/>
                  </a:cubicBezTo>
                  <a:cubicBezTo>
                    <a:pt x="1329" y="385"/>
                    <a:pt x="1493" y="233"/>
                    <a:pt x="1547" y="188"/>
                  </a:cubicBezTo>
                  <a:lnTo>
                    <a:pt x="1325" y="131"/>
                  </a:lnTo>
                  <a:lnTo>
                    <a:pt x="2005" y="0"/>
                  </a:lnTo>
                  <a:lnTo>
                    <a:pt x="2298" y="425"/>
                  </a:lnTo>
                  <a:lnTo>
                    <a:pt x="2054" y="340"/>
                  </a:lnTo>
                  <a:cubicBezTo>
                    <a:pt x="1934" y="456"/>
                    <a:pt x="1774" y="732"/>
                    <a:pt x="1120" y="816"/>
                  </a:cubicBezTo>
                  <a:cubicBezTo>
                    <a:pt x="466" y="900"/>
                    <a:pt x="119" y="633"/>
                    <a:pt x="0" y="608"/>
                  </a:cubicBezTo>
                  <a:lnTo>
                    <a:pt x="401" y="633"/>
                  </a:lnTo>
                  <a:lnTo>
                    <a:pt x="531" y="361"/>
                  </a:lnTo>
                  <a:close/>
                </a:path>
              </a:pathLst>
            </a:custGeom>
            <a:solidFill>
              <a:srgbClr val="2B75B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0" name="Freeform 9"/>
            <p:cNvSpPr>
              <a:spLocks/>
            </p:cNvSpPr>
            <p:nvPr/>
          </p:nvSpPr>
          <p:spPr bwMode="gray">
            <a:xfrm>
              <a:off x="2281" y="1680"/>
              <a:ext cx="1863" cy="1144"/>
            </a:xfrm>
            <a:custGeom>
              <a:avLst/>
              <a:gdLst>
                <a:gd name="T0" fmla="*/ 474 w 1863"/>
                <a:gd name="T1" fmla="*/ 211 h 1144"/>
                <a:gd name="T2" fmla="*/ 463 w 1863"/>
                <a:gd name="T3" fmla="*/ 0 h 1144"/>
                <a:gd name="T4" fmla="*/ 0 w 1863"/>
                <a:gd name="T5" fmla="*/ 404 h 1144"/>
                <a:gd name="T6" fmla="*/ 498 w 1863"/>
                <a:gd name="T7" fmla="*/ 815 h 1144"/>
                <a:gd name="T8" fmla="*/ 490 w 1863"/>
                <a:gd name="T9" fmla="*/ 580 h 1144"/>
                <a:gd name="T10" fmla="*/ 1020 w 1863"/>
                <a:gd name="T11" fmla="*/ 663 h 1144"/>
                <a:gd name="T12" fmla="*/ 1200 w 1863"/>
                <a:gd name="T13" fmla="*/ 982 h 1144"/>
                <a:gd name="T14" fmla="*/ 1608 w 1863"/>
                <a:gd name="T15" fmla="*/ 911 h 1144"/>
                <a:gd name="T16" fmla="*/ 1762 w 1863"/>
                <a:gd name="T17" fmla="*/ 1144 h 1144"/>
                <a:gd name="T18" fmla="*/ 1739 w 1863"/>
                <a:gd name="T19" fmla="*/ 701 h 1144"/>
                <a:gd name="T20" fmla="*/ 1196 w 1863"/>
                <a:gd name="T21" fmla="*/ 296 h 1144"/>
                <a:gd name="T22" fmla="*/ 474 w 1863"/>
                <a:gd name="T23" fmla="*/ 211 h 114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63"/>
                <a:gd name="T37" fmla="*/ 0 h 1144"/>
                <a:gd name="T38" fmla="*/ 1863 w 1863"/>
                <a:gd name="T39" fmla="*/ 1144 h 114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63" h="1144">
                  <a:moveTo>
                    <a:pt x="474" y="211"/>
                  </a:moveTo>
                  <a:lnTo>
                    <a:pt x="463" y="0"/>
                  </a:lnTo>
                  <a:lnTo>
                    <a:pt x="0" y="404"/>
                  </a:lnTo>
                  <a:lnTo>
                    <a:pt x="498" y="815"/>
                  </a:lnTo>
                  <a:lnTo>
                    <a:pt x="490" y="580"/>
                  </a:lnTo>
                  <a:cubicBezTo>
                    <a:pt x="577" y="555"/>
                    <a:pt x="902" y="596"/>
                    <a:pt x="1020" y="663"/>
                  </a:cubicBezTo>
                  <a:cubicBezTo>
                    <a:pt x="1239" y="776"/>
                    <a:pt x="1189" y="964"/>
                    <a:pt x="1200" y="982"/>
                  </a:cubicBezTo>
                  <a:lnTo>
                    <a:pt x="1608" y="911"/>
                  </a:lnTo>
                  <a:lnTo>
                    <a:pt x="1762" y="1144"/>
                  </a:lnTo>
                  <a:cubicBezTo>
                    <a:pt x="1783" y="1109"/>
                    <a:pt x="1863" y="914"/>
                    <a:pt x="1739" y="701"/>
                  </a:cubicBezTo>
                  <a:cubicBezTo>
                    <a:pt x="1615" y="488"/>
                    <a:pt x="1492" y="406"/>
                    <a:pt x="1196" y="296"/>
                  </a:cubicBezTo>
                  <a:cubicBezTo>
                    <a:pt x="900" y="186"/>
                    <a:pt x="474" y="211"/>
                    <a:pt x="474" y="211"/>
                  </a:cubicBezTo>
                  <a:close/>
                </a:path>
              </a:pathLst>
            </a:custGeom>
            <a:solidFill>
              <a:srgbClr val="A2D62D">
                <a:alpha val="74117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1" name="Freeform 10"/>
            <p:cNvSpPr>
              <a:spLocks/>
            </p:cNvSpPr>
            <p:nvPr/>
          </p:nvSpPr>
          <p:spPr bwMode="gray">
            <a:xfrm>
              <a:off x="1443" y="1934"/>
              <a:ext cx="1018" cy="1289"/>
            </a:xfrm>
            <a:custGeom>
              <a:avLst/>
              <a:gdLst>
                <a:gd name="T0" fmla="*/ 0 w 1018"/>
                <a:gd name="T1" fmla="*/ 1220 h 1289"/>
                <a:gd name="T2" fmla="*/ 774 w 1018"/>
                <a:gd name="T3" fmla="*/ 1289 h 1289"/>
                <a:gd name="T4" fmla="*/ 966 w 1018"/>
                <a:gd name="T5" fmla="*/ 866 h 1289"/>
                <a:gd name="T6" fmla="*/ 733 w 1018"/>
                <a:gd name="T7" fmla="*/ 935 h 1289"/>
                <a:gd name="T8" fmla="*/ 602 w 1018"/>
                <a:gd name="T9" fmla="*/ 629 h 1289"/>
                <a:gd name="T10" fmla="*/ 1018 w 1018"/>
                <a:gd name="T11" fmla="*/ 346 h 1289"/>
                <a:gd name="T12" fmla="*/ 777 w 1018"/>
                <a:gd name="T13" fmla="*/ 156 h 1289"/>
                <a:gd name="T14" fmla="*/ 976 w 1018"/>
                <a:gd name="T15" fmla="*/ 0 h 1289"/>
                <a:gd name="T16" fmla="*/ 346 w 1018"/>
                <a:gd name="T17" fmla="*/ 233 h 1289"/>
                <a:gd name="T18" fmla="*/ 21 w 1018"/>
                <a:gd name="T19" fmla="*/ 669 h 1289"/>
                <a:gd name="T20" fmla="*/ 209 w 1018"/>
                <a:gd name="T21" fmla="*/ 1139 h 1289"/>
                <a:gd name="T22" fmla="*/ 0 w 1018"/>
                <a:gd name="T23" fmla="*/ 1220 h 128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18"/>
                <a:gd name="T37" fmla="*/ 0 h 1289"/>
                <a:gd name="T38" fmla="*/ 1018 w 1018"/>
                <a:gd name="T39" fmla="*/ 1289 h 128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18" h="1289">
                  <a:moveTo>
                    <a:pt x="0" y="1220"/>
                  </a:moveTo>
                  <a:lnTo>
                    <a:pt x="774" y="1289"/>
                  </a:lnTo>
                  <a:lnTo>
                    <a:pt x="966" y="866"/>
                  </a:lnTo>
                  <a:lnTo>
                    <a:pt x="733" y="935"/>
                  </a:lnTo>
                  <a:cubicBezTo>
                    <a:pt x="672" y="896"/>
                    <a:pt x="552" y="799"/>
                    <a:pt x="602" y="629"/>
                  </a:cubicBezTo>
                  <a:cubicBezTo>
                    <a:pt x="653" y="458"/>
                    <a:pt x="984" y="345"/>
                    <a:pt x="1018" y="346"/>
                  </a:cubicBezTo>
                  <a:lnTo>
                    <a:pt x="777" y="156"/>
                  </a:lnTo>
                  <a:lnTo>
                    <a:pt x="976" y="0"/>
                  </a:lnTo>
                  <a:cubicBezTo>
                    <a:pt x="727" y="41"/>
                    <a:pt x="502" y="123"/>
                    <a:pt x="346" y="233"/>
                  </a:cubicBezTo>
                  <a:cubicBezTo>
                    <a:pt x="189" y="343"/>
                    <a:pt x="44" y="517"/>
                    <a:pt x="21" y="669"/>
                  </a:cubicBezTo>
                  <a:cubicBezTo>
                    <a:pt x="7" y="814"/>
                    <a:pt x="62" y="1010"/>
                    <a:pt x="209" y="1139"/>
                  </a:cubicBezTo>
                  <a:lnTo>
                    <a:pt x="0" y="1220"/>
                  </a:lnTo>
                  <a:close/>
                </a:path>
              </a:pathLst>
            </a:custGeom>
            <a:solidFill>
              <a:srgbClr val="8BCA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48" name="AutoShape 11"/>
          <p:cNvSpPr>
            <a:spLocks/>
          </p:cNvSpPr>
          <p:nvPr/>
        </p:nvSpPr>
        <p:spPr bwMode="gray">
          <a:xfrm>
            <a:off x="6096000" y="1719263"/>
            <a:ext cx="2743200" cy="914400"/>
          </a:xfrm>
          <a:prstGeom prst="accentCallout2">
            <a:avLst>
              <a:gd name="adj1" fmla="val 12500"/>
              <a:gd name="adj2" fmla="val -2778"/>
              <a:gd name="adj3" fmla="val 12500"/>
              <a:gd name="adj4" fmla="val -31944"/>
              <a:gd name="adj5" fmla="val 130903"/>
              <a:gd name="adj6" fmla="val -53532"/>
            </a:avLst>
          </a:prstGeom>
          <a:noFill/>
          <a:ln w="9525">
            <a:solidFill>
              <a:srgbClr val="A2D62D"/>
            </a:solidFill>
            <a:miter lim="800000"/>
            <a:headEnd type="triangle" w="med" len="med"/>
            <a:tailEnd type="oval" w="med" len="med"/>
          </a:ln>
        </p:spPr>
        <p:txBody>
          <a:bodyPr anchor="ctr"/>
          <a:lstStyle/>
          <a:p>
            <a:pPr eaLnBrk="0" hangingPunct="0"/>
            <a:endParaRPr lang="en-US" altLang="zh-CN" sz="1400" b="1">
              <a:solidFill>
                <a:srgbClr val="1C1C1C"/>
              </a:solidFill>
            </a:endParaRPr>
          </a:p>
        </p:txBody>
      </p:sp>
      <p:sp>
        <p:nvSpPr>
          <p:cNvPr id="20" name="AutoShape 12"/>
          <p:cNvSpPr>
            <a:spLocks/>
          </p:cNvSpPr>
          <p:nvPr/>
        </p:nvSpPr>
        <p:spPr bwMode="gray">
          <a:xfrm>
            <a:off x="4495800" y="5300663"/>
            <a:ext cx="3048000" cy="854075"/>
          </a:xfrm>
          <a:prstGeom prst="accentCallout2">
            <a:avLst>
              <a:gd name="adj1" fmla="val 13384"/>
              <a:gd name="adj2" fmla="val -2500"/>
              <a:gd name="adj3" fmla="val 13384"/>
              <a:gd name="adj4" fmla="val -14792"/>
              <a:gd name="adj5" fmla="val -58366"/>
              <a:gd name="adj6" fmla="val -14792"/>
            </a:avLst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 type="triangle" w="med" len="med"/>
            <a:tailEnd type="oval" w="med" len="med"/>
          </a:ln>
        </p:spPr>
        <p:txBody>
          <a:bodyPr anchor="ctr"/>
          <a:lstStyle/>
          <a:p>
            <a:pPr eaLnBrk="0" hangingPunct="0">
              <a:defRPr/>
            </a:pPr>
            <a:endParaRPr lang="en-US" altLang="zh-CN" sz="1400" b="1" dirty="0">
              <a:solidFill>
                <a:srgbClr val="1C1C1C"/>
              </a:solidFill>
              <a:latin typeface="Arial" charset="0"/>
              <a:ea typeface="宋体" charset="-122"/>
            </a:endParaRPr>
          </a:p>
        </p:txBody>
      </p:sp>
      <p:sp>
        <p:nvSpPr>
          <p:cNvPr id="6150" name="AutoShape 13"/>
          <p:cNvSpPr>
            <a:spLocks/>
          </p:cNvSpPr>
          <p:nvPr/>
        </p:nvSpPr>
        <p:spPr bwMode="gray">
          <a:xfrm>
            <a:off x="304800" y="1643063"/>
            <a:ext cx="2192338" cy="965200"/>
          </a:xfrm>
          <a:prstGeom prst="accentCallout2">
            <a:avLst>
              <a:gd name="adj1" fmla="val 11843"/>
              <a:gd name="adj2" fmla="val 103477"/>
              <a:gd name="adj3" fmla="val 11843"/>
              <a:gd name="adj4" fmla="val 113181"/>
              <a:gd name="adj5" fmla="val 136843"/>
              <a:gd name="adj6" fmla="val 119477"/>
            </a:avLst>
          </a:prstGeom>
          <a:noFill/>
          <a:ln w="9525">
            <a:solidFill>
              <a:srgbClr val="32A901"/>
            </a:solidFill>
            <a:miter lim="800000"/>
            <a:headEnd type="triangle" w="med" len="med"/>
            <a:tailEnd type="oval" w="med" len="med"/>
          </a:ln>
        </p:spPr>
        <p:txBody>
          <a:bodyPr anchor="ctr"/>
          <a:lstStyle/>
          <a:p>
            <a:pPr algn="r" eaLnBrk="0" hangingPunct="0"/>
            <a:endParaRPr lang="en-US" altLang="zh-CN" sz="1400" b="1">
              <a:solidFill>
                <a:srgbClr val="1C1C1C"/>
              </a:solidFill>
            </a:endParaRPr>
          </a:p>
        </p:txBody>
      </p:sp>
      <p:sp>
        <p:nvSpPr>
          <p:cNvPr id="615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6" name="矩形 12"/>
          <p:cNvSpPr>
            <a:spLocks noChangeArrowheads="1"/>
          </p:cNvSpPr>
          <p:nvPr/>
        </p:nvSpPr>
        <p:spPr bwMode="auto">
          <a:xfrm>
            <a:off x="928688" y="1857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3"/>
          <p:cNvSpPr>
            <a:spLocks noChangeArrowheads="1"/>
          </p:cNvSpPr>
          <p:nvPr/>
        </p:nvSpPr>
        <p:spPr bwMode="auto">
          <a:xfrm>
            <a:off x="6215063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4"/>
          <p:cNvSpPr>
            <a:spLocks noChangeArrowheads="1"/>
          </p:cNvSpPr>
          <p:nvPr/>
        </p:nvSpPr>
        <p:spPr bwMode="auto">
          <a:xfrm>
            <a:off x="4500563" y="5500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/>
          <p:cNvGrpSpPr>
            <a:grpSpLocks/>
          </p:cNvGrpSpPr>
          <p:nvPr/>
        </p:nvGrpSpPr>
        <p:grpSpPr bwMode="auto">
          <a:xfrm>
            <a:off x="1976438" y="1428750"/>
            <a:ext cx="5562600" cy="1306513"/>
            <a:chOff x="1104" y="1200"/>
            <a:chExt cx="3504" cy="823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gray">
            <a:xfrm>
              <a:off x="1104" y="1200"/>
              <a:ext cx="3504" cy="823"/>
            </a:xfrm>
            <a:prstGeom prst="roundRect">
              <a:avLst>
                <a:gd name="adj" fmla="val 10889"/>
              </a:avLst>
            </a:prstGeom>
            <a:solidFill>
              <a:srgbClr val="8BCA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7186" name="AutoShape 5"/>
            <p:cNvSpPr>
              <a:spLocks noChangeArrowheads="1"/>
            </p:cNvSpPr>
            <p:nvPr/>
          </p:nvSpPr>
          <p:spPr bwMode="gray">
            <a:xfrm>
              <a:off x="1181" y="1276"/>
              <a:ext cx="675" cy="673"/>
            </a:xfrm>
            <a:prstGeom prst="roundRect">
              <a:avLst>
                <a:gd name="adj" fmla="val 11921"/>
              </a:avLst>
            </a:prstGeom>
            <a:solidFill>
              <a:srgbClr val="2B75B6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2009775" y="2914650"/>
            <a:ext cx="5562600" cy="1306513"/>
            <a:chOff x="1104" y="1200"/>
            <a:chExt cx="3504" cy="823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gray">
            <a:xfrm>
              <a:off x="1104" y="1200"/>
              <a:ext cx="3504" cy="823"/>
            </a:xfrm>
            <a:prstGeom prst="roundRect">
              <a:avLst>
                <a:gd name="adj" fmla="val 10889"/>
              </a:avLst>
            </a:prstGeom>
            <a:solidFill>
              <a:srgbClr val="8BCA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7184" name="AutoShape 5"/>
            <p:cNvSpPr>
              <a:spLocks noChangeArrowheads="1"/>
            </p:cNvSpPr>
            <p:nvPr/>
          </p:nvSpPr>
          <p:spPr bwMode="gray">
            <a:xfrm>
              <a:off x="1181" y="1276"/>
              <a:ext cx="675" cy="673"/>
            </a:xfrm>
            <a:prstGeom prst="roundRect">
              <a:avLst>
                <a:gd name="adj" fmla="val 11921"/>
              </a:avLst>
            </a:prstGeom>
            <a:solidFill>
              <a:srgbClr val="2B75B6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72" name="Group 3"/>
          <p:cNvGrpSpPr>
            <a:grpSpLocks/>
          </p:cNvGrpSpPr>
          <p:nvPr/>
        </p:nvGrpSpPr>
        <p:grpSpPr bwMode="auto">
          <a:xfrm>
            <a:off x="2009775" y="4465638"/>
            <a:ext cx="5562600" cy="1306512"/>
            <a:chOff x="1104" y="1200"/>
            <a:chExt cx="3504" cy="823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gray">
            <a:xfrm>
              <a:off x="1104" y="1200"/>
              <a:ext cx="3504" cy="823"/>
            </a:xfrm>
            <a:prstGeom prst="roundRect">
              <a:avLst>
                <a:gd name="adj" fmla="val 10889"/>
              </a:avLst>
            </a:prstGeom>
            <a:solidFill>
              <a:srgbClr val="8BCA00"/>
            </a:soli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7182" name="AutoShape 5"/>
            <p:cNvSpPr>
              <a:spLocks noChangeArrowheads="1"/>
            </p:cNvSpPr>
            <p:nvPr/>
          </p:nvSpPr>
          <p:spPr bwMode="gray">
            <a:xfrm>
              <a:off x="1181" y="1276"/>
              <a:ext cx="675" cy="673"/>
            </a:xfrm>
            <a:prstGeom prst="roundRect">
              <a:avLst>
                <a:gd name="adj" fmla="val 11921"/>
              </a:avLst>
            </a:prstGeom>
            <a:solidFill>
              <a:srgbClr val="2B75B6"/>
            </a:solidFill>
            <a:ln w="381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17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4357688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3"/>
          <p:cNvSpPr>
            <a:spLocks noChangeArrowheads="1"/>
          </p:cNvSpPr>
          <p:nvPr/>
        </p:nvSpPr>
        <p:spPr bwMode="auto">
          <a:xfrm>
            <a:off x="43576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14"/>
          <p:cNvSpPr>
            <a:spLocks noChangeArrowheads="1"/>
          </p:cNvSpPr>
          <p:nvPr/>
        </p:nvSpPr>
        <p:spPr bwMode="auto">
          <a:xfrm>
            <a:off x="435768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3"/>
          <p:cNvSpPr>
            <a:spLocks noChangeArrowheads="1"/>
          </p:cNvSpPr>
          <p:nvPr/>
        </p:nvSpPr>
        <p:spPr bwMode="gray">
          <a:xfrm>
            <a:off x="571500" y="2217738"/>
            <a:ext cx="2830513" cy="215582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5272" y="1857364"/>
            <a:ext cx="2435325" cy="804088"/>
            <a:chOff x="624" y="672"/>
            <a:chExt cx="1773" cy="240"/>
          </a:xfrm>
          <a:solidFill>
            <a:srgbClr val="2B75B6"/>
          </a:solidFill>
        </p:grpSpPr>
        <p:sp>
          <p:nvSpPr>
            <p:cNvPr id="13" name="AutoShape 5"/>
            <p:cNvSpPr>
              <a:spLocks noChangeArrowheads="1"/>
            </p:cNvSpPr>
            <p:nvPr/>
          </p:nvSpPr>
          <p:spPr bwMode="gray">
            <a:xfrm>
              <a:off x="624" y="672"/>
              <a:ext cx="1773" cy="240"/>
            </a:xfrm>
            <a:prstGeom prst="roundRect">
              <a:avLst>
                <a:gd name="adj" fmla="val 2791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gray">
            <a:xfrm>
              <a:off x="636" y="674"/>
              <a:ext cx="1748" cy="108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8196" name="AutoShape 3"/>
          <p:cNvSpPr>
            <a:spLocks noChangeArrowheads="1"/>
          </p:cNvSpPr>
          <p:nvPr/>
        </p:nvSpPr>
        <p:spPr bwMode="gray">
          <a:xfrm>
            <a:off x="5884863" y="2217738"/>
            <a:ext cx="2830512" cy="215582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079154" y="1857364"/>
            <a:ext cx="2435325" cy="804088"/>
            <a:chOff x="624" y="672"/>
            <a:chExt cx="1773" cy="240"/>
          </a:xfrm>
          <a:solidFill>
            <a:srgbClr val="2B75B6"/>
          </a:solidFill>
        </p:grpSpPr>
        <p:sp>
          <p:nvSpPr>
            <p:cNvPr id="17" name="AutoShape 5"/>
            <p:cNvSpPr>
              <a:spLocks noChangeArrowheads="1"/>
            </p:cNvSpPr>
            <p:nvPr/>
          </p:nvSpPr>
          <p:spPr bwMode="gray">
            <a:xfrm>
              <a:off x="624" y="672"/>
              <a:ext cx="1773" cy="240"/>
            </a:xfrm>
            <a:prstGeom prst="roundRect">
              <a:avLst>
                <a:gd name="adj" fmla="val 2791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8" name="AutoShape 6"/>
            <p:cNvSpPr>
              <a:spLocks noChangeArrowheads="1"/>
            </p:cNvSpPr>
            <p:nvPr/>
          </p:nvSpPr>
          <p:spPr bwMode="gray">
            <a:xfrm>
              <a:off x="636" y="674"/>
              <a:ext cx="1748" cy="108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8198" name="AutoShape 3"/>
          <p:cNvSpPr>
            <a:spLocks noChangeArrowheads="1"/>
          </p:cNvSpPr>
          <p:nvPr/>
        </p:nvSpPr>
        <p:spPr bwMode="gray">
          <a:xfrm flipV="1">
            <a:off x="3200400" y="2630488"/>
            <a:ext cx="2830513" cy="2155825"/>
          </a:xfrm>
          <a:prstGeom prst="roundRect">
            <a:avLst>
              <a:gd name="adj" fmla="val 948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 flipV="1">
            <a:off x="3394415" y="2270111"/>
            <a:ext cx="2435325" cy="804088"/>
            <a:chOff x="624" y="672"/>
            <a:chExt cx="1773" cy="240"/>
          </a:xfrm>
          <a:solidFill>
            <a:srgbClr val="8BCA00"/>
          </a:solidFill>
        </p:grpSpPr>
        <p:sp>
          <p:nvSpPr>
            <p:cNvPr id="21" name="AutoShape 5"/>
            <p:cNvSpPr>
              <a:spLocks noChangeArrowheads="1"/>
            </p:cNvSpPr>
            <p:nvPr/>
          </p:nvSpPr>
          <p:spPr bwMode="gray">
            <a:xfrm>
              <a:off x="624" y="672"/>
              <a:ext cx="1773" cy="240"/>
            </a:xfrm>
            <a:prstGeom prst="roundRect">
              <a:avLst>
                <a:gd name="adj" fmla="val 27917"/>
              </a:avLst>
            </a:prstGeom>
            <a:grpFill/>
            <a:ln w="9525">
              <a:noFill/>
              <a:round/>
              <a:headEnd/>
              <a:tailEnd/>
            </a:ln>
            <a:effectLst>
              <a:outerShdw dist="25400" dir="54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gray">
            <a:xfrm>
              <a:off x="636" y="674"/>
              <a:ext cx="1748" cy="108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82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6215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392906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1214438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564"/>
          <p:cNvSpPr>
            <a:spLocks noChangeArrowheads="1"/>
          </p:cNvSpPr>
          <p:nvPr/>
        </p:nvSpPr>
        <p:spPr bwMode="auto">
          <a:xfrm>
            <a:off x="4292600" y="3676650"/>
            <a:ext cx="692150" cy="696913"/>
          </a:xfrm>
          <a:prstGeom prst="ellipse">
            <a:avLst/>
          </a:prstGeom>
          <a:gradFill rotWithShape="1">
            <a:gsLst>
              <a:gs pos="0">
                <a:srgbClr val="FFFFFF">
                  <a:alpha val="5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19" name="Line 521"/>
          <p:cNvSpPr>
            <a:spLocks noChangeShapeType="1"/>
          </p:cNvSpPr>
          <p:nvPr/>
        </p:nvSpPr>
        <p:spPr bwMode="auto">
          <a:xfrm>
            <a:off x="5535613" y="2976563"/>
            <a:ext cx="1587" cy="611187"/>
          </a:xfrm>
          <a:prstGeom prst="line">
            <a:avLst/>
          </a:prstGeom>
          <a:noFill/>
          <a:ln w="190500">
            <a:solidFill>
              <a:srgbClr val="2B75B6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0" name="Line 522"/>
          <p:cNvSpPr>
            <a:spLocks noChangeShapeType="1"/>
          </p:cNvSpPr>
          <p:nvPr/>
        </p:nvSpPr>
        <p:spPr bwMode="auto">
          <a:xfrm>
            <a:off x="3843338" y="2976563"/>
            <a:ext cx="1587" cy="611187"/>
          </a:xfrm>
          <a:prstGeom prst="line">
            <a:avLst/>
          </a:prstGeom>
          <a:noFill/>
          <a:ln w="190500">
            <a:solidFill>
              <a:srgbClr val="2B75B6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1" name="Freeform 523"/>
          <p:cNvSpPr>
            <a:spLocks/>
          </p:cNvSpPr>
          <p:nvPr/>
        </p:nvSpPr>
        <p:spPr bwMode="auto">
          <a:xfrm flipH="1">
            <a:off x="6292850" y="2976563"/>
            <a:ext cx="935038" cy="1763712"/>
          </a:xfrm>
          <a:custGeom>
            <a:avLst/>
            <a:gdLst>
              <a:gd name="T0" fmla="*/ 0 w 635"/>
              <a:gd name="T1" fmla="*/ 0 h 953"/>
              <a:gd name="T2" fmla="*/ 0 w 635"/>
              <a:gd name="T3" fmla="*/ 2147483647 h 953"/>
              <a:gd name="T4" fmla="*/ 2147483647 w 635"/>
              <a:gd name="T5" fmla="*/ 2147483647 h 953"/>
              <a:gd name="T6" fmla="*/ 0 60000 65536"/>
              <a:gd name="T7" fmla="*/ 0 60000 65536"/>
              <a:gd name="T8" fmla="*/ 0 60000 65536"/>
              <a:gd name="T9" fmla="*/ 0 w 635"/>
              <a:gd name="T10" fmla="*/ 0 h 953"/>
              <a:gd name="T11" fmla="*/ 635 w 635"/>
              <a:gd name="T12" fmla="*/ 953 h 9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953">
                <a:moveTo>
                  <a:pt x="0" y="0"/>
                </a:moveTo>
                <a:lnTo>
                  <a:pt x="0" y="953"/>
                </a:lnTo>
                <a:lnTo>
                  <a:pt x="635" y="953"/>
                </a:lnTo>
              </a:path>
            </a:pathLst>
          </a:custGeom>
          <a:noFill/>
          <a:ln w="190500">
            <a:solidFill>
              <a:srgbClr val="8BCA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2" name="Freeform 524"/>
          <p:cNvSpPr>
            <a:spLocks/>
          </p:cNvSpPr>
          <p:nvPr/>
        </p:nvSpPr>
        <p:spPr bwMode="auto">
          <a:xfrm>
            <a:off x="2151063" y="2976563"/>
            <a:ext cx="900112" cy="1763712"/>
          </a:xfrm>
          <a:custGeom>
            <a:avLst/>
            <a:gdLst>
              <a:gd name="T0" fmla="*/ 0 w 635"/>
              <a:gd name="T1" fmla="*/ 0 h 953"/>
              <a:gd name="T2" fmla="*/ 0 w 635"/>
              <a:gd name="T3" fmla="*/ 2147483647 h 953"/>
              <a:gd name="T4" fmla="*/ 2147483647 w 635"/>
              <a:gd name="T5" fmla="*/ 2147483647 h 953"/>
              <a:gd name="T6" fmla="*/ 0 60000 65536"/>
              <a:gd name="T7" fmla="*/ 0 60000 65536"/>
              <a:gd name="T8" fmla="*/ 0 60000 65536"/>
              <a:gd name="T9" fmla="*/ 0 w 635"/>
              <a:gd name="T10" fmla="*/ 0 h 953"/>
              <a:gd name="T11" fmla="*/ 635 w 635"/>
              <a:gd name="T12" fmla="*/ 953 h 9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5" h="953">
                <a:moveTo>
                  <a:pt x="0" y="0"/>
                </a:moveTo>
                <a:lnTo>
                  <a:pt x="0" y="953"/>
                </a:lnTo>
                <a:lnTo>
                  <a:pt x="635" y="953"/>
                </a:lnTo>
              </a:path>
            </a:pathLst>
          </a:custGeom>
          <a:noFill/>
          <a:ln w="190500">
            <a:solidFill>
              <a:srgbClr val="8BCA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AutoShape 525"/>
          <p:cNvSpPr>
            <a:spLocks noChangeArrowheads="1"/>
          </p:cNvSpPr>
          <p:nvPr/>
        </p:nvSpPr>
        <p:spPr bwMode="auto">
          <a:xfrm>
            <a:off x="1143000" y="2759075"/>
            <a:ext cx="2016125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6C6C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4" name="AutoShape 526"/>
          <p:cNvSpPr>
            <a:spLocks noChangeArrowheads="1"/>
          </p:cNvSpPr>
          <p:nvPr/>
        </p:nvSpPr>
        <p:spPr bwMode="auto">
          <a:xfrm>
            <a:off x="1395413" y="1500188"/>
            <a:ext cx="1511300" cy="1474787"/>
          </a:xfrm>
          <a:prstGeom prst="roundRect">
            <a:avLst>
              <a:gd name="adj" fmla="val 11764"/>
            </a:avLst>
          </a:prstGeom>
          <a:gradFill rotWithShape="1">
            <a:gsLst>
              <a:gs pos="0">
                <a:srgbClr val="FFFFFF"/>
              </a:gs>
              <a:gs pos="100000">
                <a:srgbClr val="D8ECEB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5" name="AutoShape 527"/>
          <p:cNvSpPr>
            <a:spLocks noChangeArrowheads="1"/>
          </p:cNvSpPr>
          <p:nvPr/>
        </p:nvSpPr>
        <p:spPr bwMode="auto">
          <a:xfrm>
            <a:off x="1466850" y="1571625"/>
            <a:ext cx="1368425" cy="863600"/>
          </a:xfrm>
          <a:prstGeom prst="roundRect">
            <a:avLst>
              <a:gd name="adj" fmla="val 15806"/>
            </a:avLst>
          </a:prstGeom>
          <a:solidFill>
            <a:srgbClr val="8BCA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0" name="AutoShape 528"/>
          <p:cNvSpPr>
            <a:spLocks noChangeArrowheads="1"/>
          </p:cNvSpPr>
          <p:nvPr/>
        </p:nvSpPr>
        <p:spPr bwMode="auto">
          <a:xfrm>
            <a:off x="2835275" y="2759075"/>
            <a:ext cx="2016125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6C6C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7" name="AutoShape 529"/>
          <p:cNvSpPr>
            <a:spLocks noChangeArrowheads="1"/>
          </p:cNvSpPr>
          <p:nvPr/>
        </p:nvSpPr>
        <p:spPr bwMode="auto">
          <a:xfrm>
            <a:off x="3087688" y="1500188"/>
            <a:ext cx="1511300" cy="1474787"/>
          </a:xfrm>
          <a:prstGeom prst="roundRect">
            <a:avLst>
              <a:gd name="adj" fmla="val 11764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28" name="AutoShape 530"/>
          <p:cNvSpPr>
            <a:spLocks noChangeArrowheads="1"/>
          </p:cNvSpPr>
          <p:nvPr/>
        </p:nvSpPr>
        <p:spPr bwMode="auto">
          <a:xfrm>
            <a:off x="3159125" y="1571625"/>
            <a:ext cx="1368425" cy="863600"/>
          </a:xfrm>
          <a:prstGeom prst="roundRect">
            <a:avLst>
              <a:gd name="adj" fmla="val 15806"/>
            </a:avLst>
          </a:prstGeom>
          <a:solidFill>
            <a:srgbClr val="2B75B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3" name="AutoShape 531"/>
          <p:cNvSpPr>
            <a:spLocks noChangeArrowheads="1"/>
          </p:cNvSpPr>
          <p:nvPr/>
        </p:nvSpPr>
        <p:spPr bwMode="auto">
          <a:xfrm>
            <a:off x="4527550" y="2759075"/>
            <a:ext cx="2016125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6C6C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30" name="AutoShape 532"/>
          <p:cNvSpPr>
            <a:spLocks noChangeArrowheads="1"/>
          </p:cNvSpPr>
          <p:nvPr/>
        </p:nvSpPr>
        <p:spPr bwMode="auto">
          <a:xfrm>
            <a:off x="4779963" y="1500188"/>
            <a:ext cx="1511300" cy="1474787"/>
          </a:xfrm>
          <a:prstGeom prst="roundRect">
            <a:avLst>
              <a:gd name="adj" fmla="val 11764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31" name="AutoShape 533"/>
          <p:cNvSpPr>
            <a:spLocks noChangeArrowheads="1"/>
          </p:cNvSpPr>
          <p:nvPr/>
        </p:nvSpPr>
        <p:spPr bwMode="auto">
          <a:xfrm>
            <a:off x="4851400" y="1571625"/>
            <a:ext cx="1368425" cy="863600"/>
          </a:xfrm>
          <a:prstGeom prst="roundRect">
            <a:avLst>
              <a:gd name="adj" fmla="val 15806"/>
            </a:avLst>
          </a:prstGeom>
          <a:solidFill>
            <a:srgbClr val="2B75B6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26" name="AutoShape 534"/>
          <p:cNvSpPr>
            <a:spLocks noChangeArrowheads="1"/>
          </p:cNvSpPr>
          <p:nvPr/>
        </p:nvSpPr>
        <p:spPr bwMode="auto">
          <a:xfrm>
            <a:off x="6219825" y="2759075"/>
            <a:ext cx="2016125" cy="4333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6C6C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600" b="1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33" name="AutoShape 535"/>
          <p:cNvSpPr>
            <a:spLocks noChangeArrowheads="1"/>
          </p:cNvSpPr>
          <p:nvPr/>
        </p:nvSpPr>
        <p:spPr bwMode="auto">
          <a:xfrm>
            <a:off x="6472238" y="1500188"/>
            <a:ext cx="1511300" cy="1474787"/>
          </a:xfrm>
          <a:prstGeom prst="roundRect">
            <a:avLst>
              <a:gd name="adj" fmla="val 11764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34" name="AutoShape 536"/>
          <p:cNvSpPr>
            <a:spLocks noChangeArrowheads="1"/>
          </p:cNvSpPr>
          <p:nvPr/>
        </p:nvSpPr>
        <p:spPr bwMode="auto">
          <a:xfrm>
            <a:off x="6534150" y="1571625"/>
            <a:ext cx="1368425" cy="863600"/>
          </a:xfrm>
          <a:prstGeom prst="roundRect">
            <a:avLst>
              <a:gd name="adj" fmla="val 15806"/>
            </a:avLst>
          </a:prstGeom>
          <a:solidFill>
            <a:srgbClr val="8BCA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latinLnBrk="1"/>
            <a:endParaRPr lang="zh-CN" altLang="en-US" sz="1600" b="1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23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40" name="矩形 13"/>
          <p:cNvSpPr>
            <a:spLocks noChangeArrowheads="1"/>
          </p:cNvSpPr>
          <p:nvPr/>
        </p:nvSpPr>
        <p:spPr bwMode="auto">
          <a:xfrm>
            <a:off x="4921250" y="18034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41" name="矩形 14"/>
          <p:cNvSpPr>
            <a:spLocks noChangeArrowheads="1"/>
          </p:cNvSpPr>
          <p:nvPr/>
        </p:nvSpPr>
        <p:spPr bwMode="auto">
          <a:xfrm>
            <a:off x="1349375" y="18034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42" name="Oval 563"/>
          <p:cNvSpPr>
            <a:spLocks noChangeArrowheads="1"/>
          </p:cNvSpPr>
          <p:nvPr/>
        </p:nvSpPr>
        <p:spPr bwMode="auto">
          <a:xfrm>
            <a:off x="3376613" y="3624263"/>
            <a:ext cx="2595562" cy="2608262"/>
          </a:xfrm>
          <a:prstGeom prst="ellipse">
            <a:avLst/>
          </a:prstGeom>
          <a:solidFill>
            <a:srgbClr val="8BCA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latinLnBrk="1"/>
            <a:endParaRPr lang="zh-CN" altLang="en-US" sz="1600" b="1">
              <a:solidFill>
                <a:srgbClr val="FFFFFF"/>
              </a:solidFill>
              <a:latin typeface="Arial Black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1"/>
          <p:cNvGrpSpPr>
            <a:grpSpLocks/>
          </p:cNvGrpSpPr>
          <p:nvPr/>
        </p:nvGrpSpPr>
        <p:grpSpPr bwMode="auto">
          <a:xfrm>
            <a:off x="860425" y="4252913"/>
            <a:ext cx="7354888" cy="519112"/>
            <a:chOff x="399" y="2820"/>
            <a:chExt cx="4929" cy="348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gray">
            <a:xfrm>
              <a:off x="399" y="2905"/>
              <a:ext cx="218" cy="175"/>
            </a:xfrm>
            <a:prstGeom prst="roundRect">
              <a:avLst>
                <a:gd name="adj" fmla="val 29069"/>
              </a:avLst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480" y="2820"/>
              <a:ext cx="4848" cy="348"/>
            </a:xfrm>
            <a:prstGeom prst="rightArrow">
              <a:avLst>
                <a:gd name="adj1" fmla="val 50000"/>
                <a:gd name="adj2" fmla="val 63206"/>
              </a:avLst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10243" name="Text Box 14"/>
          <p:cNvSpPr txBox="1">
            <a:spLocks noChangeArrowheads="1"/>
          </p:cNvSpPr>
          <p:nvPr/>
        </p:nvSpPr>
        <p:spPr bwMode="gray">
          <a:xfrm>
            <a:off x="1768475" y="4341813"/>
            <a:ext cx="630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2015</a:t>
            </a:r>
          </a:p>
        </p:txBody>
      </p:sp>
      <p:sp>
        <p:nvSpPr>
          <p:cNvPr id="10244" name="Text Box 15"/>
          <p:cNvSpPr txBox="1">
            <a:spLocks noChangeArrowheads="1"/>
          </p:cNvSpPr>
          <p:nvPr/>
        </p:nvSpPr>
        <p:spPr bwMode="gray">
          <a:xfrm>
            <a:off x="4160838" y="4341813"/>
            <a:ext cx="6302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2016</a:t>
            </a:r>
          </a:p>
        </p:txBody>
      </p:sp>
      <p:sp>
        <p:nvSpPr>
          <p:cNvPr id="10245" name="Text Box 16"/>
          <p:cNvSpPr txBox="1">
            <a:spLocks noChangeArrowheads="1"/>
          </p:cNvSpPr>
          <p:nvPr/>
        </p:nvSpPr>
        <p:spPr bwMode="gray">
          <a:xfrm>
            <a:off x="6384925" y="4341813"/>
            <a:ext cx="62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2017</a:t>
            </a:r>
          </a:p>
        </p:txBody>
      </p:sp>
      <p:sp>
        <p:nvSpPr>
          <p:cNvPr id="10246" name="Line 17"/>
          <p:cNvSpPr>
            <a:spLocks noChangeShapeType="1"/>
          </p:cNvSpPr>
          <p:nvPr/>
        </p:nvSpPr>
        <p:spPr bwMode="black">
          <a:xfrm flipV="1">
            <a:off x="1123950" y="2551113"/>
            <a:ext cx="0" cy="17907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7" name="Line 18"/>
          <p:cNvSpPr>
            <a:spLocks noChangeShapeType="1"/>
          </p:cNvSpPr>
          <p:nvPr/>
        </p:nvSpPr>
        <p:spPr bwMode="black">
          <a:xfrm flipV="1">
            <a:off x="3338513" y="2235200"/>
            <a:ext cx="0" cy="21066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8" name="Line 19"/>
          <p:cNvSpPr>
            <a:spLocks noChangeShapeType="1"/>
          </p:cNvSpPr>
          <p:nvPr/>
        </p:nvSpPr>
        <p:spPr bwMode="black">
          <a:xfrm flipV="1">
            <a:off x="5538788" y="1806575"/>
            <a:ext cx="0" cy="253523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49" name="AutoShape 21"/>
          <p:cNvSpPr>
            <a:spLocks noChangeArrowheads="1"/>
          </p:cNvSpPr>
          <p:nvPr/>
        </p:nvSpPr>
        <p:spPr bwMode="gray">
          <a:xfrm>
            <a:off x="1123950" y="3913188"/>
            <a:ext cx="2208213" cy="428625"/>
          </a:xfrm>
          <a:prstGeom prst="bevel">
            <a:avLst>
              <a:gd name="adj" fmla="val 5903"/>
            </a:avLst>
          </a:prstGeom>
          <a:solidFill>
            <a:srgbClr val="8BCA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0" name="AutoShape 22"/>
          <p:cNvSpPr>
            <a:spLocks noChangeArrowheads="1"/>
          </p:cNvSpPr>
          <p:nvPr/>
        </p:nvSpPr>
        <p:spPr bwMode="gray">
          <a:xfrm>
            <a:off x="3340100" y="3411538"/>
            <a:ext cx="2206625" cy="930275"/>
          </a:xfrm>
          <a:prstGeom prst="bevel">
            <a:avLst>
              <a:gd name="adj" fmla="val 3046"/>
            </a:avLst>
          </a:prstGeom>
          <a:solidFill>
            <a:srgbClr val="2B75B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1" name="AutoShape 23"/>
          <p:cNvSpPr>
            <a:spLocks noChangeArrowheads="1"/>
          </p:cNvSpPr>
          <p:nvPr/>
        </p:nvSpPr>
        <p:spPr bwMode="gray">
          <a:xfrm>
            <a:off x="5546725" y="2838450"/>
            <a:ext cx="2208213" cy="1503363"/>
          </a:xfrm>
          <a:prstGeom prst="bevel">
            <a:avLst>
              <a:gd name="adj" fmla="val 2481"/>
            </a:avLst>
          </a:prstGeom>
          <a:solidFill>
            <a:srgbClr val="8BCA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57" name="矩形 12"/>
          <p:cNvSpPr>
            <a:spLocks noChangeArrowheads="1"/>
          </p:cNvSpPr>
          <p:nvPr/>
        </p:nvSpPr>
        <p:spPr bwMode="auto">
          <a:xfrm>
            <a:off x="1500188" y="4000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8" name="矩形 13"/>
          <p:cNvSpPr>
            <a:spLocks noChangeArrowheads="1"/>
          </p:cNvSpPr>
          <p:nvPr/>
        </p:nvSpPr>
        <p:spPr bwMode="auto">
          <a:xfrm>
            <a:off x="585787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9" name="矩形 14"/>
          <p:cNvSpPr>
            <a:spLocks noChangeArrowheads="1"/>
          </p:cNvSpPr>
          <p:nvPr/>
        </p:nvSpPr>
        <p:spPr bwMode="auto">
          <a:xfrm>
            <a:off x="3714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black">
          <a:xfrm flipV="1">
            <a:off x="7759700" y="1447800"/>
            <a:ext cx="0" cy="289401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3854</TotalTime>
  <Words>458</Words>
  <Application>Microsoft Office PowerPoint</Application>
  <PresentationFormat>全屏显示(4:3)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302</cp:revision>
  <dcterms:created xsi:type="dcterms:W3CDTF">2013-10-30T09:04:50Z</dcterms:created>
  <dcterms:modified xsi:type="dcterms:W3CDTF">2017-05-04T09:17:03Z</dcterms:modified>
</cp:coreProperties>
</file>