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59" r:id="rId11"/>
    <p:sldId id="267" r:id="rId12"/>
    <p:sldId id="268" r:id="rId13"/>
    <p:sldId id="269" r:id="rId14"/>
    <p:sldId id="270" r:id="rId15"/>
    <p:sldId id="271" r:id="rId16"/>
    <p:sldId id="260" r:id="rId17"/>
    <p:sldId id="272" r:id="rId18"/>
    <p:sldId id="273" r:id="rId19"/>
    <p:sldId id="280" r:id="rId20"/>
    <p:sldId id="275" r:id="rId21"/>
    <p:sldId id="276" r:id="rId22"/>
    <p:sldId id="261" r:id="rId23"/>
    <p:sldId id="277" r:id="rId24"/>
    <p:sldId id="278" r:id="rId25"/>
    <p:sldId id="279" r:id="rId26"/>
    <p:sldId id="274" r:id="rId27"/>
    <p:sldId id="281" r:id="rId28"/>
    <p:sldId id="282" r:id="rId2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600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34AEF85-D1B2-402C-B134-60EF21C713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21F5C42-F0E1-48CF-8928-458E932A90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1011698" y="1935771"/>
            <a:ext cx="721804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  <a:tailEnd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359913" y="2028328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月度季度年终总结计划通用模板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流程图: 终止 22"/>
          <p:cNvSpPr/>
          <p:nvPr/>
        </p:nvSpPr>
        <p:spPr>
          <a:xfrm>
            <a:off x="3811254" y="2763427"/>
            <a:ext cx="1928813" cy="360045"/>
          </a:xfrm>
          <a:prstGeom prst="flowChartTerminato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15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东坡下载</a:t>
            </a:r>
            <a:endParaRPr lang="zh-CN" altLang="en-US" sz="1015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1"/>
          <p:cNvSpPr/>
          <p:nvPr/>
        </p:nvSpPr>
        <p:spPr>
          <a:xfrm>
            <a:off x="-6394" y="4012706"/>
            <a:ext cx="9156926" cy="1122533"/>
          </a:xfrm>
          <a:custGeom>
            <a:avLst/>
            <a:gdLst>
              <a:gd name="connsiteX0" fmla="*/ 0 w 12192000"/>
              <a:gd name="connsiteY0" fmla="*/ 0 h 1621971"/>
              <a:gd name="connsiteX1" fmla="*/ 12192000 w 12192000"/>
              <a:gd name="connsiteY1" fmla="*/ 0 h 1621971"/>
              <a:gd name="connsiteX2" fmla="*/ 12192000 w 12192000"/>
              <a:gd name="connsiteY2" fmla="*/ 1621971 h 1621971"/>
              <a:gd name="connsiteX3" fmla="*/ 0 w 12192000"/>
              <a:gd name="connsiteY3" fmla="*/ 1621971 h 1621971"/>
              <a:gd name="connsiteX4" fmla="*/ 0 w 12192000"/>
              <a:gd name="connsiteY4" fmla="*/ 0 h 1621971"/>
              <a:gd name="connsiteX0-1" fmla="*/ 0 w 12192000"/>
              <a:gd name="connsiteY0-2" fmla="*/ 0 h 1621971"/>
              <a:gd name="connsiteX1-3" fmla="*/ 12192000 w 12192000"/>
              <a:gd name="connsiteY1-4" fmla="*/ 0 h 1621971"/>
              <a:gd name="connsiteX2-5" fmla="*/ 12192000 w 12192000"/>
              <a:gd name="connsiteY2-6" fmla="*/ 1621971 h 1621971"/>
              <a:gd name="connsiteX3-7" fmla="*/ 0 w 12192000"/>
              <a:gd name="connsiteY3-8" fmla="*/ 1621971 h 1621971"/>
              <a:gd name="connsiteX4-9" fmla="*/ 0 w 12192000"/>
              <a:gd name="connsiteY4-10" fmla="*/ 0 h 1621971"/>
              <a:gd name="connsiteX0-11" fmla="*/ 0 w 12192000"/>
              <a:gd name="connsiteY0-12" fmla="*/ 0 h 1621971"/>
              <a:gd name="connsiteX1-13" fmla="*/ 12192000 w 12192000"/>
              <a:gd name="connsiteY1-14" fmla="*/ 0 h 1621971"/>
              <a:gd name="connsiteX2-15" fmla="*/ 12192000 w 12192000"/>
              <a:gd name="connsiteY2-16" fmla="*/ 1621971 h 1621971"/>
              <a:gd name="connsiteX3-17" fmla="*/ 0 w 12192000"/>
              <a:gd name="connsiteY3-18" fmla="*/ 1621971 h 1621971"/>
              <a:gd name="connsiteX4-19" fmla="*/ 0 w 12192000"/>
              <a:gd name="connsiteY4-20" fmla="*/ 0 h 1621971"/>
              <a:gd name="connsiteX0-21" fmla="*/ 0 w 12192000"/>
              <a:gd name="connsiteY0-22" fmla="*/ 0 h 1621971"/>
              <a:gd name="connsiteX1-23" fmla="*/ 12192000 w 12192000"/>
              <a:gd name="connsiteY1-24" fmla="*/ 0 h 1621971"/>
              <a:gd name="connsiteX2-25" fmla="*/ 12192000 w 12192000"/>
              <a:gd name="connsiteY2-26" fmla="*/ 1621971 h 1621971"/>
              <a:gd name="connsiteX3-27" fmla="*/ 0 w 12192000"/>
              <a:gd name="connsiteY3-28" fmla="*/ 1621971 h 1621971"/>
              <a:gd name="connsiteX4-29" fmla="*/ 0 w 12192000"/>
              <a:gd name="connsiteY4-30" fmla="*/ 0 h 1621971"/>
              <a:gd name="connsiteX0-31" fmla="*/ 0 w 12192000"/>
              <a:gd name="connsiteY0-32" fmla="*/ 0 h 1621971"/>
              <a:gd name="connsiteX1-33" fmla="*/ 12192000 w 12192000"/>
              <a:gd name="connsiteY1-34" fmla="*/ 0 h 1621971"/>
              <a:gd name="connsiteX2-35" fmla="*/ 12192000 w 12192000"/>
              <a:gd name="connsiteY2-36" fmla="*/ 1621971 h 1621971"/>
              <a:gd name="connsiteX3-37" fmla="*/ 0 w 12192000"/>
              <a:gd name="connsiteY3-38" fmla="*/ 1621971 h 1621971"/>
              <a:gd name="connsiteX4-39" fmla="*/ 0 w 12192000"/>
              <a:gd name="connsiteY4-40" fmla="*/ 0 h 1621971"/>
              <a:gd name="connsiteX0-41" fmla="*/ 0 w 12192000"/>
              <a:gd name="connsiteY0-42" fmla="*/ 0 h 1621971"/>
              <a:gd name="connsiteX1-43" fmla="*/ 12192000 w 12192000"/>
              <a:gd name="connsiteY1-44" fmla="*/ 0 h 1621971"/>
              <a:gd name="connsiteX2-45" fmla="*/ 12192000 w 12192000"/>
              <a:gd name="connsiteY2-46" fmla="*/ 1621971 h 1621971"/>
              <a:gd name="connsiteX3-47" fmla="*/ 0 w 12192000"/>
              <a:gd name="connsiteY3-48" fmla="*/ 1621971 h 1621971"/>
              <a:gd name="connsiteX4-49" fmla="*/ 0 w 12192000"/>
              <a:gd name="connsiteY4-50" fmla="*/ 0 h 1621971"/>
              <a:gd name="connsiteX0-51" fmla="*/ 0 w 12192000"/>
              <a:gd name="connsiteY0-52" fmla="*/ 0 h 1621971"/>
              <a:gd name="connsiteX1-53" fmla="*/ 12192000 w 12192000"/>
              <a:gd name="connsiteY1-54" fmla="*/ 0 h 1621971"/>
              <a:gd name="connsiteX2-55" fmla="*/ 12192000 w 12192000"/>
              <a:gd name="connsiteY2-56" fmla="*/ 1621971 h 1621971"/>
              <a:gd name="connsiteX3-57" fmla="*/ 0 w 12192000"/>
              <a:gd name="connsiteY3-58" fmla="*/ 1621971 h 1621971"/>
              <a:gd name="connsiteX4-59" fmla="*/ 0 w 12192000"/>
              <a:gd name="connsiteY4-60" fmla="*/ 0 h 1621971"/>
              <a:gd name="connsiteX0-61" fmla="*/ 0 w 12192000"/>
              <a:gd name="connsiteY0-62" fmla="*/ 0 h 1621971"/>
              <a:gd name="connsiteX1-63" fmla="*/ 12192000 w 12192000"/>
              <a:gd name="connsiteY1-64" fmla="*/ 0 h 1621971"/>
              <a:gd name="connsiteX2-65" fmla="*/ 12192000 w 12192000"/>
              <a:gd name="connsiteY2-66" fmla="*/ 1621971 h 1621971"/>
              <a:gd name="connsiteX3-67" fmla="*/ 0 w 12192000"/>
              <a:gd name="connsiteY3-68" fmla="*/ 1621971 h 1621971"/>
              <a:gd name="connsiteX4-69" fmla="*/ 0 w 12192000"/>
              <a:gd name="connsiteY4-70" fmla="*/ 0 h 1621971"/>
              <a:gd name="connsiteX0-71" fmla="*/ 0 w 12192000"/>
              <a:gd name="connsiteY0-72" fmla="*/ 0 h 1621971"/>
              <a:gd name="connsiteX1-73" fmla="*/ 12192000 w 12192000"/>
              <a:gd name="connsiteY1-74" fmla="*/ 0 h 1621971"/>
              <a:gd name="connsiteX2-75" fmla="*/ 12192000 w 12192000"/>
              <a:gd name="connsiteY2-76" fmla="*/ 1621971 h 1621971"/>
              <a:gd name="connsiteX3-77" fmla="*/ 0 w 12192000"/>
              <a:gd name="connsiteY3-78" fmla="*/ 1621971 h 1621971"/>
              <a:gd name="connsiteX4-79" fmla="*/ 0 w 12192000"/>
              <a:gd name="connsiteY4-80" fmla="*/ 0 h 162197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92000" h="1621971">
                <a:moveTo>
                  <a:pt x="0" y="0"/>
                </a:moveTo>
                <a:cubicBezTo>
                  <a:pt x="6121400" y="664028"/>
                  <a:pt x="6135914" y="664029"/>
                  <a:pt x="12192000" y="0"/>
                </a:cubicBezTo>
                <a:lnTo>
                  <a:pt x="12192000" y="1621971"/>
                </a:lnTo>
                <a:lnTo>
                  <a:pt x="0" y="1621971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25" name="组合 24"/>
          <p:cNvGrpSpPr/>
          <p:nvPr/>
        </p:nvGrpSpPr>
        <p:grpSpPr>
          <a:xfrm>
            <a:off x="4142599" y="3798620"/>
            <a:ext cx="831533" cy="877186"/>
            <a:chOff x="5557565" y="4918388"/>
            <a:chExt cx="1108710" cy="1169581"/>
          </a:xfrm>
        </p:grpSpPr>
        <p:sp>
          <p:nvSpPr>
            <p:cNvPr id="26" name="等腰三角形 25"/>
            <p:cNvSpPr/>
            <p:nvPr/>
          </p:nvSpPr>
          <p:spPr>
            <a:xfrm flipV="1">
              <a:off x="5557565" y="4918388"/>
              <a:ext cx="1108710" cy="1169581"/>
            </a:xfrm>
            <a:prstGeom prst="triangl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7" name="等腰三角形 26"/>
            <p:cNvSpPr/>
            <p:nvPr/>
          </p:nvSpPr>
          <p:spPr>
            <a:xfrm flipV="1">
              <a:off x="5709965" y="5002208"/>
              <a:ext cx="805135" cy="87281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057527" y="336524"/>
            <a:ext cx="409141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FFC000"/>
                </a:solidFill>
                <a:latin typeface="Baskerville Old Face" panose="02020602080505020303" pitchFamily="18" charset="0"/>
                <a:ea typeface="文鼎超圓" panose="02010609010101010101" pitchFamily="49" charset="-120"/>
              </a:rPr>
              <a:t>2017</a:t>
            </a:r>
            <a:endParaRPr lang="zh-CN" altLang="en-US" sz="11500" dirty="0">
              <a:solidFill>
                <a:srgbClr val="FFC000"/>
              </a:solidFill>
              <a:latin typeface="Baskerville Old Face" panose="020206020805050203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bldLvl="0" animBg="1"/>
      <p:bldP spid="24" grpId="0" animBg="1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1028932" y="2163080"/>
            <a:ext cx="2306894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439154" y="2163080"/>
            <a:ext cx="2306894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995890" y="3108637"/>
            <a:ext cx="2306894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439153" y="4007235"/>
            <a:ext cx="2305164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028934" y="4007235"/>
            <a:ext cx="2376149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39881" y="3104776"/>
            <a:ext cx="2306894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564183" y="1705979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059271" y="2601635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564183" y="3500233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89710" y="1702708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03263" y="2639703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84004" y="3496291"/>
            <a:ext cx="2180137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292667" y="1341131"/>
            <a:ext cx="1179344" cy="1043716"/>
            <a:chOff x="4390222" y="1788173"/>
            <a:chExt cx="1572459" cy="1391621"/>
          </a:xfrm>
        </p:grpSpPr>
        <p:sp>
          <p:nvSpPr>
            <p:cNvPr id="26" name="任意多边形 25"/>
            <p:cNvSpPr/>
            <p:nvPr/>
          </p:nvSpPr>
          <p:spPr>
            <a:xfrm rot="9000000">
              <a:off x="4390222" y="1788173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381000" dist="381000" dir="7500000" algn="ctr" rotWithShape="0">
                <a:srgbClr val="000000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27" name="Group 4"/>
            <p:cNvGrpSpPr>
              <a:grpSpLocks noChangeAspect="1"/>
            </p:cNvGrpSpPr>
            <p:nvPr/>
          </p:nvGrpSpPr>
          <p:grpSpPr bwMode="auto">
            <a:xfrm rot="5400000" flipH="1">
              <a:off x="4961425" y="2066857"/>
              <a:ext cx="430052" cy="859456"/>
              <a:chOff x="1" y="0"/>
              <a:chExt cx="2653" cy="5302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" name="Freeform 5"/>
              <p:cNvSpPr/>
              <p:nvPr/>
            </p:nvSpPr>
            <p:spPr bwMode="auto">
              <a:xfrm>
                <a:off x="1" y="0"/>
                <a:ext cx="2653" cy="2301"/>
              </a:xfrm>
              <a:custGeom>
                <a:avLst/>
                <a:gdLst>
                  <a:gd name="T0" fmla="*/ 1083 w 1120"/>
                  <a:gd name="T1" fmla="*/ 574 h 973"/>
                  <a:gd name="T2" fmla="*/ 1083 w 1120"/>
                  <a:gd name="T3" fmla="*/ 442 h 973"/>
                  <a:gd name="T4" fmla="*/ 950 w 1120"/>
                  <a:gd name="T5" fmla="*/ 442 h 973"/>
                  <a:gd name="T6" fmla="*/ 694 w 1120"/>
                  <a:gd name="T7" fmla="*/ 631 h 973"/>
                  <a:gd name="T8" fmla="*/ 694 w 1120"/>
                  <a:gd name="T9" fmla="*/ 141 h 973"/>
                  <a:gd name="T10" fmla="*/ 555 w 1120"/>
                  <a:gd name="T11" fmla="*/ 0 h 973"/>
                  <a:gd name="T12" fmla="*/ 416 w 1120"/>
                  <a:gd name="T13" fmla="*/ 141 h 973"/>
                  <a:gd name="T14" fmla="*/ 416 w 1120"/>
                  <a:gd name="T15" fmla="*/ 640 h 973"/>
                  <a:gd name="T16" fmla="*/ 161 w 1120"/>
                  <a:gd name="T17" fmla="*/ 446 h 973"/>
                  <a:gd name="T18" fmla="*/ 28 w 1120"/>
                  <a:gd name="T19" fmla="*/ 446 h 973"/>
                  <a:gd name="T20" fmla="*/ 0 w 1120"/>
                  <a:gd name="T21" fmla="*/ 512 h 973"/>
                  <a:gd name="T22" fmla="*/ 28 w 1120"/>
                  <a:gd name="T23" fmla="*/ 579 h 973"/>
                  <a:gd name="T24" fmla="*/ 552 w 1120"/>
                  <a:gd name="T25" fmla="*/ 973 h 973"/>
                  <a:gd name="T26" fmla="*/ 1083 w 1120"/>
                  <a:gd name="T27" fmla="*/ 574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0" h="973">
                    <a:moveTo>
                      <a:pt x="1083" y="574"/>
                    </a:moveTo>
                    <a:cubicBezTo>
                      <a:pt x="1120" y="537"/>
                      <a:pt x="1120" y="478"/>
                      <a:pt x="1083" y="442"/>
                    </a:cubicBezTo>
                    <a:cubicBezTo>
                      <a:pt x="1046" y="405"/>
                      <a:pt x="987" y="405"/>
                      <a:pt x="950" y="442"/>
                    </a:cubicBezTo>
                    <a:cubicBezTo>
                      <a:pt x="694" y="631"/>
                      <a:pt x="694" y="631"/>
                      <a:pt x="694" y="631"/>
                    </a:cubicBezTo>
                    <a:cubicBezTo>
                      <a:pt x="694" y="141"/>
                      <a:pt x="694" y="141"/>
                      <a:pt x="694" y="141"/>
                    </a:cubicBezTo>
                    <a:cubicBezTo>
                      <a:pt x="694" y="63"/>
                      <a:pt x="631" y="0"/>
                      <a:pt x="555" y="0"/>
                    </a:cubicBezTo>
                    <a:cubicBezTo>
                      <a:pt x="478" y="0"/>
                      <a:pt x="416" y="63"/>
                      <a:pt x="416" y="141"/>
                    </a:cubicBezTo>
                    <a:cubicBezTo>
                      <a:pt x="416" y="640"/>
                      <a:pt x="416" y="640"/>
                      <a:pt x="416" y="640"/>
                    </a:cubicBezTo>
                    <a:cubicBezTo>
                      <a:pt x="161" y="446"/>
                      <a:pt x="161" y="446"/>
                      <a:pt x="161" y="446"/>
                    </a:cubicBezTo>
                    <a:cubicBezTo>
                      <a:pt x="124" y="409"/>
                      <a:pt x="65" y="409"/>
                      <a:pt x="28" y="446"/>
                    </a:cubicBezTo>
                    <a:cubicBezTo>
                      <a:pt x="9" y="464"/>
                      <a:pt x="0" y="488"/>
                      <a:pt x="0" y="512"/>
                    </a:cubicBezTo>
                    <a:cubicBezTo>
                      <a:pt x="0" y="536"/>
                      <a:pt x="9" y="560"/>
                      <a:pt x="28" y="579"/>
                    </a:cubicBezTo>
                    <a:cubicBezTo>
                      <a:pt x="552" y="973"/>
                      <a:pt x="552" y="973"/>
                      <a:pt x="552" y="973"/>
                    </a:cubicBezTo>
                    <a:cubicBezTo>
                      <a:pt x="1083" y="574"/>
                      <a:pt x="1083" y="574"/>
                      <a:pt x="1083" y="5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9" name="Freeform 6"/>
              <p:cNvSpPr/>
              <p:nvPr/>
            </p:nvSpPr>
            <p:spPr bwMode="auto">
              <a:xfrm>
                <a:off x="1" y="2999"/>
                <a:ext cx="2653" cy="2303"/>
              </a:xfrm>
              <a:custGeom>
                <a:avLst/>
                <a:gdLst>
                  <a:gd name="T0" fmla="*/ 1083 w 1120"/>
                  <a:gd name="T1" fmla="*/ 396 h 974"/>
                  <a:gd name="T2" fmla="*/ 1083 w 1120"/>
                  <a:gd name="T3" fmla="*/ 528 h 974"/>
                  <a:gd name="T4" fmla="*/ 950 w 1120"/>
                  <a:gd name="T5" fmla="*/ 528 h 974"/>
                  <a:gd name="T6" fmla="*/ 694 w 1120"/>
                  <a:gd name="T7" fmla="*/ 342 h 974"/>
                  <a:gd name="T8" fmla="*/ 694 w 1120"/>
                  <a:gd name="T9" fmla="*/ 833 h 974"/>
                  <a:gd name="T10" fmla="*/ 555 w 1120"/>
                  <a:gd name="T11" fmla="*/ 974 h 974"/>
                  <a:gd name="T12" fmla="*/ 416 w 1120"/>
                  <a:gd name="T13" fmla="*/ 833 h 974"/>
                  <a:gd name="T14" fmla="*/ 416 w 1120"/>
                  <a:gd name="T15" fmla="*/ 353 h 974"/>
                  <a:gd name="T16" fmla="*/ 161 w 1120"/>
                  <a:gd name="T17" fmla="*/ 531 h 974"/>
                  <a:gd name="T18" fmla="*/ 28 w 1120"/>
                  <a:gd name="T19" fmla="*/ 531 h 974"/>
                  <a:gd name="T20" fmla="*/ 0 w 1120"/>
                  <a:gd name="T21" fmla="*/ 464 h 974"/>
                  <a:gd name="T22" fmla="*/ 28 w 1120"/>
                  <a:gd name="T23" fmla="*/ 398 h 974"/>
                  <a:gd name="T24" fmla="*/ 552 w 1120"/>
                  <a:gd name="T25" fmla="*/ 0 h 974"/>
                  <a:gd name="T26" fmla="*/ 1083 w 1120"/>
                  <a:gd name="T27" fmla="*/ 396 h 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0" h="974">
                    <a:moveTo>
                      <a:pt x="1083" y="396"/>
                    </a:moveTo>
                    <a:cubicBezTo>
                      <a:pt x="1120" y="433"/>
                      <a:pt x="1120" y="492"/>
                      <a:pt x="1083" y="528"/>
                    </a:cubicBezTo>
                    <a:cubicBezTo>
                      <a:pt x="1046" y="565"/>
                      <a:pt x="987" y="565"/>
                      <a:pt x="950" y="528"/>
                    </a:cubicBezTo>
                    <a:cubicBezTo>
                      <a:pt x="694" y="342"/>
                      <a:pt x="694" y="342"/>
                      <a:pt x="694" y="342"/>
                    </a:cubicBezTo>
                    <a:cubicBezTo>
                      <a:pt x="694" y="833"/>
                      <a:pt x="694" y="833"/>
                      <a:pt x="694" y="833"/>
                    </a:cubicBezTo>
                    <a:cubicBezTo>
                      <a:pt x="694" y="911"/>
                      <a:pt x="631" y="974"/>
                      <a:pt x="555" y="974"/>
                    </a:cubicBezTo>
                    <a:cubicBezTo>
                      <a:pt x="478" y="974"/>
                      <a:pt x="416" y="911"/>
                      <a:pt x="416" y="833"/>
                    </a:cubicBezTo>
                    <a:cubicBezTo>
                      <a:pt x="416" y="353"/>
                      <a:pt x="416" y="353"/>
                      <a:pt x="416" y="353"/>
                    </a:cubicBezTo>
                    <a:cubicBezTo>
                      <a:pt x="161" y="531"/>
                      <a:pt x="161" y="531"/>
                      <a:pt x="161" y="531"/>
                    </a:cubicBezTo>
                    <a:cubicBezTo>
                      <a:pt x="124" y="567"/>
                      <a:pt x="65" y="567"/>
                      <a:pt x="28" y="531"/>
                    </a:cubicBezTo>
                    <a:cubicBezTo>
                      <a:pt x="9" y="512"/>
                      <a:pt x="0" y="488"/>
                      <a:pt x="0" y="464"/>
                    </a:cubicBezTo>
                    <a:cubicBezTo>
                      <a:pt x="0" y="440"/>
                      <a:pt x="9" y="416"/>
                      <a:pt x="28" y="398"/>
                    </a:cubicBezTo>
                    <a:cubicBezTo>
                      <a:pt x="552" y="0"/>
                      <a:pt x="552" y="0"/>
                      <a:pt x="552" y="0"/>
                    </a:cubicBezTo>
                    <a:cubicBezTo>
                      <a:pt x="1083" y="396"/>
                      <a:pt x="1083" y="396"/>
                      <a:pt x="1083" y="3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4350672" y="1341131"/>
            <a:ext cx="1179344" cy="1043716"/>
            <a:chOff x="5800895" y="1788173"/>
            <a:chExt cx="1572459" cy="1391621"/>
          </a:xfrm>
        </p:grpSpPr>
        <p:sp>
          <p:nvSpPr>
            <p:cNvPr id="31" name="任意多边形 30"/>
            <p:cNvSpPr/>
            <p:nvPr/>
          </p:nvSpPr>
          <p:spPr>
            <a:xfrm rot="9000000">
              <a:off x="5800895" y="1788173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381000" dist="190500" dir="18060000" algn="ctr" rotWithShape="0">
                <a:srgbClr val="000000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6202532" y="2163258"/>
              <a:ext cx="824522" cy="666652"/>
              <a:chOff x="5485048" y="2935026"/>
              <a:chExt cx="1221904" cy="98794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3" name="Freeform 6"/>
              <p:cNvSpPr/>
              <p:nvPr/>
            </p:nvSpPr>
            <p:spPr bwMode="auto">
              <a:xfrm>
                <a:off x="5595586" y="3347220"/>
                <a:ext cx="379243" cy="436459"/>
              </a:xfrm>
              <a:custGeom>
                <a:avLst/>
                <a:gdLst>
                  <a:gd name="T0" fmla="*/ 474 w 474"/>
                  <a:gd name="T1" fmla="*/ 459 h 545"/>
                  <a:gd name="T2" fmla="*/ 340 w 474"/>
                  <a:gd name="T3" fmla="*/ 523 h 545"/>
                  <a:gd name="T4" fmla="*/ 66 w 474"/>
                  <a:gd name="T5" fmla="*/ 501 h 545"/>
                  <a:gd name="T6" fmla="*/ 13 w 474"/>
                  <a:gd name="T7" fmla="*/ 468 h 545"/>
                  <a:gd name="T8" fmla="*/ 13 w 474"/>
                  <a:gd name="T9" fmla="*/ 441 h 545"/>
                  <a:gd name="T10" fmla="*/ 68 w 474"/>
                  <a:gd name="T11" fmla="*/ 406 h 545"/>
                  <a:gd name="T12" fmla="*/ 141 w 474"/>
                  <a:gd name="T13" fmla="*/ 380 h 545"/>
                  <a:gd name="T14" fmla="*/ 177 w 474"/>
                  <a:gd name="T15" fmla="*/ 331 h 545"/>
                  <a:gd name="T16" fmla="*/ 163 w 474"/>
                  <a:gd name="T17" fmla="*/ 267 h 545"/>
                  <a:gd name="T18" fmla="*/ 133 w 474"/>
                  <a:gd name="T19" fmla="*/ 176 h 545"/>
                  <a:gd name="T20" fmla="*/ 142 w 474"/>
                  <a:gd name="T21" fmla="*/ 64 h 545"/>
                  <a:gd name="T22" fmla="*/ 198 w 474"/>
                  <a:gd name="T23" fmla="*/ 9 h 545"/>
                  <a:gd name="T24" fmla="*/ 295 w 474"/>
                  <a:gd name="T25" fmla="*/ 20 h 545"/>
                  <a:gd name="T26" fmla="*/ 341 w 474"/>
                  <a:gd name="T27" fmla="*/ 96 h 545"/>
                  <a:gd name="T28" fmla="*/ 344 w 474"/>
                  <a:gd name="T29" fmla="*/ 168 h 545"/>
                  <a:gd name="T30" fmla="*/ 311 w 474"/>
                  <a:gd name="T31" fmla="*/ 278 h 545"/>
                  <a:gd name="T32" fmla="*/ 332 w 474"/>
                  <a:gd name="T33" fmla="*/ 379 h 545"/>
                  <a:gd name="T34" fmla="*/ 394 w 474"/>
                  <a:gd name="T35" fmla="*/ 400 h 545"/>
                  <a:gd name="T36" fmla="*/ 474 w 474"/>
                  <a:gd name="T37" fmla="*/ 459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4" h="545">
                    <a:moveTo>
                      <a:pt x="474" y="459"/>
                    </a:moveTo>
                    <a:cubicBezTo>
                      <a:pt x="434" y="495"/>
                      <a:pt x="389" y="512"/>
                      <a:pt x="340" y="523"/>
                    </a:cubicBezTo>
                    <a:cubicBezTo>
                      <a:pt x="246" y="545"/>
                      <a:pt x="154" y="542"/>
                      <a:pt x="66" y="501"/>
                    </a:cubicBezTo>
                    <a:cubicBezTo>
                      <a:pt x="47" y="492"/>
                      <a:pt x="31" y="479"/>
                      <a:pt x="13" y="468"/>
                    </a:cubicBezTo>
                    <a:cubicBezTo>
                      <a:pt x="0" y="459"/>
                      <a:pt x="1" y="449"/>
                      <a:pt x="13" y="441"/>
                    </a:cubicBezTo>
                    <a:cubicBezTo>
                      <a:pt x="30" y="429"/>
                      <a:pt x="48" y="415"/>
                      <a:pt x="68" y="406"/>
                    </a:cubicBezTo>
                    <a:cubicBezTo>
                      <a:pt x="91" y="396"/>
                      <a:pt x="116" y="389"/>
                      <a:pt x="141" y="380"/>
                    </a:cubicBezTo>
                    <a:cubicBezTo>
                      <a:pt x="164" y="372"/>
                      <a:pt x="176" y="356"/>
                      <a:pt x="177" y="331"/>
                    </a:cubicBezTo>
                    <a:cubicBezTo>
                      <a:pt x="177" y="308"/>
                      <a:pt x="175" y="289"/>
                      <a:pt x="163" y="267"/>
                    </a:cubicBezTo>
                    <a:cubicBezTo>
                      <a:pt x="147" y="240"/>
                      <a:pt x="135" y="207"/>
                      <a:pt x="133" y="176"/>
                    </a:cubicBezTo>
                    <a:cubicBezTo>
                      <a:pt x="130" y="139"/>
                      <a:pt x="135" y="101"/>
                      <a:pt x="142" y="64"/>
                    </a:cubicBezTo>
                    <a:cubicBezTo>
                      <a:pt x="148" y="35"/>
                      <a:pt x="168" y="14"/>
                      <a:pt x="198" y="9"/>
                    </a:cubicBezTo>
                    <a:cubicBezTo>
                      <a:pt x="231" y="4"/>
                      <a:pt x="264" y="0"/>
                      <a:pt x="295" y="20"/>
                    </a:cubicBezTo>
                    <a:cubicBezTo>
                      <a:pt x="323" y="38"/>
                      <a:pt x="341" y="62"/>
                      <a:pt x="341" y="96"/>
                    </a:cubicBezTo>
                    <a:cubicBezTo>
                      <a:pt x="340" y="120"/>
                      <a:pt x="341" y="144"/>
                      <a:pt x="344" y="168"/>
                    </a:cubicBezTo>
                    <a:cubicBezTo>
                      <a:pt x="348" y="207"/>
                      <a:pt x="335" y="246"/>
                      <a:pt x="311" y="278"/>
                    </a:cubicBezTo>
                    <a:cubicBezTo>
                      <a:pt x="288" y="308"/>
                      <a:pt x="298" y="364"/>
                      <a:pt x="332" y="379"/>
                    </a:cubicBezTo>
                    <a:cubicBezTo>
                      <a:pt x="352" y="387"/>
                      <a:pt x="373" y="394"/>
                      <a:pt x="394" y="400"/>
                    </a:cubicBezTo>
                    <a:cubicBezTo>
                      <a:pt x="429" y="409"/>
                      <a:pt x="451" y="433"/>
                      <a:pt x="474" y="4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4" name="Freeform 7"/>
              <p:cNvSpPr/>
              <p:nvPr/>
            </p:nvSpPr>
            <p:spPr bwMode="auto">
              <a:xfrm>
                <a:off x="6044326" y="3487414"/>
                <a:ext cx="381040" cy="435560"/>
              </a:xfrm>
              <a:custGeom>
                <a:avLst/>
                <a:gdLst>
                  <a:gd name="T0" fmla="*/ 476 w 476"/>
                  <a:gd name="T1" fmla="*/ 459 h 544"/>
                  <a:gd name="T2" fmla="*/ 348 w 476"/>
                  <a:gd name="T3" fmla="*/ 520 h 544"/>
                  <a:gd name="T4" fmla="*/ 59 w 476"/>
                  <a:gd name="T5" fmla="*/ 494 h 544"/>
                  <a:gd name="T6" fmla="*/ 20 w 476"/>
                  <a:gd name="T7" fmla="*/ 470 h 544"/>
                  <a:gd name="T8" fmla="*/ 20 w 476"/>
                  <a:gd name="T9" fmla="*/ 435 h 544"/>
                  <a:gd name="T10" fmla="*/ 74 w 476"/>
                  <a:gd name="T11" fmla="*/ 403 h 544"/>
                  <a:gd name="T12" fmla="*/ 140 w 476"/>
                  <a:gd name="T13" fmla="*/ 380 h 544"/>
                  <a:gd name="T14" fmla="*/ 178 w 476"/>
                  <a:gd name="T15" fmla="*/ 325 h 544"/>
                  <a:gd name="T16" fmla="*/ 162 w 476"/>
                  <a:gd name="T17" fmla="*/ 261 h 544"/>
                  <a:gd name="T18" fmla="*/ 136 w 476"/>
                  <a:gd name="T19" fmla="*/ 181 h 544"/>
                  <a:gd name="T20" fmla="*/ 145 w 476"/>
                  <a:gd name="T21" fmla="*/ 60 h 544"/>
                  <a:gd name="T22" fmla="*/ 206 w 476"/>
                  <a:gd name="T23" fmla="*/ 7 h 544"/>
                  <a:gd name="T24" fmla="*/ 320 w 476"/>
                  <a:gd name="T25" fmla="*/ 36 h 544"/>
                  <a:gd name="T26" fmla="*/ 342 w 476"/>
                  <a:gd name="T27" fmla="*/ 98 h 544"/>
                  <a:gd name="T28" fmla="*/ 347 w 476"/>
                  <a:gd name="T29" fmla="*/ 163 h 544"/>
                  <a:gd name="T30" fmla="*/ 344 w 476"/>
                  <a:gd name="T31" fmla="*/ 198 h 544"/>
                  <a:gd name="T32" fmla="*/ 308 w 476"/>
                  <a:gd name="T33" fmla="*/ 283 h 544"/>
                  <a:gd name="T34" fmla="*/ 332 w 476"/>
                  <a:gd name="T35" fmla="*/ 376 h 544"/>
                  <a:gd name="T36" fmla="*/ 392 w 476"/>
                  <a:gd name="T37" fmla="*/ 397 h 544"/>
                  <a:gd name="T38" fmla="*/ 476 w 476"/>
                  <a:gd name="T39" fmla="*/ 459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76" h="544">
                    <a:moveTo>
                      <a:pt x="476" y="459"/>
                    </a:moveTo>
                    <a:cubicBezTo>
                      <a:pt x="438" y="491"/>
                      <a:pt x="395" y="509"/>
                      <a:pt x="348" y="520"/>
                    </a:cubicBezTo>
                    <a:cubicBezTo>
                      <a:pt x="249" y="544"/>
                      <a:pt x="152" y="541"/>
                      <a:pt x="59" y="494"/>
                    </a:cubicBezTo>
                    <a:cubicBezTo>
                      <a:pt x="45" y="488"/>
                      <a:pt x="32" y="479"/>
                      <a:pt x="20" y="470"/>
                    </a:cubicBezTo>
                    <a:cubicBezTo>
                      <a:pt x="1" y="455"/>
                      <a:pt x="0" y="450"/>
                      <a:pt x="20" y="435"/>
                    </a:cubicBezTo>
                    <a:cubicBezTo>
                      <a:pt x="36" y="423"/>
                      <a:pt x="55" y="412"/>
                      <a:pt x="74" y="403"/>
                    </a:cubicBezTo>
                    <a:cubicBezTo>
                      <a:pt x="95" y="393"/>
                      <a:pt x="118" y="388"/>
                      <a:pt x="140" y="380"/>
                    </a:cubicBezTo>
                    <a:cubicBezTo>
                      <a:pt x="169" y="369"/>
                      <a:pt x="178" y="356"/>
                      <a:pt x="178" y="325"/>
                    </a:cubicBezTo>
                    <a:cubicBezTo>
                      <a:pt x="179" y="302"/>
                      <a:pt x="175" y="282"/>
                      <a:pt x="162" y="261"/>
                    </a:cubicBezTo>
                    <a:cubicBezTo>
                      <a:pt x="148" y="238"/>
                      <a:pt x="137" y="209"/>
                      <a:pt x="136" y="181"/>
                    </a:cubicBezTo>
                    <a:cubicBezTo>
                      <a:pt x="134" y="141"/>
                      <a:pt x="137" y="99"/>
                      <a:pt x="145" y="60"/>
                    </a:cubicBezTo>
                    <a:cubicBezTo>
                      <a:pt x="151" y="32"/>
                      <a:pt x="173" y="12"/>
                      <a:pt x="206" y="7"/>
                    </a:cubicBezTo>
                    <a:cubicBezTo>
                      <a:pt x="249" y="0"/>
                      <a:pt x="288" y="4"/>
                      <a:pt x="320" y="36"/>
                    </a:cubicBezTo>
                    <a:cubicBezTo>
                      <a:pt x="337" y="54"/>
                      <a:pt x="342" y="74"/>
                      <a:pt x="342" y="98"/>
                    </a:cubicBezTo>
                    <a:cubicBezTo>
                      <a:pt x="342" y="120"/>
                      <a:pt x="346" y="141"/>
                      <a:pt x="347" y="163"/>
                    </a:cubicBezTo>
                    <a:cubicBezTo>
                      <a:pt x="347" y="174"/>
                      <a:pt x="347" y="187"/>
                      <a:pt x="344" y="198"/>
                    </a:cubicBezTo>
                    <a:cubicBezTo>
                      <a:pt x="336" y="228"/>
                      <a:pt x="331" y="259"/>
                      <a:pt x="308" y="283"/>
                    </a:cubicBezTo>
                    <a:cubicBezTo>
                      <a:pt x="287" y="304"/>
                      <a:pt x="302" y="363"/>
                      <a:pt x="332" y="376"/>
                    </a:cubicBezTo>
                    <a:cubicBezTo>
                      <a:pt x="351" y="384"/>
                      <a:pt x="372" y="390"/>
                      <a:pt x="392" y="397"/>
                    </a:cubicBezTo>
                    <a:cubicBezTo>
                      <a:pt x="433" y="411"/>
                      <a:pt x="447" y="421"/>
                      <a:pt x="476" y="4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5" name="Freeform 8"/>
              <p:cNvSpPr/>
              <p:nvPr/>
            </p:nvSpPr>
            <p:spPr bwMode="auto">
              <a:xfrm>
                <a:off x="5952361" y="2935026"/>
                <a:ext cx="376846" cy="462820"/>
              </a:xfrm>
              <a:custGeom>
                <a:avLst/>
                <a:gdLst>
                  <a:gd name="T0" fmla="*/ 0 w 471"/>
                  <a:gd name="T1" fmla="*/ 461 h 578"/>
                  <a:gd name="T2" fmla="*/ 61 w 471"/>
                  <a:gd name="T3" fmla="*/ 414 h 578"/>
                  <a:gd name="T4" fmla="*/ 133 w 471"/>
                  <a:gd name="T5" fmla="*/ 390 h 578"/>
                  <a:gd name="T6" fmla="*/ 166 w 471"/>
                  <a:gd name="T7" fmla="*/ 280 h 578"/>
                  <a:gd name="T8" fmla="*/ 133 w 471"/>
                  <a:gd name="T9" fmla="*/ 180 h 578"/>
                  <a:gd name="T10" fmla="*/ 141 w 471"/>
                  <a:gd name="T11" fmla="*/ 68 h 578"/>
                  <a:gd name="T12" fmla="*/ 184 w 471"/>
                  <a:gd name="T13" fmla="*/ 19 h 578"/>
                  <a:gd name="T14" fmla="*/ 317 w 471"/>
                  <a:gd name="T15" fmla="*/ 45 h 578"/>
                  <a:gd name="T16" fmla="*/ 338 w 471"/>
                  <a:gd name="T17" fmla="*/ 129 h 578"/>
                  <a:gd name="T18" fmla="*/ 342 w 471"/>
                  <a:gd name="T19" fmla="*/ 167 h 578"/>
                  <a:gd name="T20" fmla="*/ 344 w 471"/>
                  <a:gd name="T21" fmla="*/ 185 h 578"/>
                  <a:gd name="T22" fmla="*/ 304 w 471"/>
                  <a:gd name="T23" fmla="*/ 291 h 578"/>
                  <a:gd name="T24" fmla="*/ 333 w 471"/>
                  <a:gd name="T25" fmla="*/ 386 h 578"/>
                  <a:gd name="T26" fmla="*/ 399 w 471"/>
                  <a:gd name="T27" fmla="*/ 409 h 578"/>
                  <a:gd name="T28" fmla="*/ 471 w 471"/>
                  <a:gd name="T29" fmla="*/ 464 h 578"/>
                  <a:gd name="T30" fmla="*/ 0 w 471"/>
                  <a:gd name="T31" fmla="*/ 461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1" h="578">
                    <a:moveTo>
                      <a:pt x="0" y="461"/>
                    </a:moveTo>
                    <a:cubicBezTo>
                      <a:pt x="17" y="439"/>
                      <a:pt x="37" y="423"/>
                      <a:pt x="61" y="414"/>
                    </a:cubicBezTo>
                    <a:cubicBezTo>
                      <a:pt x="85" y="405"/>
                      <a:pt x="109" y="398"/>
                      <a:pt x="133" y="390"/>
                    </a:cubicBezTo>
                    <a:cubicBezTo>
                      <a:pt x="178" y="373"/>
                      <a:pt x="190" y="321"/>
                      <a:pt x="166" y="280"/>
                    </a:cubicBezTo>
                    <a:cubicBezTo>
                      <a:pt x="148" y="250"/>
                      <a:pt x="130" y="213"/>
                      <a:pt x="133" y="180"/>
                    </a:cubicBezTo>
                    <a:cubicBezTo>
                      <a:pt x="135" y="143"/>
                      <a:pt x="131" y="105"/>
                      <a:pt x="141" y="68"/>
                    </a:cubicBezTo>
                    <a:cubicBezTo>
                      <a:pt x="147" y="45"/>
                      <a:pt x="163" y="28"/>
                      <a:pt x="184" y="19"/>
                    </a:cubicBezTo>
                    <a:cubicBezTo>
                      <a:pt x="227" y="0"/>
                      <a:pt x="284" y="12"/>
                      <a:pt x="317" y="45"/>
                    </a:cubicBezTo>
                    <a:cubicBezTo>
                      <a:pt x="341" y="69"/>
                      <a:pt x="340" y="98"/>
                      <a:pt x="338" y="129"/>
                    </a:cubicBezTo>
                    <a:cubicBezTo>
                      <a:pt x="338" y="142"/>
                      <a:pt x="341" y="154"/>
                      <a:pt x="342" y="167"/>
                    </a:cubicBezTo>
                    <a:cubicBezTo>
                      <a:pt x="343" y="173"/>
                      <a:pt x="345" y="179"/>
                      <a:pt x="344" y="185"/>
                    </a:cubicBezTo>
                    <a:cubicBezTo>
                      <a:pt x="337" y="223"/>
                      <a:pt x="331" y="261"/>
                      <a:pt x="304" y="291"/>
                    </a:cubicBezTo>
                    <a:cubicBezTo>
                      <a:pt x="283" y="315"/>
                      <a:pt x="302" y="373"/>
                      <a:pt x="333" y="386"/>
                    </a:cubicBezTo>
                    <a:cubicBezTo>
                      <a:pt x="355" y="395"/>
                      <a:pt x="377" y="402"/>
                      <a:pt x="399" y="409"/>
                    </a:cubicBezTo>
                    <a:cubicBezTo>
                      <a:pt x="431" y="417"/>
                      <a:pt x="451" y="441"/>
                      <a:pt x="471" y="464"/>
                    </a:cubicBezTo>
                    <a:cubicBezTo>
                      <a:pt x="381" y="557"/>
                      <a:pt x="113" y="578"/>
                      <a:pt x="0" y="4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6" name="Freeform 9"/>
              <p:cNvSpPr/>
              <p:nvPr/>
            </p:nvSpPr>
            <p:spPr bwMode="auto">
              <a:xfrm>
                <a:off x="5485048" y="2994339"/>
                <a:ext cx="467313" cy="512247"/>
              </a:xfrm>
              <a:custGeom>
                <a:avLst/>
                <a:gdLst>
                  <a:gd name="T0" fmla="*/ 353 w 584"/>
                  <a:gd name="T1" fmla="*/ 364 h 640"/>
                  <a:gd name="T2" fmla="*/ 331 w 584"/>
                  <a:gd name="T3" fmla="*/ 261 h 640"/>
                  <a:gd name="T4" fmla="*/ 146 w 584"/>
                  <a:gd name="T5" fmla="*/ 404 h 640"/>
                  <a:gd name="T6" fmla="*/ 127 w 584"/>
                  <a:gd name="T7" fmla="*/ 640 h 640"/>
                  <a:gd name="T8" fmla="*/ 100 w 584"/>
                  <a:gd name="T9" fmla="*/ 601 h 640"/>
                  <a:gd name="T10" fmla="*/ 192 w 584"/>
                  <a:gd name="T11" fmla="*/ 132 h 640"/>
                  <a:gd name="T12" fmla="*/ 279 w 584"/>
                  <a:gd name="T13" fmla="*/ 92 h 640"/>
                  <a:gd name="T14" fmla="*/ 292 w 584"/>
                  <a:gd name="T15" fmla="*/ 71 h 640"/>
                  <a:gd name="T16" fmla="*/ 276 w 584"/>
                  <a:gd name="T17" fmla="*/ 0 h 640"/>
                  <a:gd name="T18" fmla="*/ 584 w 584"/>
                  <a:gd name="T19" fmla="*/ 123 h 640"/>
                  <a:gd name="T20" fmla="*/ 353 w 584"/>
                  <a:gd name="T21" fmla="*/ 36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4" h="640">
                    <a:moveTo>
                      <a:pt x="353" y="364"/>
                    </a:moveTo>
                    <a:cubicBezTo>
                      <a:pt x="345" y="328"/>
                      <a:pt x="338" y="297"/>
                      <a:pt x="331" y="261"/>
                    </a:cubicBezTo>
                    <a:cubicBezTo>
                      <a:pt x="246" y="281"/>
                      <a:pt x="185" y="329"/>
                      <a:pt x="146" y="404"/>
                    </a:cubicBezTo>
                    <a:cubicBezTo>
                      <a:pt x="107" y="479"/>
                      <a:pt x="106" y="558"/>
                      <a:pt x="127" y="640"/>
                    </a:cubicBezTo>
                    <a:cubicBezTo>
                      <a:pt x="118" y="627"/>
                      <a:pt x="108" y="615"/>
                      <a:pt x="100" y="601"/>
                    </a:cubicBezTo>
                    <a:cubicBezTo>
                      <a:pt x="0" y="446"/>
                      <a:pt x="42" y="232"/>
                      <a:pt x="192" y="132"/>
                    </a:cubicBezTo>
                    <a:cubicBezTo>
                      <a:pt x="218" y="115"/>
                      <a:pt x="249" y="104"/>
                      <a:pt x="279" y="92"/>
                    </a:cubicBezTo>
                    <a:cubicBezTo>
                      <a:pt x="290" y="88"/>
                      <a:pt x="295" y="83"/>
                      <a:pt x="292" y="71"/>
                    </a:cubicBezTo>
                    <a:cubicBezTo>
                      <a:pt x="286" y="49"/>
                      <a:pt x="282" y="27"/>
                      <a:pt x="276" y="0"/>
                    </a:cubicBezTo>
                    <a:cubicBezTo>
                      <a:pt x="380" y="42"/>
                      <a:pt x="480" y="82"/>
                      <a:pt x="584" y="123"/>
                    </a:cubicBezTo>
                    <a:cubicBezTo>
                      <a:pt x="507" y="204"/>
                      <a:pt x="432" y="282"/>
                      <a:pt x="353" y="3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7" name="Freeform 10"/>
              <p:cNvSpPr/>
              <p:nvPr/>
            </p:nvSpPr>
            <p:spPr bwMode="auto">
              <a:xfrm>
                <a:off x="6386123" y="3088101"/>
                <a:ext cx="320829" cy="550591"/>
              </a:xfrm>
              <a:custGeom>
                <a:avLst/>
                <a:gdLst>
                  <a:gd name="T0" fmla="*/ 267 w 401"/>
                  <a:gd name="T1" fmla="*/ 518 h 688"/>
                  <a:gd name="T2" fmla="*/ 338 w 401"/>
                  <a:gd name="T3" fmla="*/ 569 h 688"/>
                  <a:gd name="T4" fmla="*/ 33 w 401"/>
                  <a:gd name="T5" fmla="*/ 688 h 688"/>
                  <a:gd name="T6" fmla="*/ 33 w 401"/>
                  <a:gd name="T7" fmla="*/ 356 h 688"/>
                  <a:gd name="T8" fmla="*/ 120 w 401"/>
                  <a:gd name="T9" fmla="*/ 416 h 688"/>
                  <a:gd name="T10" fmla="*/ 155 w 401"/>
                  <a:gd name="T11" fmla="*/ 181 h 688"/>
                  <a:gd name="T12" fmla="*/ 0 w 401"/>
                  <a:gd name="T13" fmla="*/ 0 h 688"/>
                  <a:gd name="T14" fmla="*/ 267 w 401"/>
                  <a:gd name="T15" fmla="*/ 518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1" h="688">
                    <a:moveTo>
                      <a:pt x="267" y="518"/>
                    </a:moveTo>
                    <a:cubicBezTo>
                      <a:pt x="290" y="535"/>
                      <a:pt x="313" y="551"/>
                      <a:pt x="338" y="569"/>
                    </a:cubicBezTo>
                    <a:cubicBezTo>
                      <a:pt x="234" y="609"/>
                      <a:pt x="134" y="649"/>
                      <a:pt x="33" y="688"/>
                    </a:cubicBezTo>
                    <a:cubicBezTo>
                      <a:pt x="33" y="578"/>
                      <a:pt x="33" y="470"/>
                      <a:pt x="33" y="356"/>
                    </a:cubicBezTo>
                    <a:cubicBezTo>
                      <a:pt x="65" y="378"/>
                      <a:pt x="92" y="396"/>
                      <a:pt x="120" y="416"/>
                    </a:cubicBezTo>
                    <a:cubicBezTo>
                      <a:pt x="169" y="341"/>
                      <a:pt x="180" y="264"/>
                      <a:pt x="155" y="181"/>
                    </a:cubicBezTo>
                    <a:cubicBezTo>
                      <a:pt x="131" y="100"/>
                      <a:pt x="77" y="42"/>
                      <a:pt x="0" y="0"/>
                    </a:cubicBezTo>
                    <a:cubicBezTo>
                      <a:pt x="265" y="28"/>
                      <a:pt x="401" y="323"/>
                      <a:pt x="267" y="5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4888622" y="2258630"/>
            <a:ext cx="1179344" cy="1043716"/>
            <a:chOff x="6518162" y="3011505"/>
            <a:chExt cx="1572459" cy="1391621"/>
          </a:xfrm>
        </p:grpSpPr>
        <p:sp>
          <p:nvSpPr>
            <p:cNvPr id="39" name="任意多边形 38"/>
            <p:cNvSpPr/>
            <p:nvPr/>
          </p:nvSpPr>
          <p:spPr>
            <a:xfrm rot="9000000">
              <a:off x="6518162" y="3011505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381000" dist="342900" dir="3720000" algn="ctr" rotWithShape="0">
                <a:srgbClr val="000000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6999446" y="3434228"/>
              <a:ext cx="609890" cy="586963"/>
              <a:chOff x="273050" y="165100"/>
              <a:chExt cx="8066088" cy="776287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1" name="Freeform 6"/>
              <p:cNvSpPr/>
              <p:nvPr/>
            </p:nvSpPr>
            <p:spPr bwMode="auto">
              <a:xfrm>
                <a:off x="441325" y="247650"/>
                <a:ext cx="7751763" cy="7658100"/>
              </a:xfrm>
              <a:custGeom>
                <a:avLst/>
                <a:gdLst>
                  <a:gd name="T0" fmla="*/ 1054 w 2064"/>
                  <a:gd name="T1" fmla="*/ 22 h 2039"/>
                  <a:gd name="T2" fmla="*/ 1035 w 2064"/>
                  <a:gd name="T3" fmla="*/ 31 h 2039"/>
                  <a:gd name="T4" fmla="*/ 706 w 2064"/>
                  <a:gd name="T5" fmla="*/ 268 h 2039"/>
                  <a:gd name="T6" fmla="*/ 669 w 2064"/>
                  <a:gd name="T7" fmla="*/ 338 h 2039"/>
                  <a:gd name="T8" fmla="*/ 674 w 2064"/>
                  <a:gd name="T9" fmla="*/ 373 h 2039"/>
                  <a:gd name="T10" fmla="*/ 668 w 2064"/>
                  <a:gd name="T11" fmla="*/ 424 h 2039"/>
                  <a:gd name="T12" fmla="*/ 620 w 2064"/>
                  <a:gd name="T13" fmla="*/ 470 h 2039"/>
                  <a:gd name="T14" fmla="*/ 635 w 2064"/>
                  <a:gd name="T15" fmla="*/ 486 h 2039"/>
                  <a:gd name="T16" fmla="*/ 968 w 2064"/>
                  <a:gd name="T17" fmla="*/ 818 h 2039"/>
                  <a:gd name="T18" fmla="*/ 995 w 2064"/>
                  <a:gd name="T19" fmla="*/ 829 h 2039"/>
                  <a:gd name="T20" fmla="*/ 1055 w 2064"/>
                  <a:gd name="T21" fmla="*/ 855 h 2039"/>
                  <a:gd name="T22" fmla="*/ 1429 w 2064"/>
                  <a:gd name="T23" fmla="*/ 1210 h 2039"/>
                  <a:gd name="T24" fmla="*/ 2021 w 2064"/>
                  <a:gd name="T25" fmla="*/ 1772 h 2039"/>
                  <a:gd name="T26" fmla="*/ 2023 w 2064"/>
                  <a:gd name="T27" fmla="*/ 1892 h 2039"/>
                  <a:gd name="T28" fmla="*/ 1911 w 2064"/>
                  <a:gd name="T29" fmla="*/ 2004 h 2039"/>
                  <a:gd name="T30" fmla="*/ 1799 w 2064"/>
                  <a:gd name="T31" fmla="*/ 2003 h 2039"/>
                  <a:gd name="T32" fmla="*/ 879 w 2064"/>
                  <a:gd name="T33" fmla="*/ 1033 h 2039"/>
                  <a:gd name="T34" fmla="*/ 852 w 2064"/>
                  <a:gd name="T35" fmla="*/ 967 h 2039"/>
                  <a:gd name="T36" fmla="*/ 846 w 2064"/>
                  <a:gd name="T37" fmla="*/ 949 h 2039"/>
                  <a:gd name="T38" fmla="*/ 498 w 2064"/>
                  <a:gd name="T39" fmla="*/ 601 h 2039"/>
                  <a:gd name="T40" fmla="*/ 491 w 2064"/>
                  <a:gd name="T41" fmla="*/ 597 h 2039"/>
                  <a:gd name="T42" fmla="*/ 448 w 2064"/>
                  <a:gd name="T43" fmla="*/ 643 h 2039"/>
                  <a:gd name="T44" fmla="*/ 395 w 2064"/>
                  <a:gd name="T45" fmla="*/ 652 h 2039"/>
                  <a:gd name="T46" fmla="*/ 360 w 2064"/>
                  <a:gd name="T47" fmla="*/ 659 h 2039"/>
                  <a:gd name="T48" fmla="*/ 303 w 2064"/>
                  <a:gd name="T49" fmla="*/ 715 h 2039"/>
                  <a:gd name="T50" fmla="*/ 299 w 2064"/>
                  <a:gd name="T51" fmla="*/ 755 h 2039"/>
                  <a:gd name="T52" fmla="*/ 295 w 2064"/>
                  <a:gd name="T53" fmla="*/ 796 h 2039"/>
                  <a:gd name="T54" fmla="*/ 216 w 2064"/>
                  <a:gd name="T55" fmla="*/ 875 h 2039"/>
                  <a:gd name="T56" fmla="*/ 167 w 2064"/>
                  <a:gd name="T57" fmla="*/ 875 h 2039"/>
                  <a:gd name="T58" fmla="*/ 16 w 2064"/>
                  <a:gd name="T59" fmla="*/ 723 h 2039"/>
                  <a:gd name="T60" fmla="*/ 16 w 2064"/>
                  <a:gd name="T61" fmla="*/ 673 h 2039"/>
                  <a:gd name="T62" fmla="*/ 92 w 2064"/>
                  <a:gd name="T63" fmla="*/ 597 h 2039"/>
                  <a:gd name="T64" fmla="*/ 137 w 2064"/>
                  <a:gd name="T65" fmla="*/ 592 h 2039"/>
                  <a:gd name="T66" fmla="*/ 170 w 2064"/>
                  <a:gd name="T67" fmla="*/ 590 h 2039"/>
                  <a:gd name="T68" fmla="*/ 235 w 2064"/>
                  <a:gd name="T69" fmla="*/ 526 h 2039"/>
                  <a:gd name="T70" fmla="*/ 236 w 2064"/>
                  <a:gd name="T71" fmla="*/ 492 h 2039"/>
                  <a:gd name="T72" fmla="*/ 240 w 2064"/>
                  <a:gd name="T73" fmla="*/ 449 h 2039"/>
                  <a:gd name="T74" fmla="*/ 245 w 2064"/>
                  <a:gd name="T75" fmla="*/ 443 h 2039"/>
                  <a:gd name="T76" fmla="*/ 516 w 2064"/>
                  <a:gd name="T77" fmla="*/ 174 h 2039"/>
                  <a:gd name="T78" fmla="*/ 939 w 2064"/>
                  <a:gd name="T79" fmla="*/ 0 h 2039"/>
                  <a:gd name="T80" fmla="*/ 1035 w 2064"/>
                  <a:gd name="T81" fmla="*/ 11 h 2039"/>
                  <a:gd name="T82" fmla="*/ 1053 w 2064"/>
                  <a:gd name="T83" fmla="*/ 16 h 2039"/>
                  <a:gd name="T84" fmla="*/ 1054 w 2064"/>
                  <a:gd name="T85" fmla="*/ 22 h 20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64" h="2039">
                    <a:moveTo>
                      <a:pt x="1054" y="22"/>
                    </a:moveTo>
                    <a:cubicBezTo>
                      <a:pt x="1048" y="25"/>
                      <a:pt x="1042" y="29"/>
                      <a:pt x="1035" y="31"/>
                    </a:cubicBezTo>
                    <a:cubicBezTo>
                      <a:pt x="902" y="77"/>
                      <a:pt x="793" y="158"/>
                      <a:pt x="706" y="268"/>
                    </a:cubicBezTo>
                    <a:cubicBezTo>
                      <a:pt x="689" y="288"/>
                      <a:pt x="678" y="313"/>
                      <a:pt x="669" y="338"/>
                    </a:cubicBezTo>
                    <a:cubicBezTo>
                      <a:pt x="665" y="348"/>
                      <a:pt x="669" y="363"/>
                      <a:pt x="674" y="373"/>
                    </a:cubicBezTo>
                    <a:cubicBezTo>
                      <a:pt x="684" y="394"/>
                      <a:pt x="684" y="407"/>
                      <a:pt x="668" y="424"/>
                    </a:cubicBezTo>
                    <a:cubicBezTo>
                      <a:pt x="653" y="439"/>
                      <a:pt x="637" y="454"/>
                      <a:pt x="620" y="470"/>
                    </a:cubicBezTo>
                    <a:cubicBezTo>
                      <a:pt x="626" y="477"/>
                      <a:pt x="631" y="482"/>
                      <a:pt x="635" y="486"/>
                    </a:cubicBezTo>
                    <a:cubicBezTo>
                      <a:pt x="746" y="597"/>
                      <a:pt x="857" y="708"/>
                      <a:pt x="968" y="818"/>
                    </a:cubicBezTo>
                    <a:cubicBezTo>
                      <a:pt x="974" y="825"/>
                      <a:pt x="986" y="829"/>
                      <a:pt x="995" y="829"/>
                    </a:cubicBezTo>
                    <a:cubicBezTo>
                      <a:pt x="1019" y="829"/>
                      <a:pt x="1038" y="839"/>
                      <a:pt x="1055" y="855"/>
                    </a:cubicBezTo>
                    <a:cubicBezTo>
                      <a:pt x="1180" y="974"/>
                      <a:pt x="1305" y="1092"/>
                      <a:pt x="1429" y="1210"/>
                    </a:cubicBezTo>
                    <a:cubicBezTo>
                      <a:pt x="1627" y="1397"/>
                      <a:pt x="1824" y="1585"/>
                      <a:pt x="2021" y="1772"/>
                    </a:cubicBezTo>
                    <a:cubicBezTo>
                      <a:pt x="2063" y="1812"/>
                      <a:pt x="2064" y="1851"/>
                      <a:pt x="2023" y="1892"/>
                    </a:cubicBezTo>
                    <a:cubicBezTo>
                      <a:pt x="1986" y="1929"/>
                      <a:pt x="1949" y="1967"/>
                      <a:pt x="1911" y="2004"/>
                    </a:cubicBezTo>
                    <a:cubicBezTo>
                      <a:pt x="1876" y="2039"/>
                      <a:pt x="1834" y="2039"/>
                      <a:pt x="1799" y="2003"/>
                    </a:cubicBezTo>
                    <a:cubicBezTo>
                      <a:pt x="1492" y="1680"/>
                      <a:pt x="1186" y="1356"/>
                      <a:pt x="879" y="1033"/>
                    </a:cubicBezTo>
                    <a:cubicBezTo>
                      <a:pt x="861" y="1014"/>
                      <a:pt x="850" y="993"/>
                      <a:pt x="852" y="967"/>
                    </a:cubicBezTo>
                    <a:cubicBezTo>
                      <a:pt x="853" y="961"/>
                      <a:pt x="850" y="953"/>
                      <a:pt x="846" y="949"/>
                    </a:cubicBezTo>
                    <a:cubicBezTo>
                      <a:pt x="730" y="833"/>
                      <a:pt x="614" y="717"/>
                      <a:pt x="498" y="601"/>
                    </a:cubicBezTo>
                    <a:cubicBezTo>
                      <a:pt x="497" y="601"/>
                      <a:pt x="496" y="600"/>
                      <a:pt x="491" y="597"/>
                    </a:cubicBezTo>
                    <a:cubicBezTo>
                      <a:pt x="477" y="612"/>
                      <a:pt x="463" y="628"/>
                      <a:pt x="448" y="643"/>
                    </a:cubicBezTo>
                    <a:cubicBezTo>
                      <a:pt x="429" y="663"/>
                      <a:pt x="421" y="662"/>
                      <a:pt x="395" y="652"/>
                    </a:cubicBezTo>
                    <a:cubicBezTo>
                      <a:pt x="385" y="649"/>
                      <a:pt x="368" y="652"/>
                      <a:pt x="360" y="659"/>
                    </a:cubicBezTo>
                    <a:cubicBezTo>
                      <a:pt x="339" y="675"/>
                      <a:pt x="321" y="695"/>
                      <a:pt x="303" y="715"/>
                    </a:cubicBezTo>
                    <a:cubicBezTo>
                      <a:pt x="292" y="726"/>
                      <a:pt x="288" y="740"/>
                      <a:pt x="299" y="755"/>
                    </a:cubicBezTo>
                    <a:cubicBezTo>
                      <a:pt x="310" y="770"/>
                      <a:pt x="306" y="784"/>
                      <a:pt x="295" y="796"/>
                    </a:cubicBezTo>
                    <a:cubicBezTo>
                      <a:pt x="269" y="823"/>
                      <a:pt x="243" y="850"/>
                      <a:pt x="216" y="875"/>
                    </a:cubicBezTo>
                    <a:cubicBezTo>
                      <a:pt x="201" y="889"/>
                      <a:pt x="181" y="889"/>
                      <a:pt x="167" y="875"/>
                    </a:cubicBezTo>
                    <a:cubicBezTo>
                      <a:pt x="116" y="825"/>
                      <a:pt x="66" y="774"/>
                      <a:pt x="16" y="723"/>
                    </a:cubicBezTo>
                    <a:cubicBezTo>
                      <a:pt x="0" y="708"/>
                      <a:pt x="1" y="689"/>
                      <a:pt x="16" y="673"/>
                    </a:cubicBezTo>
                    <a:cubicBezTo>
                      <a:pt x="41" y="647"/>
                      <a:pt x="66" y="622"/>
                      <a:pt x="92" y="597"/>
                    </a:cubicBezTo>
                    <a:cubicBezTo>
                      <a:pt x="105" y="584"/>
                      <a:pt x="119" y="581"/>
                      <a:pt x="137" y="592"/>
                    </a:cubicBezTo>
                    <a:cubicBezTo>
                      <a:pt x="146" y="596"/>
                      <a:pt x="163" y="596"/>
                      <a:pt x="170" y="590"/>
                    </a:cubicBezTo>
                    <a:cubicBezTo>
                      <a:pt x="193" y="571"/>
                      <a:pt x="216" y="549"/>
                      <a:pt x="235" y="526"/>
                    </a:cubicBezTo>
                    <a:cubicBezTo>
                      <a:pt x="241" y="519"/>
                      <a:pt x="240" y="501"/>
                      <a:pt x="236" y="492"/>
                    </a:cubicBezTo>
                    <a:cubicBezTo>
                      <a:pt x="227" y="475"/>
                      <a:pt x="230" y="462"/>
                      <a:pt x="240" y="449"/>
                    </a:cubicBezTo>
                    <a:cubicBezTo>
                      <a:pt x="241" y="447"/>
                      <a:pt x="243" y="445"/>
                      <a:pt x="245" y="443"/>
                    </a:cubicBezTo>
                    <a:cubicBezTo>
                      <a:pt x="335" y="354"/>
                      <a:pt x="424" y="262"/>
                      <a:pt x="516" y="174"/>
                    </a:cubicBezTo>
                    <a:cubicBezTo>
                      <a:pt x="634" y="62"/>
                      <a:pt x="775" y="0"/>
                      <a:pt x="939" y="0"/>
                    </a:cubicBezTo>
                    <a:cubicBezTo>
                      <a:pt x="971" y="0"/>
                      <a:pt x="1003" y="7"/>
                      <a:pt x="1035" y="11"/>
                    </a:cubicBezTo>
                    <a:cubicBezTo>
                      <a:pt x="1041" y="11"/>
                      <a:pt x="1047" y="14"/>
                      <a:pt x="1053" y="16"/>
                    </a:cubicBezTo>
                    <a:cubicBezTo>
                      <a:pt x="1053" y="18"/>
                      <a:pt x="1054" y="20"/>
                      <a:pt x="105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2" name="Freeform 7"/>
              <p:cNvSpPr/>
              <p:nvPr/>
            </p:nvSpPr>
            <p:spPr bwMode="auto">
              <a:xfrm>
                <a:off x="273050" y="4295775"/>
                <a:ext cx="3778250" cy="3632200"/>
              </a:xfrm>
              <a:custGeom>
                <a:avLst/>
                <a:gdLst>
                  <a:gd name="T0" fmla="*/ 835 w 1006"/>
                  <a:gd name="T1" fmla="*/ 0 h 967"/>
                  <a:gd name="T2" fmla="*/ 1006 w 1006"/>
                  <a:gd name="T3" fmla="*/ 181 h 967"/>
                  <a:gd name="T4" fmla="*/ 986 w 1006"/>
                  <a:gd name="T5" fmla="*/ 193 h 967"/>
                  <a:gd name="T6" fmla="*/ 741 w 1006"/>
                  <a:gd name="T7" fmla="*/ 437 h 967"/>
                  <a:gd name="T8" fmla="*/ 735 w 1006"/>
                  <a:gd name="T9" fmla="*/ 468 h 967"/>
                  <a:gd name="T10" fmla="*/ 475 w 1006"/>
                  <a:gd name="T11" fmla="*/ 955 h 967"/>
                  <a:gd name="T12" fmla="*/ 300 w 1006"/>
                  <a:gd name="T13" fmla="*/ 944 h 967"/>
                  <a:gd name="T14" fmla="*/ 288 w 1006"/>
                  <a:gd name="T15" fmla="*/ 891 h 967"/>
                  <a:gd name="T16" fmla="*/ 455 w 1006"/>
                  <a:gd name="T17" fmla="*/ 724 h 967"/>
                  <a:gd name="T18" fmla="*/ 454 w 1006"/>
                  <a:gd name="T19" fmla="*/ 651 h 967"/>
                  <a:gd name="T20" fmla="*/ 355 w 1006"/>
                  <a:gd name="T21" fmla="*/ 552 h 967"/>
                  <a:gd name="T22" fmla="*/ 291 w 1006"/>
                  <a:gd name="T23" fmla="*/ 552 h 967"/>
                  <a:gd name="T24" fmla="*/ 121 w 1006"/>
                  <a:gd name="T25" fmla="*/ 722 h 967"/>
                  <a:gd name="T26" fmla="*/ 66 w 1006"/>
                  <a:gd name="T27" fmla="*/ 709 h 967"/>
                  <a:gd name="T28" fmla="*/ 352 w 1006"/>
                  <a:gd name="T29" fmla="*/ 252 h 967"/>
                  <a:gd name="T30" fmla="*/ 545 w 1006"/>
                  <a:gd name="T31" fmla="*/ 277 h 967"/>
                  <a:gd name="T32" fmla="*/ 573 w 1006"/>
                  <a:gd name="T33" fmla="*/ 271 h 967"/>
                  <a:gd name="T34" fmla="*/ 823 w 1006"/>
                  <a:gd name="T35" fmla="*/ 20 h 967"/>
                  <a:gd name="T36" fmla="*/ 835 w 1006"/>
                  <a:gd name="T37" fmla="*/ 0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06" h="967">
                    <a:moveTo>
                      <a:pt x="835" y="0"/>
                    </a:moveTo>
                    <a:cubicBezTo>
                      <a:pt x="894" y="62"/>
                      <a:pt x="947" y="119"/>
                      <a:pt x="1006" y="181"/>
                    </a:cubicBezTo>
                    <a:cubicBezTo>
                      <a:pt x="999" y="185"/>
                      <a:pt x="992" y="188"/>
                      <a:pt x="986" y="193"/>
                    </a:cubicBezTo>
                    <a:cubicBezTo>
                      <a:pt x="905" y="274"/>
                      <a:pt x="823" y="356"/>
                      <a:pt x="741" y="437"/>
                    </a:cubicBezTo>
                    <a:cubicBezTo>
                      <a:pt x="731" y="447"/>
                      <a:pt x="730" y="454"/>
                      <a:pt x="735" y="468"/>
                    </a:cubicBezTo>
                    <a:cubicBezTo>
                      <a:pt x="821" y="677"/>
                      <a:pt x="696" y="910"/>
                      <a:pt x="475" y="955"/>
                    </a:cubicBezTo>
                    <a:cubicBezTo>
                      <a:pt x="416" y="967"/>
                      <a:pt x="357" y="962"/>
                      <a:pt x="300" y="944"/>
                    </a:cubicBezTo>
                    <a:cubicBezTo>
                      <a:pt x="268" y="933"/>
                      <a:pt x="264" y="915"/>
                      <a:pt x="288" y="891"/>
                    </a:cubicBezTo>
                    <a:cubicBezTo>
                      <a:pt x="343" y="835"/>
                      <a:pt x="399" y="780"/>
                      <a:pt x="455" y="724"/>
                    </a:cubicBezTo>
                    <a:cubicBezTo>
                      <a:pt x="482" y="697"/>
                      <a:pt x="482" y="679"/>
                      <a:pt x="454" y="651"/>
                    </a:cubicBezTo>
                    <a:cubicBezTo>
                      <a:pt x="421" y="618"/>
                      <a:pt x="388" y="585"/>
                      <a:pt x="355" y="552"/>
                    </a:cubicBezTo>
                    <a:cubicBezTo>
                      <a:pt x="333" y="530"/>
                      <a:pt x="313" y="530"/>
                      <a:pt x="291" y="552"/>
                    </a:cubicBezTo>
                    <a:cubicBezTo>
                      <a:pt x="234" y="609"/>
                      <a:pt x="178" y="665"/>
                      <a:pt x="121" y="722"/>
                    </a:cubicBezTo>
                    <a:cubicBezTo>
                      <a:pt x="95" y="747"/>
                      <a:pt x="78" y="743"/>
                      <a:pt x="66" y="709"/>
                    </a:cubicBezTo>
                    <a:cubicBezTo>
                      <a:pt x="0" y="505"/>
                      <a:pt x="139" y="283"/>
                      <a:pt x="352" y="252"/>
                    </a:cubicBezTo>
                    <a:cubicBezTo>
                      <a:pt x="419" y="243"/>
                      <a:pt x="483" y="250"/>
                      <a:pt x="545" y="277"/>
                    </a:cubicBezTo>
                    <a:cubicBezTo>
                      <a:pt x="557" y="282"/>
                      <a:pt x="564" y="280"/>
                      <a:pt x="573" y="271"/>
                    </a:cubicBezTo>
                    <a:cubicBezTo>
                      <a:pt x="656" y="187"/>
                      <a:pt x="739" y="104"/>
                      <a:pt x="823" y="20"/>
                    </a:cubicBezTo>
                    <a:cubicBezTo>
                      <a:pt x="828" y="15"/>
                      <a:pt x="830" y="8"/>
                      <a:pt x="8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3" name="Freeform 8"/>
              <p:cNvSpPr/>
              <p:nvPr/>
            </p:nvSpPr>
            <p:spPr bwMode="auto">
              <a:xfrm>
                <a:off x="4595813" y="165100"/>
                <a:ext cx="3743325" cy="3590925"/>
              </a:xfrm>
              <a:custGeom>
                <a:avLst/>
                <a:gdLst>
                  <a:gd name="T0" fmla="*/ 171 w 997"/>
                  <a:gd name="T1" fmla="*/ 956 h 956"/>
                  <a:gd name="T2" fmla="*/ 0 w 997"/>
                  <a:gd name="T3" fmla="*/ 793 h 956"/>
                  <a:gd name="T4" fmla="*/ 15 w 997"/>
                  <a:gd name="T5" fmla="*/ 777 h 956"/>
                  <a:gd name="T6" fmla="*/ 254 w 997"/>
                  <a:gd name="T7" fmla="*/ 538 h 956"/>
                  <a:gd name="T8" fmla="*/ 262 w 997"/>
                  <a:gd name="T9" fmla="*/ 506 h 956"/>
                  <a:gd name="T10" fmla="*/ 607 w 997"/>
                  <a:gd name="T11" fmla="*/ 14 h 956"/>
                  <a:gd name="T12" fmla="*/ 695 w 997"/>
                  <a:gd name="T13" fmla="*/ 30 h 956"/>
                  <a:gd name="T14" fmla="*/ 709 w 997"/>
                  <a:gd name="T15" fmla="*/ 83 h 956"/>
                  <a:gd name="T16" fmla="*/ 542 w 997"/>
                  <a:gd name="T17" fmla="*/ 250 h 956"/>
                  <a:gd name="T18" fmla="*/ 543 w 997"/>
                  <a:gd name="T19" fmla="*/ 323 h 956"/>
                  <a:gd name="T20" fmla="*/ 642 w 997"/>
                  <a:gd name="T21" fmla="*/ 422 h 956"/>
                  <a:gd name="T22" fmla="*/ 706 w 997"/>
                  <a:gd name="T23" fmla="*/ 422 h 956"/>
                  <a:gd name="T24" fmla="*/ 876 w 997"/>
                  <a:gd name="T25" fmla="*/ 252 h 956"/>
                  <a:gd name="T26" fmla="*/ 930 w 997"/>
                  <a:gd name="T27" fmla="*/ 265 h 956"/>
                  <a:gd name="T28" fmla="*/ 645 w 997"/>
                  <a:gd name="T29" fmla="*/ 722 h 956"/>
                  <a:gd name="T30" fmla="*/ 452 w 997"/>
                  <a:gd name="T31" fmla="*/ 697 h 956"/>
                  <a:gd name="T32" fmla="*/ 424 w 997"/>
                  <a:gd name="T33" fmla="*/ 703 h 956"/>
                  <a:gd name="T34" fmla="*/ 188 w 997"/>
                  <a:gd name="T35" fmla="*/ 939 h 956"/>
                  <a:gd name="T36" fmla="*/ 171 w 997"/>
                  <a:gd name="T37" fmla="*/ 956 h 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97" h="956">
                    <a:moveTo>
                      <a:pt x="171" y="956"/>
                    </a:moveTo>
                    <a:cubicBezTo>
                      <a:pt x="114" y="902"/>
                      <a:pt x="58" y="848"/>
                      <a:pt x="0" y="793"/>
                    </a:cubicBezTo>
                    <a:cubicBezTo>
                      <a:pt x="6" y="787"/>
                      <a:pt x="10" y="782"/>
                      <a:pt x="15" y="777"/>
                    </a:cubicBezTo>
                    <a:cubicBezTo>
                      <a:pt x="95" y="697"/>
                      <a:pt x="174" y="617"/>
                      <a:pt x="254" y="538"/>
                    </a:cubicBezTo>
                    <a:cubicBezTo>
                      <a:pt x="265" y="528"/>
                      <a:pt x="268" y="520"/>
                      <a:pt x="262" y="506"/>
                    </a:cubicBezTo>
                    <a:cubicBezTo>
                      <a:pt x="161" y="265"/>
                      <a:pt x="347" y="0"/>
                      <a:pt x="607" y="14"/>
                    </a:cubicBezTo>
                    <a:cubicBezTo>
                      <a:pt x="637" y="15"/>
                      <a:pt x="667" y="22"/>
                      <a:pt x="695" y="30"/>
                    </a:cubicBezTo>
                    <a:cubicBezTo>
                      <a:pt x="729" y="39"/>
                      <a:pt x="733" y="59"/>
                      <a:pt x="709" y="83"/>
                    </a:cubicBezTo>
                    <a:cubicBezTo>
                      <a:pt x="653" y="139"/>
                      <a:pt x="598" y="194"/>
                      <a:pt x="542" y="250"/>
                    </a:cubicBezTo>
                    <a:cubicBezTo>
                      <a:pt x="515" y="277"/>
                      <a:pt x="515" y="295"/>
                      <a:pt x="543" y="323"/>
                    </a:cubicBezTo>
                    <a:cubicBezTo>
                      <a:pt x="576" y="356"/>
                      <a:pt x="609" y="389"/>
                      <a:pt x="642" y="422"/>
                    </a:cubicBezTo>
                    <a:cubicBezTo>
                      <a:pt x="664" y="444"/>
                      <a:pt x="684" y="444"/>
                      <a:pt x="706" y="422"/>
                    </a:cubicBezTo>
                    <a:cubicBezTo>
                      <a:pt x="763" y="365"/>
                      <a:pt x="819" y="308"/>
                      <a:pt x="876" y="252"/>
                    </a:cubicBezTo>
                    <a:cubicBezTo>
                      <a:pt x="901" y="226"/>
                      <a:pt x="919" y="231"/>
                      <a:pt x="930" y="265"/>
                    </a:cubicBezTo>
                    <a:cubicBezTo>
                      <a:pt x="997" y="469"/>
                      <a:pt x="858" y="691"/>
                      <a:pt x="645" y="722"/>
                    </a:cubicBezTo>
                    <a:cubicBezTo>
                      <a:pt x="578" y="731"/>
                      <a:pt x="514" y="724"/>
                      <a:pt x="452" y="697"/>
                    </a:cubicBezTo>
                    <a:cubicBezTo>
                      <a:pt x="440" y="692"/>
                      <a:pt x="433" y="694"/>
                      <a:pt x="424" y="703"/>
                    </a:cubicBezTo>
                    <a:cubicBezTo>
                      <a:pt x="346" y="782"/>
                      <a:pt x="267" y="861"/>
                      <a:pt x="188" y="939"/>
                    </a:cubicBezTo>
                    <a:cubicBezTo>
                      <a:pt x="183" y="945"/>
                      <a:pt x="178" y="949"/>
                      <a:pt x="171" y="9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4350672" y="3176129"/>
            <a:ext cx="1179344" cy="1043716"/>
            <a:chOff x="5800895" y="4234837"/>
            <a:chExt cx="1572459" cy="1391621"/>
          </a:xfrm>
        </p:grpSpPr>
        <p:sp>
          <p:nvSpPr>
            <p:cNvPr id="45" name="任意多边形 44"/>
            <p:cNvSpPr/>
            <p:nvPr/>
          </p:nvSpPr>
          <p:spPr>
            <a:xfrm rot="9000000">
              <a:off x="5800895" y="4234837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381000" dist="381000" dir="7500000" algn="ctr" rotWithShape="0">
                <a:srgbClr val="000000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6188744" y="4686082"/>
              <a:ext cx="786558" cy="505974"/>
              <a:chOff x="655638" y="788988"/>
              <a:chExt cx="6742112" cy="433705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7" name="Freeform 6"/>
              <p:cNvSpPr/>
              <p:nvPr/>
            </p:nvSpPr>
            <p:spPr bwMode="auto">
              <a:xfrm>
                <a:off x="1914525" y="788988"/>
                <a:ext cx="4202113" cy="4337050"/>
              </a:xfrm>
              <a:custGeom>
                <a:avLst/>
                <a:gdLst>
                  <a:gd name="T0" fmla="*/ 8 w 1119"/>
                  <a:gd name="T1" fmla="*/ 1154 h 1154"/>
                  <a:gd name="T2" fmla="*/ 216 w 1119"/>
                  <a:gd name="T3" fmla="*/ 887 h 1154"/>
                  <a:gd name="T4" fmla="*/ 369 w 1119"/>
                  <a:gd name="T5" fmla="*/ 851 h 1154"/>
                  <a:gd name="T6" fmla="*/ 419 w 1119"/>
                  <a:gd name="T7" fmla="*/ 784 h 1154"/>
                  <a:gd name="T8" fmla="*/ 419 w 1119"/>
                  <a:gd name="T9" fmla="*/ 764 h 1154"/>
                  <a:gd name="T10" fmla="*/ 397 w 1119"/>
                  <a:gd name="T11" fmla="*/ 688 h 1154"/>
                  <a:gd name="T12" fmla="*/ 367 w 1119"/>
                  <a:gd name="T13" fmla="*/ 597 h 1154"/>
                  <a:gd name="T14" fmla="*/ 362 w 1119"/>
                  <a:gd name="T15" fmla="*/ 556 h 1154"/>
                  <a:gd name="T16" fmla="*/ 327 w 1119"/>
                  <a:gd name="T17" fmla="*/ 519 h 1154"/>
                  <a:gd name="T18" fmla="*/ 305 w 1119"/>
                  <a:gd name="T19" fmla="*/ 436 h 1154"/>
                  <a:gd name="T20" fmla="*/ 324 w 1119"/>
                  <a:gd name="T21" fmla="*/ 381 h 1154"/>
                  <a:gd name="T22" fmla="*/ 309 w 1119"/>
                  <a:gd name="T23" fmla="*/ 195 h 1154"/>
                  <a:gd name="T24" fmla="*/ 509 w 1119"/>
                  <a:gd name="T25" fmla="*/ 7 h 1154"/>
                  <a:gd name="T26" fmla="*/ 663 w 1119"/>
                  <a:gd name="T27" fmla="*/ 19 h 1154"/>
                  <a:gd name="T28" fmla="*/ 821 w 1119"/>
                  <a:gd name="T29" fmla="*/ 233 h 1154"/>
                  <a:gd name="T30" fmla="*/ 801 w 1119"/>
                  <a:gd name="T31" fmla="*/ 381 h 1154"/>
                  <a:gd name="T32" fmla="*/ 821 w 1119"/>
                  <a:gd name="T33" fmla="*/ 432 h 1154"/>
                  <a:gd name="T34" fmla="*/ 794 w 1119"/>
                  <a:gd name="T35" fmla="*/ 530 h 1154"/>
                  <a:gd name="T36" fmla="*/ 769 w 1119"/>
                  <a:gd name="T37" fmla="*/ 559 h 1154"/>
                  <a:gd name="T38" fmla="*/ 765 w 1119"/>
                  <a:gd name="T39" fmla="*/ 556 h 1154"/>
                  <a:gd name="T40" fmla="*/ 753 w 1119"/>
                  <a:gd name="T41" fmla="*/ 630 h 1154"/>
                  <a:gd name="T42" fmla="*/ 716 w 1119"/>
                  <a:gd name="T43" fmla="*/ 706 h 1154"/>
                  <a:gd name="T44" fmla="*/ 706 w 1119"/>
                  <a:gd name="T45" fmla="*/ 733 h 1154"/>
                  <a:gd name="T46" fmla="*/ 710 w 1119"/>
                  <a:gd name="T47" fmla="*/ 806 h 1154"/>
                  <a:gd name="T48" fmla="*/ 740 w 1119"/>
                  <a:gd name="T49" fmla="*/ 844 h 1154"/>
                  <a:gd name="T50" fmla="*/ 871 w 1119"/>
                  <a:gd name="T51" fmla="*/ 878 h 1154"/>
                  <a:gd name="T52" fmla="*/ 1088 w 1119"/>
                  <a:gd name="T53" fmla="*/ 1023 h 1154"/>
                  <a:gd name="T54" fmla="*/ 1119 w 1119"/>
                  <a:gd name="T55" fmla="*/ 1154 h 1154"/>
                  <a:gd name="T56" fmla="*/ 8 w 1119"/>
                  <a:gd name="T57" fmla="*/ 1154 h 1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19" h="1154">
                    <a:moveTo>
                      <a:pt x="8" y="1154"/>
                    </a:moveTo>
                    <a:cubicBezTo>
                      <a:pt x="0" y="1032"/>
                      <a:pt x="92" y="915"/>
                      <a:pt x="216" y="887"/>
                    </a:cubicBezTo>
                    <a:cubicBezTo>
                      <a:pt x="267" y="875"/>
                      <a:pt x="318" y="863"/>
                      <a:pt x="369" y="851"/>
                    </a:cubicBezTo>
                    <a:cubicBezTo>
                      <a:pt x="405" y="843"/>
                      <a:pt x="420" y="820"/>
                      <a:pt x="419" y="784"/>
                    </a:cubicBezTo>
                    <a:cubicBezTo>
                      <a:pt x="418" y="778"/>
                      <a:pt x="419" y="771"/>
                      <a:pt x="419" y="764"/>
                    </a:cubicBezTo>
                    <a:cubicBezTo>
                      <a:pt x="424" y="736"/>
                      <a:pt x="419" y="711"/>
                      <a:pt x="397" y="688"/>
                    </a:cubicBezTo>
                    <a:cubicBezTo>
                      <a:pt x="374" y="664"/>
                      <a:pt x="373" y="629"/>
                      <a:pt x="367" y="597"/>
                    </a:cubicBezTo>
                    <a:cubicBezTo>
                      <a:pt x="365" y="584"/>
                      <a:pt x="364" y="570"/>
                      <a:pt x="362" y="556"/>
                    </a:cubicBezTo>
                    <a:cubicBezTo>
                      <a:pt x="339" y="554"/>
                      <a:pt x="332" y="538"/>
                      <a:pt x="327" y="519"/>
                    </a:cubicBezTo>
                    <a:cubicBezTo>
                      <a:pt x="320" y="491"/>
                      <a:pt x="311" y="464"/>
                      <a:pt x="305" y="436"/>
                    </a:cubicBezTo>
                    <a:cubicBezTo>
                      <a:pt x="301" y="415"/>
                      <a:pt x="300" y="393"/>
                      <a:pt x="324" y="381"/>
                    </a:cubicBezTo>
                    <a:cubicBezTo>
                      <a:pt x="305" y="320"/>
                      <a:pt x="298" y="257"/>
                      <a:pt x="309" y="195"/>
                    </a:cubicBezTo>
                    <a:cubicBezTo>
                      <a:pt x="326" y="96"/>
                      <a:pt x="408" y="21"/>
                      <a:pt x="509" y="7"/>
                    </a:cubicBezTo>
                    <a:cubicBezTo>
                      <a:pt x="562" y="0"/>
                      <a:pt x="613" y="1"/>
                      <a:pt x="663" y="19"/>
                    </a:cubicBezTo>
                    <a:cubicBezTo>
                      <a:pt x="758" y="52"/>
                      <a:pt x="818" y="132"/>
                      <a:pt x="821" y="233"/>
                    </a:cubicBezTo>
                    <a:cubicBezTo>
                      <a:pt x="822" y="283"/>
                      <a:pt x="819" y="333"/>
                      <a:pt x="801" y="381"/>
                    </a:cubicBezTo>
                    <a:cubicBezTo>
                      <a:pt x="824" y="391"/>
                      <a:pt x="826" y="412"/>
                      <a:pt x="821" y="432"/>
                    </a:cubicBezTo>
                    <a:cubicBezTo>
                      <a:pt x="814" y="465"/>
                      <a:pt x="806" y="498"/>
                      <a:pt x="794" y="530"/>
                    </a:cubicBezTo>
                    <a:cubicBezTo>
                      <a:pt x="791" y="541"/>
                      <a:pt x="778" y="550"/>
                      <a:pt x="769" y="559"/>
                    </a:cubicBezTo>
                    <a:cubicBezTo>
                      <a:pt x="768" y="558"/>
                      <a:pt x="766" y="557"/>
                      <a:pt x="765" y="556"/>
                    </a:cubicBezTo>
                    <a:cubicBezTo>
                      <a:pt x="761" y="580"/>
                      <a:pt x="757" y="605"/>
                      <a:pt x="753" y="630"/>
                    </a:cubicBezTo>
                    <a:cubicBezTo>
                      <a:pt x="748" y="659"/>
                      <a:pt x="735" y="684"/>
                      <a:pt x="716" y="706"/>
                    </a:cubicBezTo>
                    <a:cubicBezTo>
                      <a:pt x="710" y="713"/>
                      <a:pt x="706" y="724"/>
                      <a:pt x="706" y="733"/>
                    </a:cubicBezTo>
                    <a:cubicBezTo>
                      <a:pt x="706" y="757"/>
                      <a:pt x="709" y="782"/>
                      <a:pt x="710" y="806"/>
                    </a:cubicBezTo>
                    <a:cubicBezTo>
                      <a:pt x="711" y="827"/>
                      <a:pt x="722" y="839"/>
                      <a:pt x="740" y="844"/>
                    </a:cubicBezTo>
                    <a:cubicBezTo>
                      <a:pt x="783" y="856"/>
                      <a:pt x="826" y="871"/>
                      <a:pt x="871" y="878"/>
                    </a:cubicBezTo>
                    <a:cubicBezTo>
                      <a:pt x="965" y="895"/>
                      <a:pt x="1041" y="937"/>
                      <a:pt x="1088" y="1023"/>
                    </a:cubicBezTo>
                    <a:cubicBezTo>
                      <a:pt x="1110" y="1063"/>
                      <a:pt x="1119" y="1107"/>
                      <a:pt x="1119" y="1154"/>
                    </a:cubicBezTo>
                    <a:cubicBezTo>
                      <a:pt x="749" y="1154"/>
                      <a:pt x="379" y="1154"/>
                      <a:pt x="8" y="11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8" name="Freeform 7"/>
              <p:cNvSpPr/>
              <p:nvPr/>
            </p:nvSpPr>
            <p:spPr bwMode="auto">
              <a:xfrm>
                <a:off x="5264150" y="1517650"/>
                <a:ext cx="2133600" cy="2890838"/>
              </a:xfrm>
              <a:custGeom>
                <a:avLst/>
                <a:gdLst>
                  <a:gd name="T0" fmla="*/ 568 w 568"/>
                  <a:gd name="T1" fmla="*/ 769 h 769"/>
                  <a:gd name="T2" fmla="*/ 544 w 568"/>
                  <a:gd name="T3" fmla="*/ 769 h 769"/>
                  <a:gd name="T4" fmla="*/ 270 w 568"/>
                  <a:gd name="T5" fmla="*/ 769 h 769"/>
                  <a:gd name="T6" fmla="*/ 237 w 568"/>
                  <a:gd name="T7" fmla="*/ 752 h 769"/>
                  <a:gd name="T8" fmla="*/ 40 w 568"/>
                  <a:gd name="T9" fmla="*/ 630 h 769"/>
                  <a:gd name="T10" fmla="*/ 20 w 568"/>
                  <a:gd name="T11" fmla="*/ 628 h 769"/>
                  <a:gd name="T12" fmla="*/ 42 w 568"/>
                  <a:gd name="T13" fmla="*/ 597 h 769"/>
                  <a:gd name="T14" fmla="*/ 107 w 568"/>
                  <a:gd name="T15" fmla="*/ 579 h 769"/>
                  <a:gd name="T16" fmla="*/ 136 w 568"/>
                  <a:gd name="T17" fmla="*/ 539 h 769"/>
                  <a:gd name="T18" fmla="*/ 135 w 568"/>
                  <a:gd name="T19" fmla="*/ 506 h 769"/>
                  <a:gd name="T20" fmla="*/ 0 w 568"/>
                  <a:gd name="T21" fmla="*/ 468 h 769"/>
                  <a:gd name="T22" fmla="*/ 39 w 568"/>
                  <a:gd name="T23" fmla="*/ 250 h 769"/>
                  <a:gd name="T24" fmla="*/ 39 w 568"/>
                  <a:gd name="T25" fmla="*/ 200 h 769"/>
                  <a:gd name="T26" fmla="*/ 46 w 568"/>
                  <a:gd name="T27" fmla="*/ 144 h 769"/>
                  <a:gd name="T28" fmla="*/ 209 w 568"/>
                  <a:gd name="T29" fmla="*/ 2 h 769"/>
                  <a:gd name="T30" fmla="*/ 289 w 568"/>
                  <a:gd name="T31" fmla="*/ 7 h 769"/>
                  <a:gd name="T32" fmla="*/ 415 w 568"/>
                  <a:gd name="T33" fmla="*/ 150 h 769"/>
                  <a:gd name="T34" fmla="*/ 420 w 568"/>
                  <a:gd name="T35" fmla="*/ 238 h 769"/>
                  <a:gd name="T36" fmla="*/ 419 w 568"/>
                  <a:gd name="T37" fmla="*/ 334 h 769"/>
                  <a:gd name="T38" fmla="*/ 457 w 568"/>
                  <a:gd name="T39" fmla="*/ 468 h 769"/>
                  <a:gd name="T40" fmla="*/ 323 w 568"/>
                  <a:gd name="T41" fmla="*/ 502 h 769"/>
                  <a:gd name="T42" fmla="*/ 325 w 568"/>
                  <a:gd name="T43" fmla="*/ 560 h 769"/>
                  <a:gd name="T44" fmla="*/ 351 w 568"/>
                  <a:gd name="T45" fmla="*/ 581 h 769"/>
                  <a:gd name="T46" fmla="*/ 447 w 568"/>
                  <a:gd name="T47" fmla="*/ 609 h 769"/>
                  <a:gd name="T48" fmla="*/ 565 w 568"/>
                  <a:gd name="T49" fmla="*/ 746 h 769"/>
                  <a:gd name="T50" fmla="*/ 568 w 568"/>
                  <a:gd name="T51" fmla="*/ 769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8" h="769">
                    <a:moveTo>
                      <a:pt x="568" y="769"/>
                    </a:moveTo>
                    <a:cubicBezTo>
                      <a:pt x="558" y="769"/>
                      <a:pt x="551" y="769"/>
                      <a:pt x="544" y="769"/>
                    </a:cubicBezTo>
                    <a:cubicBezTo>
                      <a:pt x="452" y="769"/>
                      <a:pt x="361" y="769"/>
                      <a:pt x="270" y="769"/>
                    </a:cubicBezTo>
                    <a:cubicBezTo>
                      <a:pt x="254" y="769"/>
                      <a:pt x="247" y="765"/>
                      <a:pt x="237" y="752"/>
                    </a:cubicBezTo>
                    <a:cubicBezTo>
                      <a:pt x="188" y="685"/>
                      <a:pt x="126" y="637"/>
                      <a:pt x="40" y="630"/>
                    </a:cubicBezTo>
                    <a:cubicBezTo>
                      <a:pt x="33" y="629"/>
                      <a:pt x="27" y="628"/>
                      <a:pt x="20" y="628"/>
                    </a:cubicBezTo>
                    <a:cubicBezTo>
                      <a:pt x="14" y="607"/>
                      <a:pt x="28" y="602"/>
                      <a:pt x="42" y="597"/>
                    </a:cubicBezTo>
                    <a:cubicBezTo>
                      <a:pt x="63" y="591"/>
                      <a:pt x="85" y="584"/>
                      <a:pt x="107" y="579"/>
                    </a:cubicBezTo>
                    <a:cubicBezTo>
                      <a:pt x="129" y="574"/>
                      <a:pt x="138" y="561"/>
                      <a:pt x="136" y="539"/>
                    </a:cubicBezTo>
                    <a:cubicBezTo>
                      <a:pt x="134" y="528"/>
                      <a:pt x="135" y="518"/>
                      <a:pt x="135" y="506"/>
                    </a:cubicBezTo>
                    <a:cubicBezTo>
                      <a:pt x="88" y="499"/>
                      <a:pt x="42" y="498"/>
                      <a:pt x="0" y="468"/>
                    </a:cubicBezTo>
                    <a:cubicBezTo>
                      <a:pt x="46" y="401"/>
                      <a:pt x="40" y="325"/>
                      <a:pt x="39" y="250"/>
                    </a:cubicBezTo>
                    <a:cubicBezTo>
                      <a:pt x="39" y="233"/>
                      <a:pt x="38" y="216"/>
                      <a:pt x="39" y="200"/>
                    </a:cubicBezTo>
                    <a:cubicBezTo>
                      <a:pt x="41" y="181"/>
                      <a:pt x="42" y="162"/>
                      <a:pt x="46" y="144"/>
                    </a:cubicBezTo>
                    <a:cubicBezTo>
                      <a:pt x="64" y="56"/>
                      <a:pt x="120" y="7"/>
                      <a:pt x="209" y="2"/>
                    </a:cubicBezTo>
                    <a:cubicBezTo>
                      <a:pt x="236" y="0"/>
                      <a:pt x="263" y="2"/>
                      <a:pt x="289" y="7"/>
                    </a:cubicBezTo>
                    <a:cubicBezTo>
                      <a:pt x="359" y="22"/>
                      <a:pt x="403" y="73"/>
                      <a:pt x="415" y="150"/>
                    </a:cubicBezTo>
                    <a:cubicBezTo>
                      <a:pt x="419" y="179"/>
                      <a:pt x="419" y="209"/>
                      <a:pt x="420" y="238"/>
                    </a:cubicBezTo>
                    <a:cubicBezTo>
                      <a:pt x="420" y="270"/>
                      <a:pt x="419" y="302"/>
                      <a:pt x="419" y="334"/>
                    </a:cubicBezTo>
                    <a:cubicBezTo>
                      <a:pt x="419" y="381"/>
                      <a:pt x="427" y="427"/>
                      <a:pt x="457" y="468"/>
                    </a:cubicBezTo>
                    <a:cubicBezTo>
                      <a:pt x="417" y="497"/>
                      <a:pt x="371" y="497"/>
                      <a:pt x="323" y="502"/>
                    </a:cubicBezTo>
                    <a:cubicBezTo>
                      <a:pt x="323" y="521"/>
                      <a:pt x="321" y="541"/>
                      <a:pt x="325" y="560"/>
                    </a:cubicBezTo>
                    <a:cubicBezTo>
                      <a:pt x="327" y="569"/>
                      <a:pt x="341" y="578"/>
                      <a:pt x="351" y="581"/>
                    </a:cubicBezTo>
                    <a:cubicBezTo>
                      <a:pt x="382" y="592"/>
                      <a:pt x="414" y="601"/>
                      <a:pt x="447" y="609"/>
                    </a:cubicBezTo>
                    <a:cubicBezTo>
                      <a:pt x="517" y="628"/>
                      <a:pt x="550" y="679"/>
                      <a:pt x="565" y="746"/>
                    </a:cubicBezTo>
                    <a:cubicBezTo>
                      <a:pt x="566" y="752"/>
                      <a:pt x="566" y="759"/>
                      <a:pt x="568" y="7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9" name="Freeform 8"/>
              <p:cNvSpPr/>
              <p:nvPr/>
            </p:nvSpPr>
            <p:spPr bwMode="auto">
              <a:xfrm>
                <a:off x="655638" y="1484313"/>
                <a:ext cx="2133600" cy="2924175"/>
              </a:xfrm>
              <a:custGeom>
                <a:avLst/>
                <a:gdLst>
                  <a:gd name="T0" fmla="*/ 245 w 568"/>
                  <a:gd name="T1" fmla="*/ 511 h 778"/>
                  <a:gd name="T2" fmla="*/ 112 w 568"/>
                  <a:gd name="T3" fmla="*/ 478 h 778"/>
                  <a:gd name="T4" fmla="*/ 151 w 568"/>
                  <a:gd name="T5" fmla="*/ 318 h 778"/>
                  <a:gd name="T6" fmla="*/ 153 w 568"/>
                  <a:gd name="T7" fmla="*/ 171 h 778"/>
                  <a:gd name="T8" fmla="*/ 366 w 568"/>
                  <a:gd name="T9" fmla="*/ 12 h 778"/>
                  <a:gd name="T10" fmla="*/ 526 w 568"/>
                  <a:gd name="T11" fmla="*/ 178 h 778"/>
                  <a:gd name="T12" fmla="*/ 529 w 568"/>
                  <a:gd name="T13" fmla="*/ 275 h 778"/>
                  <a:gd name="T14" fmla="*/ 568 w 568"/>
                  <a:gd name="T15" fmla="*/ 476 h 778"/>
                  <a:gd name="T16" fmla="*/ 434 w 568"/>
                  <a:gd name="T17" fmla="*/ 514 h 778"/>
                  <a:gd name="T18" fmla="*/ 435 w 568"/>
                  <a:gd name="T19" fmla="*/ 564 h 778"/>
                  <a:gd name="T20" fmla="*/ 450 w 568"/>
                  <a:gd name="T21" fmla="*/ 582 h 778"/>
                  <a:gd name="T22" fmla="*/ 514 w 568"/>
                  <a:gd name="T23" fmla="*/ 603 h 778"/>
                  <a:gd name="T24" fmla="*/ 540 w 568"/>
                  <a:gd name="T25" fmla="*/ 612 h 778"/>
                  <a:gd name="T26" fmla="*/ 550 w 568"/>
                  <a:gd name="T27" fmla="*/ 630 h 778"/>
                  <a:gd name="T28" fmla="*/ 534 w 568"/>
                  <a:gd name="T29" fmla="*/ 638 h 778"/>
                  <a:gd name="T30" fmla="*/ 326 w 568"/>
                  <a:gd name="T31" fmla="*/ 769 h 778"/>
                  <a:gd name="T32" fmla="*/ 313 w 568"/>
                  <a:gd name="T33" fmla="*/ 778 h 778"/>
                  <a:gd name="T34" fmla="*/ 7 w 568"/>
                  <a:gd name="T35" fmla="*/ 778 h 778"/>
                  <a:gd name="T36" fmla="*/ 3 w 568"/>
                  <a:gd name="T37" fmla="*/ 776 h 778"/>
                  <a:gd name="T38" fmla="*/ 102 w 568"/>
                  <a:gd name="T39" fmla="*/ 626 h 778"/>
                  <a:gd name="T40" fmla="*/ 186 w 568"/>
                  <a:gd name="T41" fmla="*/ 601 h 778"/>
                  <a:gd name="T42" fmla="*/ 245 w 568"/>
                  <a:gd name="T43" fmla="*/ 511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8" h="778">
                    <a:moveTo>
                      <a:pt x="245" y="511"/>
                    </a:moveTo>
                    <a:cubicBezTo>
                      <a:pt x="199" y="507"/>
                      <a:pt x="153" y="506"/>
                      <a:pt x="112" y="478"/>
                    </a:cubicBezTo>
                    <a:cubicBezTo>
                      <a:pt x="148" y="429"/>
                      <a:pt x="151" y="374"/>
                      <a:pt x="151" y="318"/>
                    </a:cubicBezTo>
                    <a:cubicBezTo>
                      <a:pt x="150" y="269"/>
                      <a:pt x="147" y="219"/>
                      <a:pt x="153" y="171"/>
                    </a:cubicBezTo>
                    <a:cubicBezTo>
                      <a:pt x="168" y="44"/>
                      <a:pt x="253" y="0"/>
                      <a:pt x="366" y="12"/>
                    </a:cubicBezTo>
                    <a:cubicBezTo>
                      <a:pt x="463" y="22"/>
                      <a:pt x="517" y="80"/>
                      <a:pt x="526" y="178"/>
                    </a:cubicBezTo>
                    <a:cubicBezTo>
                      <a:pt x="529" y="210"/>
                      <a:pt x="530" y="243"/>
                      <a:pt x="529" y="275"/>
                    </a:cubicBezTo>
                    <a:cubicBezTo>
                      <a:pt x="528" y="345"/>
                      <a:pt x="527" y="414"/>
                      <a:pt x="568" y="476"/>
                    </a:cubicBezTo>
                    <a:cubicBezTo>
                      <a:pt x="528" y="506"/>
                      <a:pt x="481" y="508"/>
                      <a:pt x="434" y="514"/>
                    </a:cubicBezTo>
                    <a:cubicBezTo>
                      <a:pt x="434" y="531"/>
                      <a:pt x="433" y="548"/>
                      <a:pt x="435" y="564"/>
                    </a:cubicBezTo>
                    <a:cubicBezTo>
                      <a:pt x="436" y="571"/>
                      <a:pt x="443" y="580"/>
                      <a:pt x="450" y="582"/>
                    </a:cubicBezTo>
                    <a:cubicBezTo>
                      <a:pt x="471" y="590"/>
                      <a:pt x="493" y="596"/>
                      <a:pt x="514" y="603"/>
                    </a:cubicBezTo>
                    <a:cubicBezTo>
                      <a:pt x="523" y="605"/>
                      <a:pt x="533" y="607"/>
                      <a:pt x="540" y="612"/>
                    </a:cubicBezTo>
                    <a:cubicBezTo>
                      <a:pt x="545" y="616"/>
                      <a:pt x="547" y="624"/>
                      <a:pt x="550" y="630"/>
                    </a:cubicBezTo>
                    <a:cubicBezTo>
                      <a:pt x="545" y="633"/>
                      <a:pt x="540" y="637"/>
                      <a:pt x="534" y="638"/>
                    </a:cubicBezTo>
                    <a:cubicBezTo>
                      <a:pt x="441" y="645"/>
                      <a:pt x="377" y="696"/>
                      <a:pt x="326" y="769"/>
                    </a:cubicBezTo>
                    <a:cubicBezTo>
                      <a:pt x="323" y="773"/>
                      <a:pt x="317" y="778"/>
                      <a:pt x="313" y="778"/>
                    </a:cubicBezTo>
                    <a:cubicBezTo>
                      <a:pt x="211" y="778"/>
                      <a:pt x="109" y="778"/>
                      <a:pt x="7" y="778"/>
                    </a:cubicBezTo>
                    <a:cubicBezTo>
                      <a:pt x="6" y="778"/>
                      <a:pt x="4" y="777"/>
                      <a:pt x="3" y="776"/>
                    </a:cubicBezTo>
                    <a:cubicBezTo>
                      <a:pt x="0" y="717"/>
                      <a:pt x="47" y="644"/>
                      <a:pt x="102" y="626"/>
                    </a:cubicBezTo>
                    <a:cubicBezTo>
                      <a:pt x="130" y="617"/>
                      <a:pt x="158" y="608"/>
                      <a:pt x="186" y="601"/>
                    </a:cubicBezTo>
                    <a:cubicBezTo>
                      <a:pt x="247" y="585"/>
                      <a:pt x="253" y="576"/>
                      <a:pt x="245" y="5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35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3292667" y="3176127"/>
            <a:ext cx="1179344" cy="1043716"/>
            <a:chOff x="4390222" y="4234836"/>
            <a:chExt cx="1572459" cy="1391621"/>
          </a:xfrm>
        </p:grpSpPr>
        <p:sp>
          <p:nvSpPr>
            <p:cNvPr id="51" name="任意多边形 50"/>
            <p:cNvSpPr/>
            <p:nvPr/>
          </p:nvSpPr>
          <p:spPr>
            <a:xfrm rot="9000000">
              <a:off x="4390222" y="4234836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381000" dist="330200" dir="8340000" algn="ctr" rotWithShape="0">
                <a:srgbClr val="000000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52" name="Freeform 53"/>
            <p:cNvSpPr>
              <a:spLocks noEditPoints="1"/>
            </p:cNvSpPr>
            <p:nvPr/>
          </p:nvSpPr>
          <p:spPr bwMode="auto">
            <a:xfrm>
              <a:off x="4933382" y="4678453"/>
              <a:ext cx="462548" cy="454620"/>
            </a:xfrm>
            <a:custGeom>
              <a:avLst/>
              <a:gdLst>
                <a:gd name="T0" fmla="*/ 243 w 713"/>
                <a:gd name="T1" fmla="*/ 215 h 701"/>
                <a:gd name="T2" fmla="*/ 230 w 713"/>
                <a:gd name="T3" fmla="*/ 227 h 701"/>
                <a:gd name="T4" fmla="*/ 230 w 713"/>
                <a:gd name="T5" fmla="*/ 688 h 701"/>
                <a:gd name="T6" fmla="*/ 243 w 713"/>
                <a:gd name="T7" fmla="*/ 701 h 701"/>
                <a:gd name="T8" fmla="*/ 255 w 713"/>
                <a:gd name="T9" fmla="*/ 688 h 701"/>
                <a:gd name="T10" fmla="*/ 255 w 713"/>
                <a:gd name="T11" fmla="*/ 227 h 701"/>
                <a:gd name="T12" fmla="*/ 243 w 713"/>
                <a:gd name="T13" fmla="*/ 215 h 701"/>
                <a:gd name="T14" fmla="*/ 14 w 713"/>
                <a:gd name="T15" fmla="*/ 406 h 701"/>
                <a:gd name="T16" fmla="*/ 1 w 713"/>
                <a:gd name="T17" fmla="*/ 418 h 701"/>
                <a:gd name="T18" fmla="*/ 1 w 713"/>
                <a:gd name="T19" fmla="*/ 688 h 701"/>
                <a:gd name="T20" fmla="*/ 14 w 713"/>
                <a:gd name="T21" fmla="*/ 701 h 701"/>
                <a:gd name="T22" fmla="*/ 26 w 713"/>
                <a:gd name="T23" fmla="*/ 688 h 701"/>
                <a:gd name="T24" fmla="*/ 26 w 713"/>
                <a:gd name="T25" fmla="*/ 418 h 701"/>
                <a:gd name="T26" fmla="*/ 14 w 713"/>
                <a:gd name="T27" fmla="*/ 406 h 701"/>
                <a:gd name="T28" fmla="*/ 701 w 713"/>
                <a:gd name="T29" fmla="*/ 249 h 701"/>
                <a:gd name="T30" fmla="*/ 688 w 713"/>
                <a:gd name="T31" fmla="*/ 262 h 701"/>
                <a:gd name="T32" fmla="*/ 688 w 713"/>
                <a:gd name="T33" fmla="*/ 688 h 701"/>
                <a:gd name="T34" fmla="*/ 701 w 713"/>
                <a:gd name="T35" fmla="*/ 701 h 701"/>
                <a:gd name="T36" fmla="*/ 713 w 713"/>
                <a:gd name="T37" fmla="*/ 688 h 701"/>
                <a:gd name="T38" fmla="*/ 713 w 713"/>
                <a:gd name="T39" fmla="*/ 262 h 701"/>
                <a:gd name="T40" fmla="*/ 701 w 713"/>
                <a:gd name="T41" fmla="*/ 249 h 701"/>
                <a:gd name="T42" fmla="*/ 697 w 713"/>
                <a:gd name="T43" fmla="*/ 107 h 701"/>
                <a:gd name="T44" fmla="*/ 709 w 713"/>
                <a:gd name="T45" fmla="*/ 94 h 701"/>
                <a:gd name="T46" fmla="*/ 708 w 713"/>
                <a:gd name="T47" fmla="*/ 13 h 701"/>
                <a:gd name="T48" fmla="*/ 704 w 713"/>
                <a:gd name="T49" fmla="*/ 3 h 701"/>
                <a:gd name="T50" fmla="*/ 695 w 713"/>
                <a:gd name="T51" fmla="*/ 0 h 701"/>
                <a:gd name="T52" fmla="*/ 613 w 713"/>
                <a:gd name="T53" fmla="*/ 7 h 701"/>
                <a:gd name="T54" fmla="*/ 602 w 713"/>
                <a:gd name="T55" fmla="*/ 21 h 701"/>
                <a:gd name="T56" fmla="*/ 615 w 713"/>
                <a:gd name="T57" fmla="*/ 32 h 701"/>
                <a:gd name="T58" fmla="*/ 665 w 713"/>
                <a:gd name="T59" fmla="*/ 28 h 701"/>
                <a:gd name="T60" fmla="*/ 472 w 713"/>
                <a:gd name="T61" fmla="*/ 240 h 701"/>
                <a:gd name="T62" fmla="*/ 251 w 713"/>
                <a:gd name="T63" fmla="*/ 24 h 701"/>
                <a:gd name="T64" fmla="*/ 234 w 713"/>
                <a:gd name="T65" fmla="*/ 24 h 701"/>
                <a:gd name="T66" fmla="*/ 6 w 713"/>
                <a:gd name="T67" fmla="*/ 232 h 701"/>
                <a:gd name="T68" fmla="*/ 5 w 713"/>
                <a:gd name="T69" fmla="*/ 250 h 701"/>
                <a:gd name="T70" fmla="*/ 23 w 713"/>
                <a:gd name="T71" fmla="*/ 251 h 701"/>
                <a:gd name="T72" fmla="*/ 242 w 713"/>
                <a:gd name="T73" fmla="*/ 50 h 701"/>
                <a:gd name="T74" fmla="*/ 463 w 713"/>
                <a:gd name="T75" fmla="*/ 268 h 701"/>
                <a:gd name="T76" fmla="*/ 472 w 713"/>
                <a:gd name="T77" fmla="*/ 271 h 701"/>
                <a:gd name="T78" fmla="*/ 473 w 713"/>
                <a:gd name="T79" fmla="*/ 271 h 701"/>
                <a:gd name="T80" fmla="*/ 482 w 713"/>
                <a:gd name="T81" fmla="*/ 267 h 701"/>
                <a:gd name="T82" fmla="*/ 683 w 713"/>
                <a:gd name="T83" fmla="*/ 45 h 701"/>
                <a:gd name="T84" fmla="*/ 684 w 713"/>
                <a:gd name="T85" fmla="*/ 94 h 701"/>
                <a:gd name="T86" fmla="*/ 697 w 713"/>
                <a:gd name="T87" fmla="*/ 107 h 701"/>
                <a:gd name="T88" fmla="*/ 697 w 713"/>
                <a:gd name="T89" fmla="*/ 107 h 701"/>
                <a:gd name="T90" fmla="*/ 472 w 713"/>
                <a:gd name="T91" fmla="*/ 405 h 701"/>
                <a:gd name="T92" fmla="*/ 459 w 713"/>
                <a:gd name="T93" fmla="*/ 418 h 701"/>
                <a:gd name="T94" fmla="*/ 459 w 713"/>
                <a:gd name="T95" fmla="*/ 688 h 701"/>
                <a:gd name="T96" fmla="*/ 472 w 713"/>
                <a:gd name="T97" fmla="*/ 701 h 701"/>
                <a:gd name="T98" fmla="*/ 484 w 713"/>
                <a:gd name="T99" fmla="*/ 688 h 701"/>
                <a:gd name="T100" fmla="*/ 484 w 713"/>
                <a:gd name="T101" fmla="*/ 418 h 701"/>
                <a:gd name="T102" fmla="*/ 472 w 713"/>
                <a:gd name="T103" fmla="*/ 405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3" h="701">
                  <a:moveTo>
                    <a:pt x="243" y="215"/>
                  </a:moveTo>
                  <a:cubicBezTo>
                    <a:pt x="236" y="215"/>
                    <a:pt x="230" y="220"/>
                    <a:pt x="230" y="227"/>
                  </a:cubicBezTo>
                  <a:cubicBezTo>
                    <a:pt x="230" y="688"/>
                    <a:pt x="230" y="688"/>
                    <a:pt x="230" y="688"/>
                  </a:cubicBezTo>
                  <a:cubicBezTo>
                    <a:pt x="230" y="695"/>
                    <a:pt x="236" y="701"/>
                    <a:pt x="243" y="701"/>
                  </a:cubicBezTo>
                  <a:cubicBezTo>
                    <a:pt x="250" y="701"/>
                    <a:pt x="255" y="695"/>
                    <a:pt x="255" y="688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5" y="220"/>
                    <a:pt x="250" y="215"/>
                    <a:pt x="243" y="215"/>
                  </a:cubicBezTo>
                  <a:close/>
                  <a:moveTo>
                    <a:pt x="14" y="406"/>
                  </a:moveTo>
                  <a:cubicBezTo>
                    <a:pt x="7" y="406"/>
                    <a:pt x="1" y="411"/>
                    <a:pt x="1" y="418"/>
                  </a:cubicBezTo>
                  <a:cubicBezTo>
                    <a:pt x="1" y="688"/>
                    <a:pt x="1" y="688"/>
                    <a:pt x="1" y="688"/>
                  </a:cubicBezTo>
                  <a:cubicBezTo>
                    <a:pt x="1" y="695"/>
                    <a:pt x="7" y="701"/>
                    <a:pt x="14" y="701"/>
                  </a:cubicBezTo>
                  <a:cubicBezTo>
                    <a:pt x="21" y="701"/>
                    <a:pt x="26" y="695"/>
                    <a:pt x="26" y="688"/>
                  </a:cubicBezTo>
                  <a:cubicBezTo>
                    <a:pt x="26" y="418"/>
                    <a:pt x="26" y="418"/>
                    <a:pt x="26" y="418"/>
                  </a:cubicBezTo>
                  <a:cubicBezTo>
                    <a:pt x="26" y="411"/>
                    <a:pt x="21" y="406"/>
                    <a:pt x="14" y="406"/>
                  </a:cubicBezTo>
                  <a:close/>
                  <a:moveTo>
                    <a:pt x="701" y="249"/>
                  </a:moveTo>
                  <a:cubicBezTo>
                    <a:pt x="694" y="249"/>
                    <a:pt x="688" y="255"/>
                    <a:pt x="688" y="262"/>
                  </a:cubicBezTo>
                  <a:cubicBezTo>
                    <a:pt x="688" y="688"/>
                    <a:pt x="688" y="688"/>
                    <a:pt x="688" y="688"/>
                  </a:cubicBezTo>
                  <a:cubicBezTo>
                    <a:pt x="688" y="695"/>
                    <a:pt x="694" y="701"/>
                    <a:pt x="701" y="701"/>
                  </a:cubicBezTo>
                  <a:cubicBezTo>
                    <a:pt x="707" y="701"/>
                    <a:pt x="713" y="695"/>
                    <a:pt x="713" y="688"/>
                  </a:cubicBezTo>
                  <a:cubicBezTo>
                    <a:pt x="713" y="262"/>
                    <a:pt x="713" y="262"/>
                    <a:pt x="713" y="262"/>
                  </a:cubicBezTo>
                  <a:cubicBezTo>
                    <a:pt x="713" y="255"/>
                    <a:pt x="707" y="249"/>
                    <a:pt x="701" y="249"/>
                  </a:cubicBezTo>
                  <a:close/>
                  <a:moveTo>
                    <a:pt x="697" y="107"/>
                  </a:moveTo>
                  <a:cubicBezTo>
                    <a:pt x="704" y="107"/>
                    <a:pt x="709" y="101"/>
                    <a:pt x="709" y="94"/>
                  </a:cubicBezTo>
                  <a:cubicBezTo>
                    <a:pt x="708" y="13"/>
                    <a:pt x="708" y="13"/>
                    <a:pt x="708" y="13"/>
                  </a:cubicBezTo>
                  <a:cubicBezTo>
                    <a:pt x="708" y="9"/>
                    <a:pt x="707" y="6"/>
                    <a:pt x="704" y="3"/>
                  </a:cubicBezTo>
                  <a:cubicBezTo>
                    <a:pt x="702" y="1"/>
                    <a:pt x="698" y="0"/>
                    <a:pt x="695" y="0"/>
                  </a:cubicBezTo>
                  <a:cubicBezTo>
                    <a:pt x="613" y="7"/>
                    <a:pt x="613" y="7"/>
                    <a:pt x="613" y="7"/>
                  </a:cubicBezTo>
                  <a:cubicBezTo>
                    <a:pt x="606" y="8"/>
                    <a:pt x="601" y="14"/>
                    <a:pt x="602" y="21"/>
                  </a:cubicBezTo>
                  <a:cubicBezTo>
                    <a:pt x="602" y="28"/>
                    <a:pt x="609" y="33"/>
                    <a:pt x="615" y="32"/>
                  </a:cubicBezTo>
                  <a:cubicBezTo>
                    <a:pt x="665" y="28"/>
                    <a:pt x="665" y="28"/>
                    <a:pt x="665" y="28"/>
                  </a:cubicBezTo>
                  <a:cubicBezTo>
                    <a:pt x="472" y="240"/>
                    <a:pt x="472" y="240"/>
                    <a:pt x="472" y="240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246" y="19"/>
                    <a:pt x="238" y="19"/>
                    <a:pt x="234" y="24"/>
                  </a:cubicBezTo>
                  <a:cubicBezTo>
                    <a:pt x="6" y="232"/>
                    <a:pt x="6" y="232"/>
                    <a:pt x="6" y="232"/>
                  </a:cubicBezTo>
                  <a:cubicBezTo>
                    <a:pt x="1" y="237"/>
                    <a:pt x="0" y="245"/>
                    <a:pt x="5" y="250"/>
                  </a:cubicBezTo>
                  <a:cubicBezTo>
                    <a:pt x="10" y="255"/>
                    <a:pt x="17" y="255"/>
                    <a:pt x="23" y="251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463" y="268"/>
                    <a:pt x="463" y="268"/>
                    <a:pt x="463" y="268"/>
                  </a:cubicBezTo>
                  <a:cubicBezTo>
                    <a:pt x="466" y="270"/>
                    <a:pt x="469" y="271"/>
                    <a:pt x="472" y="271"/>
                  </a:cubicBezTo>
                  <a:cubicBezTo>
                    <a:pt x="473" y="271"/>
                    <a:pt x="473" y="271"/>
                    <a:pt x="473" y="271"/>
                  </a:cubicBezTo>
                  <a:cubicBezTo>
                    <a:pt x="476" y="271"/>
                    <a:pt x="479" y="270"/>
                    <a:pt x="482" y="267"/>
                  </a:cubicBezTo>
                  <a:cubicBezTo>
                    <a:pt x="683" y="45"/>
                    <a:pt x="683" y="45"/>
                    <a:pt x="683" y="45"/>
                  </a:cubicBezTo>
                  <a:cubicBezTo>
                    <a:pt x="684" y="94"/>
                    <a:pt x="684" y="94"/>
                    <a:pt x="684" y="94"/>
                  </a:cubicBezTo>
                  <a:cubicBezTo>
                    <a:pt x="684" y="101"/>
                    <a:pt x="690" y="107"/>
                    <a:pt x="697" y="107"/>
                  </a:cubicBezTo>
                  <a:cubicBezTo>
                    <a:pt x="697" y="107"/>
                    <a:pt x="697" y="107"/>
                    <a:pt x="697" y="107"/>
                  </a:cubicBezTo>
                  <a:close/>
                  <a:moveTo>
                    <a:pt x="472" y="405"/>
                  </a:moveTo>
                  <a:cubicBezTo>
                    <a:pt x="465" y="405"/>
                    <a:pt x="459" y="411"/>
                    <a:pt x="459" y="418"/>
                  </a:cubicBezTo>
                  <a:cubicBezTo>
                    <a:pt x="459" y="688"/>
                    <a:pt x="459" y="688"/>
                    <a:pt x="459" y="688"/>
                  </a:cubicBezTo>
                  <a:cubicBezTo>
                    <a:pt x="459" y="695"/>
                    <a:pt x="465" y="701"/>
                    <a:pt x="472" y="701"/>
                  </a:cubicBezTo>
                  <a:cubicBezTo>
                    <a:pt x="479" y="701"/>
                    <a:pt x="484" y="695"/>
                    <a:pt x="484" y="688"/>
                  </a:cubicBezTo>
                  <a:cubicBezTo>
                    <a:pt x="484" y="418"/>
                    <a:pt x="484" y="418"/>
                    <a:pt x="484" y="418"/>
                  </a:cubicBezTo>
                  <a:cubicBezTo>
                    <a:pt x="484" y="411"/>
                    <a:pt x="479" y="405"/>
                    <a:pt x="472" y="405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742336" y="2258630"/>
            <a:ext cx="1179344" cy="1043716"/>
            <a:chOff x="3656447" y="3011505"/>
            <a:chExt cx="1572459" cy="1391621"/>
          </a:xfrm>
        </p:grpSpPr>
        <p:sp>
          <p:nvSpPr>
            <p:cNvPr id="54" name="任意多边形 53"/>
            <p:cNvSpPr/>
            <p:nvPr/>
          </p:nvSpPr>
          <p:spPr>
            <a:xfrm rot="9000000">
              <a:off x="3656447" y="3011505"/>
              <a:ext cx="1572459" cy="1391621"/>
            </a:xfrm>
            <a:custGeom>
              <a:avLst/>
              <a:gdLst>
                <a:gd name="connsiteX0" fmla="*/ 28988 w 3761891"/>
                <a:gd name="connsiteY0" fmla="*/ 1549518 h 3329262"/>
                <a:gd name="connsiteX1" fmla="*/ 857080 w 3761891"/>
                <a:gd name="connsiteY1" fmla="*/ 115221 h 3329262"/>
                <a:gd name="connsiteX2" fmla="*/ 913826 w 3761891"/>
                <a:gd name="connsiteY2" fmla="*/ 50888 h 3329262"/>
                <a:gd name="connsiteX3" fmla="*/ 929030 w 3761891"/>
                <a:gd name="connsiteY3" fmla="*/ 43468 h 3329262"/>
                <a:gd name="connsiteX4" fmla="*/ 953509 w 3761891"/>
                <a:gd name="connsiteY4" fmla="*/ 26073 h 3329262"/>
                <a:gd name="connsiteX5" fmla="*/ 1056478 w 3761891"/>
                <a:gd name="connsiteY5" fmla="*/ 0 h 3329262"/>
                <a:gd name="connsiteX6" fmla="*/ 2712663 w 3761891"/>
                <a:gd name="connsiteY6" fmla="*/ 0 h 3329262"/>
                <a:gd name="connsiteX7" fmla="*/ 2796749 w 3761891"/>
                <a:gd name="connsiteY7" fmla="*/ 16976 h 3329262"/>
                <a:gd name="connsiteX8" fmla="*/ 2821386 w 3761891"/>
                <a:gd name="connsiteY8" fmla="*/ 33587 h 3329262"/>
                <a:gd name="connsiteX9" fmla="*/ 2848078 w 3761891"/>
                <a:gd name="connsiteY9" fmla="*/ 46612 h 3329262"/>
                <a:gd name="connsiteX10" fmla="*/ 2904822 w 3761891"/>
                <a:gd name="connsiteY10" fmla="*/ 110945 h 3329262"/>
                <a:gd name="connsiteX11" fmla="*/ 3732914 w 3761891"/>
                <a:gd name="connsiteY11" fmla="*/ 1545242 h 3329262"/>
                <a:gd name="connsiteX12" fmla="*/ 3761354 w 3761891"/>
                <a:gd name="connsiteY12" fmla="*/ 1668288 h 3329262"/>
                <a:gd name="connsiteX13" fmla="*/ 3759241 w 3761891"/>
                <a:gd name="connsiteY13" fmla="*/ 1680884 h 3329262"/>
                <a:gd name="connsiteX14" fmla="*/ 3760171 w 3761891"/>
                <a:gd name="connsiteY14" fmla="*/ 1694227 h 3329262"/>
                <a:gd name="connsiteX15" fmla="*/ 3732830 w 3761891"/>
                <a:gd name="connsiteY15" fmla="*/ 1775536 h 3329262"/>
                <a:gd name="connsiteX16" fmla="*/ 2904738 w 3761891"/>
                <a:gd name="connsiteY16" fmla="*/ 3209833 h 3329262"/>
                <a:gd name="connsiteX17" fmla="*/ 2847993 w 3761891"/>
                <a:gd name="connsiteY17" fmla="*/ 3274166 h 3329262"/>
                <a:gd name="connsiteX18" fmla="*/ 2842511 w 3761891"/>
                <a:gd name="connsiteY18" fmla="*/ 3276841 h 3329262"/>
                <a:gd name="connsiteX19" fmla="*/ 2823691 w 3761891"/>
                <a:gd name="connsiteY19" fmla="*/ 3292368 h 3329262"/>
                <a:gd name="connsiteX20" fmla="*/ 2702910 w 3761891"/>
                <a:gd name="connsiteY20" fmla="*/ 3329262 h 3329262"/>
                <a:gd name="connsiteX21" fmla="*/ 1046726 w 3761891"/>
                <a:gd name="connsiteY21" fmla="*/ 3329262 h 3329262"/>
                <a:gd name="connsiteX22" fmla="*/ 893974 w 3761891"/>
                <a:gd name="connsiteY22" fmla="*/ 3265990 h 3329262"/>
                <a:gd name="connsiteX23" fmla="*/ 883550 w 3761891"/>
                <a:gd name="connsiteY23" fmla="*/ 3250529 h 3329262"/>
                <a:gd name="connsiteX24" fmla="*/ 882566 w 3761891"/>
                <a:gd name="connsiteY24" fmla="*/ 3249619 h 3329262"/>
                <a:gd name="connsiteX25" fmla="*/ 856997 w 3761891"/>
                <a:gd name="connsiteY25" fmla="*/ 3214110 h 3329262"/>
                <a:gd name="connsiteX26" fmla="*/ 28905 w 3761891"/>
                <a:gd name="connsiteY26" fmla="*/ 1779812 h 3329262"/>
                <a:gd name="connsiteX27" fmla="*/ 0 w 3761891"/>
                <a:gd name="connsiteY27" fmla="*/ 1677601 h 3329262"/>
                <a:gd name="connsiteX28" fmla="*/ 2825 w 3761891"/>
                <a:gd name="connsiteY28" fmla="*/ 1647714 h 3329262"/>
                <a:gd name="connsiteX29" fmla="*/ 1647 w 3761891"/>
                <a:gd name="connsiteY29" fmla="*/ 1630828 h 3329262"/>
                <a:gd name="connsiteX30" fmla="*/ 28988 w 3761891"/>
                <a:gd name="connsiteY30" fmla="*/ 1549518 h 332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761891" h="3329262">
                  <a:moveTo>
                    <a:pt x="28988" y="1549518"/>
                  </a:moveTo>
                  <a:lnTo>
                    <a:pt x="857080" y="115221"/>
                  </a:lnTo>
                  <a:cubicBezTo>
                    <a:pt x="871994" y="89390"/>
                    <a:pt x="891436" y="67805"/>
                    <a:pt x="913826" y="50888"/>
                  </a:cubicBezTo>
                  <a:lnTo>
                    <a:pt x="929030" y="43468"/>
                  </a:lnTo>
                  <a:lnTo>
                    <a:pt x="953509" y="26073"/>
                  </a:lnTo>
                  <a:cubicBezTo>
                    <a:pt x="984118" y="9445"/>
                    <a:pt x="1019195" y="0"/>
                    <a:pt x="1056478" y="0"/>
                  </a:cubicBezTo>
                  <a:lnTo>
                    <a:pt x="2712663" y="0"/>
                  </a:lnTo>
                  <a:cubicBezTo>
                    <a:pt x="2742490" y="0"/>
                    <a:pt x="2770904" y="6045"/>
                    <a:pt x="2796749" y="16976"/>
                  </a:cubicBezTo>
                  <a:lnTo>
                    <a:pt x="2821386" y="33587"/>
                  </a:lnTo>
                  <a:lnTo>
                    <a:pt x="2848078" y="46612"/>
                  </a:lnTo>
                  <a:cubicBezTo>
                    <a:pt x="2870467" y="63528"/>
                    <a:pt x="2889909" y="85114"/>
                    <a:pt x="2904822" y="110945"/>
                  </a:cubicBezTo>
                  <a:lnTo>
                    <a:pt x="3732914" y="1545242"/>
                  </a:lnTo>
                  <a:cubicBezTo>
                    <a:pt x="3755284" y="1583988"/>
                    <a:pt x="3764287" y="1626784"/>
                    <a:pt x="3761354" y="1668288"/>
                  </a:cubicBezTo>
                  <a:lnTo>
                    <a:pt x="3759241" y="1680884"/>
                  </a:lnTo>
                  <a:lnTo>
                    <a:pt x="3760171" y="1694227"/>
                  </a:lnTo>
                  <a:cubicBezTo>
                    <a:pt x="3756715" y="1722074"/>
                    <a:pt x="3747743" y="1749705"/>
                    <a:pt x="3732830" y="1775536"/>
                  </a:cubicBezTo>
                  <a:lnTo>
                    <a:pt x="2904738" y="3209833"/>
                  </a:lnTo>
                  <a:cubicBezTo>
                    <a:pt x="2889824" y="3235664"/>
                    <a:pt x="2870382" y="3257249"/>
                    <a:pt x="2847993" y="3274166"/>
                  </a:cubicBezTo>
                  <a:lnTo>
                    <a:pt x="2842511" y="3276841"/>
                  </a:lnTo>
                  <a:lnTo>
                    <a:pt x="2823691" y="3292368"/>
                  </a:lnTo>
                  <a:cubicBezTo>
                    <a:pt x="2789213" y="3315661"/>
                    <a:pt x="2747650" y="3329261"/>
                    <a:pt x="2702910" y="3329262"/>
                  </a:cubicBezTo>
                  <a:lnTo>
                    <a:pt x="1046726" y="3329262"/>
                  </a:lnTo>
                  <a:cubicBezTo>
                    <a:pt x="987073" y="3329262"/>
                    <a:pt x="933067" y="3305083"/>
                    <a:pt x="893974" y="3265990"/>
                  </a:cubicBezTo>
                  <a:lnTo>
                    <a:pt x="883550" y="3250529"/>
                  </a:lnTo>
                  <a:lnTo>
                    <a:pt x="882566" y="3249619"/>
                  </a:lnTo>
                  <a:cubicBezTo>
                    <a:pt x="873042" y="3238879"/>
                    <a:pt x="864454" y="3227025"/>
                    <a:pt x="856997" y="3214110"/>
                  </a:cubicBezTo>
                  <a:lnTo>
                    <a:pt x="28905" y="1779812"/>
                  </a:lnTo>
                  <a:cubicBezTo>
                    <a:pt x="10263" y="1747524"/>
                    <a:pt x="904" y="1712423"/>
                    <a:pt x="0" y="1677601"/>
                  </a:cubicBezTo>
                  <a:lnTo>
                    <a:pt x="2825" y="1647714"/>
                  </a:lnTo>
                  <a:lnTo>
                    <a:pt x="1647" y="1630828"/>
                  </a:lnTo>
                  <a:cubicBezTo>
                    <a:pt x="5103" y="1602980"/>
                    <a:pt x="14075" y="1575349"/>
                    <a:pt x="28988" y="154951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381000" dist="381000" dir="9180000" algn="ctr" rotWithShape="0">
                <a:srgbClr val="000000">
                  <a:alpha val="4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55" name="Freeform 37"/>
            <p:cNvSpPr>
              <a:spLocks noEditPoints="1"/>
            </p:cNvSpPr>
            <p:nvPr/>
          </p:nvSpPr>
          <p:spPr bwMode="auto">
            <a:xfrm>
              <a:off x="4027574" y="3465475"/>
              <a:ext cx="801777" cy="483681"/>
            </a:xfrm>
            <a:custGeom>
              <a:avLst/>
              <a:gdLst>
                <a:gd name="T0" fmla="*/ 349 w 698"/>
                <a:gd name="T1" fmla="*/ 0 h 420"/>
                <a:gd name="T2" fmla="*/ 0 w 698"/>
                <a:gd name="T3" fmla="*/ 210 h 420"/>
                <a:gd name="T4" fmla="*/ 349 w 698"/>
                <a:gd name="T5" fmla="*/ 420 h 420"/>
                <a:gd name="T6" fmla="*/ 698 w 698"/>
                <a:gd name="T7" fmla="*/ 212 h 420"/>
                <a:gd name="T8" fmla="*/ 349 w 698"/>
                <a:gd name="T9" fmla="*/ 0 h 420"/>
                <a:gd name="T10" fmla="*/ 349 w 698"/>
                <a:gd name="T11" fmla="*/ 396 h 420"/>
                <a:gd name="T12" fmla="*/ 32 w 698"/>
                <a:gd name="T13" fmla="*/ 210 h 420"/>
                <a:gd name="T14" fmla="*/ 349 w 698"/>
                <a:gd name="T15" fmla="*/ 24 h 420"/>
                <a:gd name="T16" fmla="*/ 667 w 698"/>
                <a:gd name="T17" fmla="*/ 211 h 420"/>
                <a:gd name="T18" fmla="*/ 349 w 698"/>
                <a:gd name="T19" fmla="*/ 396 h 420"/>
                <a:gd name="T20" fmla="*/ 349 w 698"/>
                <a:gd name="T21" fmla="*/ 70 h 420"/>
                <a:gd name="T22" fmla="*/ 210 w 698"/>
                <a:gd name="T23" fmla="*/ 210 h 420"/>
                <a:gd name="T24" fmla="*/ 349 w 698"/>
                <a:gd name="T25" fmla="*/ 350 h 420"/>
                <a:gd name="T26" fmla="*/ 489 w 698"/>
                <a:gd name="T27" fmla="*/ 210 h 420"/>
                <a:gd name="T28" fmla="*/ 349 w 698"/>
                <a:gd name="T29" fmla="*/ 70 h 420"/>
                <a:gd name="T30" fmla="*/ 349 w 698"/>
                <a:gd name="T31" fmla="*/ 326 h 420"/>
                <a:gd name="T32" fmla="*/ 233 w 698"/>
                <a:gd name="T33" fmla="*/ 210 h 420"/>
                <a:gd name="T34" fmla="*/ 349 w 698"/>
                <a:gd name="T35" fmla="*/ 94 h 420"/>
                <a:gd name="T36" fmla="*/ 466 w 698"/>
                <a:gd name="T37" fmla="*/ 210 h 420"/>
                <a:gd name="T38" fmla="*/ 349 w 698"/>
                <a:gd name="T39" fmla="*/ 326 h 420"/>
                <a:gd name="T40" fmla="*/ 349 w 698"/>
                <a:gd name="T41" fmla="*/ 129 h 420"/>
                <a:gd name="T42" fmla="*/ 268 w 698"/>
                <a:gd name="T43" fmla="*/ 210 h 420"/>
                <a:gd name="T44" fmla="*/ 349 w 698"/>
                <a:gd name="T45" fmla="*/ 292 h 420"/>
                <a:gd name="T46" fmla="*/ 431 w 698"/>
                <a:gd name="T47" fmla="*/ 210 h 420"/>
                <a:gd name="T48" fmla="*/ 349 w 698"/>
                <a:gd name="T49" fmla="*/ 129 h 420"/>
                <a:gd name="T50" fmla="*/ 349 w 698"/>
                <a:gd name="T51" fmla="*/ 268 h 420"/>
                <a:gd name="T52" fmla="*/ 291 w 698"/>
                <a:gd name="T53" fmla="*/ 210 h 420"/>
                <a:gd name="T54" fmla="*/ 349 w 698"/>
                <a:gd name="T55" fmla="*/ 152 h 420"/>
                <a:gd name="T56" fmla="*/ 407 w 698"/>
                <a:gd name="T57" fmla="*/ 210 h 420"/>
                <a:gd name="T58" fmla="*/ 349 w 698"/>
                <a:gd name="T59" fmla="*/ 26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8" h="420">
                  <a:moveTo>
                    <a:pt x="349" y="0"/>
                  </a:moveTo>
                  <a:cubicBezTo>
                    <a:pt x="222" y="0"/>
                    <a:pt x="122" y="80"/>
                    <a:pt x="0" y="210"/>
                  </a:cubicBezTo>
                  <a:cubicBezTo>
                    <a:pt x="105" y="321"/>
                    <a:pt x="194" y="420"/>
                    <a:pt x="349" y="420"/>
                  </a:cubicBezTo>
                  <a:cubicBezTo>
                    <a:pt x="505" y="420"/>
                    <a:pt x="619" y="294"/>
                    <a:pt x="698" y="212"/>
                  </a:cubicBezTo>
                  <a:cubicBezTo>
                    <a:pt x="617" y="116"/>
                    <a:pt x="503" y="0"/>
                    <a:pt x="349" y="0"/>
                  </a:cubicBezTo>
                  <a:close/>
                  <a:moveTo>
                    <a:pt x="349" y="396"/>
                  </a:moveTo>
                  <a:cubicBezTo>
                    <a:pt x="211" y="396"/>
                    <a:pt x="128" y="311"/>
                    <a:pt x="32" y="210"/>
                  </a:cubicBezTo>
                  <a:cubicBezTo>
                    <a:pt x="146" y="92"/>
                    <a:pt x="236" y="24"/>
                    <a:pt x="349" y="24"/>
                  </a:cubicBezTo>
                  <a:cubicBezTo>
                    <a:pt x="484" y="24"/>
                    <a:pt x="589" y="121"/>
                    <a:pt x="667" y="211"/>
                  </a:cubicBezTo>
                  <a:cubicBezTo>
                    <a:pt x="590" y="292"/>
                    <a:pt x="486" y="396"/>
                    <a:pt x="349" y="396"/>
                  </a:cubicBezTo>
                  <a:close/>
                  <a:moveTo>
                    <a:pt x="349" y="70"/>
                  </a:moveTo>
                  <a:cubicBezTo>
                    <a:pt x="272" y="70"/>
                    <a:pt x="210" y="133"/>
                    <a:pt x="210" y="210"/>
                  </a:cubicBezTo>
                  <a:cubicBezTo>
                    <a:pt x="210" y="287"/>
                    <a:pt x="272" y="350"/>
                    <a:pt x="349" y="350"/>
                  </a:cubicBezTo>
                  <a:cubicBezTo>
                    <a:pt x="426" y="350"/>
                    <a:pt x="489" y="287"/>
                    <a:pt x="489" y="210"/>
                  </a:cubicBezTo>
                  <a:cubicBezTo>
                    <a:pt x="489" y="133"/>
                    <a:pt x="426" y="70"/>
                    <a:pt x="349" y="70"/>
                  </a:cubicBezTo>
                  <a:close/>
                  <a:moveTo>
                    <a:pt x="349" y="326"/>
                  </a:moveTo>
                  <a:cubicBezTo>
                    <a:pt x="285" y="326"/>
                    <a:pt x="233" y="274"/>
                    <a:pt x="233" y="210"/>
                  </a:cubicBezTo>
                  <a:cubicBezTo>
                    <a:pt x="233" y="146"/>
                    <a:pt x="285" y="94"/>
                    <a:pt x="349" y="94"/>
                  </a:cubicBezTo>
                  <a:cubicBezTo>
                    <a:pt x="413" y="94"/>
                    <a:pt x="466" y="146"/>
                    <a:pt x="466" y="210"/>
                  </a:cubicBezTo>
                  <a:cubicBezTo>
                    <a:pt x="466" y="274"/>
                    <a:pt x="413" y="326"/>
                    <a:pt x="349" y="326"/>
                  </a:cubicBezTo>
                  <a:close/>
                  <a:moveTo>
                    <a:pt x="349" y="129"/>
                  </a:moveTo>
                  <a:cubicBezTo>
                    <a:pt x="304" y="129"/>
                    <a:pt x="268" y="165"/>
                    <a:pt x="268" y="210"/>
                  </a:cubicBezTo>
                  <a:cubicBezTo>
                    <a:pt x="268" y="255"/>
                    <a:pt x="304" y="292"/>
                    <a:pt x="349" y="292"/>
                  </a:cubicBezTo>
                  <a:cubicBezTo>
                    <a:pt x="394" y="292"/>
                    <a:pt x="431" y="255"/>
                    <a:pt x="431" y="210"/>
                  </a:cubicBezTo>
                  <a:cubicBezTo>
                    <a:pt x="431" y="165"/>
                    <a:pt x="394" y="129"/>
                    <a:pt x="349" y="129"/>
                  </a:cubicBezTo>
                  <a:close/>
                  <a:moveTo>
                    <a:pt x="349" y="268"/>
                  </a:moveTo>
                  <a:cubicBezTo>
                    <a:pt x="317" y="268"/>
                    <a:pt x="291" y="242"/>
                    <a:pt x="291" y="210"/>
                  </a:cubicBezTo>
                  <a:cubicBezTo>
                    <a:pt x="291" y="178"/>
                    <a:pt x="317" y="152"/>
                    <a:pt x="349" y="152"/>
                  </a:cubicBezTo>
                  <a:cubicBezTo>
                    <a:pt x="381" y="152"/>
                    <a:pt x="407" y="178"/>
                    <a:pt x="407" y="210"/>
                  </a:cubicBezTo>
                  <a:cubicBezTo>
                    <a:pt x="407" y="242"/>
                    <a:pt x="381" y="268"/>
                    <a:pt x="349" y="26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3161286" y="1534845"/>
            <a:ext cx="1452562" cy="1452563"/>
          </a:xfrm>
          <a:custGeom>
            <a:avLst/>
            <a:gdLst>
              <a:gd name="T0" fmla="*/ 308 w 615"/>
              <a:gd name="T1" fmla="*/ 614 h 614"/>
              <a:gd name="T2" fmla="*/ 0 w 615"/>
              <a:gd name="T3" fmla="*/ 307 h 614"/>
              <a:gd name="T4" fmla="*/ 308 w 615"/>
              <a:gd name="T5" fmla="*/ 0 h 614"/>
              <a:gd name="T6" fmla="*/ 615 w 615"/>
              <a:gd name="T7" fmla="*/ 307 h 614"/>
              <a:gd name="T8" fmla="*/ 615 w 615"/>
              <a:gd name="T9" fmla="*/ 614 h 614"/>
              <a:gd name="T10" fmla="*/ 308 w 615"/>
              <a:gd name="T11" fmla="*/ 614 h 614"/>
              <a:gd name="T12" fmla="*/ 555 w 615"/>
              <a:gd name="T13" fmla="*/ 535 h 614"/>
              <a:gd name="T14" fmla="*/ 532 w 615"/>
              <a:gd name="T15" fmla="*/ 559 h 614"/>
              <a:gd name="T16" fmla="*/ 555 w 615"/>
              <a:gd name="T17" fmla="*/ 582 h 614"/>
              <a:gd name="T18" fmla="*/ 578 w 615"/>
              <a:gd name="T19" fmla="*/ 559 h 614"/>
              <a:gd name="T20" fmla="*/ 555 w 615"/>
              <a:gd name="T21" fmla="*/ 5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5" h="614">
                <a:moveTo>
                  <a:pt x="308" y="614"/>
                </a:moveTo>
                <a:cubicBezTo>
                  <a:pt x="138" y="614"/>
                  <a:pt x="0" y="477"/>
                  <a:pt x="0" y="307"/>
                </a:cubicBezTo>
                <a:cubicBezTo>
                  <a:pt x="0" y="137"/>
                  <a:pt x="138" y="0"/>
                  <a:pt x="308" y="0"/>
                </a:cubicBezTo>
                <a:cubicBezTo>
                  <a:pt x="477" y="0"/>
                  <a:pt x="615" y="137"/>
                  <a:pt x="615" y="307"/>
                </a:cubicBezTo>
                <a:cubicBezTo>
                  <a:pt x="615" y="614"/>
                  <a:pt x="615" y="614"/>
                  <a:pt x="615" y="614"/>
                </a:cubicBezTo>
                <a:lnTo>
                  <a:pt x="308" y="614"/>
                </a:lnTo>
                <a:close/>
                <a:moveTo>
                  <a:pt x="555" y="535"/>
                </a:moveTo>
                <a:cubicBezTo>
                  <a:pt x="542" y="535"/>
                  <a:pt x="532" y="546"/>
                  <a:pt x="532" y="559"/>
                </a:cubicBezTo>
                <a:cubicBezTo>
                  <a:pt x="532" y="571"/>
                  <a:pt x="542" y="582"/>
                  <a:pt x="555" y="582"/>
                </a:cubicBezTo>
                <a:cubicBezTo>
                  <a:pt x="568" y="582"/>
                  <a:pt x="578" y="571"/>
                  <a:pt x="578" y="559"/>
                </a:cubicBezTo>
                <a:cubicBezTo>
                  <a:pt x="578" y="546"/>
                  <a:pt x="568" y="535"/>
                  <a:pt x="555" y="53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81000" dist="419100" dir="7500000" algn="ctr" rotWithShape="0">
              <a:srgbClr val="000000">
                <a:alpha val="61000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4" name="Freeform 6"/>
          <p:cNvSpPr>
            <a:spLocks noEditPoints="1"/>
          </p:cNvSpPr>
          <p:nvPr/>
        </p:nvSpPr>
        <p:spPr bwMode="auto">
          <a:xfrm>
            <a:off x="4718625" y="1526906"/>
            <a:ext cx="1450975" cy="1455738"/>
          </a:xfrm>
          <a:custGeom>
            <a:avLst/>
            <a:gdLst>
              <a:gd name="T0" fmla="*/ 307 w 614"/>
              <a:gd name="T1" fmla="*/ 615 h 615"/>
              <a:gd name="T2" fmla="*/ 614 w 614"/>
              <a:gd name="T3" fmla="*/ 308 h 615"/>
              <a:gd name="T4" fmla="*/ 307 w 614"/>
              <a:gd name="T5" fmla="*/ 0 h 615"/>
              <a:gd name="T6" fmla="*/ 0 w 614"/>
              <a:gd name="T7" fmla="*/ 308 h 615"/>
              <a:gd name="T8" fmla="*/ 0 w 614"/>
              <a:gd name="T9" fmla="*/ 615 h 615"/>
              <a:gd name="T10" fmla="*/ 307 w 614"/>
              <a:gd name="T11" fmla="*/ 615 h 615"/>
              <a:gd name="T12" fmla="*/ 60 w 614"/>
              <a:gd name="T13" fmla="*/ 536 h 615"/>
              <a:gd name="T14" fmla="*/ 83 w 614"/>
              <a:gd name="T15" fmla="*/ 560 h 615"/>
              <a:gd name="T16" fmla="*/ 60 w 614"/>
              <a:gd name="T17" fmla="*/ 583 h 615"/>
              <a:gd name="T18" fmla="*/ 36 w 614"/>
              <a:gd name="T19" fmla="*/ 560 h 615"/>
              <a:gd name="T20" fmla="*/ 60 w 614"/>
              <a:gd name="T21" fmla="*/ 536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4" h="615">
                <a:moveTo>
                  <a:pt x="307" y="615"/>
                </a:moveTo>
                <a:cubicBezTo>
                  <a:pt x="477" y="615"/>
                  <a:pt x="614" y="477"/>
                  <a:pt x="614" y="308"/>
                </a:cubicBezTo>
                <a:cubicBezTo>
                  <a:pt x="614" y="138"/>
                  <a:pt x="477" y="0"/>
                  <a:pt x="307" y="0"/>
                </a:cubicBezTo>
                <a:cubicBezTo>
                  <a:pt x="137" y="0"/>
                  <a:pt x="0" y="138"/>
                  <a:pt x="0" y="308"/>
                </a:cubicBezTo>
                <a:cubicBezTo>
                  <a:pt x="0" y="615"/>
                  <a:pt x="0" y="615"/>
                  <a:pt x="0" y="615"/>
                </a:cubicBezTo>
                <a:lnTo>
                  <a:pt x="307" y="615"/>
                </a:lnTo>
                <a:close/>
                <a:moveTo>
                  <a:pt x="60" y="536"/>
                </a:moveTo>
                <a:cubicBezTo>
                  <a:pt x="72" y="536"/>
                  <a:pt x="83" y="547"/>
                  <a:pt x="83" y="560"/>
                </a:cubicBezTo>
                <a:cubicBezTo>
                  <a:pt x="83" y="572"/>
                  <a:pt x="72" y="583"/>
                  <a:pt x="60" y="583"/>
                </a:cubicBezTo>
                <a:cubicBezTo>
                  <a:pt x="47" y="583"/>
                  <a:pt x="36" y="572"/>
                  <a:pt x="36" y="560"/>
                </a:cubicBezTo>
                <a:cubicBezTo>
                  <a:pt x="36" y="547"/>
                  <a:pt x="47" y="536"/>
                  <a:pt x="60" y="53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81000" dist="419100" dir="5040000" algn="ctr" rotWithShape="0">
              <a:srgbClr val="000000">
                <a:alpha val="61000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3161286" y="3077893"/>
            <a:ext cx="1452562" cy="1454150"/>
          </a:xfrm>
          <a:custGeom>
            <a:avLst/>
            <a:gdLst>
              <a:gd name="T0" fmla="*/ 308 w 615"/>
              <a:gd name="T1" fmla="*/ 0 h 615"/>
              <a:gd name="T2" fmla="*/ 0 w 615"/>
              <a:gd name="T3" fmla="*/ 308 h 615"/>
              <a:gd name="T4" fmla="*/ 308 w 615"/>
              <a:gd name="T5" fmla="*/ 615 h 615"/>
              <a:gd name="T6" fmla="*/ 615 w 615"/>
              <a:gd name="T7" fmla="*/ 308 h 615"/>
              <a:gd name="T8" fmla="*/ 615 w 615"/>
              <a:gd name="T9" fmla="*/ 0 h 615"/>
              <a:gd name="T10" fmla="*/ 308 w 615"/>
              <a:gd name="T11" fmla="*/ 0 h 615"/>
              <a:gd name="T12" fmla="*/ 555 w 615"/>
              <a:gd name="T13" fmla="*/ 79 h 615"/>
              <a:gd name="T14" fmla="*/ 532 w 615"/>
              <a:gd name="T15" fmla="*/ 56 h 615"/>
              <a:gd name="T16" fmla="*/ 555 w 615"/>
              <a:gd name="T17" fmla="*/ 33 h 615"/>
              <a:gd name="T18" fmla="*/ 578 w 615"/>
              <a:gd name="T19" fmla="*/ 56 h 615"/>
              <a:gd name="T20" fmla="*/ 555 w 615"/>
              <a:gd name="T21" fmla="*/ 79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5" h="615">
                <a:moveTo>
                  <a:pt x="308" y="0"/>
                </a:moveTo>
                <a:cubicBezTo>
                  <a:pt x="138" y="0"/>
                  <a:pt x="0" y="138"/>
                  <a:pt x="0" y="308"/>
                </a:cubicBezTo>
                <a:cubicBezTo>
                  <a:pt x="0" y="477"/>
                  <a:pt x="138" y="615"/>
                  <a:pt x="308" y="615"/>
                </a:cubicBezTo>
                <a:cubicBezTo>
                  <a:pt x="477" y="615"/>
                  <a:pt x="615" y="477"/>
                  <a:pt x="615" y="308"/>
                </a:cubicBezTo>
                <a:cubicBezTo>
                  <a:pt x="615" y="0"/>
                  <a:pt x="615" y="0"/>
                  <a:pt x="615" y="0"/>
                </a:cubicBezTo>
                <a:lnTo>
                  <a:pt x="308" y="0"/>
                </a:lnTo>
                <a:close/>
                <a:moveTo>
                  <a:pt x="555" y="79"/>
                </a:moveTo>
                <a:cubicBezTo>
                  <a:pt x="542" y="79"/>
                  <a:pt x="532" y="69"/>
                  <a:pt x="532" y="56"/>
                </a:cubicBezTo>
                <a:cubicBezTo>
                  <a:pt x="532" y="43"/>
                  <a:pt x="542" y="33"/>
                  <a:pt x="555" y="33"/>
                </a:cubicBezTo>
                <a:cubicBezTo>
                  <a:pt x="568" y="33"/>
                  <a:pt x="578" y="43"/>
                  <a:pt x="578" y="56"/>
                </a:cubicBezTo>
                <a:cubicBezTo>
                  <a:pt x="578" y="69"/>
                  <a:pt x="568" y="79"/>
                  <a:pt x="555" y="79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81000" dist="419100" dir="7500000" algn="ctr" rotWithShape="0">
              <a:srgbClr val="000000">
                <a:alpha val="61000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4718625" y="3077893"/>
            <a:ext cx="1450975" cy="1454150"/>
          </a:xfrm>
          <a:custGeom>
            <a:avLst/>
            <a:gdLst>
              <a:gd name="T0" fmla="*/ 307 w 614"/>
              <a:gd name="T1" fmla="*/ 0 h 615"/>
              <a:gd name="T2" fmla="*/ 614 w 614"/>
              <a:gd name="T3" fmla="*/ 308 h 615"/>
              <a:gd name="T4" fmla="*/ 307 w 614"/>
              <a:gd name="T5" fmla="*/ 615 h 615"/>
              <a:gd name="T6" fmla="*/ 0 w 614"/>
              <a:gd name="T7" fmla="*/ 308 h 615"/>
              <a:gd name="T8" fmla="*/ 0 w 614"/>
              <a:gd name="T9" fmla="*/ 0 h 615"/>
              <a:gd name="T10" fmla="*/ 307 w 614"/>
              <a:gd name="T11" fmla="*/ 0 h 615"/>
              <a:gd name="T12" fmla="*/ 60 w 614"/>
              <a:gd name="T13" fmla="*/ 79 h 615"/>
              <a:gd name="T14" fmla="*/ 83 w 614"/>
              <a:gd name="T15" fmla="*/ 56 h 615"/>
              <a:gd name="T16" fmla="*/ 60 w 614"/>
              <a:gd name="T17" fmla="*/ 33 h 615"/>
              <a:gd name="T18" fmla="*/ 36 w 614"/>
              <a:gd name="T19" fmla="*/ 56 h 615"/>
              <a:gd name="T20" fmla="*/ 60 w 614"/>
              <a:gd name="T21" fmla="*/ 79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4" h="615">
                <a:moveTo>
                  <a:pt x="307" y="0"/>
                </a:moveTo>
                <a:cubicBezTo>
                  <a:pt x="477" y="0"/>
                  <a:pt x="614" y="138"/>
                  <a:pt x="614" y="308"/>
                </a:cubicBezTo>
                <a:cubicBezTo>
                  <a:pt x="614" y="477"/>
                  <a:pt x="477" y="615"/>
                  <a:pt x="307" y="615"/>
                </a:cubicBezTo>
                <a:cubicBezTo>
                  <a:pt x="137" y="615"/>
                  <a:pt x="0" y="477"/>
                  <a:pt x="0" y="308"/>
                </a:cubicBezTo>
                <a:cubicBezTo>
                  <a:pt x="0" y="0"/>
                  <a:pt x="0" y="0"/>
                  <a:pt x="0" y="0"/>
                </a:cubicBezTo>
                <a:lnTo>
                  <a:pt x="307" y="0"/>
                </a:lnTo>
                <a:close/>
                <a:moveTo>
                  <a:pt x="60" y="79"/>
                </a:moveTo>
                <a:cubicBezTo>
                  <a:pt x="72" y="79"/>
                  <a:pt x="83" y="69"/>
                  <a:pt x="83" y="56"/>
                </a:cubicBezTo>
                <a:cubicBezTo>
                  <a:pt x="83" y="43"/>
                  <a:pt x="72" y="33"/>
                  <a:pt x="60" y="33"/>
                </a:cubicBezTo>
                <a:cubicBezTo>
                  <a:pt x="47" y="33"/>
                  <a:pt x="36" y="43"/>
                  <a:pt x="36" y="56"/>
                </a:cubicBezTo>
                <a:cubicBezTo>
                  <a:pt x="36" y="69"/>
                  <a:pt x="47" y="79"/>
                  <a:pt x="60" y="79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81000" dist="419100" dir="4560000" algn="ctr" rotWithShape="0">
              <a:srgbClr val="000000">
                <a:alpha val="61000"/>
              </a:srgb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598225" y="1603106"/>
            <a:ext cx="460375" cy="1211262"/>
            <a:chOff x="6008688" y="1593851"/>
            <a:chExt cx="460375" cy="1211262"/>
          </a:xfrm>
          <a:solidFill>
            <a:srgbClr val="FFC000"/>
          </a:solidFill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sp>
          <p:nvSpPr>
            <p:cNvPr id="18" name="Freeform 13"/>
            <p:cNvSpPr/>
            <p:nvPr/>
          </p:nvSpPr>
          <p:spPr bwMode="auto">
            <a:xfrm>
              <a:off x="6124575" y="1593851"/>
              <a:ext cx="238125" cy="230188"/>
            </a:xfrm>
            <a:custGeom>
              <a:avLst/>
              <a:gdLst>
                <a:gd name="T0" fmla="*/ 40 w 101"/>
                <a:gd name="T1" fmla="*/ 9 h 97"/>
                <a:gd name="T2" fmla="*/ 88 w 101"/>
                <a:gd name="T3" fmla="*/ 61 h 97"/>
                <a:gd name="T4" fmla="*/ 20 w 101"/>
                <a:gd name="T5" fmla="*/ 74 h 97"/>
                <a:gd name="T6" fmla="*/ 40 w 101"/>
                <a:gd name="T7" fmla="*/ 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97">
                  <a:moveTo>
                    <a:pt x="40" y="9"/>
                  </a:moveTo>
                  <a:cubicBezTo>
                    <a:pt x="69" y="0"/>
                    <a:pt x="101" y="33"/>
                    <a:pt x="88" y="61"/>
                  </a:cubicBezTo>
                  <a:cubicBezTo>
                    <a:pt x="79" y="89"/>
                    <a:pt x="37" y="97"/>
                    <a:pt x="20" y="74"/>
                  </a:cubicBezTo>
                  <a:cubicBezTo>
                    <a:pt x="0" y="53"/>
                    <a:pt x="12" y="15"/>
                    <a:pt x="4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6008688" y="1811338"/>
              <a:ext cx="460375" cy="993775"/>
            </a:xfrm>
            <a:custGeom>
              <a:avLst/>
              <a:gdLst>
                <a:gd name="T0" fmla="*/ 25 w 195"/>
                <a:gd name="T1" fmla="*/ 10 h 420"/>
                <a:gd name="T2" fmla="*/ 108 w 195"/>
                <a:gd name="T3" fmla="*/ 4 h 420"/>
                <a:gd name="T4" fmla="*/ 179 w 195"/>
                <a:gd name="T5" fmla="*/ 17 h 420"/>
                <a:gd name="T6" fmla="*/ 195 w 195"/>
                <a:gd name="T7" fmla="*/ 67 h 420"/>
                <a:gd name="T8" fmla="*/ 194 w 195"/>
                <a:gd name="T9" fmla="*/ 181 h 420"/>
                <a:gd name="T10" fmla="*/ 181 w 195"/>
                <a:gd name="T11" fmla="*/ 202 h 420"/>
                <a:gd name="T12" fmla="*/ 160 w 195"/>
                <a:gd name="T13" fmla="*/ 181 h 420"/>
                <a:gd name="T14" fmla="*/ 160 w 195"/>
                <a:gd name="T15" fmla="*/ 70 h 420"/>
                <a:gd name="T16" fmla="*/ 148 w 195"/>
                <a:gd name="T17" fmla="*/ 70 h 420"/>
                <a:gd name="T18" fmla="*/ 147 w 195"/>
                <a:gd name="T19" fmla="*/ 389 h 420"/>
                <a:gd name="T20" fmla="*/ 103 w 195"/>
                <a:gd name="T21" fmla="*/ 394 h 420"/>
                <a:gd name="T22" fmla="*/ 103 w 195"/>
                <a:gd name="T23" fmla="*/ 202 h 420"/>
                <a:gd name="T24" fmla="*/ 93 w 195"/>
                <a:gd name="T25" fmla="*/ 202 h 420"/>
                <a:gd name="T26" fmla="*/ 93 w 195"/>
                <a:gd name="T27" fmla="*/ 369 h 420"/>
                <a:gd name="T28" fmla="*/ 87 w 195"/>
                <a:gd name="T29" fmla="*/ 405 h 420"/>
                <a:gd name="T30" fmla="*/ 46 w 195"/>
                <a:gd name="T31" fmla="*/ 389 h 420"/>
                <a:gd name="T32" fmla="*/ 45 w 195"/>
                <a:gd name="T33" fmla="*/ 71 h 420"/>
                <a:gd name="T34" fmla="*/ 35 w 195"/>
                <a:gd name="T35" fmla="*/ 71 h 420"/>
                <a:gd name="T36" fmla="*/ 35 w 195"/>
                <a:gd name="T37" fmla="*/ 176 h 420"/>
                <a:gd name="T38" fmla="*/ 15 w 195"/>
                <a:gd name="T39" fmla="*/ 202 h 420"/>
                <a:gd name="T40" fmla="*/ 1 w 195"/>
                <a:gd name="T41" fmla="*/ 186 h 420"/>
                <a:gd name="T42" fmla="*/ 1 w 195"/>
                <a:gd name="T43" fmla="*/ 52 h 420"/>
                <a:gd name="T44" fmla="*/ 25 w 195"/>
                <a:gd name="T45" fmla="*/ 1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5" h="420">
                  <a:moveTo>
                    <a:pt x="25" y="10"/>
                  </a:moveTo>
                  <a:cubicBezTo>
                    <a:pt x="52" y="0"/>
                    <a:pt x="81" y="5"/>
                    <a:pt x="108" y="4"/>
                  </a:cubicBezTo>
                  <a:cubicBezTo>
                    <a:pt x="132" y="4"/>
                    <a:pt x="159" y="0"/>
                    <a:pt x="179" y="17"/>
                  </a:cubicBezTo>
                  <a:cubicBezTo>
                    <a:pt x="194" y="29"/>
                    <a:pt x="194" y="49"/>
                    <a:pt x="195" y="67"/>
                  </a:cubicBezTo>
                  <a:cubicBezTo>
                    <a:pt x="194" y="105"/>
                    <a:pt x="195" y="143"/>
                    <a:pt x="194" y="181"/>
                  </a:cubicBezTo>
                  <a:cubicBezTo>
                    <a:pt x="195" y="190"/>
                    <a:pt x="191" y="203"/>
                    <a:pt x="181" y="202"/>
                  </a:cubicBezTo>
                  <a:cubicBezTo>
                    <a:pt x="168" y="206"/>
                    <a:pt x="160" y="192"/>
                    <a:pt x="160" y="181"/>
                  </a:cubicBezTo>
                  <a:cubicBezTo>
                    <a:pt x="160" y="144"/>
                    <a:pt x="160" y="107"/>
                    <a:pt x="160" y="70"/>
                  </a:cubicBezTo>
                  <a:cubicBezTo>
                    <a:pt x="157" y="70"/>
                    <a:pt x="151" y="70"/>
                    <a:pt x="148" y="70"/>
                  </a:cubicBezTo>
                  <a:cubicBezTo>
                    <a:pt x="147" y="176"/>
                    <a:pt x="148" y="283"/>
                    <a:pt x="147" y="389"/>
                  </a:cubicBezTo>
                  <a:cubicBezTo>
                    <a:pt x="150" y="414"/>
                    <a:pt x="105" y="420"/>
                    <a:pt x="103" y="394"/>
                  </a:cubicBezTo>
                  <a:cubicBezTo>
                    <a:pt x="102" y="330"/>
                    <a:pt x="103" y="266"/>
                    <a:pt x="103" y="202"/>
                  </a:cubicBezTo>
                  <a:cubicBezTo>
                    <a:pt x="100" y="202"/>
                    <a:pt x="95" y="202"/>
                    <a:pt x="93" y="202"/>
                  </a:cubicBezTo>
                  <a:cubicBezTo>
                    <a:pt x="93" y="258"/>
                    <a:pt x="92" y="314"/>
                    <a:pt x="93" y="369"/>
                  </a:cubicBezTo>
                  <a:cubicBezTo>
                    <a:pt x="93" y="381"/>
                    <a:pt x="92" y="394"/>
                    <a:pt x="87" y="405"/>
                  </a:cubicBezTo>
                  <a:cubicBezTo>
                    <a:pt x="73" y="417"/>
                    <a:pt x="45" y="411"/>
                    <a:pt x="46" y="389"/>
                  </a:cubicBezTo>
                  <a:cubicBezTo>
                    <a:pt x="45" y="283"/>
                    <a:pt x="46" y="177"/>
                    <a:pt x="45" y="71"/>
                  </a:cubicBezTo>
                  <a:cubicBezTo>
                    <a:pt x="43" y="71"/>
                    <a:pt x="38" y="71"/>
                    <a:pt x="35" y="71"/>
                  </a:cubicBezTo>
                  <a:cubicBezTo>
                    <a:pt x="35" y="106"/>
                    <a:pt x="36" y="141"/>
                    <a:pt x="35" y="176"/>
                  </a:cubicBezTo>
                  <a:cubicBezTo>
                    <a:pt x="35" y="188"/>
                    <a:pt x="30" y="206"/>
                    <a:pt x="15" y="202"/>
                  </a:cubicBezTo>
                  <a:cubicBezTo>
                    <a:pt x="6" y="203"/>
                    <a:pt x="0" y="193"/>
                    <a:pt x="1" y="186"/>
                  </a:cubicBezTo>
                  <a:cubicBezTo>
                    <a:pt x="1" y="141"/>
                    <a:pt x="1" y="96"/>
                    <a:pt x="1" y="52"/>
                  </a:cubicBezTo>
                  <a:cubicBezTo>
                    <a:pt x="1" y="35"/>
                    <a:pt x="9" y="17"/>
                    <a:pt x="2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64884" y="3273158"/>
            <a:ext cx="539750" cy="1209675"/>
            <a:chOff x="5975350" y="3263901"/>
            <a:chExt cx="539750" cy="1209675"/>
          </a:xfrm>
          <a:solidFill>
            <a:srgbClr val="FFC000"/>
          </a:solidFill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sp>
          <p:nvSpPr>
            <p:cNvPr id="21" name="Freeform 15"/>
            <p:cNvSpPr/>
            <p:nvPr/>
          </p:nvSpPr>
          <p:spPr bwMode="auto">
            <a:xfrm>
              <a:off x="6116638" y="3263901"/>
              <a:ext cx="230187" cy="233363"/>
            </a:xfrm>
            <a:custGeom>
              <a:avLst/>
              <a:gdLst>
                <a:gd name="T0" fmla="*/ 43 w 97"/>
                <a:gd name="T1" fmla="*/ 6 h 98"/>
                <a:gd name="T2" fmla="*/ 92 w 97"/>
                <a:gd name="T3" fmla="*/ 52 h 98"/>
                <a:gd name="T4" fmla="*/ 19 w 97"/>
                <a:gd name="T5" fmla="*/ 70 h 98"/>
                <a:gd name="T6" fmla="*/ 43 w 97"/>
                <a:gd name="T7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98">
                  <a:moveTo>
                    <a:pt x="43" y="6"/>
                  </a:moveTo>
                  <a:cubicBezTo>
                    <a:pt x="70" y="0"/>
                    <a:pt x="97" y="25"/>
                    <a:pt x="92" y="52"/>
                  </a:cubicBezTo>
                  <a:cubicBezTo>
                    <a:pt x="89" y="88"/>
                    <a:pt x="38" y="98"/>
                    <a:pt x="19" y="70"/>
                  </a:cubicBezTo>
                  <a:cubicBezTo>
                    <a:pt x="0" y="48"/>
                    <a:pt x="16" y="12"/>
                    <a:pt x="4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2" name="Freeform 16"/>
            <p:cNvSpPr/>
            <p:nvPr/>
          </p:nvSpPr>
          <p:spPr bwMode="auto">
            <a:xfrm>
              <a:off x="5975350" y="3484563"/>
              <a:ext cx="539750" cy="989013"/>
            </a:xfrm>
            <a:custGeom>
              <a:avLst/>
              <a:gdLst>
                <a:gd name="T0" fmla="*/ 48 w 228"/>
                <a:gd name="T1" fmla="*/ 20 h 418"/>
                <a:gd name="T2" fmla="*/ 123 w 228"/>
                <a:gd name="T3" fmla="*/ 6 h 418"/>
                <a:gd name="T4" fmla="*/ 181 w 228"/>
                <a:gd name="T5" fmla="*/ 27 h 418"/>
                <a:gd name="T6" fmla="*/ 209 w 228"/>
                <a:gd name="T7" fmla="*/ 108 h 418"/>
                <a:gd name="T8" fmla="*/ 222 w 228"/>
                <a:gd name="T9" fmla="*/ 178 h 418"/>
                <a:gd name="T10" fmla="*/ 193 w 228"/>
                <a:gd name="T11" fmla="*/ 170 h 418"/>
                <a:gd name="T12" fmla="*/ 161 w 228"/>
                <a:gd name="T13" fmla="*/ 71 h 418"/>
                <a:gd name="T14" fmla="*/ 151 w 228"/>
                <a:gd name="T15" fmla="*/ 58 h 418"/>
                <a:gd name="T16" fmla="*/ 206 w 228"/>
                <a:gd name="T17" fmla="*/ 252 h 418"/>
                <a:gd name="T18" fmla="*/ 157 w 228"/>
                <a:gd name="T19" fmla="*/ 252 h 418"/>
                <a:gd name="T20" fmla="*/ 157 w 228"/>
                <a:gd name="T21" fmla="*/ 391 h 418"/>
                <a:gd name="T22" fmla="*/ 138 w 228"/>
                <a:gd name="T23" fmla="*/ 413 h 418"/>
                <a:gd name="T24" fmla="*/ 120 w 228"/>
                <a:gd name="T25" fmla="*/ 391 h 418"/>
                <a:gd name="T26" fmla="*/ 119 w 228"/>
                <a:gd name="T27" fmla="*/ 252 h 418"/>
                <a:gd name="T28" fmla="*/ 108 w 228"/>
                <a:gd name="T29" fmla="*/ 252 h 418"/>
                <a:gd name="T30" fmla="*/ 107 w 228"/>
                <a:gd name="T31" fmla="*/ 396 h 418"/>
                <a:gd name="T32" fmla="*/ 71 w 228"/>
                <a:gd name="T33" fmla="*/ 396 h 418"/>
                <a:gd name="T34" fmla="*/ 71 w 228"/>
                <a:gd name="T35" fmla="*/ 252 h 418"/>
                <a:gd name="T36" fmla="*/ 22 w 228"/>
                <a:gd name="T37" fmla="*/ 252 h 418"/>
                <a:gd name="T38" fmla="*/ 70 w 228"/>
                <a:gd name="T39" fmla="*/ 61 h 418"/>
                <a:gd name="T40" fmla="*/ 63 w 228"/>
                <a:gd name="T41" fmla="*/ 66 h 418"/>
                <a:gd name="T42" fmla="*/ 32 w 228"/>
                <a:gd name="T43" fmla="*/ 170 h 418"/>
                <a:gd name="T44" fmla="*/ 0 w 228"/>
                <a:gd name="T45" fmla="*/ 168 h 418"/>
                <a:gd name="T46" fmla="*/ 20 w 228"/>
                <a:gd name="T47" fmla="*/ 91 h 418"/>
                <a:gd name="T48" fmla="*/ 48 w 228"/>
                <a:gd name="T49" fmla="*/ 2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418">
                  <a:moveTo>
                    <a:pt x="48" y="20"/>
                  </a:moveTo>
                  <a:cubicBezTo>
                    <a:pt x="68" y="0"/>
                    <a:pt x="98" y="8"/>
                    <a:pt x="123" y="6"/>
                  </a:cubicBezTo>
                  <a:cubicBezTo>
                    <a:pt x="144" y="5"/>
                    <a:pt x="169" y="8"/>
                    <a:pt x="181" y="27"/>
                  </a:cubicBezTo>
                  <a:cubicBezTo>
                    <a:pt x="196" y="52"/>
                    <a:pt x="200" y="81"/>
                    <a:pt x="209" y="108"/>
                  </a:cubicBezTo>
                  <a:cubicBezTo>
                    <a:pt x="215" y="131"/>
                    <a:pt x="228" y="154"/>
                    <a:pt x="222" y="178"/>
                  </a:cubicBezTo>
                  <a:cubicBezTo>
                    <a:pt x="211" y="182"/>
                    <a:pt x="198" y="182"/>
                    <a:pt x="193" y="170"/>
                  </a:cubicBezTo>
                  <a:cubicBezTo>
                    <a:pt x="181" y="137"/>
                    <a:pt x="173" y="104"/>
                    <a:pt x="161" y="71"/>
                  </a:cubicBezTo>
                  <a:cubicBezTo>
                    <a:pt x="160" y="65"/>
                    <a:pt x="155" y="62"/>
                    <a:pt x="151" y="58"/>
                  </a:cubicBezTo>
                  <a:cubicBezTo>
                    <a:pt x="166" y="123"/>
                    <a:pt x="188" y="187"/>
                    <a:pt x="206" y="252"/>
                  </a:cubicBezTo>
                  <a:cubicBezTo>
                    <a:pt x="190" y="252"/>
                    <a:pt x="174" y="252"/>
                    <a:pt x="157" y="252"/>
                  </a:cubicBezTo>
                  <a:cubicBezTo>
                    <a:pt x="156" y="298"/>
                    <a:pt x="158" y="344"/>
                    <a:pt x="157" y="391"/>
                  </a:cubicBezTo>
                  <a:cubicBezTo>
                    <a:pt x="157" y="401"/>
                    <a:pt x="150" y="413"/>
                    <a:pt x="138" y="413"/>
                  </a:cubicBezTo>
                  <a:cubicBezTo>
                    <a:pt x="127" y="414"/>
                    <a:pt x="118" y="402"/>
                    <a:pt x="120" y="391"/>
                  </a:cubicBezTo>
                  <a:cubicBezTo>
                    <a:pt x="119" y="345"/>
                    <a:pt x="120" y="298"/>
                    <a:pt x="119" y="252"/>
                  </a:cubicBezTo>
                  <a:cubicBezTo>
                    <a:pt x="117" y="252"/>
                    <a:pt x="111" y="252"/>
                    <a:pt x="108" y="252"/>
                  </a:cubicBezTo>
                  <a:cubicBezTo>
                    <a:pt x="107" y="300"/>
                    <a:pt x="109" y="348"/>
                    <a:pt x="107" y="396"/>
                  </a:cubicBezTo>
                  <a:cubicBezTo>
                    <a:pt x="106" y="418"/>
                    <a:pt x="73" y="417"/>
                    <a:pt x="71" y="396"/>
                  </a:cubicBezTo>
                  <a:cubicBezTo>
                    <a:pt x="70" y="348"/>
                    <a:pt x="71" y="300"/>
                    <a:pt x="71" y="252"/>
                  </a:cubicBezTo>
                  <a:cubicBezTo>
                    <a:pt x="54" y="252"/>
                    <a:pt x="38" y="252"/>
                    <a:pt x="22" y="252"/>
                  </a:cubicBezTo>
                  <a:cubicBezTo>
                    <a:pt x="37" y="188"/>
                    <a:pt x="55" y="125"/>
                    <a:pt x="70" y="61"/>
                  </a:cubicBezTo>
                  <a:cubicBezTo>
                    <a:pt x="68" y="62"/>
                    <a:pt x="65" y="65"/>
                    <a:pt x="63" y="66"/>
                  </a:cubicBezTo>
                  <a:cubicBezTo>
                    <a:pt x="51" y="100"/>
                    <a:pt x="44" y="136"/>
                    <a:pt x="32" y="170"/>
                  </a:cubicBezTo>
                  <a:cubicBezTo>
                    <a:pt x="28" y="186"/>
                    <a:pt x="0" y="185"/>
                    <a:pt x="0" y="168"/>
                  </a:cubicBezTo>
                  <a:cubicBezTo>
                    <a:pt x="2" y="141"/>
                    <a:pt x="13" y="116"/>
                    <a:pt x="20" y="91"/>
                  </a:cubicBezTo>
                  <a:cubicBezTo>
                    <a:pt x="28" y="67"/>
                    <a:pt x="30" y="39"/>
                    <a:pt x="4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532441" y="1641997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18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6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13591" y="1641997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26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6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41111" y="3156472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69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6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113591" y="3156472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7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82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6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330826" y="2200006"/>
            <a:ext cx="1189685" cy="496342"/>
            <a:chOff x="2741291" y="2190750"/>
            <a:chExt cx="1189685" cy="496342"/>
          </a:xfrm>
        </p:grpSpPr>
        <p:sp>
          <p:nvSpPr>
            <p:cNvPr id="28" name="任意多边形 27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741291" y="2245361"/>
              <a:ext cx="1189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761619" y="2471648"/>
              <a:ext cx="114807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</a:t>
              </a:r>
              <a:r>
                <a:rPr lang="en-US" altLang="zh-CN" sz="8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. </a:t>
              </a:r>
              <a:endParaRPr lang="zh-CN" altLang="en-US" sz="1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64351" y="2200006"/>
            <a:ext cx="1189685" cy="496342"/>
            <a:chOff x="2741291" y="2190750"/>
            <a:chExt cx="1189685" cy="496342"/>
          </a:xfrm>
        </p:grpSpPr>
        <p:sp>
          <p:nvSpPr>
            <p:cNvPr id="32" name="任意多边形 31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741291" y="2245361"/>
              <a:ext cx="1189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761619" y="2471648"/>
              <a:ext cx="114807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864351" y="3714481"/>
            <a:ext cx="1189685" cy="496342"/>
            <a:chOff x="2741291" y="2190750"/>
            <a:chExt cx="1189685" cy="496342"/>
          </a:xfrm>
        </p:grpSpPr>
        <p:sp>
          <p:nvSpPr>
            <p:cNvPr id="36" name="任意多边形 35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741291" y="2245361"/>
              <a:ext cx="1189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761619" y="2471648"/>
              <a:ext cx="114807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30826" y="3714481"/>
            <a:ext cx="1189685" cy="496342"/>
            <a:chOff x="2741291" y="2190750"/>
            <a:chExt cx="1189685" cy="496342"/>
          </a:xfrm>
        </p:grpSpPr>
        <p:sp>
          <p:nvSpPr>
            <p:cNvPr id="40" name="任意多边形 39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741291" y="2245361"/>
              <a:ext cx="1189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761619" y="2471648"/>
              <a:ext cx="114807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182424" y="2155651"/>
            <a:ext cx="847724" cy="307777"/>
            <a:chOff x="6592888" y="2146399"/>
            <a:chExt cx="847724" cy="307777"/>
          </a:xfrm>
          <a:solidFill>
            <a:srgbClr val="20B5BC"/>
          </a:solidFill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grpSp>
          <p:nvGrpSpPr>
            <p:cNvPr id="44" name="组合 43"/>
            <p:cNvGrpSpPr/>
            <p:nvPr/>
          </p:nvGrpSpPr>
          <p:grpSpPr>
            <a:xfrm>
              <a:off x="6592888" y="2159001"/>
              <a:ext cx="847724" cy="282575"/>
              <a:chOff x="6592888" y="2159001"/>
              <a:chExt cx="847724" cy="282575"/>
            </a:xfrm>
            <a:grpFill/>
          </p:grpSpPr>
          <p:sp>
            <p:nvSpPr>
              <p:cNvPr id="46" name="Freeform 9"/>
              <p:cNvSpPr/>
              <p:nvPr/>
            </p:nvSpPr>
            <p:spPr bwMode="auto">
              <a:xfrm>
                <a:off x="6661150" y="2159001"/>
                <a:ext cx="779462" cy="282575"/>
              </a:xfrm>
              <a:custGeom>
                <a:avLst/>
                <a:gdLst>
                  <a:gd name="T0" fmla="*/ 0 w 330"/>
                  <a:gd name="T1" fmla="*/ 75 h 119"/>
                  <a:gd name="T2" fmla="*/ 45 w 330"/>
                  <a:gd name="T3" fmla="*/ 119 h 119"/>
                  <a:gd name="T4" fmla="*/ 285 w 330"/>
                  <a:gd name="T5" fmla="*/ 119 h 119"/>
                  <a:gd name="T6" fmla="*/ 330 w 330"/>
                  <a:gd name="T7" fmla="*/ 75 h 119"/>
                  <a:gd name="T8" fmla="*/ 330 w 330"/>
                  <a:gd name="T9" fmla="*/ 45 h 119"/>
                  <a:gd name="T10" fmla="*/ 285 w 330"/>
                  <a:gd name="T11" fmla="*/ 0 h 119"/>
                  <a:gd name="T12" fmla="*/ 45 w 330"/>
                  <a:gd name="T13" fmla="*/ 0 h 119"/>
                  <a:gd name="T14" fmla="*/ 0 w 330"/>
                  <a:gd name="T15" fmla="*/ 45 h 119"/>
                  <a:gd name="T16" fmla="*/ 0 w 330"/>
                  <a:gd name="T17" fmla="*/ 7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119">
                    <a:moveTo>
                      <a:pt x="0" y="75"/>
                    </a:moveTo>
                    <a:cubicBezTo>
                      <a:pt x="0" y="99"/>
                      <a:pt x="20" y="119"/>
                      <a:pt x="45" y="119"/>
                    </a:cubicBezTo>
                    <a:cubicBezTo>
                      <a:pt x="285" y="119"/>
                      <a:pt x="285" y="119"/>
                      <a:pt x="285" y="119"/>
                    </a:cubicBezTo>
                    <a:cubicBezTo>
                      <a:pt x="310" y="119"/>
                      <a:pt x="330" y="99"/>
                      <a:pt x="330" y="7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30" y="20"/>
                      <a:pt x="310" y="0"/>
                      <a:pt x="28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37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0"/>
              <p:cNvSpPr/>
              <p:nvPr/>
            </p:nvSpPr>
            <p:spPr bwMode="auto">
              <a:xfrm>
                <a:off x="6592888" y="2206626"/>
                <a:ext cx="188912" cy="188913"/>
              </a:xfrm>
              <a:custGeom>
                <a:avLst/>
                <a:gdLst>
                  <a:gd name="T0" fmla="*/ 119 w 119"/>
                  <a:gd name="T1" fmla="*/ 58 h 119"/>
                  <a:gd name="T2" fmla="*/ 59 w 119"/>
                  <a:gd name="T3" fmla="*/ 0 h 119"/>
                  <a:gd name="T4" fmla="*/ 0 w 119"/>
                  <a:gd name="T5" fmla="*/ 60 h 119"/>
                  <a:gd name="T6" fmla="*/ 58 w 119"/>
                  <a:gd name="T7" fmla="*/ 119 h 119"/>
                  <a:gd name="T8" fmla="*/ 119 w 119"/>
                  <a:gd name="T9" fmla="*/ 5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19" y="58"/>
                    </a:moveTo>
                    <a:lnTo>
                      <a:pt x="59" y="0"/>
                    </a:lnTo>
                    <a:lnTo>
                      <a:pt x="0" y="60"/>
                    </a:lnTo>
                    <a:lnTo>
                      <a:pt x="58" y="119"/>
                    </a:lnTo>
                    <a:lnTo>
                      <a:pt x="119" y="58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37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6821328" y="2146399"/>
              <a:ext cx="57359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endParaRPr lang="zh-CN" altLang="en-US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179252" y="3767943"/>
            <a:ext cx="850899" cy="307777"/>
            <a:chOff x="6589713" y="3758684"/>
            <a:chExt cx="850899" cy="307777"/>
          </a:xfrm>
          <a:solidFill>
            <a:schemeClr val="bg1">
              <a:lumMod val="65000"/>
            </a:schemeClr>
          </a:solidFill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grpSp>
          <p:nvGrpSpPr>
            <p:cNvPr id="49" name="组合 48"/>
            <p:cNvGrpSpPr/>
            <p:nvPr/>
          </p:nvGrpSpPr>
          <p:grpSpPr>
            <a:xfrm>
              <a:off x="6589713" y="3760788"/>
              <a:ext cx="850899" cy="282575"/>
              <a:chOff x="6589713" y="3760788"/>
              <a:chExt cx="850899" cy="282575"/>
            </a:xfrm>
            <a:grpFill/>
          </p:grpSpPr>
          <p:sp>
            <p:nvSpPr>
              <p:cNvPr id="51" name="Freeform 11"/>
              <p:cNvSpPr/>
              <p:nvPr/>
            </p:nvSpPr>
            <p:spPr bwMode="auto">
              <a:xfrm>
                <a:off x="6661150" y="3760788"/>
                <a:ext cx="779462" cy="282575"/>
              </a:xfrm>
              <a:custGeom>
                <a:avLst/>
                <a:gdLst>
                  <a:gd name="T0" fmla="*/ 0 w 330"/>
                  <a:gd name="T1" fmla="*/ 74 h 119"/>
                  <a:gd name="T2" fmla="*/ 45 w 330"/>
                  <a:gd name="T3" fmla="*/ 119 h 119"/>
                  <a:gd name="T4" fmla="*/ 285 w 330"/>
                  <a:gd name="T5" fmla="*/ 119 h 119"/>
                  <a:gd name="T6" fmla="*/ 330 w 330"/>
                  <a:gd name="T7" fmla="*/ 74 h 119"/>
                  <a:gd name="T8" fmla="*/ 330 w 330"/>
                  <a:gd name="T9" fmla="*/ 45 h 119"/>
                  <a:gd name="T10" fmla="*/ 285 w 330"/>
                  <a:gd name="T11" fmla="*/ 0 h 119"/>
                  <a:gd name="T12" fmla="*/ 45 w 330"/>
                  <a:gd name="T13" fmla="*/ 0 h 119"/>
                  <a:gd name="T14" fmla="*/ 0 w 330"/>
                  <a:gd name="T15" fmla="*/ 45 h 119"/>
                  <a:gd name="T16" fmla="*/ 0 w 330"/>
                  <a:gd name="T17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119">
                    <a:moveTo>
                      <a:pt x="0" y="74"/>
                    </a:moveTo>
                    <a:cubicBezTo>
                      <a:pt x="0" y="99"/>
                      <a:pt x="20" y="119"/>
                      <a:pt x="45" y="119"/>
                    </a:cubicBezTo>
                    <a:cubicBezTo>
                      <a:pt x="285" y="119"/>
                      <a:pt x="285" y="119"/>
                      <a:pt x="285" y="119"/>
                    </a:cubicBezTo>
                    <a:cubicBezTo>
                      <a:pt x="310" y="119"/>
                      <a:pt x="330" y="99"/>
                      <a:pt x="330" y="74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30" y="20"/>
                      <a:pt x="310" y="0"/>
                      <a:pt x="28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37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12"/>
              <p:cNvSpPr/>
              <p:nvPr/>
            </p:nvSpPr>
            <p:spPr bwMode="auto">
              <a:xfrm>
                <a:off x="6589713" y="3806826"/>
                <a:ext cx="188912" cy="188913"/>
              </a:xfrm>
              <a:custGeom>
                <a:avLst/>
                <a:gdLst>
                  <a:gd name="T0" fmla="*/ 119 w 119"/>
                  <a:gd name="T1" fmla="*/ 59 h 119"/>
                  <a:gd name="T2" fmla="*/ 59 w 119"/>
                  <a:gd name="T3" fmla="*/ 0 h 119"/>
                  <a:gd name="T4" fmla="*/ 0 w 119"/>
                  <a:gd name="T5" fmla="*/ 61 h 119"/>
                  <a:gd name="T6" fmla="*/ 58 w 119"/>
                  <a:gd name="T7" fmla="*/ 119 h 119"/>
                  <a:gd name="T8" fmla="*/ 119 w 119"/>
                  <a:gd name="T9" fmla="*/ 5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19" y="59"/>
                    </a:moveTo>
                    <a:lnTo>
                      <a:pt x="59" y="0"/>
                    </a:lnTo>
                    <a:lnTo>
                      <a:pt x="0" y="61"/>
                    </a:lnTo>
                    <a:lnTo>
                      <a:pt x="58" y="119"/>
                    </a:lnTo>
                    <a:lnTo>
                      <a:pt x="119" y="59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9137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6774113" y="3758684"/>
              <a:ext cx="562333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endParaRPr lang="zh-CN" altLang="en-US" sz="1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241681" y="1903689"/>
            <a:ext cx="1552570" cy="1843033"/>
            <a:chOff x="690246" y="2380208"/>
            <a:chExt cx="1552570" cy="1843033"/>
          </a:xfrm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grpSpPr>
        <p:sp>
          <p:nvSpPr>
            <p:cNvPr id="55" name="矩形 54"/>
            <p:cNvSpPr/>
            <p:nvPr/>
          </p:nvSpPr>
          <p:spPr>
            <a:xfrm>
              <a:off x="698504" y="2380208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schemeClr val="bg1"/>
                  </a:solidFill>
                </a:rPr>
                <a:t>添加标题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56" name="文本框 66"/>
            <p:cNvSpPr txBox="1">
              <a:spLocks noChangeArrowheads="1"/>
            </p:cNvSpPr>
            <p:nvPr/>
          </p:nvSpPr>
          <p:spPr bwMode="auto">
            <a:xfrm>
              <a:off x="690246" y="2717487"/>
              <a:ext cx="155257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900"/>
                </a:lnSpc>
                <a:defRPr sz="6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>
                <a:lnSpc>
                  <a:spcPts val="1485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您的内容打在这里，或者通过复制您的文本后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</a:rPr>
                <a:t>粘贴</a:t>
              </a: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您的内容打在这里，或者通过复制您的文本后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微软雅黑" panose="020B0503020204020204" pitchFamily="34" charset="-122"/>
                </a:rPr>
                <a:t>粘贴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690246" y="3746187"/>
              <a:ext cx="1314990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900"/>
                </a:lnSpc>
                <a:defRPr sz="6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>
                <a:lnSpc>
                  <a:spcPts val="1485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您的内容打在这里，或者通过复制您的文本后粘贴</a:t>
              </a:r>
              <a:endParaRPr lang="en-US" altLang="zh-CN" sz="8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3" name="任意多边形 35"/>
          <p:cNvSpPr>
            <a:spLocks noChangeArrowheads="1"/>
          </p:cNvSpPr>
          <p:nvPr/>
        </p:nvSpPr>
        <p:spPr bwMode="auto">
          <a:xfrm>
            <a:off x="1796655" y="2509837"/>
            <a:ext cx="1014413" cy="1309688"/>
          </a:xfrm>
          <a:custGeom>
            <a:avLst/>
            <a:gdLst>
              <a:gd name="T0" fmla="*/ 901473 w 1352638"/>
              <a:gd name="T1" fmla="*/ 16 h 1747217"/>
              <a:gd name="T2" fmla="*/ 974192 w 1352638"/>
              <a:gd name="T3" fmla="*/ 31619 h 1747217"/>
              <a:gd name="T4" fmla="*/ 1352550 w 1352638"/>
              <a:gd name="T5" fmla="*/ 423231 h 1747217"/>
              <a:gd name="T6" fmla="*/ 948292 w 1352638"/>
              <a:gd name="T7" fmla="*/ 813428 h 1747217"/>
              <a:gd name="T8" fmla="*/ 945734 w 1352638"/>
              <a:gd name="T9" fmla="*/ 959852 h 1747217"/>
              <a:gd name="T10" fmla="*/ 1312064 w 1352638"/>
              <a:gd name="T11" fmla="*/ 1339012 h 1747217"/>
              <a:gd name="T12" fmla="*/ 920260 w 1352638"/>
              <a:gd name="T13" fmla="*/ 1717186 h 1747217"/>
              <a:gd name="T14" fmla="*/ 773764 w 1352638"/>
              <a:gd name="T15" fmla="*/ 1714631 h 1747217"/>
              <a:gd name="T16" fmla="*/ 29077 w 1352638"/>
              <a:gd name="T17" fmla="*/ 943861 h 1747217"/>
              <a:gd name="T18" fmla="*/ 15 w 1352638"/>
              <a:gd name="T19" fmla="*/ 870119 h 1747217"/>
              <a:gd name="T20" fmla="*/ 31634 w 1352638"/>
              <a:gd name="T21" fmla="*/ 797436 h 1747217"/>
              <a:gd name="T22" fmla="*/ 827695 w 1352638"/>
              <a:gd name="T23" fmla="*/ 29064 h 1747217"/>
              <a:gd name="T24" fmla="*/ 901473 w 1352638"/>
              <a:gd name="T25" fmla="*/ 16 h 17472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7"/>
              <a:gd name="T41" fmla="*/ 1352638 w 1352638"/>
              <a:gd name="T42" fmla="*/ 1747217 h 17472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7">
                <a:moveTo>
                  <a:pt x="901532" y="16"/>
                </a:moveTo>
                <a:cubicBezTo>
                  <a:pt x="928044" y="479"/>
                  <a:pt x="954380" y="11056"/>
                  <a:pt x="974255" y="31637"/>
                </a:cubicBezTo>
                <a:lnTo>
                  <a:pt x="1352638" y="423465"/>
                </a:lnTo>
                <a:lnTo>
                  <a:pt x="948354" y="813878"/>
                </a:lnTo>
                <a:cubicBezTo>
                  <a:pt x="907190" y="853629"/>
                  <a:pt x="906046" y="919221"/>
                  <a:pt x="945796" y="960384"/>
                </a:cubicBezTo>
                <a:lnTo>
                  <a:pt x="1312149" y="1339753"/>
                </a:lnTo>
                <a:lnTo>
                  <a:pt x="920320" y="1718137"/>
                </a:lnTo>
                <a:cubicBezTo>
                  <a:pt x="879157" y="1757888"/>
                  <a:pt x="813565" y="1756743"/>
                  <a:pt x="773814" y="1715580"/>
                </a:cubicBezTo>
                <a:lnTo>
                  <a:pt x="29079" y="944384"/>
                </a:lnTo>
                <a:cubicBezTo>
                  <a:pt x="9203" y="923802"/>
                  <a:pt x="-448" y="897114"/>
                  <a:pt x="15" y="870601"/>
                </a:cubicBezTo>
                <a:cubicBezTo>
                  <a:pt x="478" y="844089"/>
                  <a:pt x="11055" y="817753"/>
                  <a:pt x="31636" y="797878"/>
                </a:cubicBezTo>
                <a:lnTo>
                  <a:pt x="827749" y="29080"/>
                </a:lnTo>
                <a:cubicBezTo>
                  <a:pt x="848331" y="9205"/>
                  <a:pt x="875020" y="-446"/>
                  <a:pt x="901532" y="1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162000" tIns="0" rIns="0" bIns="0" anchor="ctr"/>
          <a:lstStyle/>
          <a:p>
            <a:pPr>
              <a:defRPr/>
            </a:pPr>
            <a:r>
              <a:rPr lang="zh-CN" altLang="en-US" sz="15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5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36"/>
          <p:cNvSpPr>
            <a:spLocks noChangeArrowheads="1"/>
          </p:cNvSpPr>
          <p:nvPr/>
        </p:nvSpPr>
        <p:spPr bwMode="auto">
          <a:xfrm>
            <a:off x="1820466" y="1789511"/>
            <a:ext cx="1312069" cy="1008459"/>
          </a:xfrm>
          <a:custGeom>
            <a:avLst/>
            <a:gdLst>
              <a:gd name="T0" fmla="*/ 861672 w 1747878"/>
              <a:gd name="T1" fmla="*/ 0 h 1344614"/>
              <a:gd name="T2" fmla="*/ 934935 w 1747878"/>
              <a:gd name="T3" fmla="*/ 30347 h 1344614"/>
              <a:gd name="T4" fmla="*/ 1717492 w 1747878"/>
              <a:gd name="T5" fmla="*/ 812921 h 1344614"/>
              <a:gd name="T6" fmla="*/ 1717492 w 1747878"/>
              <a:gd name="T7" fmla="*/ 959449 h 1344614"/>
              <a:gd name="T8" fmla="*/ 1332337 w 1747878"/>
              <a:gd name="T9" fmla="*/ 1344613 h 1344614"/>
              <a:gd name="T10" fmla="*/ 934936 w 1747878"/>
              <a:gd name="T11" fmla="*/ 947204 h 1344614"/>
              <a:gd name="T12" fmla="*/ 788411 w 1747878"/>
              <a:gd name="T13" fmla="*/ 947204 h 1344614"/>
              <a:gd name="T14" fmla="*/ 415502 w 1747878"/>
              <a:gd name="T15" fmla="*/ 1320121 h 1344614"/>
              <a:gd name="T16" fmla="*/ 30346 w 1747878"/>
              <a:gd name="T17" fmla="*/ 934956 h 1344614"/>
              <a:gd name="T18" fmla="*/ 30346 w 1747878"/>
              <a:gd name="T19" fmla="*/ 788428 h 1344614"/>
              <a:gd name="T20" fmla="*/ 788410 w 1747878"/>
              <a:gd name="T21" fmla="*/ 30347 h 1344614"/>
              <a:gd name="T22" fmla="*/ 861672 w 1747878"/>
              <a:gd name="T23" fmla="*/ 0 h 134461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747878"/>
              <a:gd name="T37" fmla="*/ 0 h 1344614"/>
              <a:gd name="T38" fmla="*/ 1747878 w 1747878"/>
              <a:gd name="T39" fmla="*/ 1344614 h 134461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747878" h="1344614">
                <a:moveTo>
                  <a:pt x="861692" y="0"/>
                </a:moveTo>
                <a:cubicBezTo>
                  <a:pt x="888209" y="0"/>
                  <a:pt x="914725" y="10116"/>
                  <a:pt x="934956" y="30347"/>
                </a:cubicBezTo>
                <a:lnTo>
                  <a:pt x="1717531" y="812922"/>
                </a:lnTo>
                <a:cubicBezTo>
                  <a:pt x="1757994" y="853385"/>
                  <a:pt x="1757994" y="918988"/>
                  <a:pt x="1717531" y="959450"/>
                </a:cubicBezTo>
                <a:lnTo>
                  <a:pt x="1332367" y="1344614"/>
                </a:lnTo>
                <a:lnTo>
                  <a:pt x="934957" y="947205"/>
                </a:lnTo>
                <a:cubicBezTo>
                  <a:pt x="894494" y="906741"/>
                  <a:pt x="828892" y="906742"/>
                  <a:pt x="788429" y="947205"/>
                </a:cubicBezTo>
                <a:lnTo>
                  <a:pt x="415512" y="1320122"/>
                </a:lnTo>
                <a:lnTo>
                  <a:pt x="30347" y="934957"/>
                </a:lnTo>
                <a:cubicBezTo>
                  <a:pt x="-10116" y="894494"/>
                  <a:pt x="-10116" y="828891"/>
                  <a:pt x="30347" y="788429"/>
                </a:cubicBezTo>
                <a:lnTo>
                  <a:pt x="788428" y="30347"/>
                </a:lnTo>
                <a:cubicBezTo>
                  <a:pt x="808660" y="10115"/>
                  <a:pt x="835176" y="0"/>
                  <a:pt x="861692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0" tIns="0" rIns="0" bIns="162000" anchor="ctr"/>
          <a:lstStyle/>
          <a:p>
            <a:pPr algn="ctr">
              <a:defRPr/>
            </a:pPr>
            <a:r>
              <a:rPr lang="zh-CN" altLang="en-US" sz="15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5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37"/>
          <p:cNvSpPr>
            <a:spLocks noChangeArrowheads="1"/>
          </p:cNvSpPr>
          <p:nvPr/>
        </p:nvSpPr>
        <p:spPr bwMode="auto">
          <a:xfrm>
            <a:off x="2844405" y="1813323"/>
            <a:ext cx="1014413" cy="1310878"/>
          </a:xfrm>
          <a:custGeom>
            <a:avLst/>
            <a:gdLst>
              <a:gd name="T0" fmla="*/ 506068 w 1352638"/>
              <a:gd name="T1" fmla="*/ 15 h 1747216"/>
              <a:gd name="T2" fmla="*/ 578786 w 1352638"/>
              <a:gd name="T3" fmla="*/ 31647 h 1747216"/>
              <a:gd name="T4" fmla="*/ 1323474 w 1352638"/>
              <a:gd name="T5" fmla="*/ 803119 h 1747216"/>
              <a:gd name="T6" fmla="*/ 1352535 w 1352638"/>
              <a:gd name="T7" fmla="*/ 876927 h 1747216"/>
              <a:gd name="T8" fmla="*/ 1320917 w 1352638"/>
              <a:gd name="T9" fmla="*/ 949676 h 1747216"/>
              <a:gd name="T10" fmla="*/ 524855 w 1352638"/>
              <a:gd name="T11" fmla="*/ 1718748 h 1747216"/>
              <a:gd name="T12" fmla="*/ 378358 w 1352638"/>
              <a:gd name="T13" fmla="*/ 1716190 h 1747216"/>
              <a:gd name="T14" fmla="*/ 0 w 1352638"/>
              <a:gd name="T15" fmla="*/ 1324223 h 1747216"/>
              <a:gd name="T16" fmla="*/ 404259 w 1352638"/>
              <a:gd name="T17" fmla="*/ 933670 h 1747216"/>
              <a:gd name="T18" fmla="*/ 406816 w 1352638"/>
              <a:gd name="T19" fmla="*/ 787113 h 1747216"/>
              <a:gd name="T20" fmla="*/ 40487 w 1352638"/>
              <a:gd name="T21" fmla="*/ 407608 h 1747216"/>
              <a:gd name="T22" fmla="*/ 432290 w 1352638"/>
              <a:gd name="T23" fmla="*/ 29089 h 1747216"/>
              <a:gd name="T24" fmla="*/ 506068 w 1352638"/>
              <a:gd name="T25" fmla="*/ 15 h 17472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52638"/>
              <a:gd name="T40" fmla="*/ 0 h 1747216"/>
              <a:gd name="T41" fmla="*/ 1352638 w 1352638"/>
              <a:gd name="T42" fmla="*/ 1747216 h 17472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52638" h="1747216">
                <a:moveTo>
                  <a:pt x="506101" y="15"/>
                </a:moveTo>
                <a:cubicBezTo>
                  <a:pt x="532613" y="478"/>
                  <a:pt x="558949" y="11055"/>
                  <a:pt x="578824" y="31636"/>
                </a:cubicBezTo>
                <a:lnTo>
                  <a:pt x="1323560" y="802833"/>
                </a:lnTo>
                <a:cubicBezTo>
                  <a:pt x="1343435" y="823414"/>
                  <a:pt x="1353086" y="850103"/>
                  <a:pt x="1352623" y="876615"/>
                </a:cubicBezTo>
                <a:cubicBezTo>
                  <a:pt x="1352161" y="903128"/>
                  <a:pt x="1341584" y="929463"/>
                  <a:pt x="1321003" y="949338"/>
                </a:cubicBezTo>
                <a:lnTo>
                  <a:pt x="524889" y="1718136"/>
                </a:lnTo>
                <a:cubicBezTo>
                  <a:pt x="483726" y="1757887"/>
                  <a:pt x="418134" y="1756742"/>
                  <a:pt x="378383" y="1715579"/>
                </a:cubicBezTo>
                <a:lnTo>
                  <a:pt x="0" y="1323752"/>
                </a:lnTo>
                <a:lnTo>
                  <a:pt x="404285" y="933338"/>
                </a:lnTo>
                <a:cubicBezTo>
                  <a:pt x="445448" y="893587"/>
                  <a:pt x="446593" y="827995"/>
                  <a:pt x="406842" y="786833"/>
                </a:cubicBezTo>
                <a:lnTo>
                  <a:pt x="40490" y="407463"/>
                </a:lnTo>
                <a:lnTo>
                  <a:pt x="432318" y="29079"/>
                </a:lnTo>
                <a:cubicBezTo>
                  <a:pt x="452900" y="9204"/>
                  <a:pt x="479589" y="-448"/>
                  <a:pt x="506101" y="1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0" tIns="0" rIns="162000" bIns="0" anchor="ctr"/>
          <a:lstStyle/>
          <a:p>
            <a:pPr algn="r">
              <a:defRPr/>
            </a:pPr>
            <a:r>
              <a:rPr lang="zh-CN" altLang="en-US" sz="15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5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 38"/>
          <p:cNvSpPr>
            <a:spLocks noChangeArrowheads="1"/>
          </p:cNvSpPr>
          <p:nvPr/>
        </p:nvSpPr>
        <p:spPr bwMode="auto">
          <a:xfrm>
            <a:off x="2518173" y="2838451"/>
            <a:ext cx="1312069" cy="1014413"/>
          </a:xfrm>
          <a:custGeom>
            <a:avLst/>
            <a:gdLst>
              <a:gd name="T0" fmla="*/ 423615 w 1747216"/>
              <a:gd name="T1" fmla="*/ 0 h 1352638"/>
              <a:gd name="T2" fmla="*/ 814167 w 1747216"/>
              <a:gd name="T3" fmla="*/ 404259 h 1352638"/>
              <a:gd name="T4" fmla="*/ 960725 w 1747216"/>
              <a:gd name="T5" fmla="*/ 406816 h 1352638"/>
              <a:gd name="T6" fmla="*/ 1340229 w 1747216"/>
              <a:gd name="T7" fmla="*/ 40487 h 1352638"/>
              <a:gd name="T8" fmla="*/ 1718748 w 1747216"/>
              <a:gd name="T9" fmla="*/ 432290 h 1352638"/>
              <a:gd name="T10" fmla="*/ 1716190 w 1747216"/>
              <a:gd name="T11" fmla="*/ 578786 h 1352638"/>
              <a:gd name="T12" fmla="*/ 944719 w 1747216"/>
              <a:gd name="T13" fmla="*/ 1323474 h 1352638"/>
              <a:gd name="T14" fmla="*/ 870910 w 1747216"/>
              <a:gd name="T15" fmla="*/ 1352535 h 1352638"/>
              <a:gd name="T16" fmla="*/ 798161 w 1747216"/>
              <a:gd name="T17" fmla="*/ 1320917 h 1352638"/>
              <a:gd name="T18" fmla="*/ 29089 w 1747216"/>
              <a:gd name="T19" fmla="*/ 524855 h 1352638"/>
              <a:gd name="T20" fmla="*/ 31647 w 1747216"/>
              <a:gd name="T21" fmla="*/ 378358 h 13526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747216"/>
              <a:gd name="T34" fmla="*/ 0 h 1352638"/>
              <a:gd name="T35" fmla="*/ 1747216 w 1747216"/>
              <a:gd name="T36" fmla="*/ 1352638 h 135263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747216" h="1352638">
                <a:moveTo>
                  <a:pt x="423464" y="0"/>
                </a:moveTo>
                <a:lnTo>
                  <a:pt x="813877" y="404285"/>
                </a:lnTo>
                <a:cubicBezTo>
                  <a:pt x="853628" y="445448"/>
                  <a:pt x="919220" y="446592"/>
                  <a:pt x="960383" y="406842"/>
                </a:cubicBezTo>
                <a:lnTo>
                  <a:pt x="1339752" y="40490"/>
                </a:lnTo>
                <a:lnTo>
                  <a:pt x="1718136" y="432318"/>
                </a:lnTo>
                <a:cubicBezTo>
                  <a:pt x="1757887" y="473481"/>
                  <a:pt x="1756742" y="539074"/>
                  <a:pt x="1715579" y="578824"/>
                </a:cubicBezTo>
                <a:lnTo>
                  <a:pt x="944383" y="1323560"/>
                </a:lnTo>
                <a:cubicBezTo>
                  <a:pt x="923801" y="1343435"/>
                  <a:pt x="897113" y="1353086"/>
                  <a:pt x="870600" y="1352623"/>
                </a:cubicBezTo>
                <a:cubicBezTo>
                  <a:pt x="844088" y="1352161"/>
                  <a:pt x="817752" y="1341584"/>
                  <a:pt x="797877" y="1321003"/>
                </a:cubicBezTo>
                <a:lnTo>
                  <a:pt x="29079" y="524889"/>
                </a:lnTo>
                <a:cubicBezTo>
                  <a:pt x="-10671" y="483726"/>
                  <a:pt x="-9526" y="418134"/>
                  <a:pt x="31636" y="378383"/>
                </a:cubicBezTo>
                <a:lnTo>
                  <a:pt x="423464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0" tIns="162000" rIns="0" bIns="0" anchor="ctr"/>
          <a:lstStyle/>
          <a:p>
            <a:pPr algn="ctr">
              <a:defRPr/>
            </a:pPr>
            <a:r>
              <a:rPr lang="zh-CN" altLang="en-US" sz="1500" b="1" ker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500" b="1" ker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39"/>
          <p:cNvSpPr>
            <a:spLocks noChangeArrowheads="1"/>
          </p:cNvSpPr>
          <p:nvPr/>
        </p:nvSpPr>
        <p:spPr bwMode="auto">
          <a:xfrm>
            <a:off x="3889774" y="2241948"/>
            <a:ext cx="1357313" cy="45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2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2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40"/>
          <p:cNvSpPr>
            <a:spLocks noChangeArrowheads="1"/>
          </p:cNvSpPr>
          <p:nvPr/>
        </p:nvSpPr>
        <p:spPr bwMode="auto">
          <a:xfrm>
            <a:off x="2489599" y="3921920"/>
            <a:ext cx="1357313" cy="45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2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2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41"/>
          <p:cNvSpPr>
            <a:spLocks noChangeArrowheads="1"/>
          </p:cNvSpPr>
          <p:nvPr/>
        </p:nvSpPr>
        <p:spPr bwMode="auto">
          <a:xfrm>
            <a:off x="1784749" y="1291830"/>
            <a:ext cx="1357313" cy="45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2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2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42"/>
          <p:cNvSpPr>
            <a:spLocks noChangeArrowheads="1"/>
          </p:cNvSpPr>
          <p:nvPr/>
        </p:nvSpPr>
        <p:spPr bwMode="auto">
          <a:xfrm>
            <a:off x="394100" y="2934892"/>
            <a:ext cx="1354931" cy="4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2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此处输入文本</a:t>
            </a:r>
            <a:endParaRPr lang="en-US" sz="12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Group 18"/>
          <p:cNvGrpSpPr/>
          <p:nvPr/>
        </p:nvGrpSpPr>
        <p:grpSpPr bwMode="auto">
          <a:xfrm>
            <a:off x="5522119" y="1394223"/>
            <a:ext cx="2887266" cy="680016"/>
            <a:chOff x="0" y="0"/>
            <a:chExt cx="3850501" cy="907993"/>
          </a:xfrm>
        </p:grpSpPr>
        <p:sp>
          <p:nvSpPr>
            <p:cNvPr id="22" name="文本框 44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9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100" b="1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54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Group 21"/>
          <p:cNvGrpSpPr/>
          <p:nvPr/>
        </p:nvGrpSpPr>
        <p:grpSpPr bwMode="auto">
          <a:xfrm>
            <a:off x="5522119" y="2464595"/>
            <a:ext cx="2887266" cy="680464"/>
            <a:chOff x="0" y="0"/>
            <a:chExt cx="3850501" cy="907055"/>
          </a:xfrm>
        </p:grpSpPr>
        <p:sp>
          <p:nvSpPr>
            <p:cNvPr id="25" name="文本框 47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1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53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Group 24"/>
          <p:cNvGrpSpPr/>
          <p:nvPr/>
        </p:nvGrpSpPr>
        <p:grpSpPr bwMode="auto">
          <a:xfrm>
            <a:off x="5522119" y="3536158"/>
            <a:ext cx="2887266" cy="680464"/>
            <a:chOff x="0" y="0"/>
            <a:chExt cx="3850501" cy="907055"/>
          </a:xfrm>
        </p:grpSpPr>
        <p:sp>
          <p:nvSpPr>
            <p:cNvPr id="28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2674843" cy="34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1100" b="1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1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14"/>
            <p:cNvSpPr txBox="1">
              <a:spLocks noChangeArrowheads="1"/>
            </p:cNvSpPr>
            <p:nvPr/>
          </p:nvSpPr>
          <p:spPr bwMode="auto">
            <a:xfrm>
              <a:off x="0" y="353199"/>
              <a:ext cx="3850501" cy="553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just"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此处添加详细文本描述，建议与标题相关并符合整体语言风格，语言描述尽量。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5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5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35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5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96598" y="2777844"/>
            <a:ext cx="1149617" cy="1149617"/>
            <a:chOff x="5184292" y="3158835"/>
            <a:chExt cx="1823416" cy="1823416"/>
          </a:xfrm>
        </p:grpSpPr>
        <p:grpSp>
          <p:nvGrpSpPr>
            <p:cNvPr id="14" name="组合 13"/>
            <p:cNvGrpSpPr/>
            <p:nvPr/>
          </p:nvGrpSpPr>
          <p:grpSpPr>
            <a:xfrm>
              <a:off x="5184292" y="3158835"/>
              <a:ext cx="1823416" cy="1823416"/>
              <a:chOff x="4489450" y="2618448"/>
              <a:chExt cx="2209800" cy="22098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489450" y="2618448"/>
                <a:ext cx="2209800" cy="2209800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 w="15875" cap="rnd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701442" y="2830442"/>
                <a:ext cx="1785819" cy="1785816"/>
              </a:xfrm>
              <a:prstGeom prst="ellipse">
                <a:avLst/>
              </a:prstGeom>
              <a:solidFill>
                <a:srgbClr val="FFC000"/>
              </a:solidFill>
              <a:ln w="44450" cap="flat" cmpd="sng" algn="ctr">
                <a:solidFill>
                  <a:schemeClr val="bg1">
                    <a:lumMod val="95000"/>
                    <a:alpha val="81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5" name="Freeform 61"/>
            <p:cNvSpPr>
              <a:spLocks noEditPoints="1"/>
            </p:cNvSpPr>
            <p:nvPr/>
          </p:nvSpPr>
          <p:spPr bwMode="auto">
            <a:xfrm>
              <a:off x="5934869" y="3909412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/>
            <a:lstStyle/>
            <a:p>
              <a:pPr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268351" y="1831502"/>
            <a:ext cx="607817" cy="875737"/>
            <a:chOff x="6062786" y="3264486"/>
            <a:chExt cx="367323" cy="529237"/>
          </a:xfrm>
          <a:solidFill>
            <a:srgbClr val="959596">
              <a:lumMod val="20000"/>
              <a:lumOff val="80000"/>
              <a:alpha val="13000"/>
            </a:srgbClr>
          </a:solidFill>
        </p:grpSpPr>
        <p:sp>
          <p:nvSpPr>
            <p:cNvPr id="19" name="矩形 18"/>
            <p:cNvSpPr/>
            <p:nvPr/>
          </p:nvSpPr>
          <p:spPr>
            <a:xfrm rot="16200000" flipH="1">
              <a:off x="6074595" y="3301445"/>
              <a:ext cx="341610" cy="26769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 rot="2700000" flipH="1">
              <a:off x="6062786" y="3426400"/>
              <a:ext cx="367323" cy="367323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263029" y="1824573"/>
            <a:ext cx="2444640" cy="749449"/>
            <a:chOff x="3017765" y="1930637"/>
            <a:chExt cx="3259944" cy="999396"/>
          </a:xfrm>
          <a:solidFill>
            <a:srgbClr val="FFC000"/>
          </a:solidFill>
        </p:grpSpPr>
        <p:grpSp>
          <p:nvGrpSpPr>
            <p:cNvPr id="22" name="组合 21"/>
            <p:cNvGrpSpPr/>
            <p:nvPr/>
          </p:nvGrpSpPr>
          <p:grpSpPr>
            <a:xfrm flipH="1">
              <a:off x="3017765" y="1930637"/>
              <a:ext cx="3216812" cy="999396"/>
              <a:chOff x="7693025" y="1655367"/>
              <a:chExt cx="2943231" cy="914401"/>
            </a:xfrm>
            <a:grpFill/>
          </p:grpSpPr>
          <p:sp>
            <p:nvSpPr>
              <p:cNvPr id="24" name="空心弧 23"/>
              <p:cNvSpPr/>
              <p:nvPr/>
            </p:nvSpPr>
            <p:spPr>
              <a:xfrm>
                <a:off x="7693025" y="1655368"/>
                <a:ext cx="914400" cy="914400"/>
              </a:xfrm>
              <a:prstGeom prst="blockArc">
                <a:avLst>
                  <a:gd name="adj1" fmla="val 10800000"/>
                  <a:gd name="adj2" fmla="val 16215187"/>
                  <a:gd name="adj3" fmla="val 2753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8140272" y="1655367"/>
                <a:ext cx="2495984" cy="2520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 rot="5400000">
                <a:off x="7662747" y="2140082"/>
                <a:ext cx="312557" cy="2520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23" name="直角三角形 22"/>
            <p:cNvSpPr/>
            <p:nvPr/>
          </p:nvSpPr>
          <p:spPr>
            <a:xfrm rot="2700000" flipH="1">
              <a:off x="5910386" y="2521845"/>
              <a:ext cx="367323" cy="367323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1418412" y="2405648"/>
            <a:ext cx="169585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85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028542" y="2405648"/>
            <a:ext cx="1695859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85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339014" y="4010359"/>
            <a:ext cx="2475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838849" y="1500350"/>
            <a:ext cx="854985" cy="854985"/>
            <a:chOff x="4489450" y="2618448"/>
            <a:chExt cx="2209800" cy="2209800"/>
          </a:xfrm>
        </p:grpSpPr>
        <p:sp>
          <p:nvSpPr>
            <p:cNvPr id="31" name="椭圆 30"/>
            <p:cNvSpPr/>
            <p:nvPr/>
          </p:nvSpPr>
          <p:spPr>
            <a:xfrm>
              <a:off x="4489450" y="2618448"/>
              <a:ext cx="2209800" cy="2209800"/>
            </a:xfrm>
            <a:prstGeom prst="ellipse">
              <a:avLst/>
            </a:prstGeom>
            <a:solidFill>
              <a:schemeClr val="bg2"/>
            </a:solidFill>
            <a:ln w="15875" cap="rnd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701442" y="2830441"/>
              <a:ext cx="1785818" cy="1785816"/>
            </a:xfrm>
            <a:prstGeom prst="ellipse">
              <a:avLst/>
            </a:prstGeom>
            <a:solidFill>
              <a:srgbClr val="FFC000"/>
            </a:solidFill>
            <a:ln w="44450" cap="flat" cmpd="sng" algn="ctr">
              <a:solidFill>
                <a:schemeClr val="bg1">
                  <a:lumMod val="95000"/>
                  <a:alpha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64589" y="1839639"/>
            <a:ext cx="2447569" cy="749449"/>
            <a:chOff x="5910386" y="2682792"/>
            <a:chExt cx="3263850" cy="999396"/>
          </a:xfrm>
          <a:solidFill>
            <a:srgbClr val="FFC000"/>
          </a:solidFill>
        </p:grpSpPr>
        <p:grpSp>
          <p:nvGrpSpPr>
            <p:cNvPr id="34" name="组合 33"/>
            <p:cNvGrpSpPr/>
            <p:nvPr/>
          </p:nvGrpSpPr>
          <p:grpSpPr>
            <a:xfrm>
              <a:off x="5957424" y="2682792"/>
              <a:ext cx="3216812" cy="999396"/>
              <a:chOff x="7693025" y="1655367"/>
              <a:chExt cx="2943231" cy="914401"/>
            </a:xfrm>
            <a:grpFill/>
          </p:grpSpPr>
          <p:sp>
            <p:nvSpPr>
              <p:cNvPr id="36" name="空心弧 35"/>
              <p:cNvSpPr/>
              <p:nvPr/>
            </p:nvSpPr>
            <p:spPr>
              <a:xfrm>
                <a:off x="7693025" y="1655368"/>
                <a:ext cx="914400" cy="914400"/>
              </a:xfrm>
              <a:prstGeom prst="blockArc">
                <a:avLst>
                  <a:gd name="adj1" fmla="val 10800000"/>
                  <a:gd name="adj2" fmla="val 16215187"/>
                  <a:gd name="adj3" fmla="val 2753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8140272" y="1655367"/>
                <a:ext cx="2495984" cy="2520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 rot="5400000">
                <a:off x="7662747" y="2140082"/>
                <a:ext cx="312557" cy="252000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35" name="直角三角形 34"/>
            <p:cNvSpPr/>
            <p:nvPr/>
          </p:nvSpPr>
          <p:spPr>
            <a:xfrm rot="2700000" flipH="1">
              <a:off x="5910386" y="3274000"/>
              <a:ext cx="367323" cy="367323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448979" y="1500350"/>
            <a:ext cx="854985" cy="854985"/>
            <a:chOff x="4489450" y="2618448"/>
            <a:chExt cx="2209800" cy="2209800"/>
          </a:xfrm>
        </p:grpSpPr>
        <p:sp>
          <p:nvSpPr>
            <p:cNvPr id="40" name="椭圆 39"/>
            <p:cNvSpPr/>
            <p:nvPr/>
          </p:nvSpPr>
          <p:spPr>
            <a:xfrm>
              <a:off x="4489450" y="2618448"/>
              <a:ext cx="2209800" cy="2209800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 w="15875" cap="rnd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4701442" y="2830441"/>
              <a:ext cx="1785818" cy="1785816"/>
            </a:xfrm>
            <a:prstGeom prst="ellipse">
              <a:avLst/>
            </a:prstGeom>
            <a:solidFill>
              <a:srgbClr val="FFC000"/>
            </a:solidFill>
            <a:ln w="44450" cap="flat" cmpd="sng" algn="ctr">
              <a:solidFill>
                <a:schemeClr val="bg2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</p:grpSp>
      <p:sp>
        <p:nvSpPr>
          <p:cNvPr id="42" name="Freeform 84"/>
          <p:cNvSpPr>
            <a:spLocks noEditPoints="1"/>
          </p:cNvSpPr>
          <p:nvPr/>
        </p:nvSpPr>
        <p:spPr bwMode="auto">
          <a:xfrm>
            <a:off x="2148066" y="1807011"/>
            <a:ext cx="241666" cy="241666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/>
          <a:p>
            <a:pPr defTabSz="685165">
              <a:defRPr/>
            </a:pPr>
            <a:endParaRPr lang="zh-CN" altLang="en-US" sz="2100" kern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43" name="Freeform 96"/>
          <p:cNvSpPr>
            <a:spLocks noEditPoints="1"/>
          </p:cNvSpPr>
          <p:nvPr/>
        </p:nvSpPr>
        <p:spPr bwMode="auto">
          <a:xfrm>
            <a:off x="6775702" y="1807011"/>
            <a:ext cx="241666" cy="241666"/>
          </a:xfrm>
          <a:custGeom>
            <a:avLst/>
            <a:gdLst>
              <a:gd name="T0" fmla="*/ 658 w 1017"/>
              <a:gd name="T1" fmla="*/ 2 h 1017"/>
              <a:gd name="T2" fmla="*/ 600 w 1017"/>
              <a:gd name="T3" fmla="*/ 16 h 1017"/>
              <a:gd name="T4" fmla="*/ 551 w 1017"/>
              <a:gd name="T5" fmla="*/ 36 h 1017"/>
              <a:gd name="T6" fmla="*/ 513 w 1017"/>
              <a:gd name="T7" fmla="*/ 61 h 1017"/>
              <a:gd name="T8" fmla="*/ 393 w 1017"/>
              <a:gd name="T9" fmla="*/ 10 h 1017"/>
              <a:gd name="T10" fmla="*/ 269 w 1017"/>
              <a:gd name="T11" fmla="*/ 3 h 1017"/>
              <a:gd name="T12" fmla="*/ 166 w 1017"/>
              <a:gd name="T13" fmla="*/ 39 h 1017"/>
              <a:gd name="T14" fmla="*/ 82 w 1017"/>
              <a:gd name="T15" fmla="*/ 104 h 1017"/>
              <a:gd name="T16" fmla="*/ 24 w 1017"/>
              <a:gd name="T17" fmla="*/ 194 h 1017"/>
              <a:gd name="T18" fmla="*/ 0 w 1017"/>
              <a:gd name="T19" fmla="*/ 301 h 1017"/>
              <a:gd name="T20" fmla="*/ 13 w 1017"/>
              <a:gd name="T21" fmla="*/ 451 h 1017"/>
              <a:gd name="T22" fmla="*/ 74 w 1017"/>
              <a:gd name="T23" fmla="*/ 625 h 1017"/>
              <a:gd name="T24" fmla="*/ 182 w 1017"/>
              <a:gd name="T25" fmla="*/ 784 h 1017"/>
              <a:gd name="T26" fmla="*/ 333 w 1017"/>
              <a:gd name="T27" fmla="*/ 919 h 1017"/>
              <a:gd name="T28" fmla="*/ 494 w 1017"/>
              <a:gd name="T29" fmla="*/ 1014 h 1017"/>
              <a:gd name="T30" fmla="*/ 550 w 1017"/>
              <a:gd name="T31" fmla="*/ 1000 h 1017"/>
              <a:gd name="T32" fmla="*/ 730 w 1017"/>
              <a:gd name="T33" fmla="*/ 883 h 1017"/>
              <a:gd name="T34" fmla="*/ 869 w 1017"/>
              <a:gd name="T35" fmla="*/ 740 h 1017"/>
              <a:gd name="T36" fmla="*/ 964 w 1017"/>
              <a:gd name="T37" fmla="*/ 577 h 1017"/>
              <a:gd name="T38" fmla="*/ 1013 w 1017"/>
              <a:gd name="T39" fmla="*/ 398 h 1017"/>
              <a:gd name="T40" fmla="*/ 1014 w 1017"/>
              <a:gd name="T41" fmla="*/ 269 h 1017"/>
              <a:gd name="T42" fmla="*/ 978 w 1017"/>
              <a:gd name="T43" fmla="*/ 166 h 1017"/>
              <a:gd name="T44" fmla="*/ 913 w 1017"/>
              <a:gd name="T45" fmla="*/ 82 h 1017"/>
              <a:gd name="T46" fmla="*/ 823 w 1017"/>
              <a:gd name="T47" fmla="*/ 25 h 1017"/>
              <a:gd name="T48" fmla="*/ 715 w 1017"/>
              <a:gd name="T49" fmla="*/ 0 h 1017"/>
              <a:gd name="T50" fmla="*/ 433 w 1017"/>
              <a:gd name="T51" fmla="*/ 909 h 1017"/>
              <a:gd name="T52" fmla="*/ 281 w 1017"/>
              <a:gd name="T53" fmla="*/ 794 h 1017"/>
              <a:gd name="T54" fmla="*/ 167 w 1017"/>
              <a:gd name="T55" fmla="*/ 659 h 1017"/>
              <a:gd name="T56" fmla="*/ 93 w 1017"/>
              <a:gd name="T57" fmla="*/ 506 h 1017"/>
              <a:gd name="T58" fmla="*/ 63 w 1017"/>
              <a:gd name="T59" fmla="*/ 342 h 1017"/>
              <a:gd name="T60" fmla="*/ 75 w 1017"/>
              <a:gd name="T61" fmla="*/ 242 h 1017"/>
              <a:gd name="T62" fmla="*/ 176 w 1017"/>
              <a:gd name="T63" fmla="*/ 107 h 1017"/>
              <a:gd name="T64" fmla="*/ 304 w 1017"/>
              <a:gd name="T65" fmla="*/ 63 h 1017"/>
              <a:gd name="T66" fmla="*/ 411 w 1017"/>
              <a:gd name="T67" fmla="*/ 81 h 1017"/>
              <a:gd name="T68" fmla="*/ 414 w 1017"/>
              <a:gd name="T69" fmla="*/ 178 h 1017"/>
              <a:gd name="T70" fmla="*/ 383 w 1017"/>
              <a:gd name="T71" fmla="*/ 288 h 1017"/>
              <a:gd name="T72" fmla="*/ 390 w 1017"/>
              <a:gd name="T73" fmla="*/ 340 h 1017"/>
              <a:gd name="T74" fmla="*/ 425 w 1017"/>
              <a:gd name="T75" fmla="*/ 348 h 1017"/>
              <a:gd name="T76" fmla="*/ 445 w 1017"/>
              <a:gd name="T77" fmla="*/ 317 h 1017"/>
              <a:gd name="T78" fmla="*/ 462 w 1017"/>
              <a:gd name="T79" fmla="*/ 224 h 1017"/>
              <a:gd name="T80" fmla="*/ 511 w 1017"/>
              <a:gd name="T81" fmla="*/ 146 h 1017"/>
              <a:gd name="T82" fmla="*/ 549 w 1017"/>
              <a:gd name="T83" fmla="*/ 113 h 1017"/>
              <a:gd name="T84" fmla="*/ 591 w 1017"/>
              <a:gd name="T85" fmla="*/ 88 h 1017"/>
              <a:gd name="T86" fmla="*/ 628 w 1017"/>
              <a:gd name="T87" fmla="*/ 74 h 1017"/>
              <a:gd name="T88" fmla="*/ 675 w 1017"/>
              <a:gd name="T89" fmla="*/ 64 h 1017"/>
              <a:gd name="T90" fmla="*/ 750 w 1017"/>
              <a:gd name="T91" fmla="*/ 69 h 1017"/>
              <a:gd name="T92" fmla="*/ 896 w 1017"/>
              <a:gd name="T93" fmla="*/ 157 h 1017"/>
              <a:gd name="T94" fmla="*/ 952 w 1017"/>
              <a:gd name="T95" fmla="*/ 292 h 1017"/>
              <a:gd name="T96" fmla="*/ 946 w 1017"/>
              <a:gd name="T97" fmla="*/ 413 h 1017"/>
              <a:gd name="T98" fmla="*/ 897 w 1017"/>
              <a:gd name="T99" fmla="*/ 573 h 1017"/>
              <a:gd name="T100" fmla="*/ 805 w 1017"/>
              <a:gd name="T101" fmla="*/ 719 h 1017"/>
              <a:gd name="T102" fmla="*/ 675 w 1017"/>
              <a:gd name="T103" fmla="*/ 846 h 1017"/>
              <a:gd name="T104" fmla="*/ 508 w 1017"/>
              <a:gd name="T105" fmla="*/ 950 h 1017"/>
              <a:gd name="T106" fmla="*/ 677 w 1017"/>
              <a:gd name="T107" fmla="*/ 136 h 1017"/>
              <a:gd name="T108" fmla="*/ 669 w 1017"/>
              <a:gd name="T109" fmla="*/ 172 h 1017"/>
              <a:gd name="T110" fmla="*/ 699 w 1017"/>
              <a:gd name="T111" fmla="*/ 191 h 1017"/>
              <a:gd name="T112" fmla="*/ 780 w 1017"/>
              <a:gd name="T113" fmla="*/ 220 h 1017"/>
              <a:gd name="T114" fmla="*/ 824 w 1017"/>
              <a:gd name="T115" fmla="*/ 292 h 1017"/>
              <a:gd name="T116" fmla="*/ 835 w 1017"/>
              <a:gd name="T117" fmla="*/ 340 h 1017"/>
              <a:gd name="T118" fmla="*/ 870 w 1017"/>
              <a:gd name="T119" fmla="*/ 348 h 1017"/>
              <a:gd name="T120" fmla="*/ 890 w 1017"/>
              <a:gd name="T121" fmla="*/ 317 h 1017"/>
              <a:gd name="T122" fmla="*/ 846 w 1017"/>
              <a:gd name="T123" fmla="*/ 196 h 1017"/>
              <a:gd name="T124" fmla="*/ 738 w 1017"/>
              <a:gd name="T125" fmla="*/ 13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7" h="1017">
                <a:moveTo>
                  <a:pt x="699" y="0"/>
                </a:moveTo>
                <a:lnTo>
                  <a:pt x="699" y="0"/>
                </a:lnTo>
                <a:lnTo>
                  <a:pt x="684" y="0"/>
                </a:lnTo>
                <a:lnTo>
                  <a:pt x="669" y="1"/>
                </a:lnTo>
                <a:lnTo>
                  <a:pt x="669" y="1"/>
                </a:lnTo>
                <a:lnTo>
                  <a:pt x="658" y="2"/>
                </a:lnTo>
                <a:lnTo>
                  <a:pt x="658" y="2"/>
                </a:lnTo>
                <a:lnTo>
                  <a:pt x="641" y="5"/>
                </a:lnTo>
                <a:lnTo>
                  <a:pt x="641" y="5"/>
                </a:lnTo>
                <a:lnTo>
                  <a:pt x="628" y="7"/>
                </a:lnTo>
                <a:lnTo>
                  <a:pt x="628" y="7"/>
                </a:lnTo>
                <a:lnTo>
                  <a:pt x="613" y="12"/>
                </a:lnTo>
                <a:lnTo>
                  <a:pt x="613" y="12"/>
                </a:lnTo>
                <a:lnTo>
                  <a:pt x="600" y="16"/>
                </a:lnTo>
                <a:lnTo>
                  <a:pt x="600" y="16"/>
                </a:lnTo>
                <a:lnTo>
                  <a:pt x="588" y="20"/>
                </a:lnTo>
                <a:lnTo>
                  <a:pt x="588" y="20"/>
                </a:lnTo>
                <a:lnTo>
                  <a:pt x="573" y="27"/>
                </a:lnTo>
                <a:lnTo>
                  <a:pt x="558" y="33"/>
                </a:lnTo>
                <a:lnTo>
                  <a:pt x="558" y="33"/>
                </a:lnTo>
                <a:lnTo>
                  <a:pt x="551" y="36"/>
                </a:lnTo>
                <a:lnTo>
                  <a:pt x="551" y="36"/>
                </a:lnTo>
                <a:lnTo>
                  <a:pt x="535" y="45"/>
                </a:lnTo>
                <a:lnTo>
                  <a:pt x="535" y="45"/>
                </a:lnTo>
                <a:lnTo>
                  <a:pt x="528" y="50"/>
                </a:lnTo>
                <a:lnTo>
                  <a:pt x="528" y="50"/>
                </a:lnTo>
                <a:lnTo>
                  <a:pt x="513" y="61"/>
                </a:lnTo>
                <a:lnTo>
                  <a:pt x="513" y="61"/>
                </a:lnTo>
                <a:lnTo>
                  <a:pt x="508" y="63"/>
                </a:lnTo>
                <a:lnTo>
                  <a:pt x="508" y="63"/>
                </a:lnTo>
                <a:lnTo>
                  <a:pt x="487" y="49"/>
                </a:lnTo>
                <a:lnTo>
                  <a:pt x="465" y="36"/>
                </a:lnTo>
                <a:lnTo>
                  <a:pt x="442" y="26"/>
                </a:lnTo>
                <a:lnTo>
                  <a:pt x="418" y="16"/>
                </a:lnTo>
                <a:lnTo>
                  <a:pt x="393" y="10"/>
                </a:lnTo>
                <a:lnTo>
                  <a:pt x="369" y="4"/>
                </a:lnTo>
                <a:lnTo>
                  <a:pt x="343" y="1"/>
                </a:lnTo>
                <a:lnTo>
                  <a:pt x="317" y="0"/>
                </a:lnTo>
                <a:lnTo>
                  <a:pt x="317" y="0"/>
                </a:lnTo>
                <a:lnTo>
                  <a:pt x="301" y="0"/>
                </a:lnTo>
                <a:lnTo>
                  <a:pt x="285" y="1"/>
                </a:lnTo>
                <a:lnTo>
                  <a:pt x="269" y="3"/>
                </a:lnTo>
                <a:lnTo>
                  <a:pt x="253" y="6"/>
                </a:lnTo>
                <a:lnTo>
                  <a:pt x="238" y="10"/>
                </a:lnTo>
                <a:lnTo>
                  <a:pt x="223" y="14"/>
                </a:lnTo>
                <a:lnTo>
                  <a:pt x="208" y="19"/>
                </a:lnTo>
                <a:lnTo>
                  <a:pt x="194" y="25"/>
                </a:lnTo>
                <a:lnTo>
                  <a:pt x="180" y="31"/>
                </a:lnTo>
                <a:lnTo>
                  <a:pt x="166" y="39"/>
                </a:lnTo>
                <a:lnTo>
                  <a:pt x="152" y="46"/>
                </a:lnTo>
                <a:lnTo>
                  <a:pt x="139" y="55"/>
                </a:lnTo>
                <a:lnTo>
                  <a:pt x="127" y="63"/>
                </a:lnTo>
                <a:lnTo>
                  <a:pt x="116" y="73"/>
                </a:lnTo>
                <a:lnTo>
                  <a:pt x="104" y="82"/>
                </a:lnTo>
                <a:lnTo>
                  <a:pt x="93" y="93"/>
                </a:lnTo>
                <a:lnTo>
                  <a:pt x="82" y="104"/>
                </a:lnTo>
                <a:lnTo>
                  <a:pt x="72" y="116"/>
                </a:lnTo>
                <a:lnTo>
                  <a:pt x="63" y="128"/>
                </a:lnTo>
                <a:lnTo>
                  <a:pt x="53" y="140"/>
                </a:lnTo>
                <a:lnTo>
                  <a:pt x="46" y="153"/>
                </a:lnTo>
                <a:lnTo>
                  <a:pt x="37" y="166"/>
                </a:lnTo>
                <a:lnTo>
                  <a:pt x="31" y="180"/>
                </a:lnTo>
                <a:lnTo>
                  <a:pt x="24" y="194"/>
                </a:lnTo>
                <a:lnTo>
                  <a:pt x="19" y="208"/>
                </a:lnTo>
                <a:lnTo>
                  <a:pt x="14" y="223"/>
                </a:lnTo>
                <a:lnTo>
                  <a:pt x="9" y="238"/>
                </a:lnTo>
                <a:lnTo>
                  <a:pt x="6" y="254"/>
                </a:lnTo>
                <a:lnTo>
                  <a:pt x="3" y="269"/>
                </a:lnTo>
                <a:lnTo>
                  <a:pt x="1" y="285"/>
                </a:lnTo>
                <a:lnTo>
                  <a:pt x="0" y="301"/>
                </a:lnTo>
                <a:lnTo>
                  <a:pt x="0" y="317"/>
                </a:lnTo>
                <a:lnTo>
                  <a:pt x="0" y="317"/>
                </a:lnTo>
                <a:lnTo>
                  <a:pt x="0" y="344"/>
                </a:lnTo>
                <a:lnTo>
                  <a:pt x="2" y="371"/>
                </a:lnTo>
                <a:lnTo>
                  <a:pt x="4" y="398"/>
                </a:lnTo>
                <a:lnTo>
                  <a:pt x="8" y="425"/>
                </a:lnTo>
                <a:lnTo>
                  <a:pt x="13" y="451"/>
                </a:lnTo>
                <a:lnTo>
                  <a:pt x="18" y="476"/>
                </a:lnTo>
                <a:lnTo>
                  <a:pt x="25" y="502"/>
                </a:lnTo>
                <a:lnTo>
                  <a:pt x="33" y="527"/>
                </a:lnTo>
                <a:lnTo>
                  <a:pt x="41" y="552"/>
                </a:lnTo>
                <a:lnTo>
                  <a:pt x="51" y="577"/>
                </a:lnTo>
                <a:lnTo>
                  <a:pt x="62" y="602"/>
                </a:lnTo>
                <a:lnTo>
                  <a:pt x="74" y="625"/>
                </a:lnTo>
                <a:lnTo>
                  <a:pt x="87" y="649"/>
                </a:lnTo>
                <a:lnTo>
                  <a:pt x="100" y="673"/>
                </a:lnTo>
                <a:lnTo>
                  <a:pt x="116" y="696"/>
                </a:lnTo>
                <a:lnTo>
                  <a:pt x="131" y="719"/>
                </a:lnTo>
                <a:lnTo>
                  <a:pt x="147" y="740"/>
                </a:lnTo>
                <a:lnTo>
                  <a:pt x="164" y="763"/>
                </a:lnTo>
                <a:lnTo>
                  <a:pt x="182" y="784"/>
                </a:lnTo>
                <a:lnTo>
                  <a:pt x="201" y="805"/>
                </a:lnTo>
                <a:lnTo>
                  <a:pt x="222" y="825"/>
                </a:lnTo>
                <a:lnTo>
                  <a:pt x="242" y="845"/>
                </a:lnTo>
                <a:lnTo>
                  <a:pt x="264" y="865"/>
                </a:lnTo>
                <a:lnTo>
                  <a:pt x="286" y="883"/>
                </a:lnTo>
                <a:lnTo>
                  <a:pt x="310" y="902"/>
                </a:lnTo>
                <a:lnTo>
                  <a:pt x="333" y="919"/>
                </a:lnTo>
                <a:lnTo>
                  <a:pt x="358" y="937"/>
                </a:lnTo>
                <a:lnTo>
                  <a:pt x="384" y="954"/>
                </a:lnTo>
                <a:lnTo>
                  <a:pt x="411" y="970"/>
                </a:lnTo>
                <a:lnTo>
                  <a:pt x="437" y="985"/>
                </a:lnTo>
                <a:lnTo>
                  <a:pt x="465" y="1000"/>
                </a:lnTo>
                <a:lnTo>
                  <a:pt x="494" y="1014"/>
                </a:lnTo>
                <a:lnTo>
                  <a:pt x="494" y="1014"/>
                </a:lnTo>
                <a:lnTo>
                  <a:pt x="501" y="1017"/>
                </a:lnTo>
                <a:lnTo>
                  <a:pt x="508" y="1017"/>
                </a:lnTo>
                <a:lnTo>
                  <a:pt x="508" y="1017"/>
                </a:lnTo>
                <a:lnTo>
                  <a:pt x="515" y="1017"/>
                </a:lnTo>
                <a:lnTo>
                  <a:pt x="522" y="1014"/>
                </a:lnTo>
                <a:lnTo>
                  <a:pt x="522" y="1014"/>
                </a:lnTo>
                <a:lnTo>
                  <a:pt x="550" y="1000"/>
                </a:lnTo>
                <a:lnTo>
                  <a:pt x="578" y="985"/>
                </a:lnTo>
                <a:lnTo>
                  <a:pt x="606" y="970"/>
                </a:lnTo>
                <a:lnTo>
                  <a:pt x="632" y="954"/>
                </a:lnTo>
                <a:lnTo>
                  <a:pt x="657" y="937"/>
                </a:lnTo>
                <a:lnTo>
                  <a:pt x="683" y="919"/>
                </a:lnTo>
                <a:lnTo>
                  <a:pt x="707" y="902"/>
                </a:lnTo>
                <a:lnTo>
                  <a:pt x="730" y="883"/>
                </a:lnTo>
                <a:lnTo>
                  <a:pt x="753" y="865"/>
                </a:lnTo>
                <a:lnTo>
                  <a:pt x="774" y="845"/>
                </a:lnTo>
                <a:lnTo>
                  <a:pt x="795" y="825"/>
                </a:lnTo>
                <a:lnTo>
                  <a:pt x="815" y="805"/>
                </a:lnTo>
                <a:lnTo>
                  <a:pt x="833" y="784"/>
                </a:lnTo>
                <a:lnTo>
                  <a:pt x="852" y="763"/>
                </a:lnTo>
                <a:lnTo>
                  <a:pt x="869" y="740"/>
                </a:lnTo>
                <a:lnTo>
                  <a:pt x="886" y="719"/>
                </a:lnTo>
                <a:lnTo>
                  <a:pt x="901" y="696"/>
                </a:lnTo>
                <a:lnTo>
                  <a:pt x="916" y="673"/>
                </a:lnTo>
                <a:lnTo>
                  <a:pt x="929" y="649"/>
                </a:lnTo>
                <a:lnTo>
                  <a:pt x="942" y="625"/>
                </a:lnTo>
                <a:lnTo>
                  <a:pt x="953" y="602"/>
                </a:lnTo>
                <a:lnTo>
                  <a:pt x="964" y="577"/>
                </a:lnTo>
                <a:lnTo>
                  <a:pt x="974" y="552"/>
                </a:lnTo>
                <a:lnTo>
                  <a:pt x="984" y="527"/>
                </a:lnTo>
                <a:lnTo>
                  <a:pt x="991" y="502"/>
                </a:lnTo>
                <a:lnTo>
                  <a:pt x="997" y="476"/>
                </a:lnTo>
                <a:lnTo>
                  <a:pt x="1004" y="451"/>
                </a:lnTo>
                <a:lnTo>
                  <a:pt x="1008" y="425"/>
                </a:lnTo>
                <a:lnTo>
                  <a:pt x="1013" y="398"/>
                </a:lnTo>
                <a:lnTo>
                  <a:pt x="1015" y="371"/>
                </a:lnTo>
                <a:lnTo>
                  <a:pt x="1017" y="344"/>
                </a:lnTo>
                <a:lnTo>
                  <a:pt x="1017" y="317"/>
                </a:lnTo>
                <a:lnTo>
                  <a:pt x="1017" y="317"/>
                </a:lnTo>
                <a:lnTo>
                  <a:pt x="1017" y="301"/>
                </a:lnTo>
                <a:lnTo>
                  <a:pt x="1016" y="285"/>
                </a:lnTo>
                <a:lnTo>
                  <a:pt x="1014" y="269"/>
                </a:lnTo>
                <a:lnTo>
                  <a:pt x="1010" y="254"/>
                </a:lnTo>
                <a:lnTo>
                  <a:pt x="1007" y="238"/>
                </a:lnTo>
                <a:lnTo>
                  <a:pt x="1003" y="223"/>
                </a:lnTo>
                <a:lnTo>
                  <a:pt x="997" y="208"/>
                </a:lnTo>
                <a:lnTo>
                  <a:pt x="992" y="194"/>
                </a:lnTo>
                <a:lnTo>
                  <a:pt x="986" y="180"/>
                </a:lnTo>
                <a:lnTo>
                  <a:pt x="978" y="166"/>
                </a:lnTo>
                <a:lnTo>
                  <a:pt x="971" y="153"/>
                </a:lnTo>
                <a:lnTo>
                  <a:pt x="962" y="140"/>
                </a:lnTo>
                <a:lnTo>
                  <a:pt x="953" y="128"/>
                </a:lnTo>
                <a:lnTo>
                  <a:pt x="944" y="116"/>
                </a:lnTo>
                <a:lnTo>
                  <a:pt x="934" y="104"/>
                </a:lnTo>
                <a:lnTo>
                  <a:pt x="923" y="93"/>
                </a:lnTo>
                <a:lnTo>
                  <a:pt x="913" y="82"/>
                </a:lnTo>
                <a:lnTo>
                  <a:pt x="901" y="73"/>
                </a:lnTo>
                <a:lnTo>
                  <a:pt x="889" y="63"/>
                </a:lnTo>
                <a:lnTo>
                  <a:pt x="876" y="55"/>
                </a:lnTo>
                <a:lnTo>
                  <a:pt x="863" y="46"/>
                </a:lnTo>
                <a:lnTo>
                  <a:pt x="850" y="39"/>
                </a:lnTo>
                <a:lnTo>
                  <a:pt x="837" y="31"/>
                </a:lnTo>
                <a:lnTo>
                  <a:pt x="823" y="25"/>
                </a:lnTo>
                <a:lnTo>
                  <a:pt x="809" y="19"/>
                </a:lnTo>
                <a:lnTo>
                  <a:pt x="794" y="14"/>
                </a:lnTo>
                <a:lnTo>
                  <a:pt x="779" y="10"/>
                </a:lnTo>
                <a:lnTo>
                  <a:pt x="763" y="6"/>
                </a:lnTo>
                <a:lnTo>
                  <a:pt x="747" y="3"/>
                </a:lnTo>
                <a:lnTo>
                  <a:pt x="731" y="1"/>
                </a:lnTo>
                <a:lnTo>
                  <a:pt x="715" y="0"/>
                </a:lnTo>
                <a:lnTo>
                  <a:pt x="699" y="0"/>
                </a:lnTo>
                <a:lnTo>
                  <a:pt x="699" y="0"/>
                </a:lnTo>
                <a:close/>
                <a:moveTo>
                  <a:pt x="508" y="950"/>
                </a:moveTo>
                <a:lnTo>
                  <a:pt x="508" y="950"/>
                </a:lnTo>
                <a:lnTo>
                  <a:pt x="482" y="937"/>
                </a:lnTo>
                <a:lnTo>
                  <a:pt x="457" y="924"/>
                </a:lnTo>
                <a:lnTo>
                  <a:pt x="433" y="909"/>
                </a:lnTo>
                <a:lnTo>
                  <a:pt x="408" y="894"/>
                </a:lnTo>
                <a:lnTo>
                  <a:pt x="386" y="879"/>
                </a:lnTo>
                <a:lnTo>
                  <a:pt x="363" y="863"/>
                </a:lnTo>
                <a:lnTo>
                  <a:pt x="342" y="846"/>
                </a:lnTo>
                <a:lnTo>
                  <a:pt x="320" y="829"/>
                </a:lnTo>
                <a:lnTo>
                  <a:pt x="300" y="812"/>
                </a:lnTo>
                <a:lnTo>
                  <a:pt x="281" y="794"/>
                </a:lnTo>
                <a:lnTo>
                  <a:pt x="263" y="776"/>
                </a:lnTo>
                <a:lnTo>
                  <a:pt x="244" y="757"/>
                </a:lnTo>
                <a:lnTo>
                  <a:pt x="227" y="738"/>
                </a:lnTo>
                <a:lnTo>
                  <a:pt x="211" y="719"/>
                </a:lnTo>
                <a:lnTo>
                  <a:pt x="196" y="699"/>
                </a:lnTo>
                <a:lnTo>
                  <a:pt x="181" y="679"/>
                </a:lnTo>
                <a:lnTo>
                  <a:pt x="167" y="659"/>
                </a:lnTo>
                <a:lnTo>
                  <a:pt x="154" y="637"/>
                </a:lnTo>
                <a:lnTo>
                  <a:pt x="141" y="617"/>
                </a:lnTo>
                <a:lnTo>
                  <a:pt x="131" y="595"/>
                </a:lnTo>
                <a:lnTo>
                  <a:pt x="120" y="573"/>
                </a:lnTo>
                <a:lnTo>
                  <a:pt x="110" y="551"/>
                </a:lnTo>
                <a:lnTo>
                  <a:pt x="102" y="529"/>
                </a:lnTo>
                <a:lnTo>
                  <a:pt x="93" y="506"/>
                </a:lnTo>
                <a:lnTo>
                  <a:pt x="87" y="484"/>
                </a:lnTo>
                <a:lnTo>
                  <a:pt x="80" y="460"/>
                </a:lnTo>
                <a:lnTo>
                  <a:pt x="75" y="437"/>
                </a:lnTo>
                <a:lnTo>
                  <a:pt x="70" y="413"/>
                </a:lnTo>
                <a:lnTo>
                  <a:pt x="67" y="389"/>
                </a:lnTo>
                <a:lnTo>
                  <a:pt x="65" y="366"/>
                </a:lnTo>
                <a:lnTo>
                  <a:pt x="63" y="342"/>
                </a:lnTo>
                <a:lnTo>
                  <a:pt x="63" y="317"/>
                </a:lnTo>
                <a:lnTo>
                  <a:pt x="63" y="317"/>
                </a:lnTo>
                <a:lnTo>
                  <a:pt x="63" y="305"/>
                </a:lnTo>
                <a:lnTo>
                  <a:pt x="64" y="292"/>
                </a:lnTo>
                <a:lnTo>
                  <a:pt x="66" y="279"/>
                </a:lnTo>
                <a:lnTo>
                  <a:pt x="68" y="267"/>
                </a:lnTo>
                <a:lnTo>
                  <a:pt x="75" y="242"/>
                </a:lnTo>
                <a:lnTo>
                  <a:pt x="83" y="219"/>
                </a:lnTo>
                <a:lnTo>
                  <a:pt x="94" y="196"/>
                </a:lnTo>
                <a:lnTo>
                  <a:pt x="106" y="176"/>
                </a:lnTo>
                <a:lnTo>
                  <a:pt x="121" y="157"/>
                </a:lnTo>
                <a:lnTo>
                  <a:pt x="137" y="138"/>
                </a:lnTo>
                <a:lnTo>
                  <a:pt x="155" y="121"/>
                </a:lnTo>
                <a:lnTo>
                  <a:pt x="176" y="107"/>
                </a:lnTo>
                <a:lnTo>
                  <a:pt x="196" y="94"/>
                </a:lnTo>
                <a:lnTo>
                  <a:pt x="219" y="84"/>
                </a:lnTo>
                <a:lnTo>
                  <a:pt x="242" y="75"/>
                </a:lnTo>
                <a:lnTo>
                  <a:pt x="266" y="69"/>
                </a:lnTo>
                <a:lnTo>
                  <a:pt x="279" y="66"/>
                </a:lnTo>
                <a:lnTo>
                  <a:pt x="291" y="64"/>
                </a:lnTo>
                <a:lnTo>
                  <a:pt x="304" y="63"/>
                </a:lnTo>
                <a:lnTo>
                  <a:pt x="317" y="63"/>
                </a:lnTo>
                <a:lnTo>
                  <a:pt x="317" y="63"/>
                </a:lnTo>
                <a:lnTo>
                  <a:pt x="337" y="64"/>
                </a:lnTo>
                <a:lnTo>
                  <a:pt x="356" y="66"/>
                </a:lnTo>
                <a:lnTo>
                  <a:pt x="374" y="70"/>
                </a:lnTo>
                <a:lnTo>
                  <a:pt x="392" y="75"/>
                </a:lnTo>
                <a:lnTo>
                  <a:pt x="411" y="81"/>
                </a:lnTo>
                <a:lnTo>
                  <a:pt x="428" y="89"/>
                </a:lnTo>
                <a:lnTo>
                  <a:pt x="444" y="98"/>
                </a:lnTo>
                <a:lnTo>
                  <a:pt x="460" y="108"/>
                </a:lnTo>
                <a:lnTo>
                  <a:pt x="460" y="108"/>
                </a:lnTo>
                <a:lnTo>
                  <a:pt x="443" y="130"/>
                </a:lnTo>
                <a:lnTo>
                  <a:pt x="427" y="153"/>
                </a:lnTo>
                <a:lnTo>
                  <a:pt x="414" y="178"/>
                </a:lnTo>
                <a:lnTo>
                  <a:pt x="402" y="204"/>
                </a:lnTo>
                <a:lnTo>
                  <a:pt x="398" y="218"/>
                </a:lnTo>
                <a:lnTo>
                  <a:pt x="393" y="231"/>
                </a:lnTo>
                <a:lnTo>
                  <a:pt x="389" y="245"/>
                </a:lnTo>
                <a:lnTo>
                  <a:pt x="386" y="258"/>
                </a:lnTo>
                <a:lnTo>
                  <a:pt x="384" y="273"/>
                </a:lnTo>
                <a:lnTo>
                  <a:pt x="383" y="288"/>
                </a:lnTo>
                <a:lnTo>
                  <a:pt x="382" y="302"/>
                </a:lnTo>
                <a:lnTo>
                  <a:pt x="381" y="317"/>
                </a:lnTo>
                <a:lnTo>
                  <a:pt x="381" y="317"/>
                </a:lnTo>
                <a:lnTo>
                  <a:pt x="382" y="324"/>
                </a:lnTo>
                <a:lnTo>
                  <a:pt x="384" y="330"/>
                </a:lnTo>
                <a:lnTo>
                  <a:pt x="386" y="336"/>
                </a:lnTo>
                <a:lnTo>
                  <a:pt x="390" y="340"/>
                </a:lnTo>
                <a:lnTo>
                  <a:pt x="394" y="344"/>
                </a:lnTo>
                <a:lnTo>
                  <a:pt x="400" y="348"/>
                </a:lnTo>
                <a:lnTo>
                  <a:pt x="406" y="349"/>
                </a:lnTo>
                <a:lnTo>
                  <a:pt x="413" y="350"/>
                </a:lnTo>
                <a:lnTo>
                  <a:pt x="413" y="350"/>
                </a:lnTo>
                <a:lnTo>
                  <a:pt x="419" y="349"/>
                </a:lnTo>
                <a:lnTo>
                  <a:pt x="425" y="348"/>
                </a:lnTo>
                <a:lnTo>
                  <a:pt x="431" y="344"/>
                </a:lnTo>
                <a:lnTo>
                  <a:pt x="435" y="340"/>
                </a:lnTo>
                <a:lnTo>
                  <a:pt x="440" y="336"/>
                </a:lnTo>
                <a:lnTo>
                  <a:pt x="442" y="330"/>
                </a:lnTo>
                <a:lnTo>
                  <a:pt x="444" y="324"/>
                </a:lnTo>
                <a:lnTo>
                  <a:pt x="445" y="317"/>
                </a:lnTo>
                <a:lnTo>
                  <a:pt x="445" y="317"/>
                </a:lnTo>
                <a:lnTo>
                  <a:pt x="445" y="304"/>
                </a:lnTo>
                <a:lnTo>
                  <a:pt x="446" y="290"/>
                </a:lnTo>
                <a:lnTo>
                  <a:pt x="448" y="276"/>
                </a:lnTo>
                <a:lnTo>
                  <a:pt x="450" y="263"/>
                </a:lnTo>
                <a:lnTo>
                  <a:pt x="453" y="250"/>
                </a:lnTo>
                <a:lnTo>
                  <a:pt x="458" y="237"/>
                </a:lnTo>
                <a:lnTo>
                  <a:pt x="462" y="224"/>
                </a:lnTo>
                <a:lnTo>
                  <a:pt x="467" y="211"/>
                </a:lnTo>
                <a:lnTo>
                  <a:pt x="474" y="199"/>
                </a:lnTo>
                <a:lnTo>
                  <a:pt x="480" y="189"/>
                </a:lnTo>
                <a:lnTo>
                  <a:pt x="487" y="177"/>
                </a:lnTo>
                <a:lnTo>
                  <a:pt x="495" y="166"/>
                </a:lnTo>
                <a:lnTo>
                  <a:pt x="503" y="155"/>
                </a:lnTo>
                <a:lnTo>
                  <a:pt x="511" y="146"/>
                </a:lnTo>
                <a:lnTo>
                  <a:pt x="521" y="136"/>
                </a:lnTo>
                <a:lnTo>
                  <a:pt x="531" y="128"/>
                </a:lnTo>
                <a:lnTo>
                  <a:pt x="531" y="128"/>
                </a:lnTo>
                <a:lnTo>
                  <a:pt x="546" y="115"/>
                </a:lnTo>
                <a:lnTo>
                  <a:pt x="546" y="115"/>
                </a:lnTo>
                <a:lnTo>
                  <a:pt x="549" y="113"/>
                </a:lnTo>
                <a:lnTo>
                  <a:pt x="549" y="113"/>
                </a:lnTo>
                <a:lnTo>
                  <a:pt x="565" y="102"/>
                </a:lnTo>
                <a:lnTo>
                  <a:pt x="565" y="102"/>
                </a:lnTo>
                <a:lnTo>
                  <a:pt x="569" y="100"/>
                </a:lnTo>
                <a:lnTo>
                  <a:pt x="569" y="100"/>
                </a:lnTo>
                <a:lnTo>
                  <a:pt x="584" y="91"/>
                </a:lnTo>
                <a:lnTo>
                  <a:pt x="584" y="91"/>
                </a:lnTo>
                <a:lnTo>
                  <a:pt x="591" y="88"/>
                </a:lnTo>
                <a:lnTo>
                  <a:pt x="591" y="88"/>
                </a:lnTo>
                <a:lnTo>
                  <a:pt x="606" y="81"/>
                </a:lnTo>
                <a:lnTo>
                  <a:pt x="606" y="81"/>
                </a:lnTo>
                <a:lnTo>
                  <a:pt x="613" y="78"/>
                </a:lnTo>
                <a:lnTo>
                  <a:pt x="613" y="78"/>
                </a:lnTo>
                <a:lnTo>
                  <a:pt x="628" y="74"/>
                </a:lnTo>
                <a:lnTo>
                  <a:pt x="628" y="74"/>
                </a:lnTo>
                <a:lnTo>
                  <a:pt x="637" y="72"/>
                </a:lnTo>
                <a:lnTo>
                  <a:pt x="637" y="72"/>
                </a:lnTo>
                <a:lnTo>
                  <a:pt x="651" y="69"/>
                </a:lnTo>
                <a:lnTo>
                  <a:pt x="651" y="69"/>
                </a:lnTo>
                <a:lnTo>
                  <a:pt x="664" y="66"/>
                </a:lnTo>
                <a:lnTo>
                  <a:pt x="664" y="66"/>
                </a:lnTo>
                <a:lnTo>
                  <a:pt x="675" y="64"/>
                </a:lnTo>
                <a:lnTo>
                  <a:pt x="675" y="64"/>
                </a:lnTo>
                <a:lnTo>
                  <a:pt x="699" y="63"/>
                </a:lnTo>
                <a:lnTo>
                  <a:pt x="699" y="63"/>
                </a:lnTo>
                <a:lnTo>
                  <a:pt x="712" y="63"/>
                </a:lnTo>
                <a:lnTo>
                  <a:pt x="725" y="64"/>
                </a:lnTo>
                <a:lnTo>
                  <a:pt x="738" y="66"/>
                </a:lnTo>
                <a:lnTo>
                  <a:pt x="750" y="69"/>
                </a:lnTo>
                <a:lnTo>
                  <a:pt x="774" y="75"/>
                </a:lnTo>
                <a:lnTo>
                  <a:pt x="798" y="84"/>
                </a:lnTo>
                <a:lnTo>
                  <a:pt x="820" y="94"/>
                </a:lnTo>
                <a:lnTo>
                  <a:pt x="841" y="107"/>
                </a:lnTo>
                <a:lnTo>
                  <a:pt x="860" y="121"/>
                </a:lnTo>
                <a:lnTo>
                  <a:pt x="878" y="138"/>
                </a:lnTo>
                <a:lnTo>
                  <a:pt x="896" y="157"/>
                </a:lnTo>
                <a:lnTo>
                  <a:pt x="910" y="176"/>
                </a:lnTo>
                <a:lnTo>
                  <a:pt x="922" y="196"/>
                </a:lnTo>
                <a:lnTo>
                  <a:pt x="933" y="219"/>
                </a:lnTo>
                <a:lnTo>
                  <a:pt x="942" y="242"/>
                </a:lnTo>
                <a:lnTo>
                  <a:pt x="948" y="267"/>
                </a:lnTo>
                <a:lnTo>
                  <a:pt x="950" y="279"/>
                </a:lnTo>
                <a:lnTo>
                  <a:pt x="952" y="292"/>
                </a:lnTo>
                <a:lnTo>
                  <a:pt x="953" y="305"/>
                </a:lnTo>
                <a:lnTo>
                  <a:pt x="953" y="317"/>
                </a:lnTo>
                <a:lnTo>
                  <a:pt x="953" y="317"/>
                </a:lnTo>
                <a:lnTo>
                  <a:pt x="952" y="342"/>
                </a:lnTo>
                <a:lnTo>
                  <a:pt x="951" y="366"/>
                </a:lnTo>
                <a:lnTo>
                  <a:pt x="949" y="389"/>
                </a:lnTo>
                <a:lnTo>
                  <a:pt x="946" y="413"/>
                </a:lnTo>
                <a:lnTo>
                  <a:pt x="942" y="437"/>
                </a:lnTo>
                <a:lnTo>
                  <a:pt x="936" y="460"/>
                </a:lnTo>
                <a:lnTo>
                  <a:pt x="930" y="484"/>
                </a:lnTo>
                <a:lnTo>
                  <a:pt x="923" y="506"/>
                </a:lnTo>
                <a:lnTo>
                  <a:pt x="915" y="529"/>
                </a:lnTo>
                <a:lnTo>
                  <a:pt x="906" y="551"/>
                </a:lnTo>
                <a:lnTo>
                  <a:pt x="897" y="573"/>
                </a:lnTo>
                <a:lnTo>
                  <a:pt x="886" y="595"/>
                </a:lnTo>
                <a:lnTo>
                  <a:pt x="875" y="617"/>
                </a:lnTo>
                <a:lnTo>
                  <a:pt x="862" y="637"/>
                </a:lnTo>
                <a:lnTo>
                  <a:pt x="849" y="659"/>
                </a:lnTo>
                <a:lnTo>
                  <a:pt x="835" y="679"/>
                </a:lnTo>
                <a:lnTo>
                  <a:pt x="820" y="699"/>
                </a:lnTo>
                <a:lnTo>
                  <a:pt x="805" y="719"/>
                </a:lnTo>
                <a:lnTo>
                  <a:pt x="788" y="738"/>
                </a:lnTo>
                <a:lnTo>
                  <a:pt x="771" y="757"/>
                </a:lnTo>
                <a:lnTo>
                  <a:pt x="754" y="776"/>
                </a:lnTo>
                <a:lnTo>
                  <a:pt x="735" y="794"/>
                </a:lnTo>
                <a:lnTo>
                  <a:pt x="715" y="812"/>
                </a:lnTo>
                <a:lnTo>
                  <a:pt x="695" y="829"/>
                </a:lnTo>
                <a:lnTo>
                  <a:pt x="675" y="846"/>
                </a:lnTo>
                <a:lnTo>
                  <a:pt x="653" y="863"/>
                </a:lnTo>
                <a:lnTo>
                  <a:pt x="631" y="879"/>
                </a:lnTo>
                <a:lnTo>
                  <a:pt x="607" y="894"/>
                </a:lnTo>
                <a:lnTo>
                  <a:pt x="583" y="909"/>
                </a:lnTo>
                <a:lnTo>
                  <a:pt x="559" y="924"/>
                </a:lnTo>
                <a:lnTo>
                  <a:pt x="534" y="937"/>
                </a:lnTo>
                <a:lnTo>
                  <a:pt x="508" y="950"/>
                </a:lnTo>
                <a:lnTo>
                  <a:pt x="508" y="950"/>
                </a:lnTo>
                <a:close/>
                <a:moveTo>
                  <a:pt x="699" y="126"/>
                </a:moveTo>
                <a:lnTo>
                  <a:pt x="699" y="126"/>
                </a:lnTo>
                <a:lnTo>
                  <a:pt x="693" y="128"/>
                </a:lnTo>
                <a:lnTo>
                  <a:pt x="686" y="130"/>
                </a:lnTo>
                <a:lnTo>
                  <a:pt x="681" y="132"/>
                </a:lnTo>
                <a:lnTo>
                  <a:pt x="677" y="136"/>
                </a:lnTo>
                <a:lnTo>
                  <a:pt x="672" y="140"/>
                </a:lnTo>
                <a:lnTo>
                  <a:pt x="669" y="147"/>
                </a:lnTo>
                <a:lnTo>
                  <a:pt x="668" y="152"/>
                </a:lnTo>
                <a:lnTo>
                  <a:pt x="667" y="159"/>
                </a:lnTo>
                <a:lnTo>
                  <a:pt x="667" y="159"/>
                </a:lnTo>
                <a:lnTo>
                  <a:pt x="668" y="165"/>
                </a:lnTo>
                <a:lnTo>
                  <a:pt x="669" y="172"/>
                </a:lnTo>
                <a:lnTo>
                  <a:pt x="672" y="177"/>
                </a:lnTo>
                <a:lnTo>
                  <a:pt x="677" y="181"/>
                </a:lnTo>
                <a:lnTo>
                  <a:pt x="681" y="185"/>
                </a:lnTo>
                <a:lnTo>
                  <a:pt x="686" y="188"/>
                </a:lnTo>
                <a:lnTo>
                  <a:pt x="693" y="190"/>
                </a:lnTo>
                <a:lnTo>
                  <a:pt x="699" y="191"/>
                </a:lnTo>
                <a:lnTo>
                  <a:pt x="699" y="191"/>
                </a:lnTo>
                <a:lnTo>
                  <a:pt x="712" y="191"/>
                </a:lnTo>
                <a:lnTo>
                  <a:pt x="725" y="193"/>
                </a:lnTo>
                <a:lnTo>
                  <a:pt x="737" y="196"/>
                </a:lnTo>
                <a:lnTo>
                  <a:pt x="749" y="201"/>
                </a:lnTo>
                <a:lnTo>
                  <a:pt x="759" y="206"/>
                </a:lnTo>
                <a:lnTo>
                  <a:pt x="770" y="212"/>
                </a:lnTo>
                <a:lnTo>
                  <a:pt x="780" y="220"/>
                </a:lnTo>
                <a:lnTo>
                  <a:pt x="789" y="227"/>
                </a:lnTo>
                <a:lnTo>
                  <a:pt x="797" y="237"/>
                </a:lnTo>
                <a:lnTo>
                  <a:pt x="804" y="247"/>
                </a:lnTo>
                <a:lnTo>
                  <a:pt x="811" y="257"/>
                </a:lnTo>
                <a:lnTo>
                  <a:pt x="816" y="268"/>
                </a:lnTo>
                <a:lnTo>
                  <a:pt x="820" y="280"/>
                </a:lnTo>
                <a:lnTo>
                  <a:pt x="824" y="292"/>
                </a:lnTo>
                <a:lnTo>
                  <a:pt x="826" y="305"/>
                </a:lnTo>
                <a:lnTo>
                  <a:pt x="826" y="317"/>
                </a:lnTo>
                <a:lnTo>
                  <a:pt x="826" y="317"/>
                </a:lnTo>
                <a:lnTo>
                  <a:pt x="827" y="324"/>
                </a:lnTo>
                <a:lnTo>
                  <a:pt x="829" y="330"/>
                </a:lnTo>
                <a:lnTo>
                  <a:pt x="831" y="336"/>
                </a:lnTo>
                <a:lnTo>
                  <a:pt x="835" y="340"/>
                </a:lnTo>
                <a:lnTo>
                  <a:pt x="840" y="344"/>
                </a:lnTo>
                <a:lnTo>
                  <a:pt x="845" y="348"/>
                </a:lnTo>
                <a:lnTo>
                  <a:pt x="852" y="349"/>
                </a:lnTo>
                <a:lnTo>
                  <a:pt x="858" y="350"/>
                </a:lnTo>
                <a:lnTo>
                  <a:pt x="858" y="350"/>
                </a:lnTo>
                <a:lnTo>
                  <a:pt x="864" y="349"/>
                </a:lnTo>
                <a:lnTo>
                  <a:pt x="870" y="348"/>
                </a:lnTo>
                <a:lnTo>
                  <a:pt x="876" y="344"/>
                </a:lnTo>
                <a:lnTo>
                  <a:pt x="881" y="340"/>
                </a:lnTo>
                <a:lnTo>
                  <a:pt x="885" y="336"/>
                </a:lnTo>
                <a:lnTo>
                  <a:pt x="887" y="330"/>
                </a:lnTo>
                <a:lnTo>
                  <a:pt x="889" y="324"/>
                </a:lnTo>
                <a:lnTo>
                  <a:pt x="890" y="317"/>
                </a:lnTo>
                <a:lnTo>
                  <a:pt x="890" y="317"/>
                </a:lnTo>
                <a:lnTo>
                  <a:pt x="889" y="298"/>
                </a:lnTo>
                <a:lnTo>
                  <a:pt x="886" y="279"/>
                </a:lnTo>
                <a:lnTo>
                  <a:pt x="882" y="261"/>
                </a:lnTo>
                <a:lnTo>
                  <a:pt x="875" y="243"/>
                </a:lnTo>
                <a:lnTo>
                  <a:pt x="867" y="227"/>
                </a:lnTo>
                <a:lnTo>
                  <a:pt x="857" y="211"/>
                </a:lnTo>
                <a:lnTo>
                  <a:pt x="846" y="196"/>
                </a:lnTo>
                <a:lnTo>
                  <a:pt x="833" y="183"/>
                </a:lnTo>
                <a:lnTo>
                  <a:pt x="820" y="170"/>
                </a:lnTo>
                <a:lnTo>
                  <a:pt x="805" y="160"/>
                </a:lnTo>
                <a:lnTo>
                  <a:pt x="789" y="150"/>
                </a:lnTo>
                <a:lnTo>
                  <a:pt x="773" y="142"/>
                </a:lnTo>
                <a:lnTo>
                  <a:pt x="756" y="135"/>
                </a:lnTo>
                <a:lnTo>
                  <a:pt x="738" y="131"/>
                </a:lnTo>
                <a:lnTo>
                  <a:pt x="719" y="128"/>
                </a:lnTo>
                <a:lnTo>
                  <a:pt x="699" y="126"/>
                </a:lnTo>
                <a:lnTo>
                  <a:pt x="699" y="12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71" tIns="34286" rIns="68571" bIns="34286" numCol="1" anchor="t" anchorCtr="0" compatLnSpc="1"/>
          <a:lstStyle/>
          <a:p>
            <a:pPr defTabSz="685165">
              <a:defRPr/>
            </a:pPr>
            <a:endParaRPr lang="zh-CN" altLang="en-US" sz="2100" kern="0">
              <a:solidFill>
                <a:schemeClr val="bg1"/>
              </a:solidFill>
              <a:latin typeface="Calibri" panose="020F050202020403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350"/>
                            </p:stCondLst>
                            <p:childTnLst>
                              <p:par>
                                <p:cTn id="5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7" grpId="0"/>
      <p:bldP spid="28" grpId="0"/>
      <p:bldP spid="29" grpId="0"/>
      <p:bldP spid="42" grpId="0" animBg="1"/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3" name="TextBox 5"/>
          <p:cNvSpPr txBox="1"/>
          <p:nvPr/>
        </p:nvSpPr>
        <p:spPr>
          <a:xfrm>
            <a:off x="1652867" y="1186208"/>
            <a:ext cx="30135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85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75504" y="1244803"/>
            <a:ext cx="334218" cy="33421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84621" y="1787549"/>
            <a:ext cx="334218" cy="33421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TextBox 5"/>
          <p:cNvSpPr txBox="1"/>
          <p:nvPr/>
        </p:nvSpPr>
        <p:spPr>
          <a:xfrm>
            <a:off x="1652868" y="1753754"/>
            <a:ext cx="265534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85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184621" y="2838965"/>
            <a:ext cx="334218" cy="33421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extBox 5"/>
          <p:cNvSpPr txBox="1"/>
          <p:nvPr/>
        </p:nvSpPr>
        <p:spPr>
          <a:xfrm>
            <a:off x="1652870" y="2809327"/>
            <a:ext cx="274191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85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5"/>
          <p:cNvSpPr txBox="1"/>
          <p:nvPr/>
        </p:nvSpPr>
        <p:spPr>
          <a:xfrm>
            <a:off x="1652870" y="3920747"/>
            <a:ext cx="274191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85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175504" y="3954807"/>
            <a:ext cx="334218" cy="33421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824208" y="1411913"/>
            <a:ext cx="2588241" cy="866691"/>
            <a:chOff x="6433112" y="2578567"/>
            <a:chExt cx="3451438" cy="1155738"/>
          </a:xfrm>
        </p:grpSpPr>
        <p:sp>
          <p:nvSpPr>
            <p:cNvPr id="30" name="TextBox 5"/>
            <p:cNvSpPr txBox="1"/>
            <p:nvPr/>
          </p:nvSpPr>
          <p:spPr>
            <a:xfrm>
              <a:off x="6658879" y="2620615"/>
              <a:ext cx="3225671" cy="37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3995" indent="-213995">
                <a:lnSpc>
                  <a:spcPts val="1485"/>
                </a:lnSpc>
                <a:buFont typeface="Wingdings" panose="05000000000000000000" pitchFamily="2" charset="2"/>
                <a:buChar char="l"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5"/>
            <p:cNvSpPr txBox="1"/>
            <p:nvPr/>
          </p:nvSpPr>
          <p:spPr>
            <a:xfrm>
              <a:off x="6658879" y="2984032"/>
              <a:ext cx="3225671" cy="37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3995" indent="-213995">
                <a:lnSpc>
                  <a:spcPts val="1485"/>
                </a:lnSpc>
                <a:buFont typeface="Wingdings" panose="05000000000000000000" pitchFamily="2" charset="2"/>
                <a:buChar char="l"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5"/>
            <p:cNvSpPr txBox="1"/>
            <p:nvPr/>
          </p:nvSpPr>
          <p:spPr>
            <a:xfrm>
              <a:off x="6658879" y="3332934"/>
              <a:ext cx="3225671" cy="37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3995" indent="-213995">
                <a:lnSpc>
                  <a:spcPts val="1485"/>
                </a:lnSpc>
                <a:buFont typeface="Wingdings" panose="05000000000000000000" pitchFamily="2" charset="2"/>
                <a:buChar char="l"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双大括号 32"/>
            <p:cNvSpPr/>
            <p:nvPr/>
          </p:nvSpPr>
          <p:spPr>
            <a:xfrm>
              <a:off x="6433112" y="2578567"/>
              <a:ext cx="3451438" cy="1155738"/>
            </a:xfrm>
            <a:prstGeom prst="bracePair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824208" y="2494805"/>
            <a:ext cx="2588241" cy="866691"/>
            <a:chOff x="6433112" y="3825476"/>
            <a:chExt cx="3451438" cy="1155738"/>
          </a:xfrm>
        </p:grpSpPr>
        <p:sp>
          <p:nvSpPr>
            <p:cNvPr id="35" name="TextBox 5"/>
            <p:cNvSpPr txBox="1"/>
            <p:nvPr/>
          </p:nvSpPr>
          <p:spPr>
            <a:xfrm>
              <a:off x="6658879" y="3914825"/>
              <a:ext cx="3225671" cy="37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3995" indent="-213995">
                <a:lnSpc>
                  <a:spcPts val="1485"/>
                </a:lnSpc>
                <a:buFont typeface="Wingdings" panose="05000000000000000000" pitchFamily="2" charset="2"/>
                <a:buChar char="l"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5"/>
            <p:cNvSpPr txBox="1"/>
            <p:nvPr/>
          </p:nvSpPr>
          <p:spPr>
            <a:xfrm>
              <a:off x="6658879" y="4282959"/>
              <a:ext cx="3225671" cy="37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3995" indent="-213995">
                <a:lnSpc>
                  <a:spcPts val="1485"/>
                </a:lnSpc>
                <a:buFont typeface="Wingdings" panose="05000000000000000000" pitchFamily="2" charset="2"/>
                <a:buChar char="l"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双大括号 36"/>
            <p:cNvSpPr/>
            <p:nvPr/>
          </p:nvSpPr>
          <p:spPr>
            <a:xfrm>
              <a:off x="6433112" y="3825476"/>
              <a:ext cx="3451438" cy="1155738"/>
            </a:xfrm>
            <a:prstGeom prst="bracePair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257175" indent="-257175" algn="ctr">
                <a:buFont typeface="Wingdings" panose="05000000000000000000" pitchFamily="2" charset="2"/>
                <a:buChar char="l"/>
              </a:pPr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824208" y="3540999"/>
            <a:ext cx="2588241" cy="1032741"/>
            <a:chOff x="6433112" y="5053079"/>
            <a:chExt cx="3451438" cy="1377167"/>
          </a:xfrm>
        </p:grpSpPr>
        <p:sp>
          <p:nvSpPr>
            <p:cNvPr id="39" name="TextBox 5"/>
            <p:cNvSpPr txBox="1"/>
            <p:nvPr/>
          </p:nvSpPr>
          <p:spPr>
            <a:xfrm>
              <a:off x="6658879" y="5053079"/>
              <a:ext cx="3225671" cy="37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3995" indent="-213995">
                <a:lnSpc>
                  <a:spcPts val="1485"/>
                </a:lnSpc>
                <a:buFont typeface="Wingdings" panose="05000000000000000000" pitchFamily="2" charset="2"/>
                <a:buChar char="l"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5"/>
            <p:cNvSpPr txBox="1"/>
            <p:nvPr/>
          </p:nvSpPr>
          <p:spPr>
            <a:xfrm>
              <a:off x="6658879" y="5433090"/>
              <a:ext cx="3225671" cy="37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3995" indent="-213995">
                <a:lnSpc>
                  <a:spcPts val="1485"/>
                </a:lnSpc>
                <a:buFont typeface="Wingdings" panose="05000000000000000000" pitchFamily="2" charset="2"/>
                <a:buChar char="l"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5"/>
            <p:cNvSpPr txBox="1"/>
            <p:nvPr/>
          </p:nvSpPr>
          <p:spPr>
            <a:xfrm>
              <a:off x="6658879" y="5741848"/>
              <a:ext cx="3225671" cy="37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3995" indent="-213995">
                <a:lnSpc>
                  <a:spcPts val="1485"/>
                </a:lnSpc>
                <a:buFont typeface="Wingdings" panose="05000000000000000000" pitchFamily="2" charset="2"/>
                <a:buChar char="l"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5"/>
            <p:cNvSpPr txBox="1"/>
            <p:nvPr/>
          </p:nvSpPr>
          <p:spPr>
            <a:xfrm>
              <a:off x="6658879" y="6050606"/>
              <a:ext cx="3225671" cy="37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3995" indent="-213995">
                <a:lnSpc>
                  <a:spcPts val="1485"/>
                </a:lnSpc>
                <a:buFont typeface="Wingdings" panose="05000000000000000000" pitchFamily="2" charset="2"/>
                <a:buChar char="l"/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双大括号 42"/>
            <p:cNvSpPr/>
            <p:nvPr/>
          </p:nvSpPr>
          <p:spPr>
            <a:xfrm>
              <a:off x="6433112" y="5108011"/>
              <a:ext cx="3451438" cy="1155738"/>
            </a:xfrm>
            <a:prstGeom prst="bracePair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257175" indent="-257175" algn="ctr">
                <a:buFont typeface="Wingdings" panose="05000000000000000000" pitchFamily="2" charset="2"/>
                <a:buChar char="l"/>
              </a:pPr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cxnSp>
        <p:nvCxnSpPr>
          <p:cNvPr id="44" name="直接箭头连接符 43"/>
          <p:cNvCxnSpPr/>
          <p:nvPr/>
        </p:nvCxnSpPr>
        <p:spPr>
          <a:xfrm>
            <a:off x="4394785" y="1850046"/>
            <a:ext cx="342855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>
            <a:off x="4394785" y="2927592"/>
            <a:ext cx="342855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4394785" y="4049664"/>
            <a:ext cx="342855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5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5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85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3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5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350"/>
                            </p:stCondLst>
                            <p:childTnLst>
                              <p:par>
                                <p:cTn id="7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8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20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五边形 2"/>
          <p:cNvSpPr/>
          <p:nvPr/>
        </p:nvSpPr>
        <p:spPr>
          <a:xfrm rot="16200000">
            <a:off x="-1664189" y="1650515"/>
            <a:ext cx="5143509" cy="1842473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-1" fmla="*/ 0 w 960118"/>
              <a:gd name="connsiteY0-2" fmla="*/ 349269 h 1223008"/>
              <a:gd name="connsiteX1-3" fmla="*/ 480059 w 960118"/>
              <a:gd name="connsiteY1-4" fmla="*/ 0 h 1223008"/>
              <a:gd name="connsiteX2-5" fmla="*/ 960118 w 960118"/>
              <a:gd name="connsiteY2-6" fmla="*/ 349269 h 1223008"/>
              <a:gd name="connsiteX3-7" fmla="*/ 250972 w 960118"/>
              <a:gd name="connsiteY3-8" fmla="*/ 1223008 h 1223008"/>
              <a:gd name="connsiteX4-9" fmla="*/ 183366 w 960118"/>
              <a:gd name="connsiteY4-10" fmla="*/ 914398 h 1223008"/>
              <a:gd name="connsiteX5-11" fmla="*/ 0 w 960118"/>
              <a:gd name="connsiteY5-12" fmla="*/ 349269 h 1223008"/>
              <a:gd name="connsiteX0-13" fmla="*/ 0 w 6332218"/>
              <a:gd name="connsiteY0-14" fmla="*/ 560070 h 1433809"/>
              <a:gd name="connsiteX1-15" fmla="*/ 480059 w 6332218"/>
              <a:gd name="connsiteY1-16" fmla="*/ 210801 h 1433809"/>
              <a:gd name="connsiteX2-17" fmla="*/ 6332218 w 6332218"/>
              <a:gd name="connsiteY2-18" fmla="*/ 0 h 1433809"/>
              <a:gd name="connsiteX3-19" fmla="*/ 250972 w 6332218"/>
              <a:gd name="connsiteY3-20" fmla="*/ 1433809 h 1433809"/>
              <a:gd name="connsiteX4-21" fmla="*/ 183366 w 6332218"/>
              <a:gd name="connsiteY4-22" fmla="*/ 1125199 h 1433809"/>
              <a:gd name="connsiteX5-23" fmla="*/ 0 w 6332218"/>
              <a:gd name="connsiteY5-24" fmla="*/ 560070 h 1433809"/>
              <a:gd name="connsiteX0-25" fmla="*/ 0 w 6332218"/>
              <a:gd name="connsiteY0-26" fmla="*/ 1057929 h 1931668"/>
              <a:gd name="connsiteX1-27" fmla="*/ 6320789 w 6332218"/>
              <a:gd name="connsiteY1-28" fmla="*/ 0 h 1931668"/>
              <a:gd name="connsiteX2-29" fmla="*/ 6332218 w 6332218"/>
              <a:gd name="connsiteY2-30" fmla="*/ 497859 h 1931668"/>
              <a:gd name="connsiteX3-31" fmla="*/ 250972 w 6332218"/>
              <a:gd name="connsiteY3-32" fmla="*/ 1931668 h 1931668"/>
              <a:gd name="connsiteX4-33" fmla="*/ 183366 w 6332218"/>
              <a:gd name="connsiteY4-34" fmla="*/ 1623058 h 1931668"/>
              <a:gd name="connsiteX5-35" fmla="*/ 0 w 6332218"/>
              <a:gd name="connsiteY5-36" fmla="*/ 1057929 h 1931668"/>
              <a:gd name="connsiteX0-37" fmla="*/ 0 w 12184378"/>
              <a:gd name="connsiteY0-38" fmla="*/ 6369 h 1931668"/>
              <a:gd name="connsiteX1-39" fmla="*/ 12172949 w 12184378"/>
              <a:gd name="connsiteY1-40" fmla="*/ 0 h 1931668"/>
              <a:gd name="connsiteX2-41" fmla="*/ 12184378 w 12184378"/>
              <a:gd name="connsiteY2-42" fmla="*/ 497859 h 1931668"/>
              <a:gd name="connsiteX3-43" fmla="*/ 6103132 w 12184378"/>
              <a:gd name="connsiteY3-44" fmla="*/ 1931668 h 1931668"/>
              <a:gd name="connsiteX4-45" fmla="*/ 6035526 w 12184378"/>
              <a:gd name="connsiteY4-46" fmla="*/ 1623058 h 1931668"/>
              <a:gd name="connsiteX5-47" fmla="*/ 0 w 12184378"/>
              <a:gd name="connsiteY5-48" fmla="*/ 6369 h 1931668"/>
              <a:gd name="connsiteX0-49" fmla="*/ 0 w 12184378"/>
              <a:gd name="connsiteY0-50" fmla="*/ 6369 h 1931668"/>
              <a:gd name="connsiteX1-51" fmla="*/ 12172949 w 12184378"/>
              <a:gd name="connsiteY1-52" fmla="*/ 0 h 1931668"/>
              <a:gd name="connsiteX2-53" fmla="*/ 12184378 w 12184378"/>
              <a:gd name="connsiteY2-54" fmla="*/ 497859 h 1931668"/>
              <a:gd name="connsiteX3-55" fmla="*/ 6103132 w 12184378"/>
              <a:gd name="connsiteY3-56" fmla="*/ 1931668 h 1931668"/>
              <a:gd name="connsiteX4-57" fmla="*/ 486 w 12184378"/>
              <a:gd name="connsiteY4-58" fmla="*/ 502918 h 1931668"/>
              <a:gd name="connsiteX5-59" fmla="*/ 0 w 12184378"/>
              <a:gd name="connsiteY5-60" fmla="*/ 6369 h 1931668"/>
              <a:gd name="connsiteX0-61" fmla="*/ 10944 w 12183892"/>
              <a:gd name="connsiteY0-62" fmla="*/ 6369 h 1931668"/>
              <a:gd name="connsiteX1-63" fmla="*/ 12172463 w 12183892"/>
              <a:gd name="connsiteY1-64" fmla="*/ 0 h 1931668"/>
              <a:gd name="connsiteX2-65" fmla="*/ 12183892 w 12183892"/>
              <a:gd name="connsiteY2-66" fmla="*/ 497859 h 1931668"/>
              <a:gd name="connsiteX3-67" fmla="*/ 6102646 w 12183892"/>
              <a:gd name="connsiteY3-68" fmla="*/ 1931668 h 1931668"/>
              <a:gd name="connsiteX4-69" fmla="*/ 0 w 12183892"/>
              <a:gd name="connsiteY4-70" fmla="*/ 502918 h 1931668"/>
              <a:gd name="connsiteX5-71" fmla="*/ 10944 w 12183892"/>
              <a:gd name="connsiteY5-72" fmla="*/ 6369 h 1931668"/>
              <a:gd name="connsiteX0-73" fmla="*/ 33804 w 12206752"/>
              <a:gd name="connsiteY0-74" fmla="*/ 6369 h 1931668"/>
              <a:gd name="connsiteX1-75" fmla="*/ 12195323 w 12206752"/>
              <a:gd name="connsiteY1-76" fmla="*/ 0 h 1931668"/>
              <a:gd name="connsiteX2-77" fmla="*/ 12206752 w 12206752"/>
              <a:gd name="connsiteY2-78" fmla="*/ 497859 h 1931668"/>
              <a:gd name="connsiteX3-79" fmla="*/ 6125506 w 12206752"/>
              <a:gd name="connsiteY3-80" fmla="*/ 1931668 h 1931668"/>
              <a:gd name="connsiteX4-81" fmla="*/ 0 w 12206752"/>
              <a:gd name="connsiteY4-82" fmla="*/ 502918 h 1931668"/>
              <a:gd name="connsiteX5-83" fmla="*/ 33804 w 12206752"/>
              <a:gd name="connsiteY5-84" fmla="*/ 6369 h 1931668"/>
              <a:gd name="connsiteX0-85" fmla="*/ 0 w 12207238"/>
              <a:gd name="connsiteY0-86" fmla="*/ 6369 h 1931668"/>
              <a:gd name="connsiteX1-87" fmla="*/ 12195809 w 12207238"/>
              <a:gd name="connsiteY1-88" fmla="*/ 0 h 1931668"/>
              <a:gd name="connsiteX2-89" fmla="*/ 12207238 w 12207238"/>
              <a:gd name="connsiteY2-90" fmla="*/ 497859 h 1931668"/>
              <a:gd name="connsiteX3-91" fmla="*/ 6125992 w 12207238"/>
              <a:gd name="connsiteY3-92" fmla="*/ 1931668 h 1931668"/>
              <a:gd name="connsiteX4-93" fmla="*/ 486 w 12207238"/>
              <a:gd name="connsiteY4-94" fmla="*/ 502918 h 1931668"/>
              <a:gd name="connsiteX5-95" fmla="*/ 0 w 12207238"/>
              <a:gd name="connsiteY5-96" fmla="*/ 6369 h 1931668"/>
              <a:gd name="connsiteX0-97" fmla="*/ 0 w 12207238"/>
              <a:gd name="connsiteY0-98" fmla="*/ 0 h 1948159"/>
              <a:gd name="connsiteX1-99" fmla="*/ 12195809 w 12207238"/>
              <a:gd name="connsiteY1-100" fmla="*/ 16491 h 1948159"/>
              <a:gd name="connsiteX2-101" fmla="*/ 12207238 w 12207238"/>
              <a:gd name="connsiteY2-102" fmla="*/ 514350 h 1948159"/>
              <a:gd name="connsiteX3-103" fmla="*/ 6125992 w 12207238"/>
              <a:gd name="connsiteY3-104" fmla="*/ 1948159 h 1948159"/>
              <a:gd name="connsiteX4-105" fmla="*/ 486 w 12207238"/>
              <a:gd name="connsiteY4-106" fmla="*/ 519409 h 1948159"/>
              <a:gd name="connsiteX5-107" fmla="*/ 0 w 12207238"/>
              <a:gd name="connsiteY5-108" fmla="*/ 0 h 1948159"/>
              <a:gd name="connsiteX0-109" fmla="*/ 0 w 12195809"/>
              <a:gd name="connsiteY0-110" fmla="*/ 0 h 1948159"/>
              <a:gd name="connsiteX1-111" fmla="*/ 12195809 w 12195809"/>
              <a:gd name="connsiteY1-112" fmla="*/ 16491 h 1948159"/>
              <a:gd name="connsiteX2-113" fmla="*/ 12184378 w 12195809"/>
              <a:gd name="connsiteY2-114" fmla="*/ 525780 h 1948159"/>
              <a:gd name="connsiteX3-115" fmla="*/ 6125992 w 12195809"/>
              <a:gd name="connsiteY3-116" fmla="*/ 1948159 h 1948159"/>
              <a:gd name="connsiteX4-117" fmla="*/ 486 w 12195809"/>
              <a:gd name="connsiteY4-118" fmla="*/ 519409 h 1948159"/>
              <a:gd name="connsiteX5-119" fmla="*/ 0 w 12195809"/>
              <a:gd name="connsiteY5-120" fmla="*/ 0 h 1948159"/>
              <a:gd name="connsiteX0-121" fmla="*/ 0 w 12230099"/>
              <a:gd name="connsiteY0-122" fmla="*/ 0 h 1948159"/>
              <a:gd name="connsiteX1-123" fmla="*/ 12230099 w 12230099"/>
              <a:gd name="connsiteY1-124" fmla="*/ 5061 h 1948159"/>
              <a:gd name="connsiteX2-125" fmla="*/ 12184378 w 12230099"/>
              <a:gd name="connsiteY2-126" fmla="*/ 525780 h 1948159"/>
              <a:gd name="connsiteX3-127" fmla="*/ 6125992 w 12230099"/>
              <a:gd name="connsiteY3-128" fmla="*/ 1948159 h 1948159"/>
              <a:gd name="connsiteX4-129" fmla="*/ 486 w 12230099"/>
              <a:gd name="connsiteY4-130" fmla="*/ 519409 h 1948159"/>
              <a:gd name="connsiteX5-131" fmla="*/ 0 w 12230099"/>
              <a:gd name="connsiteY5-132" fmla="*/ 0 h 1948159"/>
              <a:gd name="connsiteX0-133" fmla="*/ 0 w 12195809"/>
              <a:gd name="connsiteY0-134" fmla="*/ 0 h 1948159"/>
              <a:gd name="connsiteX1-135" fmla="*/ 12195809 w 12195809"/>
              <a:gd name="connsiteY1-136" fmla="*/ 5061 h 1948159"/>
              <a:gd name="connsiteX2-137" fmla="*/ 12184378 w 12195809"/>
              <a:gd name="connsiteY2-138" fmla="*/ 525780 h 1948159"/>
              <a:gd name="connsiteX3-139" fmla="*/ 6125992 w 12195809"/>
              <a:gd name="connsiteY3-140" fmla="*/ 1948159 h 1948159"/>
              <a:gd name="connsiteX4-141" fmla="*/ 486 w 12195809"/>
              <a:gd name="connsiteY4-142" fmla="*/ 519409 h 1948159"/>
              <a:gd name="connsiteX5-143" fmla="*/ 0 w 12195809"/>
              <a:gd name="connsiteY5-144" fmla="*/ 0 h 1948159"/>
              <a:gd name="connsiteX0-145" fmla="*/ 0 w 12195809"/>
              <a:gd name="connsiteY0-146" fmla="*/ 0 h 1948159"/>
              <a:gd name="connsiteX1-147" fmla="*/ 12195809 w 12195809"/>
              <a:gd name="connsiteY1-148" fmla="*/ 5061 h 1948159"/>
              <a:gd name="connsiteX2-149" fmla="*/ 12195808 w 12195809"/>
              <a:gd name="connsiteY2-150" fmla="*/ 514350 h 1948159"/>
              <a:gd name="connsiteX3-151" fmla="*/ 6125992 w 12195809"/>
              <a:gd name="connsiteY3-152" fmla="*/ 1948159 h 1948159"/>
              <a:gd name="connsiteX4-153" fmla="*/ 486 w 12195809"/>
              <a:gd name="connsiteY4-154" fmla="*/ 519409 h 1948159"/>
              <a:gd name="connsiteX5-155" fmla="*/ 0 w 12195809"/>
              <a:gd name="connsiteY5-156" fmla="*/ 0 h 1948159"/>
              <a:gd name="connsiteX0-157" fmla="*/ 0 w 12215168"/>
              <a:gd name="connsiteY0-158" fmla="*/ 0 h 1948159"/>
              <a:gd name="connsiteX1-159" fmla="*/ 12215168 w 12215168"/>
              <a:gd name="connsiteY1-160" fmla="*/ 5062 h 1948159"/>
              <a:gd name="connsiteX2-161" fmla="*/ 12195808 w 12215168"/>
              <a:gd name="connsiteY2-162" fmla="*/ 514350 h 1948159"/>
              <a:gd name="connsiteX3-163" fmla="*/ 6125992 w 12215168"/>
              <a:gd name="connsiteY3-164" fmla="*/ 1948159 h 1948159"/>
              <a:gd name="connsiteX4-165" fmla="*/ 486 w 12215168"/>
              <a:gd name="connsiteY4-166" fmla="*/ 519409 h 1948159"/>
              <a:gd name="connsiteX5-167" fmla="*/ 0 w 12215168"/>
              <a:gd name="connsiteY5-168" fmla="*/ 0 h 1948159"/>
              <a:gd name="connsiteX0-169" fmla="*/ 0 w 12195807"/>
              <a:gd name="connsiteY0-170" fmla="*/ 10486 h 1958645"/>
              <a:gd name="connsiteX1-171" fmla="*/ 12176452 w 12195807"/>
              <a:gd name="connsiteY1-172" fmla="*/ 0 h 1958645"/>
              <a:gd name="connsiteX2-173" fmla="*/ 12195808 w 12195807"/>
              <a:gd name="connsiteY2-174" fmla="*/ 524836 h 1958645"/>
              <a:gd name="connsiteX3-175" fmla="*/ 6125992 w 12195807"/>
              <a:gd name="connsiteY3-176" fmla="*/ 1958645 h 1958645"/>
              <a:gd name="connsiteX4-177" fmla="*/ 486 w 12195807"/>
              <a:gd name="connsiteY4-178" fmla="*/ 529895 h 1958645"/>
              <a:gd name="connsiteX5-179" fmla="*/ 0 w 12195807"/>
              <a:gd name="connsiteY5-180" fmla="*/ 10486 h 1958645"/>
              <a:gd name="connsiteX0-181" fmla="*/ 0 w 12195814"/>
              <a:gd name="connsiteY0-182" fmla="*/ 26033 h 1974192"/>
              <a:gd name="connsiteX1-183" fmla="*/ 12195815 w 12195814"/>
              <a:gd name="connsiteY1-184" fmla="*/ 0 h 1974192"/>
              <a:gd name="connsiteX2-185" fmla="*/ 12195808 w 12195814"/>
              <a:gd name="connsiteY2-186" fmla="*/ 540383 h 1974192"/>
              <a:gd name="connsiteX3-187" fmla="*/ 6125992 w 12195814"/>
              <a:gd name="connsiteY3-188" fmla="*/ 1974192 h 1974192"/>
              <a:gd name="connsiteX4-189" fmla="*/ 486 w 12195814"/>
              <a:gd name="connsiteY4-190" fmla="*/ 545442 h 1974192"/>
              <a:gd name="connsiteX5-191" fmla="*/ 0 w 12195814"/>
              <a:gd name="connsiteY5-192" fmla="*/ 26033 h 1974192"/>
              <a:gd name="connsiteX0-193" fmla="*/ 0 w 12195816"/>
              <a:gd name="connsiteY0-194" fmla="*/ 26033 h 1974192"/>
              <a:gd name="connsiteX1-195" fmla="*/ 12195815 w 12195816"/>
              <a:gd name="connsiteY1-196" fmla="*/ 0 h 1974192"/>
              <a:gd name="connsiteX2-197" fmla="*/ 12195808 w 12195816"/>
              <a:gd name="connsiteY2-198" fmla="*/ 540383 h 1974192"/>
              <a:gd name="connsiteX3-199" fmla="*/ 6125992 w 12195816"/>
              <a:gd name="connsiteY3-200" fmla="*/ 1974192 h 1974192"/>
              <a:gd name="connsiteX4-201" fmla="*/ 486 w 12195816"/>
              <a:gd name="connsiteY4-202" fmla="*/ 545442 h 1974192"/>
              <a:gd name="connsiteX5-203" fmla="*/ 0 w 12195816"/>
              <a:gd name="connsiteY5-204" fmla="*/ 26033 h 1974192"/>
              <a:gd name="connsiteX0-205" fmla="*/ 38228 w 12195329"/>
              <a:gd name="connsiteY0-206" fmla="*/ 17285 h 1974192"/>
              <a:gd name="connsiteX1-207" fmla="*/ 12195330 w 12195329"/>
              <a:gd name="connsiteY1-208" fmla="*/ 0 h 1974192"/>
              <a:gd name="connsiteX2-209" fmla="*/ 12195323 w 12195329"/>
              <a:gd name="connsiteY2-210" fmla="*/ 540383 h 1974192"/>
              <a:gd name="connsiteX3-211" fmla="*/ 6125507 w 12195329"/>
              <a:gd name="connsiteY3-212" fmla="*/ 1974192 h 1974192"/>
              <a:gd name="connsiteX4-213" fmla="*/ 1 w 12195329"/>
              <a:gd name="connsiteY4-214" fmla="*/ 545442 h 1974192"/>
              <a:gd name="connsiteX5-215" fmla="*/ 38228 w 12195329"/>
              <a:gd name="connsiteY5-216" fmla="*/ 17285 h 1974192"/>
              <a:gd name="connsiteX0-217" fmla="*/ 0 w 12195823"/>
              <a:gd name="connsiteY0-218" fmla="*/ 34781 h 1974192"/>
              <a:gd name="connsiteX1-219" fmla="*/ 12195823 w 12195823"/>
              <a:gd name="connsiteY1-220" fmla="*/ 0 h 1974192"/>
              <a:gd name="connsiteX2-221" fmla="*/ 12195816 w 12195823"/>
              <a:gd name="connsiteY2-222" fmla="*/ 540383 h 1974192"/>
              <a:gd name="connsiteX3-223" fmla="*/ 6126000 w 12195823"/>
              <a:gd name="connsiteY3-224" fmla="*/ 1974192 h 1974192"/>
              <a:gd name="connsiteX4-225" fmla="*/ 494 w 12195823"/>
              <a:gd name="connsiteY4-226" fmla="*/ 545442 h 1974192"/>
              <a:gd name="connsiteX5-227" fmla="*/ 0 w 12195823"/>
              <a:gd name="connsiteY5-228" fmla="*/ 34781 h 1974192"/>
              <a:gd name="connsiteX0-229" fmla="*/ 0 w 12195827"/>
              <a:gd name="connsiteY0-230" fmla="*/ 17286 h 1974192"/>
              <a:gd name="connsiteX1-231" fmla="*/ 12195827 w 12195827"/>
              <a:gd name="connsiteY1-232" fmla="*/ 0 h 1974192"/>
              <a:gd name="connsiteX2-233" fmla="*/ 12195820 w 12195827"/>
              <a:gd name="connsiteY2-234" fmla="*/ 540383 h 1974192"/>
              <a:gd name="connsiteX3-235" fmla="*/ 6126004 w 12195827"/>
              <a:gd name="connsiteY3-236" fmla="*/ 1974192 h 1974192"/>
              <a:gd name="connsiteX4-237" fmla="*/ 498 w 12195827"/>
              <a:gd name="connsiteY4-238" fmla="*/ 545442 h 1974192"/>
              <a:gd name="connsiteX5-239" fmla="*/ 0 w 12195827"/>
              <a:gd name="connsiteY5-240" fmla="*/ 17286 h 19741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2195827" h="1974192">
                <a:moveTo>
                  <a:pt x="0" y="17286"/>
                </a:moveTo>
                <a:lnTo>
                  <a:pt x="12195827" y="0"/>
                </a:lnTo>
                <a:cubicBezTo>
                  <a:pt x="12195827" y="169763"/>
                  <a:pt x="12195820" y="370620"/>
                  <a:pt x="12195820" y="540383"/>
                </a:cubicBezTo>
                <a:lnTo>
                  <a:pt x="6126004" y="1974192"/>
                </a:lnTo>
                <a:lnTo>
                  <a:pt x="498" y="545442"/>
                </a:lnTo>
                <a:cubicBezTo>
                  <a:pt x="333" y="375222"/>
                  <a:pt x="165" y="187506"/>
                  <a:pt x="0" y="1728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5" name="组合 4"/>
          <p:cNvGrpSpPr/>
          <p:nvPr/>
        </p:nvGrpSpPr>
        <p:grpSpPr>
          <a:xfrm>
            <a:off x="962549" y="1302844"/>
            <a:ext cx="2405414" cy="2423741"/>
            <a:chOff x="7959894" y="1541562"/>
            <a:chExt cx="3207216" cy="3231652"/>
          </a:xfrm>
        </p:grpSpPr>
        <p:grpSp>
          <p:nvGrpSpPr>
            <p:cNvPr id="6" name="组合 5"/>
            <p:cNvGrpSpPr/>
            <p:nvPr/>
          </p:nvGrpSpPr>
          <p:grpSpPr>
            <a:xfrm>
              <a:off x="7959894" y="1541562"/>
              <a:ext cx="3025315" cy="3231652"/>
              <a:chOff x="8021421" y="1360587"/>
              <a:chExt cx="3025315" cy="3231652"/>
            </a:xfrm>
          </p:grpSpPr>
          <p:sp>
            <p:nvSpPr>
              <p:cNvPr id="8" name="TextBox 5(向天歌演示原创免费作品：www.TopPPT.cn)"/>
              <p:cNvSpPr txBox="1"/>
              <p:nvPr/>
            </p:nvSpPr>
            <p:spPr>
              <a:xfrm>
                <a:off x="8021421" y="1360587"/>
                <a:ext cx="1665412" cy="2677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en-US" altLang="zh-CN" sz="12450" dirty="0" smtClean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</a:rPr>
                  <a:t>3</a:t>
                </a:r>
                <a:endParaRPr lang="zh-CN" altLang="en-US" sz="1245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</a:endParaRPr>
              </a:p>
            </p:txBody>
          </p:sp>
          <p:sp>
            <p:nvSpPr>
              <p:cNvPr id="9" name="TextBox 6(向天歌演示原创免费作品：www.TopPPT.cn)"/>
              <p:cNvSpPr txBox="1"/>
              <p:nvPr/>
            </p:nvSpPr>
            <p:spPr>
              <a:xfrm>
                <a:off x="9714162" y="1618972"/>
                <a:ext cx="1272142" cy="1354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zh-CN" altLang="en-US" sz="600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  <a:endParaRPr lang="zh-CN" altLang="en-US" sz="600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TextBox 7(向天歌演示原创免费作品：www.TopPPT.cn)"/>
              <p:cNvSpPr txBox="1"/>
              <p:nvPr/>
            </p:nvSpPr>
            <p:spPr>
              <a:xfrm>
                <a:off x="9462369" y="2845108"/>
                <a:ext cx="155427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zh-CN" altLang="en-US" sz="240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部  分</a:t>
                </a:r>
                <a:endParaRPr lang="zh-CN" altLang="en-US" sz="240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TextBox 8(向天歌演示原创免费作品：www.TopPPT.cn)"/>
              <p:cNvSpPr txBox="1"/>
              <p:nvPr/>
            </p:nvSpPr>
            <p:spPr>
              <a:xfrm>
                <a:off x="8560246" y="3453467"/>
                <a:ext cx="2486490" cy="1138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en-US" altLang="zh-CN" sz="495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</a:t>
                </a:r>
                <a:endParaRPr lang="zh-CN" altLang="en-US" sz="495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8138160" y="1738184"/>
              <a:ext cx="3028950" cy="300425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12" name="矩形 11"/>
          <p:cNvSpPr/>
          <p:nvPr/>
        </p:nvSpPr>
        <p:spPr>
          <a:xfrm>
            <a:off x="4654452" y="153180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34778" y="2083118"/>
            <a:ext cx="4011930" cy="0"/>
          </a:xfrm>
          <a:prstGeom prst="line">
            <a:avLst/>
          </a:prstGeom>
          <a:ln>
            <a:gradFill>
              <a:gsLst>
                <a:gs pos="10000">
                  <a:schemeClr val="accent1">
                    <a:lumMod val="5000"/>
                    <a:lumOff val="95000"/>
                    <a:alpha val="72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ysDot"/>
            <a:tailEnd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948163" y="2174822"/>
            <a:ext cx="226215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90136" y="1839677"/>
            <a:ext cx="1188077" cy="1188077"/>
            <a:chOff x="2537398" y="2518519"/>
            <a:chExt cx="1584102" cy="1584102"/>
          </a:xfrm>
        </p:grpSpPr>
        <p:sp>
          <p:nvSpPr>
            <p:cNvPr id="14" name="椭圆 13"/>
            <p:cNvSpPr/>
            <p:nvPr/>
          </p:nvSpPr>
          <p:spPr>
            <a:xfrm>
              <a:off x="2537398" y="2518519"/>
              <a:ext cx="1584102" cy="158410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381000" dist="673100" dir="7920000" algn="ctr" rotWithShape="0">
                <a:srgbClr val="000000">
                  <a:alpha val="6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3009215" y="2659755"/>
              <a:ext cx="571112" cy="538731"/>
            </a:xfrm>
            <a:custGeom>
              <a:avLst/>
              <a:gdLst>
                <a:gd name="T0" fmla="*/ 176 w 194"/>
                <a:gd name="T1" fmla="*/ 175 h 183"/>
                <a:gd name="T2" fmla="*/ 100 w 194"/>
                <a:gd name="T3" fmla="*/ 23 h 183"/>
                <a:gd name="T4" fmla="*/ 111 w 194"/>
                <a:gd name="T5" fmla="*/ 0 h 183"/>
                <a:gd name="T6" fmla="*/ 107 w 194"/>
                <a:gd name="T7" fmla="*/ 0 h 183"/>
                <a:gd name="T8" fmla="*/ 99 w 194"/>
                <a:gd name="T9" fmla="*/ 18 h 183"/>
                <a:gd name="T10" fmla="*/ 97 w 194"/>
                <a:gd name="T11" fmla="*/ 20 h 183"/>
                <a:gd name="T12" fmla="*/ 95 w 194"/>
                <a:gd name="T13" fmla="*/ 18 h 183"/>
                <a:gd name="T14" fmla="*/ 94 w 194"/>
                <a:gd name="T15" fmla="*/ 15 h 183"/>
                <a:gd name="T16" fmla="*/ 87 w 194"/>
                <a:gd name="T17" fmla="*/ 0 h 183"/>
                <a:gd name="T18" fmla="*/ 82 w 194"/>
                <a:gd name="T19" fmla="*/ 0 h 183"/>
                <a:gd name="T20" fmla="*/ 94 w 194"/>
                <a:gd name="T21" fmla="*/ 23 h 183"/>
                <a:gd name="T22" fmla="*/ 18 w 194"/>
                <a:gd name="T23" fmla="*/ 175 h 183"/>
                <a:gd name="T24" fmla="*/ 0 w 194"/>
                <a:gd name="T25" fmla="*/ 175 h 183"/>
                <a:gd name="T26" fmla="*/ 0 w 194"/>
                <a:gd name="T27" fmla="*/ 183 h 183"/>
                <a:gd name="T28" fmla="*/ 194 w 194"/>
                <a:gd name="T29" fmla="*/ 183 h 183"/>
                <a:gd name="T30" fmla="*/ 194 w 194"/>
                <a:gd name="T31" fmla="*/ 175 h 183"/>
                <a:gd name="T32" fmla="*/ 176 w 194"/>
                <a:gd name="T33" fmla="*/ 175 h 183"/>
                <a:gd name="T34" fmla="*/ 73 w 194"/>
                <a:gd name="T35" fmla="*/ 175 h 183"/>
                <a:gd name="T36" fmla="*/ 94 w 194"/>
                <a:gd name="T37" fmla="*/ 130 h 183"/>
                <a:gd name="T38" fmla="*/ 97 w 194"/>
                <a:gd name="T39" fmla="*/ 125 h 183"/>
                <a:gd name="T40" fmla="*/ 123 w 194"/>
                <a:gd name="T41" fmla="*/ 175 h 183"/>
                <a:gd name="T42" fmla="*/ 73 w 194"/>
                <a:gd name="T43" fmla="*/ 17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4" h="183">
                  <a:moveTo>
                    <a:pt x="176" y="175"/>
                  </a:moveTo>
                  <a:lnTo>
                    <a:pt x="100" y="23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99" y="18"/>
                  </a:lnTo>
                  <a:lnTo>
                    <a:pt x="97" y="20"/>
                  </a:lnTo>
                  <a:lnTo>
                    <a:pt x="95" y="18"/>
                  </a:lnTo>
                  <a:lnTo>
                    <a:pt x="94" y="15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94" y="23"/>
                  </a:lnTo>
                  <a:lnTo>
                    <a:pt x="18" y="17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94" y="183"/>
                  </a:lnTo>
                  <a:lnTo>
                    <a:pt x="194" y="175"/>
                  </a:lnTo>
                  <a:lnTo>
                    <a:pt x="176" y="175"/>
                  </a:lnTo>
                  <a:close/>
                  <a:moveTo>
                    <a:pt x="73" y="175"/>
                  </a:moveTo>
                  <a:lnTo>
                    <a:pt x="94" y="130"/>
                  </a:lnTo>
                  <a:lnTo>
                    <a:pt x="97" y="125"/>
                  </a:lnTo>
                  <a:lnTo>
                    <a:pt x="123" y="175"/>
                  </a:lnTo>
                  <a:lnTo>
                    <a:pt x="73" y="17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698507" y="3342776"/>
              <a:ext cx="13234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76513" y="1839677"/>
            <a:ext cx="1188077" cy="1188077"/>
            <a:chOff x="5319234" y="2518519"/>
            <a:chExt cx="1584102" cy="1584102"/>
          </a:xfrm>
        </p:grpSpPr>
        <p:sp>
          <p:nvSpPr>
            <p:cNvPr id="18" name="椭圆 17"/>
            <p:cNvSpPr/>
            <p:nvPr/>
          </p:nvSpPr>
          <p:spPr>
            <a:xfrm>
              <a:off x="5319234" y="2518519"/>
              <a:ext cx="1584102" cy="158410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381000" dist="673100" dir="7920000" algn="ctr" rotWithShape="0">
                <a:srgbClr val="000000">
                  <a:alpha val="6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9" name="Freeform 51"/>
            <p:cNvSpPr/>
            <p:nvPr/>
          </p:nvSpPr>
          <p:spPr bwMode="auto">
            <a:xfrm>
              <a:off x="5838235" y="2646035"/>
              <a:ext cx="546100" cy="552451"/>
            </a:xfrm>
            <a:custGeom>
              <a:avLst/>
              <a:gdLst>
                <a:gd name="T0" fmla="*/ 141 w 160"/>
                <a:gd name="T1" fmla="*/ 77 h 161"/>
                <a:gd name="T2" fmla="*/ 141 w 160"/>
                <a:gd name="T3" fmla="*/ 67 h 161"/>
                <a:gd name="T4" fmla="*/ 131 w 160"/>
                <a:gd name="T5" fmla="*/ 67 h 161"/>
                <a:gd name="T6" fmla="*/ 131 w 160"/>
                <a:gd name="T7" fmla="*/ 71 h 161"/>
                <a:gd name="T8" fmla="*/ 117 w 160"/>
                <a:gd name="T9" fmla="*/ 64 h 161"/>
                <a:gd name="T10" fmla="*/ 117 w 160"/>
                <a:gd name="T11" fmla="*/ 55 h 161"/>
                <a:gd name="T12" fmla="*/ 107 w 160"/>
                <a:gd name="T13" fmla="*/ 55 h 161"/>
                <a:gd name="T14" fmla="*/ 107 w 160"/>
                <a:gd name="T15" fmla="*/ 59 h 161"/>
                <a:gd name="T16" fmla="*/ 89 w 160"/>
                <a:gd name="T17" fmla="*/ 49 h 161"/>
                <a:gd name="T18" fmla="*/ 89 w 160"/>
                <a:gd name="T19" fmla="*/ 18 h 161"/>
                <a:gd name="T20" fmla="*/ 81 w 160"/>
                <a:gd name="T21" fmla="*/ 0 h 161"/>
                <a:gd name="T22" fmla="*/ 80 w 160"/>
                <a:gd name="T23" fmla="*/ 0 h 161"/>
                <a:gd name="T24" fmla="*/ 79 w 160"/>
                <a:gd name="T25" fmla="*/ 0 h 161"/>
                <a:gd name="T26" fmla="*/ 71 w 160"/>
                <a:gd name="T27" fmla="*/ 18 h 161"/>
                <a:gd name="T28" fmla="*/ 71 w 160"/>
                <a:gd name="T29" fmla="*/ 49 h 161"/>
                <a:gd name="T30" fmla="*/ 53 w 160"/>
                <a:gd name="T31" fmla="*/ 59 h 161"/>
                <a:gd name="T32" fmla="*/ 53 w 160"/>
                <a:gd name="T33" fmla="*/ 55 h 161"/>
                <a:gd name="T34" fmla="*/ 44 w 160"/>
                <a:gd name="T35" fmla="*/ 55 h 161"/>
                <a:gd name="T36" fmla="*/ 44 w 160"/>
                <a:gd name="T37" fmla="*/ 64 h 161"/>
                <a:gd name="T38" fmla="*/ 30 w 160"/>
                <a:gd name="T39" fmla="*/ 72 h 161"/>
                <a:gd name="T40" fmla="*/ 30 w 160"/>
                <a:gd name="T41" fmla="*/ 67 h 161"/>
                <a:gd name="T42" fmla="*/ 20 w 160"/>
                <a:gd name="T43" fmla="*/ 67 h 161"/>
                <a:gd name="T44" fmla="*/ 20 w 160"/>
                <a:gd name="T45" fmla="*/ 77 h 161"/>
                <a:gd name="T46" fmla="*/ 0 w 160"/>
                <a:gd name="T47" fmla="*/ 88 h 161"/>
                <a:gd name="T48" fmla="*/ 0 w 160"/>
                <a:gd name="T49" fmla="*/ 97 h 161"/>
                <a:gd name="T50" fmla="*/ 48 w 160"/>
                <a:gd name="T51" fmla="*/ 81 h 161"/>
                <a:gd name="T52" fmla="*/ 71 w 160"/>
                <a:gd name="T53" fmla="*/ 81 h 161"/>
                <a:gd name="T54" fmla="*/ 71 w 160"/>
                <a:gd name="T55" fmla="*/ 87 h 161"/>
                <a:gd name="T56" fmla="*/ 76 w 160"/>
                <a:gd name="T57" fmla="*/ 131 h 161"/>
                <a:gd name="T58" fmla="*/ 51 w 160"/>
                <a:gd name="T59" fmla="*/ 149 h 161"/>
                <a:gd name="T60" fmla="*/ 51 w 160"/>
                <a:gd name="T61" fmla="*/ 157 h 161"/>
                <a:gd name="T62" fmla="*/ 79 w 160"/>
                <a:gd name="T63" fmla="*/ 147 h 161"/>
                <a:gd name="T64" fmla="*/ 79 w 160"/>
                <a:gd name="T65" fmla="*/ 161 h 161"/>
                <a:gd name="T66" fmla="*/ 82 w 160"/>
                <a:gd name="T67" fmla="*/ 161 h 161"/>
                <a:gd name="T68" fmla="*/ 82 w 160"/>
                <a:gd name="T69" fmla="*/ 147 h 161"/>
                <a:gd name="T70" fmla="*/ 110 w 160"/>
                <a:gd name="T71" fmla="*/ 156 h 161"/>
                <a:gd name="T72" fmla="*/ 110 w 160"/>
                <a:gd name="T73" fmla="*/ 149 h 161"/>
                <a:gd name="T74" fmla="*/ 85 w 160"/>
                <a:gd name="T75" fmla="*/ 131 h 161"/>
                <a:gd name="T76" fmla="*/ 89 w 160"/>
                <a:gd name="T77" fmla="*/ 87 h 161"/>
                <a:gd name="T78" fmla="*/ 89 w 160"/>
                <a:gd name="T79" fmla="*/ 81 h 161"/>
                <a:gd name="T80" fmla="*/ 113 w 160"/>
                <a:gd name="T81" fmla="*/ 81 h 161"/>
                <a:gd name="T82" fmla="*/ 160 w 160"/>
                <a:gd name="T83" fmla="*/ 97 h 161"/>
                <a:gd name="T84" fmla="*/ 160 w 160"/>
                <a:gd name="T85" fmla="*/ 88 h 161"/>
                <a:gd name="T86" fmla="*/ 141 w 160"/>
                <a:gd name="T87" fmla="*/ 7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161">
                  <a:moveTo>
                    <a:pt x="141" y="77"/>
                  </a:moveTo>
                  <a:cubicBezTo>
                    <a:pt x="141" y="67"/>
                    <a:pt x="141" y="67"/>
                    <a:pt x="14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4"/>
                    <a:pt x="82" y="1"/>
                    <a:pt x="8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1"/>
                    <a:pt x="71" y="4"/>
                    <a:pt x="71" y="1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5"/>
                    <a:pt x="71" y="87"/>
                    <a:pt x="71" y="87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110" y="156"/>
                    <a:pt x="110" y="156"/>
                    <a:pt x="110" y="156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5"/>
                    <a:pt x="89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88"/>
                    <a:pt x="160" y="88"/>
                    <a:pt x="160" y="88"/>
                  </a:cubicBezTo>
                  <a:lnTo>
                    <a:pt x="141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480343" y="3344212"/>
              <a:ext cx="13234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62890" y="1839677"/>
            <a:ext cx="1188077" cy="1188077"/>
            <a:chOff x="8101070" y="2518519"/>
            <a:chExt cx="1584102" cy="1584102"/>
          </a:xfrm>
        </p:grpSpPr>
        <p:sp>
          <p:nvSpPr>
            <p:cNvPr id="22" name="椭圆 21"/>
            <p:cNvSpPr/>
            <p:nvPr/>
          </p:nvSpPr>
          <p:spPr>
            <a:xfrm>
              <a:off x="8101070" y="2518519"/>
              <a:ext cx="1584102" cy="158410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381000" dist="673100" dir="7920000" algn="ctr" rotWithShape="0">
                <a:srgbClr val="000000">
                  <a:alpha val="6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3" name="Freeform 6"/>
            <p:cNvSpPr/>
            <p:nvPr/>
          </p:nvSpPr>
          <p:spPr bwMode="auto">
            <a:xfrm>
              <a:off x="8657436" y="2646035"/>
              <a:ext cx="471370" cy="465675"/>
            </a:xfrm>
            <a:custGeom>
              <a:avLst/>
              <a:gdLst>
                <a:gd name="T0" fmla="*/ 1054 w 2064"/>
                <a:gd name="T1" fmla="*/ 22 h 2039"/>
                <a:gd name="T2" fmla="*/ 1035 w 2064"/>
                <a:gd name="T3" fmla="*/ 31 h 2039"/>
                <a:gd name="T4" fmla="*/ 706 w 2064"/>
                <a:gd name="T5" fmla="*/ 268 h 2039"/>
                <a:gd name="T6" fmla="*/ 669 w 2064"/>
                <a:gd name="T7" fmla="*/ 338 h 2039"/>
                <a:gd name="T8" fmla="*/ 674 w 2064"/>
                <a:gd name="T9" fmla="*/ 373 h 2039"/>
                <a:gd name="T10" fmla="*/ 668 w 2064"/>
                <a:gd name="T11" fmla="*/ 424 h 2039"/>
                <a:gd name="T12" fmla="*/ 620 w 2064"/>
                <a:gd name="T13" fmla="*/ 470 h 2039"/>
                <a:gd name="T14" fmla="*/ 635 w 2064"/>
                <a:gd name="T15" fmla="*/ 486 h 2039"/>
                <a:gd name="T16" fmla="*/ 968 w 2064"/>
                <a:gd name="T17" fmla="*/ 818 h 2039"/>
                <a:gd name="T18" fmla="*/ 995 w 2064"/>
                <a:gd name="T19" fmla="*/ 829 h 2039"/>
                <a:gd name="T20" fmla="*/ 1055 w 2064"/>
                <a:gd name="T21" fmla="*/ 855 h 2039"/>
                <a:gd name="T22" fmla="*/ 1429 w 2064"/>
                <a:gd name="T23" fmla="*/ 1210 h 2039"/>
                <a:gd name="T24" fmla="*/ 2021 w 2064"/>
                <a:gd name="T25" fmla="*/ 1772 h 2039"/>
                <a:gd name="T26" fmla="*/ 2023 w 2064"/>
                <a:gd name="T27" fmla="*/ 1892 h 2039"/>
                <a:gd name="T28" fmla="*/ 1911 w 2064"/>
                <a:gd name="T29" fmla="*/ 2004 h 2039"/>
                <a:gd name="T30" fmla="*/ 1799 w 2064"/>
                <a:gd name="T31" fmla="*/ 2003 h 2039"/>
                <a:gd name="T32" fmla="*/ 879 w 2064"/>
                <a:gd name="T33" fmla="*/ 1033 h 2039"/>
                <a:gd name="T34" fmla="*/ 852 w 2064"/>
                <a:gd name="T35" fmla="*/ 967 h 2039"/>
                <a:gd name="T36" fmla="*/ 846 w 2064"/>
                <a:gd name="T37" fmla="*/ 949 h 2039"/>
                <a:gd name="T38" fmla="*/ 498 w 2064"/>
                <a:gd name="T39" fmla="*/ 601 h 2039"/>
                <a:gd name="T40" fmla="*/ 491 w 2064"/>
                <a:gd name="T41" fmla="*/ 597 h 2039"/>
                <a:gd name="T42" fmla="*/ 448 w 2064"/>
                <a:gd name="T43" fmla="*/ 643 h 2039"/>
                <a:gd name="T44" fmla="*/ 395 w 2064"/>
                <a:gd name="T45" fmla="*/ 652 h 2039"/>
                <a:gd name="T46" fmla="*/ 360 w 2064"/>
                <a:gd name="T47" fmla="*/ 659 h 2039"/>
                <a:gd name="T48" fmla="*/ 303 w 2064"/>
                <a:gd name="T49" fmla="*/ 715 h 2039"/>
                <a:gd name="T50" fmla="*/ 299 w 2064"/>
                <a:gd name="T51" fmla="*/ 755 h 2039"/>
                <a:gd name="T52" fmla="*/ 295 w 2064"/>
                <a:gd name="T53" fmla="*/ 796 h 2039"/>
                <a:gd name="T54" fmla="*/ 216 w 2064"/>
                <a:gd name="T55" fmla="*/ 875 h 2039"/>
                <a:gd name="T56" fmla="*/ 167 w 2064"/>
                <a:gd name="T57" fmla="*/ 875 h 2039"/>
                <a:gd name="T58" fmla="*/ 16 w 2064"/>
                <a:gd name="T59" fmla="*/ 723 h 2039"/>
                <a:gd name="T60" fmla="*/ 16 w 2064"/>
                <a:gd name="T61" fmla="*/ 673 h 2039"/>
                <a:gd name="T62" fmla="*/ 92 w 2064"/>
                <a:gd name="T63" fmla="*/ 597 h 2039"/>
                <a:gd name="T64" fmla="*/ 137 w 2064"/>
                <a:gd name="T65" fmla="*/ 592 h 2039"/>
                <a:gd name="T66" fmla="*/ 170 w 2064"/>
                <a:gd name="T67" fmla="*/ 590 h 2039"/>
                <a:gd name="T68" fmla="*/ 235 w 2064"/>
                <a:gd name="T69" fmla="*/ 526 h 2039"/>
                <a:gd name="T70" fmla="*/ 236 w 2064"/>
                <a:gd name="T71" fmla="*/ 492 h 2039"/>
                <a:gd name="T72" fmla="*/ 240 w 2064"/>
                <a:gd name="T73" fmla="*/ 449 h 2039"/>
                <a:gd name="T74" fmla="*/ 245 w 2064"/>
                <a:gd name="T75" fmla="*/ 443 h 2039"/>
                <a:gd name="T76" fmla="*/ 516 w 2064"/>
                <a:gd name="T77" fmla="*/ 174 h 2039"/>
                <a:gd name="T78" fmla="*/ 939 w 2064"/>
                <a:gd name="T79" fmla="*/ 0 h 2039"/>
                <a:gd name="T80" fmla="*/ 1035 w 2064"/>
                <a:gd name="T81" fmla="*/ 11 h 2039"/>
                <a:gd name="T82" fmla="*/ 1053 w 2064"/>
                <a:gd name="T83" fmla="*/ 16 h 2039"/>
                <a:gd name="T84" fmla="*/ 1054 w 2064"/>
                <a:gd name="T85" fmla="*/ 22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64" h="2039">
                  <a:moveTo>
                    <a:pt x="1054" y="22"/>
                  </a:moveTo>
                  <a:cubicBezTo>
                    <a:pt x="1048" y="25"/>
                    <a:pt x="1042" y="29"/>
                    <a:pt x="1035" y="31"/>
                  </a:cubicBezTo>
                  <a:cubicBezTo>
                    <a:pt x="902" y="77"/>
                    <a:pt x="793" y="158"/>
                    <a:pt x="706" y="268"/>
                  </a:cubicBezTo>
                  <a:cubicBezTo>
                    <a:pt x="689" y="288"/>
                    <a:pt x="678" y="313"/>
                    <a:pt x="669" y="338"/>
                  </a:cubicBezTo>
                  <a:cubicBezTo>
                    <a:pt x="665" y="348"/>
                    <a:pt x="669" y="363"/>
                    <a:pt x="674" y="373"/>
                  </a:cubicBezTo>
                  <a:cubicBezTo>
                    <a:pt x="684" y="394"/>
                    <a:pt x="684" y="407"/>
                    <a:pt x="668" y="424"/>
                  </a:cubicBezTo>
                  <a:cubicBezTo>
                    <a:pt x="653" y="439"/>
                    <a:pt x="637" y="454"/>
                    <a:pt x="620" y="470"/>
                  </a:cubicBezTo>
                  <a:cubicBezTo>
                    <a:pt x="626" y="477"/>
                    <a:pt x="631" y="482"/>
                    <a:pt x="635" y="486"/>
                  </a:cubicBezTo>
                  <a:cubicBezTo>
                    <a:pt x="746" y="597"/>
                    <a:pt x="857" y="708"/>
                    <a:pt x="968" y="818"/>
                  </a:cubicBezTo>
                  <a:cubicBezTo>
                    <a:pt x="974" y="825"/>
                    <a:pt x="986" y="829"/>
                    <a:pt x="995" y="829"/>
                  </a:cubicBezTo>
                  <a:cubicBezTo>
                    <a:pt x="1019" y="829"/>
                    <a:pt x="1038" y="839"/>
                    <a:pt x="1055" y="855"/>
                  </a:cubicBezTo>
                  <a:cubicBezTo>
                    <a:pt x="1180" y="974"/>
                    <a:pt x="1305" y="1092"/>
                    <a:pt x="1429" y="1210"/>
                  </a:cubicBezTo>
                  <a:cubicBezTo>
                    <a:pt x="1627" y="1397"/>
                    <a:pt x="1824" y="1585"/>
                    <a:pt x="2021" y="1772"/>
                  </a:cubicBezTo>
                  <a:cubicBezTo>
                    <a:pt x="2063" y="1812"/>
                    <a:pt x="2064" y="1851"/>
                    <a:pt x="2023" y="1892"/>
                  </a:cubicBezTo>
                  <a:cubicBezTo>
                    <a:pt x="1986" y="1929"/>
                    <a:pt x="1949" y="1967"/>
                    <a:pt x="1911" y="2004"/>
                  </a:cubicBezTo>
                  <a:cubicBezTo>
                    <a:pt x="1876" y="2039"/>
                    <a:pt x="1834" y="2039"/>
                    <a:pt x="1799" y="2003"/>
                  </a:cubicBezTo>
                  <a:cubicBezTo>
                    <a:pt x="1492" y="1680"/>
                    <a:pt x="1186" y="1356"/>
                    <a:pt x="879" y="1033"/>
                  </a:cubicBezTo>
                  <a:cubicBezTo>
                    <a:pt x="861" y="1014"/>
                    <a:pt x="850" y="993"/>
                    <a:pt x="852" y="967"/>
                  </a:cubicBezTo>
                  <a:cubicBezTo>
                    <a:pt x="853" y="961"/>
                    <a:pt x="850" y="953"/>
                    <a:pt x="846" y="949"/>
                  </a:cubicBezTo>
                  <a:cubicBezTo>
                    <a:pt x="730" y="833"/>
                    <a:pt x="614" y="717"/>
                    <a:pt x="498" y="601"/>
                  </a:cubicBezTo>
                  <a:cubicBezTo>
                    <a:pt x="497" y="601"/>
                    <a:pt x="496" y="600"/>
                    <a:pt x="491" y="597"/>
                  </a:cubicBezTo>
                  <a:cubicBezTo>
                    <a:pt x="477" y="612"/>
                    <a:pt x="463" y="628"/>
                    <a:pt x="448" y="643"/>
                  </a:cubicBezTo>
                  <a:cubicBezTo>
                    <a:pt x="429" y="663"/>
                    <a:pt x="421" y="662"/>
                    <a:pt x="395" y="652"/>
                  </a:cubicBezTo>
                  <a:cubicBezTo>
                    <a:pt x="385" y="649"/>
                    <a:pt x="368" y="652"/>
                    <a:pt x="360" y="659"/>
                  </a:cubicBezTo>
                  <a:cubicBezTo>
                    <a:pt x="339" y="675"/>
                    <a:pt x="321" y="695"/>
                    <a:pt x="303" y="715"/>
                  </a:cubicBezTo>
                  <a:cubicBezTo>
                    <a:pt x="292" y="726"/>
                    <a:pt x="288" y="740"/>
                    <a:pt x="299" y="755"/>
                  </a:cubicBezTo>
                  <a:cubicBezTo>
                    <a:pt x="310" y="770"/>
                    <a:pt x="306" y="784"/>
                    <a:pt x="295" y="796"/>
                  </a:cubicBezTo>
                  <a:cubicBezTo>
                    <a:pt x="269" y="823"/>
                    <a:pt x="243" y="850"/>
                    <a:pt x="216" y="875"/>
                  </a:cubicBezTo>
                  <a:cubicBezTo>
                    <a:pt x="201" y="889"/>
                    <a:pt x="181" y="889"/>
                    <a:pt x="167" y="875"/>
                  </a:cubicBezTo>
                  <a:cubicBezTo>
                    <a:pt x="116" y="825"/>
                    <a:pt x="66" y="774"/>
                    <a:pt x="16" y="723"/>
                  </a:cubicBezTo>
                  <a:cubicBezTo>
                    <a:pt x="0" y="708"/>
                    <a:pt x="1" y="689"/>
                    <a:pt x="16" y="673"/>
                  </a:cubicBezTo>
                  <a:cubicBezTo>
                    <a:pt x="41" y="647"/>
                    <a:pt x="66" y="622"/>
                    <a:pt x="92" y="597"/>
                  </a:cubicBezTo>
                  <a:cubicBezTo>
                    <a:pt x="105" y="584"/>
                    <a:pt x="119" y="581"/>
                    <a:pt x="137" y="592"/>
                  </a:cubicBezTo>
                  <a:cubicBezTo>
                    <a:pt x="146" y="596"/>
                    <a:pt x="163" y="596"/>
                    <a:pt x="170" y="590"/>
                  </a:cubicBezTo>
                  <a:cubicBezTo>
                    <a:pt x="193" y="571"/>
                    <a:pt x="216" y="549"/>
                    <a:pt x="235" y="526"/>
                  </a:cubicBezTo>
                  <a:cubicBezTo>
                    <a:pt x="241" y="519"/>
                    <a:pt x="240" y="501"/>
                    <a:pt x="236" y="492"/>
                  </a:cubicBezTo>
                  <a:cubicBezTo>
                    <a:pt x="227" y="475"/>
                    <a:pt x="230" y="462"/>
                    <a:pt x="240" y="449"/>
                  </a:cubicBezTo>
                  <a:cubicBezTo>
                    <a:pt x="241" y="447"/>
                    <a:pt x="243" y="445"/>
                    <a:pt x="245" y="443"/>
                  </a:cubicBezTo>
                  <a:cubicBezTo>
                    <a:pt x="335" y="354"/>
                    <a:pt x="424" y="262"/>
                    <a:pt x="516" y="174"/>
                  </a:cubicBezTo>
                  <a:cubicBezTo>
                    <a:pt x="634" y="62"/>
                    <a:pt x="775" y="0"/>
                    <a:pt x="939" y="0"/>
                  </a:cubicBezTo>
                  <a:cubicBezTo>
                    <a:pt x="971" y="0"/>
                    <a:pt x="1003" y="7"/>
                    <a:pt x="1035" y="11"/>
                  </a:cubicBezTo>
                  <a:cubicBezTo>
                    <a:pt x="1041" y="11"/>
                    <a:pt x="1047" y="14"/>
                    <a:pt x="1053" y="16"/>
                  </a:cubicBezTo>
                  <a:cubicBezTo>
                    <a:pt x="1053" y="18"/>
                    <a:pt x="1054" y="20"/>
                    <a:pt x="1054" y="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62179" y="3345648"/>
              <a:ext cx="132343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430996" y="3533768"/>
            <a:ext cx="2058812" cy="577081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41143" y="3533768"/>
            <a:ext cx="2058812" cy="577081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851291" y="3513576"/>
            <a:ext cx="2058812" cy="577081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25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21" name="椭圆 20"/>
          <p:cNvSpPr/>
          <p:nvPr/>
        </p:nvSpPr>
        <p:spPr>
          <a:xfrm>
            <a:off x="2657587" y="3549106"/>
            <a:ext cx="1400312" cy="1398909"/>
          </a:xfrm>
          <a:prstGeom prst="ellipse">
            <a:avLst/>
          </a:prstGeom>
          <a:noFill/>
          <a:ln w="127000" cap="flat" cmpd="thinThick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8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800" b="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KSO_GT2.1.1"/>
          <p:cNvSpPr txBox="1"/>
          <p:nvPr/>
        </p:nvSpPr>
        <p:spPr>
          <a:xfrm>
            <a:off x="5824187" y="3393425"/>
            <a:ext cx="2852271" cy="1174287"/>
          </a:xfrm>
          <a:prstGeom prst="rect">
            <a:avLst/>
          </a:prstGeom>
          <a:noFill/>
        </p:spPr>
        <p:txBody>
          <a:bodyPr lIns="100790" tIns="50396" rIns="100790" bIns="50396" anchor="ctr"/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</a:t>
            </a:r>
            <a:r>
              <a:rPr lang="zh-CN" altLang="en-US" sz="1400" b="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文本请</a:t>
            </a: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在此处输入您的</a:t>
            </a:r>
            <a:r>
              <a:rPr lang="zh-CN" altLang="en-US" sz="1400" b="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文本请</a:t>
            </a: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在此处输入您的</a:t>
            </a:r>
            <a:r>
              <a:rPr lang="zh-CN" altLang="en-US" sz="1400" b="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文本请</a:t>
            </a: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在此处输入您的文本</a:t>
            </a:r>
            <a:endParaRPr lang="zh-CN" altLang="en-US" sz="1400" b="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165782" y="2165705"/>
            <a:ext cx="2110548" cy="2110770"/>
          </a:xfrm>
          <a:prstGeom prst="ellipse">
            <a:avLst/>
          </a:prstGeom>
          <a:noFill/>
          <a:ln w="127000" cap="flat" cmpd="thinThick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8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800" b="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肘形连接符 27"/>
          <p:cNvCxnSpPr>
            <a:cxnSpLocks noChangeShapeType="1"/>
          </p:cNvCxnSpPr>
          <p:nvPr/>
        </p:nvCxnSpPr>
        <p:spPr bwMode="auto">
          <a:xfrm flipV="1">
            <a:off x="3335259" y="2668198"/>
            <a:ext cx="1725967" cy="549017"/>
          </a:xfrm>
          <a:prstGeom prst="bentConnector3">
            <a:avLst>
              <a:gd name="adj1" fmla="val 29667"/>
            </a:avLst>
          </a:prstGeom>
          <a:noFill/>
          <a:ln w="38100" algn="ctr">
            <a:solidFill>
              <a:srgbClr val="FFC000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KSO_GT1.1.1"/>
          <p:cNvSpPr txBox="1"/>
          <p:nvPr/>
        </p:nvSpPr>
        <p:spPr>
          <a:xfrm>
            <a:off x="5081385" y="2030770"/>
            <a:ext cx="2802985" cy="1334997"/>
          </a:xfrm>
          <a:prstGeom prst="rect">
            <a:avLst/>
          </a:prstGeom>
          <a:noFill/>
        </p:spPr>
        <p:txBody>
          <a:bodyPr lIns="100790" tIns="50396" rIns="100790" bIns="50396" anchor="ctr"/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</a:t>
            </a:r>
            <a:r>
              <a:rPr lang="zh-CN" altLang="en-US" sz="1400" b="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文本请</a:t>
            </a: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在此处输入您的</a:t>
            </a:r>
            <a:r>
              <a:rPr lang="zh-CN" altLang="en-US" sz="1400" b="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文本请</a:t>
            </a: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在此处输入您的</a:t>
            </a:r>
            <a:r>
              <a:rPr lang="zh-CN" altLang="en-US" sz="1400" b="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文本请</a:t>
            </a: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在此处输入您的文本</a:t>
            </a:r>
            <a:endParaRPr lang="zh-CN" altLang="en-US" sz="1400" b="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肘形连接符 8"/>
          <p:cNvCxnSpPr>
            <a:cxnSpLocks noChangeShapeType="1"/>
          </p:cNvCxnSpPr>
          <p:nvPr/>
        </p:nvCxnSpPr>
        <p:spPr bwMode="auto">
          <a:xfrm flipV="1">
            <a:off x="4078060" y="3943035"/>
            <a:ext cx="1725966" cy="549017"/>
          </a:xfrm>
          <a:prstGeom prst="bentConnector3">
            <a:avLst>
              <a:gd name="adj1" fmla="val 29667"/>
            </a:avLst>
          </a:prstGeom>
          <a:noFill/>
          <a:ln w="38100" algn="ctr">
            <a:solidFill>
              <a:srgbClr val="FFC000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椭圆 26"/>
          <p:cNvSpPr/>
          <p:nvPr/>
        </p:nvSpPr>
        <p:spPr>
          <a:xfrm>
            <a:off x="1052577" y="1038205"/>
            <a:ext cx="1400314" cy="1398909"/>
          </a:xfrm>
          <a:prstGeom prst="ellipse">
            <a:avLst/>
          </a:prstGeom>
          <a:noFill/>
          <a:ln w="127000" cap="flat" cmpd="thinThick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8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800" b="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KSO_GT2.1.1"/>
          <p:cNvSpPr txBox="1"/>
          <p:nvPr/>
        </p:nvSpPr>
        <p:spPr>
          <a:xfrm>
            <a:off x="4217624" y="915567"/>
            <a:ext cx="3090680" cy="955135"/>
          </a:xfrm>
          <a:prstGeom prst="rect">
            <a:avLst/>
          </a:prstGeom>
          <a:noFill/>
        </p:spPr>
        <p:txBody>
          <a:bodyPr lIns="100790" tIns="50396" rIns="100790" bIns="50396" anchor="ctr"/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</a:t>
            </a:r>
            <a:r>
              <a:rPr lang="zh-CN" altLang="en-US" sz="1400" b="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文本请</a:t>
            </a: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在此处输入您的</a:t>
            </a:r>
            <a:r>
              <a:rPr lang="zh-CN" altLang="en-US" sz="1400" b="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文本请</a:t>
            </a: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在此处输入您的</a:t>
            </a:r>
            <a:r>
              <a:rPr lang="zh-CN" altLang="en-US" sz="1400" b="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文本请</a:t>
            </a:r>
            <a:r>
              <a:rPr lang="zh-CN" altLang="en-US" sz="1400" b="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在此处输入您的文本</a:t>
            </a:r>
            <a:endParaRPr lang="zh-CN" altLang="en-US" sz="1400" b="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肘形连接符 11"/>
          <p:cNvCxnSpPr>
            <a:cxnSpLocks noChangeShapeType="1"/>
          </p:cNvCxnSpPr>
          <p:nvPr/>
        </p:nvCxnSpPr>
        <p:spPr bwMode="auto">
          <a:xfrm flipV="1">
            <a:off x="2473048" y="1432134"/>
            <a:ext cx="1724416" cy="549017"/>
          </a:xfrm>
          <a:prstGeom prst="bentConnector3">
            <a:avLst>
              <a:gd name="adj1" fmla="val 29667"/>
            </a:avLst>
          </a:prstGeom>
          <a:noFill/>
          <a:ln w="38100" algn="ctr">
            <a:solidFill>
              <a:srgbClr val="FFC000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8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8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8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 animBg="1"/>
      <p:bldP spid="22" grpId="0"/>
      <p:bldP spid="23" grpId="0" animBg="1"/>
      <p:bldP spid="25" grpId="0"/>
      <p:bldP spid="27" grpId="0" animBg="1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13" name="Group 2"/>
          <p:cNvGrpSpPr>
            <a:grpSpLocks noChangeAspect="1"/>
          </p:cNvGrpSpPr>
          <p:nvPr/>
        </p:nvGrpSpPr>
        <p:grpSpPr>
          <a:xfrm>
            <a:off x="1957431" y="2182501"/>
            <a:ext cx="4686300" cy="1943100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4" name="Freeform 208"/>
            <p:cNvSpPr/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209"/>
            <p:cNvSpPr/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210"/>
            <p:cNvSpPr/>
            <p:nvPr/>
          </p:nvSpPr>
          <p:spPr bwMode="auto">
            <a:xfrm>
              <a:off x="4137021" y="3493935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1" cstate="screen"/>
              <a:stretch>
                <a:fillRect/>
              </a:stretch>
            </a:blipFill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211"/>
            <p:cNvSpPr/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212"/>
            <p:cNvSpPr/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213"/>
            <p:cNvSpPr/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214"/>
            <p:cNvSpPr/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 flipV="1">
            <a:off x="5310188" y="2058988"/>
            <a:ext cx="1435100" cy="654050"/>
            <a:chOff x="6184232" y="3601453"/>
            <a:chExt cx="747341" cy="184484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 bwMode="auto">
          <a:xfrm>
            <a:off x="6792913" y="1919288"/>
            <a:ext cx="2303462" cy="1095375"/>
            <a:chOff x="6793192" y="1919985"/>
            <a:chExt cx="2303790" cy="1094769"/>
          </a:xfrm>
        </p:grpSpPr>
        <p:sp>
          <p:nvSpPr>
            <p:cNvPr id="26" name="Content Placeholder 2"/>
            <p:cNvSpPr txBox="1"/>
            <p:nvPr/>
          </p:nvSpPr>
          <p:spPr>
            <a:xfrm>
              <a:off x="6793192" y="2181777"/>
              <a:ext cx="2303790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fontAlgn="auto">
                <a:lnSpc>
                  <a:spcPct val="120000"/>
                </a:lnSpc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您的内容打在这里，或者通过复制您的文本后，在此框中选择粘贴，并选择只保留文字。您的内容打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</a:rPr>
                <a:t>在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793192" y="1919985"/>
              <a:ext cx="1525804" cy="3076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+mn-lt"/>
                  <a:ea typeface="+mn-ea"/>
                </a:rPr>
                <a:t>添加您的标题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 bwMode="auto">
          <a:xfrm flipH="1" flipV="1">
            <a:off x="1836740" y="2395539"/>
            <a:ext cx="1595437" cy="709612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238" cy="184484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470" y="3785937"/>
              <a:ext cx="571103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 bwMode="auto">
          <a:xfrm>
            <a:off x="-60325" y="2246314"/>
            <a:ext cx="2808288" cy="757237"/>
            <a:chOff x="-61118" y="2245821"/>
            <a:chExt cx="2808685" cy="757789"/>
          </a:xfrm>
        </p:grpSpPr>
        <p:sp>
          <p:nvSpPr>
            <p:cNvPr id="32" name="Content Placeholder 2"/>
            <p:cNvSpPr txBox="1"/>
            <p:nvPr/>
          </p:nvSpPr>
          <p:spPr>
            <a:xfrm>
              <a:off x="-61118" y="2538134"/>
              <a:ext cx="2808685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fontAlgn="auto">
                <a:lnSpc>
                  <a:spcPct val="120000"/>
                </a:lnSpc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您的内容打在这里，或者通过复制您的文本后，在此框中选择粘贴，并选择只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微软雅黑" panose="020B0503020204020204" pitchFamily="34" charset="-122"/>
                </a:rPr>
                <a:t>保留</a:t>
              </a:r>
              <a:endPara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72331" y="2245821"/>
              <a:ext cx="1525803" cy="3080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+mn-lt"/>
                  <a:ea typeface="+mn-ea"/>
                </a:rPr>
                <a:t>添加您的标题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4" name="Content Placeholder 2"/>
          <p:cNvSpPr txBox="1"/>
          <p:nvPr/>
        </p:nvSpPr>
        <p:spPr>
          <a:xfrm>
            <a:off x="373063" y="4448175"/>
            <a:ext cx="8578850" cy="5032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中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这里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52 0.00023 L -3.51034E-6 0.00023 " pathEditMode="relative" rAng="0" ptsTypes="AA">
                                      <p:cBhvr>
                                        <p:cTn id="2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50"/>
                            </p:stCondLst>
                            <p:childTnLst>
                              <p:par>
                                <p:cTn id="4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3" name="六边形 12"/>
          <p:cNvSpPr/>
          <p:nvPr/>
        </p:nvSpPr>
        <p:spPr>
          <a:xfrm rot="5400000">
            <a:off x="3507421" y="3085324"/>
            <a:ext cx="804802" cy="685187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FC000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chemeClr val="tx1">
                <a:alpha val="37000"/>
              </a:schemeClr>
            </a:outerShdw>
          </a:effectLst>
        </p:spPr>
        <p:txBody>
          <a:bodyPr lIns="86383" tIns="43192" rIns="86383" bIns="43192" rtlCol="0" anchor="ctr"/>
          <a:lstStyle/>
          <a:p>
            <a:pPr algn="ctr"/>
            <a:endParaRPr lang="zh-CN" altLang="en-US" kern="0">
              <a:solidFill>
                <a:schemeClr val="bg1">
                  <a:lumMod val="85000"/>
                </a:schemeClr>
              </a:solidFill>
              <a:latin typeface="Calibri" panose="020F0502020204030204"/>
            </a:endParaRPr>
          </a:p>
        </p:txBody>
      </p:sp>
      <p:sp>
        <p:nvSpPr>
          <p:cNvPr id="14" name="六边形 13"/>
          <p:cNvSpPr/>
          <p:nvPr/>
        </p:nvSpPr>
        <p:spPr>
          <a:xfrm rot="5400000">
            <a:off x="1416616" y="1310821"/>
            <a:ext cx="1127903" cy="960265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FC000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chemeClr val="tx1">
                <a:alpha val="37000"/>
              </a:schemeClr>
            </a:outerShdw>
          </a:effectLst>
        </p:spPr>
        <p:txBody>
          <a:bodyPr lIns="86383" tIns="43192" rIns="86383" bIns="43192" rtlCol="0" anchor="ctr"/>
          <a:lstStyle/>
          <a:p>
            <a:pPr algn="ctr"/>
            <a:endParaRPr lang="zh-CN" altLang="en-US" kern="0">
              <a:solidFill>
                <a:schemeClr val="bg1">
                  <a:lumMod val="85000"/>
                </a:schemeClr>
              </a:solidFill>
              <a:latin typeface="Calibri" panose="020F0502020204030204"/>
            </a:endParaRPr>
          </a:p>
        </p:txBody>
      </p:sp>
      <p:sp>
        <p:nvSpPr>
          <p:cNvPr id="15" name="六边形 14"/>
          <p:cNvSpPr/>
          <p:nvPr/>
        </p:nvSpPr>
        <p:spPr>
          <a:xfrm rot="5400000">
            <a:off x="476733" y="2513011"/>
            <a:ext cx="878638" cy="748048"/>
          </a:xfrm>
          <a:prstGeom prst="hexagon">
            <a:avLst>
              <a:gd name="adj" fmla="val 30879"/>
              <a:gd name="vf" fmla="val 115470"/>
            </a:avLst>
          </a:prstGeom>
          <a:solidFill>
            <a:srgbClr val="FFC000"/>
          </a:solidFill>
          <a:ln w="38100" cap="flat" cmpd="sng" algn="ctr">
            <a:noFill/>
            <a:prstDash val="solid"/>
          </a:ln>
          <a:effectLst>
            <a:outerShdw blurRad="393700" dist="38100" dir="5400000" algn="t" rotWithShape="0">
              <a:schemeClr val="tx1">
                <a:alpha val="37000"/>
              </a:schemeClr>
            </a:outerShdw>
          </a:effectLst>
        </p:spPr>
        <p:txBody>
          <a:bodyPr lIns="86383" tIns="43192" rIns="86383" bIns="43192" rtlCol="0" anchor="ctr"/>
          <a:lstStyle/>
          <a:p>
            <a:pPr algn="ctr"/>
            <a:endParaRPr lang="zh-CN" altLang="en-US" kern="0">
              <a:solidFill>
                <a:schemeClr val="bg1">
                  <a:lumMod val="85000"/>
                </a:schemeClr>
              </a:solidFill>
              <a:latin typeface="Calibri" panose="020F0502020204030204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637008" y="830988"/>
            <a:ext cx="1167482" cy="1371296"/>
            <a:chOff x="2803652" y="1116161"/>
            <a:chExt cx="1241260" cy="1439861"/>
          </a:xfrm>
          <a:solidFill>
            <a:srgbClr val="FFC000"/>
          </a:solidFill>
        </p:grpSpPr>
        <p:sp>
          <p:nvSpPr>
            <p:cNvPr id="17" name="六边形 16"/>
            <p:cNvSpPr/>
            <p:nvPr/>
          </p:nvSpPr>
          <p:spPr>
            <a:xfrm rot="5400000">
              <a:off x="2704351" y="1215462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pFill/>
            <a:ln w="19050" cap="flat" cmpd="sng" algn="ctr">
              <a:noFill/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chemeClr val="bg1">
                    <a:lumMod val="85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18" name="Title 3"/>
            <p:cNvSpPr txBox="1"/>
            <p:nvPr/>
          </p:nvSpPr>
          <p:spPr>
            <a:xfrm>
              <a:off x="3056114" y="1517664"/>
              <a:ext cx="796699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740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zh-CN" sz="3400" b="1" dirty="0">
                  <a:solidFill>
                    <a:schemeClr val="bg1">
                      <a:lumMod val="8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3400" b="1" dirty="0">
                <a:solidFill>
                  <a:schemeClr val="bg1">
                    <a:lumMod val="8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980566" y="2001298"/>
            <a:ext cx="1167482" cy="1371296"/>
            <a:chOff x="2105727" y="2344988"/>
            <a:chExt cx="1241260" cy="1439861"/>
          </a:xfrm>
          <a:solidFill>
            <a:srgbClr val="FFC000"/>
          </a:solidFill>
        </p:grpSpPr>
        <p:sp>
          <p:nvSpPr>
            <p:cNvPr id="20" name="六边形 19"/>
            <p:cNvSpPr/>
            <p:nvPr/>
          </p:nvSpPr>
          <p:spPr>
            <a:xfrm rot="5400000">
              <a:off x="2006426" y="2444289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pFill/>
            <a:ln w="19050" cap="flat" cmpd="sng" algn="ctr">
              <a:noFill/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chemeClr val="bg1">
                    <a:lumMod val="85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21" name="Title 3"/>
            <p:cNvSpPr txBox="1"/>
            <p:nvPr/>
          </p:nvSpPr>
          <p:spPr>
            <a:xfrm>
              <a:off x="2343729" y="2746341"/>
              <a:ext cx="796699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740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zh-CN" sz="3400" b="1" dirty="0">
                  <a:solidFill>
                    <a:schemeClr val="bg1">
                      <a:lumMod val="8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3400" b="1" dirty="0">
                <a:solidFill>
                  <a:schemeClr val="bg1">
                    <a:lumMod val="8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637008" y="3144670"/>
            <a:ext cx="1167482" cy="1371296"/>
            <a:chOff x="2803652" y="3545528"/>
            <a:chExt cx="1241260" cy="1439861"/>
          </a:xfrm>
          <a:solidFill>
            <a:srgbClr val="FFC000"/>
          </a:solidFill>
        </p:grpSpPr>
        <p:sp>
          <p:nvSpPr>
            <p:cNvPr id="23" name="六边形 22"/>
            <p:cNvSpPr/>
            <p:nvPr/>
          </p:nvSpPr>
          <p:spPr>
            <a:xfrm rot="5400000">
              <a:off x="2704351" y="3644829"/>
              <a:ext cx="1439861" cy="1241260"/>
            </a:xfrm>
            <a:prstGeom prst="hexagon">
              <a:avLst>
                <a:gd name="adj" fmla="val 30879"/>
                <a:gd name="vf" fmla="val 115470"/>
              </a:avLst>
            </a:prstGeom>
            <a:grpFill/>
            <a:ln w="19050" cap="flat" cmpd="sng" algn="ctr">
              <a:noFill/>
              <a:prstDash val="solid"/>
            </a:ln>
            <a:effectLst>
              <a:outerShdw blurRad="393700" dist="38100" dir="5400000" algn="t" rotWithShape="0">
                <a:schemeClr val="tx1">
                  <a:alpha val="37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chemeClr val="bg1">
                    <a:lumMod val="85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24" name="Title 3"/>
            <p:cNvSpPr txBox="1"/>
            <p:nvPr/>
          </p:nvSpPr>
          <p:spPr>
            <a:xfrm>
              <a:off x="3025931" y="3946882"/>
              <a:ext cx="796699" cy="31857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 algn="ctr" defTabSz="967740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zh-CN" sz="3400" b="1" dirty="0">
                  <a:solidFill>
                    <a:schemeClr val="bg1">
                      <a:lumMod val="8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3400" b="1" dirty="0">
                <a:solidFill>
                  <a:schemeClr val="bg1">
                    <a:lumMod val="85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99683" y="1067053"/>
            <a:ext cx="2184125" cy="353292"/>
            <a:chOff x="1574602" y="3235045"/>
            <a:chExt cx="2322150" cy="370957"/>
          </a:xfrm>
        </p:grpSpPr>
        <p:sp>
          <p:nvSpPr>
            <p:cNvPr id="26" name="五边形 25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itle 3"/>
            <p:cNvSpPr txBox="1"/>
            <p:nvPr/>
          </p:nvSpPr>
          <p:spPr>
            <a:xfrm>
              <a:off x="1805999" y="3245856"/>
              <a:ext cx="1947614" cy="318577"/>
            </a:xfrm>
            <a:prstGeom prst="rect">
              <a:avLst/>
            </a:prstGeom>
          </p:spPr>
          <p:txBody>
            <a:bodyPr/>
            <a:lstStyle>
              <a:lvl1pPr algn="ctr" defTabSz="967740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zh-CN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r>
                <a:rPr lang="zh-CN" altLang="en-US" sz="17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20"/>
          <p:cNvSpPr txBox="1"/>
          <p:nvPr/>
        </p:nvSpPr>
        <p:spPr>
          <a:xfrm>
            <a:off x="4775184" y="1478527"/>
            <a:ext cx="3318670" cy="577043"/>
          </a:xfrm>
          <a:prstGeom prst="rect">
            <a:avLst/>
          </a:prstGeom>
          <a:noFill/>
        </p:spPr>
        <p:txBody>
          <a:bodyPr wrap="square" lIns="68544" tIns="34271" rIns="68544" bIns="3427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799683" y="2202284"/>
            <a:ext cx="2184125" cy="353292"/>
            <a:chOff x="1574602" y="3235045"/>
            <a:chExt cx="2322150" cy="370957"/>
          </a:xfrm>
        </p:grpSpPr>
        <p:sp>
          <p:nvSpPr>
            <p:cNvPr id="30" name="五边形 29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itle 3"/>
            <p:cNvSpPr txBox="1"/>
            <p:nvPr/>
          </p:nvSpPr>
          <p:spPr>
            <a:xfrm>
              <a:off x="1805999" y="3245856"/>
              <a:ext cx="1947614" cy="318577"/>
            </a:xfrm>
            <a:prstGeom prst="rect">
              <a:avLst/>
            </a:prstGeom>
          </p:spPr>
          <p:txBody>
            <a:bodyPr/>
            <a:lstStyle>
              <a:lvl1pPr algn="ctr" defTabSz="967740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zh-CN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r>
                <a:rPr lang="zh-CN" altLang="en-US" sz="17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TextBox 24"/>
          <p:cNvSpPr txBox="1"/>
          <p:nvPr/>
        </p:nvSpPr>
        <p:spPr>
          <a:xfrm>
            <a:off x="4775184" y="2613759"/>
            <a:ext cx="3318670" cy="577043"/>
          </a:xfrm>
          <a:prstGeom prst="rect">
            <a:avLst/>
          </a:prstGeom>
          <a:noFill/>
        </p:spPr>
        <p:txBody>
          <a:bodyPr wrap="square" lIns="68544" tIns="34271" rIns="68544" bIns="3427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799683" y="3388233"/>
            <a:ext cx="2184125" cy="353292"/>
            <a:chOff x="1574602" y="3235045"/>
            <a:chExt cx="2322150" cy="370957"/>
          </a:xfrm>
        </p:grpSpPr>
        <p:sp>
          <p:nvSpPr>
            <p:cNvPr id="34" name="五边形 33"/>
            <p:cNvSpPr/>
            <p:nvPr/>
          </p:nvSpPr>
          <p:spPr>
            <a:xfrm>
              <a:off x="1574602" y="3235045"/>
              <a:ext cx="2322150" cy="370957"/>
            </a:xfrm>
            <a:prstGeom prst="homePlat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itle 3"/>
            <p:cNvSpPr txBox="1"/>
            <p:nvPr/>
          </p:nvSpPr>
          <p:spPr>
            <a:xfrm>
              <a:off x="1805999" y="3245856"/>
              <a:ext cx="1947614" cy="318577"/>
            </a:xfrm>
            <a:prstGeom prst="rect">
              <a:avLst/>
            </a:prstGeom>
          </p:spPr>
          <p:txBody>
            <a:bodyPr/>
            <a:lstStyle>
              <a:lvl1pPr algn="ctr" defTabSz="967740" rtl="0" eaLnBrk="1" latinLnBrk="0" hangingPunct="1">
                <a:spcBef>
                  <a:spcPct val="0"/>
                </a:spcBef>
                <a:buNone/>
                <a:defRPr sz="47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zh-CN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r>
                <a:rPr lang="zh-CN" altLang="en-US" sz="17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</a:t>
              </a:r>
              <a:r>
                <a:rPr lang="zh-CN" altLang="en-US" sz="17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sz="17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TextBox 28"/>
          <p:cNvSpPr txBox="1"/>
          <p:nvPr/>
        </p:nvSpPr>
        <p:spPr>
          <a:xfrm>
            <a:off x="4775184" y="3799708"/>
            <a:ext cx="3318670" cy="577043"/>
          </a:xfrm>
          <a:prstGeom prst="rect">
            <a:avLst/>
          </a:prstGeom>
          <a:noFill/>
        </p:spPr>
        <p:txBody>
          <a:bodyPr wrap="square" lIns="68544" tIns="34271" rIns="68544" bIns="3427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请输入您的文字  请输入您的文字 请输入您的文字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 animBg="1"/>
      <p:bldP spid="15" grpId="0" animBg="1"/>
      <p:bldP spid="28" grpId="0"/>
      <p:bldP spid="32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五边形 2"/>
          <p:cNvSpPr/>
          <p:nvPr/>
        </p:nvSpPr>
        <p:spPr>
          <a:xfrm>
            <a:off x="-1" y="-12369"/>
            <a:ext cx="9146857" cy="1461119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-1" fmla="*/ 0 w 960118"/>
              <a:gd name="connsiteY0-2" fmla="*/ 349269 h 1223008"/>
              <a:gd name="connsiteX1-3" fmla="*/ 480059 w 960118"/>
              <a:gd name="connsiteY1-4" fmla="*/ 0 h 1223008"/>
              <a:gd name="connsiteX2-5" fmla="*/ 960118 w 960118"/>
              <a:gd name="connsiteY2-6" fmla="*/ 349269 h 1223008"/>
              <a:gd name="connsiteX3-7" fmla="*/ 250972 w 960118"/>
              <a:gd name="connsiteY3-8" fmla="*/ 1223008 h 1223008"/>
              <a:gd name="connsiteX4-9" fmla="*/ 183366 w 960118"/>
              <a:gd name="connsiteY4-10" fmla="*/ 914398 h 1223008"/>
              <a:gd name="connsiteX5-11" fmla="*/ 0 w 960118"/>
              <a:gd name="connsiteY5-12" fmla="*/ 349269 h 1223008"/>
              <a:gd name="connsiteX0-13" fmla="*/ 0 w 6332218"/>
              <a:gd name="connsiteY0-14" fmla="*/ 560070 h 1433809"/>
              <a:gd name="connsiteX1-15" fmla="*/ 480059 w 6332218"/>
              <a:gd name="connsiteY1-16" fmla="*/ 210801 h 1433809"/>
              <a:gd name="connsiteX2-17" fmla="*/ 6332218 w 6332218"/>
              <a:gd name="connsiteY2-18" fmla="*/ 0 h 1433809"/>
              <a:gd name="connsiteX3-19" fmla="*/ 250972 w 6332218"/>
              <a:gd name="connsiteY3-20" fmla="*/ 1433809 h 1433809"/>
              <a:gd name="connsiteX4-21" fmla="*/ 183366 w 6332218"/>
              <a:gd name="connsiteY4-22" fmla="*/ 1125199 h 1433809"/>
              <a:gd name="connsiteX5-23" fmla="*/ 0 w 6332218"/>
              <a:gd name="connsiteY5-24" fmla="*/ 560070 h 1433809"/>
              <a:gd name="connsiteX0-25" fmla="*/ 0 w 6332218"/>
              <a:gd name="connsiteY0-26" fmla="*/ 1057929 h 1931668"/>
              <a:gd name="connsiteX1-27" fmla="*/ 6320789 w 6332218"/>
              <a:gd name="connsiteY1-28" fmla="*/ 0 h 1931668"/>
              <a:gd name="connsiteX2-29" fmla="*/ 6332218 w 6332218"/>
              <a:gd name="connsiteY2-30" fmla="*/ 497859 h 1931668"/>
              <a:gd name="connsiteX3-31" fmla="*/ 250972 w 6332218"/>
              <a:gd name="connsiteY3-32" fmla="*/ 1931668 h 1931668"/>
              <a:gd name="connsiteX4-33" fmla="*/ 183366 w 6332218"/>
              <a:gd name="connsiteY4-34" fmla="*/ 1623058 h 1931668"/>
              <a:gd name="connsiteX5-35" fmla="*/ 0 w 6332218"/>
              <a:gd name="connsiteY5-36" fmla="*/ 1057929 h 1931668"/>
              <a:gd name="connsiteX0-37" fmla="*/ 0 w 12184378"/>
              <a:gd name="connsiteY0-38" fmla="*/ 6369 h 1931668"/>
              <a:gd name="connsiteX1-39" fmla="*/ 12172949 w 12184378"/>
              <a:gd name="connsiteY1-40" fmla="*/ 0 h 1931668"/>
              <a:gd name="connsiteX2-41" fmla="*/ 12184378 w 12184378"/>
              <a:gd name="connsiteY2-42" fmla="*/ 497859 h 1931668"/>
              <a:gd name="connsiteX3-43" fmla="*/ 6103132 w 12184378"/>
              <a:gd name="connsiteY3-44" fmla="*/ 1931668 h 1931668"/>
              <a:gd name="connsiteX4-45" fmla="*/ 6035526 w 12184378"/>
              <a:gd name="connsiteY4-46" fmla="*/ 1623058 h 1931668"/>
              <a:gd name="connsiteX5-47" fmla="*/ 0 w 12184378"/>
              <a:gd name="connsiteY5-48" fmla="*/ 6369 h 1931668"/>
              <a:gd name="connsiteX0-49" fmla="*/ 0 w 12184378"/>
              <a:gd name="connsiteY0-50" fmla="*/ 6369 h 1931668"/>
              <a:gd name="connsiteX1-51" fmla="*/ 12172949 w 12184378"/>
              <a:gd name="connsiteY1-52" fmla="*/ 0 h 1931668"/>
              <a:gd name="connsiteX2-53" fmla="*/ 12184378 w 12184378"/>
              <a:gd name="connsiteY2-54" fmla="*/ 497859 h 1931668"/>
              <a:gd name="connsiteX3-55" fmla="*/ 6103132 w 12184378"/>
              <a:gd name="connsiteY3-56" fmla="*/ 1931668 h 1931668"/>
              <a:gd name="connsiteX4-57" fmla="*/ 486 w 12184378"/>
              <a:gd name="connsiteY4-58" fmla="*/ 502918 h 1931668"/>
              <a:gd name="connsiteX5-59" fmla="*/ 0 w 12184378"/>
              <a:gd name="connsiteY5-60" fmla="*/ 6369 h 1931668"/>
              <a:gd name="connsiteX0-61" fmla="*/ 10944 w 12183892"/>
              <a:gd name="connsiteY0-62" fmla="*/ 6369 h 1931668"/>
              <a:gd name="connsiteX1-63" fmla="*/ 12172463 w 12183892"/>
              <a:gd name="connsiteY1-64" fmla="*/ 0 h 1931668"/>
              <a:gd name="connsiteX2-65" fmla="*/ 12183892 w 12183892"/>
              <a:gd name="connsiteY2-66" fmla="*/ 497859 h 1931668"/>
              <a:gd name="connsiteX3-67" fmla="*/ 6102646 w 12183892"/>
              <a:gd name="connsiteY3-68" fmla="*/ 1931668 h 1931668"/>
              <a:gd name="connsiteX4-69" fmla="*/ 0 w 12183892"/>
              <a:gd name="connsiteY4-70" fmla="*/ 502918 h 1931668"/>
              <a:gd name="connsiteX5-71" fmla="*/ 10944 w 12183892"/>
              <a:gd name="connsiteY5-72" fmla="*/ 6369 h 1931668"/>
              <a:gd name="connsiteX0-73" fmla="*/ 33804 w 12206752"/>
              <a:gd name="connsiteY0-74" fmla="*/ 6369 h 1931668"/>
              <a:gd name="connsiteX1-75" fmla="*/ 12195323 w 12206752"/>
              <a:gd name="connsiteY1-76" fmla="*/ 0 h 1931668"/>
              <a:gd name="connsiteX2-77" fmla="*/ 12206752 w 12206752"/>
              <a:gd name="connsiteY2-78" fmla="*/ 497859 h 1931668"/>
              <a:gd name="connsiteX3-79" fmla="*/ 6125506 w 12206752"/>
              <a:gd name="connsiteY3-80" fmla="*/ 1931668 h 1931668"/>
              <a:gd name="connsiteX4-81" fmla="*/ 0 w 12206752"/>
              <a:gd name="connsiteY4-82" fmla="*/ 502918 h 1931668"/>
              <a:gd name="connsiteX5-83" fmla="*/ 33804 w 12206752"/>
              <a:gd name="connsiteY5-84" fmla="*/ 6369 h 1931668"/>
              <a:gd name="connsiteX0-85" fmla="*/ 0 w 12207238"/>
              <a:gd name="connsiteY0-86" fmla="*/ 6369 h 1931668"/>
              <a:gd name="connsiteX1-87" fmla="*/ 12195809 w 12207238"/>
              <a:gd name="connsiteY1-88" fmla="*/ 0 h 1931668"/>
              <a:gd name="connsiteX2-89" fmla="*/ 12207238 w 12207238"/>
              <a:gd name="connsiteY2-90" fmla="*/ 497859 h 1931668"/>
              <a:gd name="connsiteX3-91" fmla="*/ 6125992 w 12207238"/>
              <a:gd name="connsiteY3-92" fmla="*/ 1931668 h 1931668"/>
              <a:gd name="connsiteX4-93" fmla="*/ 486 w 12207238"/>
              <a:gd name="connsiteY4-94" fmla="*/ 502918 h 1931668"/>
              <a:gd name="connsiteX5-95" fmla="*/ 0 w 12207238"/>
              <a:gd name="connsiteY5-96" fmla="*/ 6369 h 1931668"/>
              <a:gd name="connsiteX0-97" fmla="*/ 0 w 12207238"/>
              <a:gd name="connsiteY0-98" fmla="*/ 0 h 1948159"/>
              <a:gd name="connsiteX1-99" fmla="*/ 12195809 w 12207238"/>
              <a:gd name="connsiteY1-100" fmla="*/ 16491 h 1948159"/>
              <a:gd name="connsiteX2-101" fmla="*/ 12207238 w 12207238"/>
              <a:gd name="connsiteY2-102" fmla="*/ 514350 h 1948159"/>
              <a:gd name="connsiteX3-103" fmla="*/ 6125992 w 12207238"/>
              <a:gd name="connsiteY3-104" fmla="*/ 1948159 h 1948159"/>
              <a:gd name="connsiteX4-105" fmla="*/ 486 w 12207238"/>
              <a:gd name="connsiteY4-106" fmla="*/ 519409 h 1948159"/>
              <a:gd name="connsiteX5-107" fmla="*/ 0 w 12207238"/>
              <a:gd name="connsiteY5-108" fmla="*/ 0 h 1948159"/>
              <a:gd name="connsiteX0-109" fmla="*/ 0 w 12195809"/>
              <a:gd name="connsiteY0-110" fmla="*/ 0 h 1948159"/>
              <a:gd name="connsiteX1-111" fmla="*/ 12195809 w 12195809"/>
              <a:gd name="connsiteY1-112" fmla="*/ 16491 h 1948159"/>
              <a:gd name="connsiteX2-113" fmla="*/ 12184378 w 12195809"/>
              <a:gd name="connsiteY2-114" fmla="*/ 525780 h 1948159"/>
              <a:gd name="connsiteX3-115" fmla="*/ 6125992 w 12195809"/>
              <a:gd name="connsiteY3-116" fmla="*/ 1948159 h 1948159"/>
              <a:gd name="connsiteX4-117" fmla="*/ 486 w 12195809"/>
              <a:gd name="connsiteY4-118" fmla="*/ 519409 h 1948159"/>
              <a:gd name="connsiteX5-119" fmla="*/ 0 w 12195809"/>
              <a:gd name="connsiteY5-120" fmla="*/ 0 h 1948159"/>
              <a:gd name="connsiteX0-121" fmla="*/ 0 w 12230099"/>
              <a:gd name="connsiteY0-122" fmla="*/ 0 h 1948159"/>
              <a:gd name="connsiteX1-123" fmla="*/ 12230099 w 12230099"/>
              <a:gd name="connsiteY1-124" fmla="*/ 5061 h 1948159"/>
              <a:gd name="connsiteX2-125" fmla="*/ 12184378 w 12230099"/>
              <a:gd name="connsiteY2-126" fmla="*/ 525780 h 1948159"/>
              <a:gd name="connsiteX3-127" fmla="*/ 6125992 w 12230099"/>
              <a:gd name="connsiteY3-128" fmla="*/ 1948159 h 1948159"/>
              <a:gd name="connsiteX4-129" fmla="*/ 486 w 12230099"/>
              <a:gd name="connsiteY4-130" fmla="*/ 519409 h 1948159"/>
              <a:gd name="connsiteX5-131" fmla="*/ 0 w 12230099"/>
              <a:gd name="connsiteY5-132" fmla="*/ 0 h 1948159"/>
              <a:gd name="connsiteX0-133" fmla="*/ 0 w 12195809"/>
              <a:gd name="connsiteY0-134" fmla="*/ 0 h 1948159"/>
              <a:gd name="connsiteX1-135" fmla="*/ 12195809 w 12195809"/>
              <a:gd name="connsiteY1-136" fmla="*/ 5061 h 1948159"/>
              <a:gd name="connsiteX2-137" fmla="*/ 12184378 w 12195809"/>
              <a:gd name="connsiteY2-138" fmla="*/ 525780 h 1948159"/>
              <a:gd name="connsiteX3-139" fmla="*/ 6125992 w 12195809"/>
              <a:gd name="connsiteY3-140" fmla="*/ 1948159 h 1948159"/>
              <a:gd name="connsiteX4-141" fmla="*/ 486 w 12195809"/>
              <a:gd name="connsiteY4-142" fmla="*/ 519409 h 1948159"/>
              <a:gd name="connsiteX5-143" fmla="*/ 0 w 12195809"/>
              <a:gd name="connsiteY5-144" fmla="*/ 0 h 1948159"/>
              <a:gd name="connsiteX0-145" fmla="*/ 0 w 12195809"/>
              <a:gd name="connsiteY0-146" fmla="*/ 0 h 1948159"/>
              <a:gd name="connsiteX1-147" fmla="*/ 12195809 w 12195809"/>
              <a:gd name="connsiteY1-148" fmla="*/ 5061 h 1948159"/>
              <a:gd name="connsiteX2-149" fmla="*/ 12195808 w 12195809"/>
              <a:gd name="connsiteY2-150" fmla="*/ 514350 h 1948159"/>
              <a:gd name="connsiteX3-151" fmla="*/ 6125992 w 12195809"/>
              <a:gd name="connsiteY3-152" fmla="*/ 1948159 h 1948159"/>
              <a:gd name="connsiteX4-153" fmla="*/ 486 w 12195809"/>
              <a:gd name="connsiteY4-154" fmla="*/ 519409 h 1948159"/>
              <a:gd name="connsiteX5-155" fmla="*/ 0 w 12195809"/>
              <a:gd name="connsiteY5-156" fmla="*/ 0 h 19481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2195809" h="1948159">
                <a:moveTo>
                  <a:pt x="0" y="0"/>
                </a:moveTo>
                <a:lnTo>
                  <a:pt x="12195809" y="5061"/>
                </a:lnTo>
                <a:cubicBezTo>
                  <a:pt x="12195809" y="174824"/>
                  <a:pt x="12195808" y="344587"/>
                  <a:pt x="12195808" y="514350"/>
                </a:cubicBezTo>
                <a:lnTo>
                  <a:pt x="6125992" y="1948159"/>
                </a:lnTo>
                <a:lnTo>
                  <a:pt x="486" y="519409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5" name="文本框 4"/>
          <p:cNvSpPr txBox="1"/>
          <p:nvPr/>
        </p:nvSpPr>
        <p:spPr>
          <a:xfrm>
            <a:off x="4042513" y="40656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80398" y="1910549"/>
            <a:ext cx="3360420" cy="565785"/>
          </a:xfrm>
          <a:prstGeom prst="rect">
            <a:avLst/>
          </a:prstGeom>
          <a:solidFill>
            <a:srgbClr val="17171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46035" y="1910549"/>
            <a:ext cx="634365" cy="5657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80398" y="2547770"/>
            <a:ext cx="3360420" cy="565785"/>
          </a:xfrm>
          <a:prstGeom prst="rect">
            <a:avLst/>
          </a:prstGeom>
          <a:solidFill>
            <a:srgbClr val="17171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46035" y="2547770"/>
            <a:ext cx="634365" cy="5657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80398" y="3176420"/>
            <a:ext cx="3360420" cy="565785"/>
          </a:xfrm>
          <a:prstGeom prst="rect">
            <a:avLst/>
          </a:prstGeom>
          <a:solidFill>
            <a:srgbClr val="17171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546035" y="3176420"/>
            <a:ext cx="634365" cy="5657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80398" y="3805070"/>
            <a:ext cx="3360420" cy="565785"/>
          </a:xfrm>
          <a:prstGeom prst="rect">
            <a:avLst/>
          </a:prstGeom>
          <a:solidFill>
            <a:srgbClr val="17171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46035" y="3805070"/>
            <a:ext cx="634365" cy="5657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0">
        <p14:warp dir="in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3" name="矩形 14"/>
          <p:cNvSpPr/>
          <p:nvPr/>
        </p:nvSpPr>
        <p:spPr>
          <a:xfrm flipV="1">
            <a:off x="2" y="2499743"/>
            <a:ext cx="3082967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solidFill>
              <a:srgbClr val="41514E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25760" y="2499338"/>
            <a:ext cx="1301991" cy="1300750"/>
            <a:chOff x="3225639" y="4543565"/>
            <a:chExt cx="1735762" cy="1734334"/>
          </a:xfrm>
        </p:grpSpPr>
        <p:sp>
          <p:nvSpPr>
            <p:cNvPr id="15" name="椭圆 14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rot="10800000" flipV="1">
              <a:off x="3467830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 anchorCtr="1"/>
            <a:lstStyle/>
            <a:p>
              <a:pPr lvl="0" algn="ctr">
                <a:defRPr/>
              </a:pPr>
              <a:r>
                <a:rPr lang="en-US" altLang="zh-CN" sz="3000" b="1" kern="0" dirty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000" b="1" kern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矩形 14"/>
          <p:cNvSpPr/>
          <p:nvPr/>
        </p:nvSpPr>
        <p:spPr>
          <a:xfrm>
            <a:off x="0" y="2099428"/>
            <a:ext cx="5328182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598863" y="987574"/>
            <a:ext cx="1301991" cy="1301822"/>
            <a:chOff x="6131016" y="674750"/>
            <a:chExt cx="1735762" cy="1735763"/>
          </a:xfrm>
        </p:grpSpPr>
        <p:sp>
          <p:nvSpPr>
            <p:cNvPr id="19" name="椭圆 18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6373207" y="882392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lvl="0" algn="ctr">
                <a:defRPr/>
              </a:pPr>
              <a:r>
                <a:rPr lang="en-US" altLang="zh-CN" sz="3000" b="1" kern="0" dirty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000" b="1" kern="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矩形 14"/>
          <p:cNvSpPr/>
          <p:nvPr/>
        </p:nvSpPr>
        <p:spPr>
          <a:xfrm flipV="1">
            <a:off x="4572003" y="2499743"/>
            <a:ext cx="4573315" cy="184291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921006" y="2499338"/>
            <a:ext cx="1301991" cy="1300750"/>
            <a:chOff x="5227325" y="4543565"/>
            <a:chExt cx="1735762" cy="1734334"/>
          </a:xfrm>
        </p:grpSpPr>
        <p:sp>
          <p:nvSpPr>
            <p:cNvPr id="23" name="椭圆 22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 flipV="1">
              <a:off x="5469516" y="4786206"/>
              <a:ext cx="1284515" cy="1284516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anchor="ctr"/>
            <a:lstStyle/>
            <a:p>
              <a:pPr lvl="0" algn="ctr">
                <a:defRPr/>
              </a:pPr>
              <a:r>
                <a:rPr lang="en-US" altLang="zh-CN" sz="3000" b="1" kern="0">
                  <a:solidFill>
                    <a:srgbClr val="4144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000" b="1" ker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TextBox 54"/>
          <p:cNvSpPr txBox="1"/>
          <p:nvPr/>
        </p:nvSpPr>
        <p:spPr>
          <a:xfrm>
            <a:off x="1433642" y="1298198"/>
            <a:ext cx="2895306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55"/>
          <p:cNvSpPr txBox="1"/>
          <p:nvPr/>
        </p:nvSpPr>
        <p:spPr>
          <a:xfrm>
            <a:off x="1439246" y="998115"/>
            <a:ext cx="9592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56"/>
          <p:cNvSpPr txBox="1"/>
          <p:nvPr/>
        </p:nvSpPr>
        <p:spPr>
          <a:xfrm>
            <a:off x="445623" y="3176086"/>
            <a:ext cx="1901683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57"/>
          <p:cNvSpPr txBox="1"/>
          <p:nvPr/>
        </p:nvSpPr>
        <p:spPr>
          <a:xfrm>
            <a:off x="451224" y="2876004"/>
            <a:ext cx="9592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58"/>
          <p:cNvSpPr txBox="1"/>
          <p:nvPr/>
        </p:nvSpPr>
        <p:spPr>
          <a:xfrm>
            <a:off x="5411005" y="3184286"/>
            <a:ext cx="2895306" cy="5093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59"/>
          <p:cNvSpPr txBox="1"/>
          <p:nvPr/>
        </p:nvSpPr>
        <p:spPr>
          <a:xfrm>
            <a:off x="5416609" y="2884203"/>
            <a:ext cx="959237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90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49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949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499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7" grpId="0" animBg="1"/>
      <p:bldP spid="21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五边形 2"/>
          <p:cNvSpPr/>
          <p:nvPr/>
        </p:nvSpPr>
        <p:spPr>
          <a:xfrm rot="16200000">
            <a:off x="-1664189" y="1650515"/>
            <a:ext cx="5143509" cy="1842473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-1" fmla="*/ 0 w 960118"/>
              <a:gd name="connsiteY0-2" fmla="*/ 349269 h 1223008"/>
              <a:gd name="connsiteX1-3" fmla="*/ 480059 w 960118"/>
              <a:gd name="connsiteY1-4" fmla="*/ 0 h 1223008"/>
              <a:gd name="connsiteX2-5" fmla="*/ 960118 w 960118"/>
              <a:gd name="connsiteY2-6" fmla="*/ 349269 h 1223008"/>
              <a:gd name="connsiteX3-7" fmla="*/ 250972 w 960118"/>
              <a:gd name="connsiteY3-8" fmla="*/ 1223008 h 1223008"/>
              <a:gd name="connsiteX4-9" fmla="*/ 183366 w 960118"/>
              <a:gd name="connsiteY4-10" fmla="*/ 914398 h 1223008"/>
              <a:gd name="connsiteX5-11" fmla="*/ 0 w 960118"/>
              <a:gd name="connsiteY5-12" fmla="*/ 349269 h 1223008"/>
              <a:gd name="connsiteX0-13" fmla="*/ 0 w 6332218"/>
              <a:gd name="connsiteY0-14" fmla="*/ 560070 h 1433809"/>
              <a:gd name="connsiteX1-15" fmla="*/ 480059 w 6332218"/>
              <a:gd name="connsiteY1-16" fmla="*/ 210801 h 1433809"/>
              <a:gd name="connsiteX2-17" fmla="*/ 6332218 w 6332218"/>
              <a:gd name="connsiteY2-18" fmla="*/ 0 h 1433809"/>
              <a:gd name="connsiteX3-19" fmla="*/ 250972 w 6332218"/>
              <a:gd name="connsiteY3-20" fmla="*/ 1433809 h 1433809"/>
              <a:gd name="connsiteX4-21" fmla="*/ 183366 w 6332218"/>
              <a:gd name="connsiteY4-22" fmla="*/ 1125199 h 1433809"/>
              <a:gd name="connsiteX5-23" fmla="*/ 0 w 6332218"/>
              <a:gd name="connsiteY5-24" fmla="*/ 560070 h 1433809"/>
              <a:gd name="connsiteX0-25" fmla="*/ 0 w 6332218"/>
              <a:gd name="connsiteY0-26" fmla="*/ 1057929 h 1931668"/>
              <a:gd name="connsiteX1-27" fmla="*/ 6320789 w 6332218"/>
              <a:gd name="connsiteY1-28" fmla="*/ 0 h 1931668"/>
              <a:gd name="connsiteX2-29" fmla="*/ 6332218 w 6332218"/>
              <a:gd name="connsiteY2-30" fmla="*/ 497859 h 1931668"/>
              <a:gd name="connsiteX3-31" fmla="*/ 250972 w 6332218"/>
              <a:gd name="connsiteY3-32" fmla="*/ 1931668 h 1931668"/>
              <a:gd name="connsiteX4-33" fmla="*/ 183366 w 6332218"/>
              <a:gd name="connsiteY4-34" fmla="*/ 1623058 h 1931668"/>
              <a:gd name="connsiteX5-35" fmla="*/ 0 w 6332218"/>
              <a:gd name="connsiteY5-36" fmla="*/ 1057929 h 1931668"/>
              <a:gd name="connsiteX0-37" fmla="*/ 0 w 12184378"/>
              <a:gd name="connsiteY0-38" fmla="*/ 6369 h 1931668"/>
              <a:gd name="connsiteX1-39" fmla="*/ 12172949 w 12184378"/>
              <a:gd name="connsiteY1-40" fmla="*/ 0 h 1931668"/>
              <a:gd name="connsiteX2-41" fmla="*/ 12184378 w 12184378"/>
              <a:gd name="connsiteY2-42" fmla="*/ 497859 h 1931668"/>
              <a:gd name="connsiteX3-43" fmla="*/ 6103132 w 12184378"/>
              <a:gd name="connsiteY3-44" fmla="*/ 1931668 h 1931668"/>
              <a:gd name="connsiteX4-45" fmla="*/ 6035526 w 12184378"/>
              <a:gd name="connsiteY4-46" fmla="*/ 1623058 h 1931668"/>
              <a:gd name="connsiteX5-47" fmla="*/ 0 w 12184378"/>
              <a:gd name="connsiteY5-48" fmla="*/ 6369 h 1931668"/>
              <a:gd name="connsiteX0-49" fmla="*/ 0 w 12184378"/>
              <a:gd name="connsiteY0-50" fmla="*/ 6369 h 1931668"/>
              <a:gd name="connsiteX1-51" fmla="*/ 12172949 w 12184378"/>
              <a:gd name="connsiteY1-52" fmla="*/ 0 h 1931668"/>
              <a:gd name="connsiteX2-53" fmla="*/ 12184378 w 12184378"/>
              <a:gd name="connsiteY2-54" fmla="*/ 497859 h 1931668"/>
              <a:gd name="connsiteX3-55" fmla="*/ 6103132 w 12184378"/>
              <a:gd name="connsiteY3-56" fmla="*/ 1931668 h 1931668"/>
              <a:gd name="connsiteX4-57" fmla="*/ 486 w 12184378"/>
              <a:gd name="connsiteY4-58" fmla="*/ 502918 h 1931668"/>
              <a:gd name="connsiteX5-59" fmla="*/ 0 w 12184378"/>
              <a:gd name="connsiteY5-60" fmla="*/ 6369 h 1931668"/>
              <a:gd name="connsiteX0-61" fmla="*/ 10944 w 12183892"/>
              <a:gd name="connsiteY0-62" fmla="*/ 6369 h 1931668"/>
              <a:gd name="connsiteX1-63" fmla="*/ 12172463 w 12183892"/>
              <a:gd name="connsiteY1-64" fmla="*/ 0 h 1931668"/>
              <a:gd name="connsiteX2-65" fmla="*/ 12183892 w 12183892"/>
              <a:gd name="connsiteY2-66" fmla="*/ 497859 h 1931668"/>
              <a:gd name="connsiteX3-67" fmla="*/ 6102646 w 12183892"/>
              <a:gd name="connsiteY3-68" fmla="*/ 1931668 h 1931668"/>
              <a:gd name="connsiteX4-69" fmla="*/ 0 w 12183892"/>
              <a:gd name="connsiteY4-70" fmla="*/ 502918 h 1931668"/>
              <a:gd name="connsiteX5-71" fmla="*/ 10944 w 12183892"/>
              <a:gd name="connsiteY5-72" fmla="*/ 6369 h 1931668"/>
              <a:gd name="connsiteX0-73" fmla="*/ 33804 w 12206752"/>
              <a:gd name="connsiteY0-74" fmla="*/ 6369 h 1931668"/>
              <a:gd name="connsiteX1-75" fmla="*/ 12195323 w 12206752"/>
              <a:gd name="connsiteY1-76" fmla="*/ 0 h 1931668"/>
              <a:gd name="connsiteX2-77" fmla="*/ 12206752 w 12206752"/>
              <a:gd name="connsiteY2-78" fmla="*/ 497859 h 1931668"/>
              <a:gd name="connsiteX3-79" fmla="*/ 6125506 w 12206752"/>
              <a:gd name="connsiteY3-80" fmla="*/ 1931668 h 1931668"/>
              <a:gd name="connsiteX4-81" fmla="*/ 0 w 12206752"/>
              <a:gd name="connsiteY4-82" fmla="*/ 502918 h 1931668"/>
              <a:gd name="connsiteX5-83" fmla="*/ 33804 w 12206752"/>
              <a:gd name="connsiteY5-84" fmla="*/ 6369 h 1931668"/>
              <a:gd name="connsiteX0-85" fmla="*/ 0 w 12207238"/>
              <a:gd name="connsiteY0-86" fmla="*/ 6369 h 1931668"/>
              <a:gd name="connsiteX1-87" fmla="*/ 12195809 w 12207238"/>
              <a:gd name="connsiteY1-88" fmla="*/ 0 h 1931668"/>
              <a:gd name="connsiteX2-89" fmla="*/ 12207238 w 12207238"/>
              <a:gd name="connsiteY2-90" fmla="*/ 497859 h 1931668"/>
              <a:gd name="connsiteX3-91" fmla="*/ 6125992 w 12207238"/>
              <a:gd name="connsiteY3-92" fmla="*/ 1931668 h 1931668"/>
              <a:gd name="connsiteX4-93" fmla="*/ 486 w 12207238"/>
              <a:gd name="connsiteY4-94" fmla="*/ 502918 h 1931668"/>
              <a:gd name="connsiteX5-95" fmla="*/ 0 w 12207238"/>
              <a:gd name="connsiteY5-96" fmla="*/ 6369 h 1931668"/>
              <a:gd name="connsiteX0-97" fmla="*/ 0 w 12207238"/>
              <a:gd name="connsiteY0-98" fmla="*/ 0 h 1948159"/>
              <a:gd name="connsiteX1-99" fmla="*/ 12195809 w 12207238"/>
              <a:gd name="connsiteY1-100" fmla="*/ 16491 h 1948159"/>
              <a:gd name="connsiteX2-101" fmla="*/ 12207238 w 12207238"/>
              <a:gd name="connsiteY2-102" fmla="*/ 514350 h 1948159"/>
              <a:gd name="connsiteX3-103" fmla="*/ 6125992 w 12207238"/>
              <a:gd name="connsiteY3-104" fmla="*/ 1948159 h 1948159"/>
              <a:gd name="connsiteX4-105" fmla="*/ 486 w 12207238"/>
              <a:gd name="connsiteY4-106" fmla="*/ 519409 h 1948159"/>
              <a:gd name="connsiteX5-107" fmla="*/ 0 w 12207238"/>
              <a:gd name="connsiteY5-108" fmla="*/ 0 h 1948159"/>
              <a:gd name="connsiteX0-109" fmla="*/ 0 w 12195809"/>
              <a:gd name="connsiteY0-110" fmla="*/ 0 h 1948159"/>
              <a:gd name="connsiteX1-111" fmla="*/ 12195809 w 12195809"/>
              <a:gd name="connsiteY1-112" fmla="*/ 16491 h 1948159"/>
              <a:gd name="connsiteX2-113" fmla="*/ 12184378 w 12195809"/>
              <a:gd name="connsiteY2-114" fmla="*/ 525780 h 1948159"/>
              <a:gd name="connsiteX3-115" fmla="*/ 6125992 w 12195809"/>
              <a:gd name="connsiteY3-116" fmla="*/ 1948159 h 1948159"/>
              <a:gd name="connsiteX4-117" fmla="*/ 486 w 12195809"/>
              <a:gd name="connsiteY4-118" fmla="*/ 519409 h 1948159"/>
              <a:gd name="connsiteX5-119" fmla="*/ 0 w 12195809"/>
              <a:gd name="connsiteY5-120" fmla="*/ 0 h 1948159"/>
              <a:gd name="connsiteX0-121" fmla="*/ 0 w 12230099"/>
              <a:gd name="connsiteY0-122" fmla="*/ 0 h 1948159"/>
              <a:gd name="connsiteX1-123" fmla="*/ 12230099 w 12230099"/>
              <a:gd name="connsiteY1-124" fmla="*/ 5061 h 1948159"/>
              <a:gd name="connsiteX2-125" fmla="*/ 12184378 w 12230099"/>
              <a:gd name="connsiteY2-126" fmla="*/ 525780 h 1948159"/>
              <a:gd name="connsiteX3-127" fmla="*/ 6125992 w 12230099"/>
              <a:gd name="connsiteY3-128" fmla="*/ 1948159 h 1948159"/>
              <a:gd name="connsiteX4-129" fmla="*/ 486 w 12230099"/>
              <a:gd name="connsiteY4-130" fmla="*/ 519409 h 1948159"/>
              <a:gd name="connsiteX5-131" fmla="*/ 0 w 12230099"/>
              <a:gd name="connsiteY5-132" fmla="*/ 0 h 1948159"/>
              <a:gd name="connsiteX0-133" fmla="*/ 0 w 12195809"/>
              <a:gd name="connsiteY0-134" fmla="*/ 0 h 1948159"/>
              <a:gd name="connsiteX1-135" fmla="*/ 12195809 w 12195809"/>
              <a:gd name="connsiteY1-136" fmla="*/ 5061 h 1948159"/>
              <a:gd name="connsiteX2-137" fmla="*/ 12184378 w 12195809"/>
              <a:gd name="connsiteY2-138" fmla="*/ 525780 h 1948159"/>
              <a:gd name="connsiteX3-139" fmla="*/ 6125992 w 12195809"/>
              <a:gd name="connsiteY3-140" fmla="*/ 1948159 h 1948159"/>
              <a:gd name="connsiteX4-141" fmla="*/ 486 w 12195809"/>
              <a:gd name="connsiteY4-142" fmla="*/ 519409 h 1948159"/>
              <a:gd name="connsiteX5-143" fmla="*/ 0 w 12195809"/>
              <a:gd name="connsiteY5-144" fmla="*/ 0 h 1948159"/>
              <a:gd name="connsiteX0-145" fmla="*/ 0 w 12195809"/>
              <a:gd name="connsiteY0-146" fmla="*/ 0 h 1948159"/>
              <a:gd name="connsiteX1-147" fmla="*/ 12195809 w 12195809"/>
              <a:gd name="connsiteY1-148" fmla="*/ 5061 h 1948159"/>
              <a:gd name="connsiteX2-149" fmla="*/ 12195808 w 12195809"/>
              <a:gd name="connsiteY2-150" fmla="*/ 514350 h 1948159"/>
              <a:gd name="connsiteX3-151" fmla="*/ 6125992 w 12195809"/>
              <a:gd name="connsiteY3-152" fmla="*/ 1948159 h 1948159"/>
              <a:gd name="connsiteX4-153" fmla="*/ 486 w 12195809"/>
              <a:gd name="connsiteY4-154" fmla="*/ 519409 h 1948159"/>
              <a:gd name="connsiteX5-155" fmla="*/ 0 w 12195809"/>
              <a:gd name="connsiteY5-156" fmla="*/ 0 h 1948159"/>
              <a:gd name="connsiteX0-157" fmla="*/ 0 w 12215168"/>
              <a:gd name="connsiteY0-158" fmla="*/ 0 h 1948159"/>
              <a:gd name="connsiteX1-159" fmla="*/ 12215168 w 12215168"/>
              <a:gd name="connsiteY1-160" fmla="*/ 5062 h 1948159"/>
              <a:gd name="connsiteX2-161" fmla="*/ 12195808 w 12215168"/>
              <a:gd name="connsiteY2-162" fmla="*/ 514350 h 1948159"/>
              <a:gd name="connsiteX3-163" fmla="*/ 6125992 w 12215168"/>
              <a:gd name="connsiteY3-164" fmla="*/ 1948159 h 1948159"/>
              <a:gd name="connsiteX4-165" fmla="*/ 486 w 12215168"/>
              <a:gd name="connsiteY4-166" fmla="*/ 519409 h 1948159"/>
              <a:gd name="connsiteX5-167" fmla="*/ 0 w 12215168"/>
              <a:gd name="connsiteY5-168" fmla="*/ 0 h 1948159"/>
              <a:gd name="connsiteX0-169" fmla="*/ 0 w 12195807"/>
              <a:gd name="connsiteY0-170" fmla="*/ 10486 h 1958645"/>
              <a:gd name="connsiteX1-171" fmla="*/ 12176452 w 12195807"/>
              <a:gd name="connsiteY1-172" fmla="*/ 0 h 1958645"/>
              <a:gd name="connsiteX2-173" fmla="*/ 12195808 w 12195807"/>
              <a:gd name="connsiteY2-174" fmla="*/ 524836 h 1958645"/>
              <a:gd name="connsiteX3-175" fmla="*/ 6125992 w 12195807"/>
              <a:gd name="connsiteY3-176" fmla="*/ 1958645 h 1958645"/>
              <a:gd name="connsiteX4-177" fmla="*/ 486 w 12195807"/>
              <a:gd name="connsiteY4-178" fmla="*/ 529895 h 1958645"/>
              <a:gd name="connsiteX5-179" fmla="*/ 0 w 12195807"/>
              <a:gd name="connsiteY5-180" fmla="*/ 10486 h 1958645"/>
              <a:gd name="connsiteX0-181" fmla="*/ 0 w 12195814"/>
              <a:gd name="connsiteY0-182" fmla="*/ 26033 h 1974192"/>
              <a:gd name="connsiteX1-183" fmla="*/ 12195815 w 12195814"/>
              <a:gd name="connsiteY1-184" fmla="*/ 0 h 1974192"/>
              <a:gd name="connsiteX2-185" fmla="*/ 12195808 w 12195814"/>
              <a:gd name="connsiteY2-186" fmla="*/ 540383 h 1974192"/>
              <a:gd name="connsiteX3-187" fmla="*/ 6125992 w 12195814"/>
              <a:gd name="connsiteY3-188" fmla="*/ 1974192 h 1974192"/>
              <a:gd name="connsiteX4-189" fmla="*/ 486 w 12195814"/>
              <a:gd name="connsiteY4-190" fmla="*/ 545442 h 1974192"/>
              <a:gd name="connsiteX5-191" fmla="*/ 0 w 12195814"/>
              <a:gd name="connsiteY5-192" fmla="*/ 26033 h 1974192"/>
              <a:gd name="connsiteX0-193" fmla="*/ 0 w 12195816"/>
              <a:gd name="connsiteY0-194" fmla="*/ 26033 h 1974192"/>
              <a:gd name="connsiteX1-195" fmla="*/ 12195815 w 12195816"/>
              <a:gd name="connsiteY1-196" fmla="*/ 0 h 1974192"/>
              <a:gd name="connsiteX2-197" fmla="*/ 12195808 w 12195816"/>
              <a:gd name="connsiteY2-198" fmla="*/ 540383 h 1974192"/>
              <a:gd name="connsiteX3-199" fmla="*/ 6125992 w 12195816"/>
              <a:gd name="connsiteY3-200" fmla="*/ 1974192 h 1974192"/>
              <a:gd name="connsiteX4-201" fmla="*/ 486 w 12195816"/>
              <a:gd name="connsiteY4-202" fmla="*/ 545442 h 1974192"/>
              <a:gd name="connsiteX5-203" fmla="*/ 0 w 12195816"/>
              <a:gd name="connsiteY5-204" fmla="*/ 26033 h 1974192"/>
              <a:gd name="connsiteX0-205" fmla="*/ 38228 w 12195329"/>
              <a:gd name="connsiteY0-206" fmla="*/ 17285 h 1974192"/>
              <a:gd name="connsiteX1-207" fmla="*/ 12195330 w 12195329"/>
              <a:gd name="connsiteY1-208" fmla="*/ 0 h 1974192"/>
              <a:gd name="connsiteX2-209" fmla="*/ 12195323 w 12195329"/>
              <a:gd name="connsiteY2-210" fmla="*/ 540383 h 1974192"/>
              <a:gd name="connsiteX3-211" fmla="*/ 6125507 w 12195329"/>
              <a:gd name="connsiteY3-212" fmla="*/ 1974192 h 1974192"/>
              <a:gd name="connsiteX4-213" fmla="*/ 1 w 12195329"/>
              <a:gd name="connsiteY4-214" fmla="*/ 545442 h 1974192"/>
              <a:gd name="connsiteX5-215" fmla="*/ 38228 w 12195329"/>
              <a:gd name="connsiteY5-216" fmla="*/ 17285 h 1974192"/>
              <a:gd name="connsiteX0-217" fmla="*/ 0 w 12195823"/>
              <a:gd name="connsiteY0-218" fmla="*/ 34781 h 1974192"/>
              <a:gd name="connsiteX1-219" fmla="*/ 12195823 w 12195823"/>
              <a:gd name="connsiteY1-220" fmla="*/ 0 h 1974192"/>
              <a:gd name="connsiteX2-221" fmla="*/ 12195816 w 12195823"/>
              <a:gd name="connsiteY2-222" fmla="*/ 540383 h 1974192"/>
              <a:gd name="connsiteX3-223" fmla="*/ 6126000 w 12195823"/>
              <a:gd name="connsiteY3-224" fmla="*/ 1974192 h 1974192"/>
              <a:gd name="connsiteX4-225" fmla="*/ 494 w 12195823"/>
              <a:gd name="connsiteY4-226" fmla="*/ 545442 h 1974192"/>
              <a:gd name="connsiteX5-227" fmla="*/ 0 w 12195823"/>
              <a:gd name="connsiteY5-228" fmla="*/ 34781 h 1974192"/>
              <a:gd name="connsiteX0-229" fmla="*/ 0 w 12195827"/>
              <a:gd name="connsiteY0-230" fmla="*/ 17286 h 1974192"/>
              <a:gd name="connsiteX1-231" fmla="*/ 12195827 w 12195827"/>
              <a:gd name="connsiteY1-232" fmla="*/ 0 h 1974192"/>
              <a:gd name="connsiteX2-233" fmla="*/ 12195820 w 12195827"/>
              <a:gd name="connsiteY2-234" fmla="*/ 540383 h 1974192"/>
              <a:gd name="connsiteX3-235" fmla="*/ 6126004 w 12195827"/>
              <a:gd name="connsiteY3-236" fmla="*/ 1974192 h 1974192"/>
              <a:gd name="connsiteX4-237" fmla="*/ 498 w 12195827"/>
              <a:gd name="connsiteY4-238" fmla="*/ 545442 h 1974192"/>
              <a:gd name="connsiteX5-239" fmla="*/ 0 w 12195827"/>
              <a:gd name="connsiteY5-240" fmla="*/ 17286 h 19741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2195827" h="1974192">
                <a:moveTo>
                  <a:pt x="0" y="17286"/>
                </a:moveTo>
                <a:lnTo>
                  <a:pt x="12195827" y="0"/>
                </a:lnTo>
                <a:cubicBezTo>
                  <a:pt x="12195827" y="169763"/>
                  <a:pt x="12195820" y="370620"/>
                  <a:pt x="12195820" y="540383"/>
                </a:cubicBezTo>
                <a:lnTo>
                  <a:pt x="6126004" y="1974192"/>
                </a:lnTo>
                <a:lnTo>
                  <a:pt x="498" y="545442"/>
                </a:lnTo>
                <a:cubicBezTo>
                  <a:pt x="333" y="375222"/>
                  <a:pt x="165" y="187506"/>
                  <a:pt x="0" y="1728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5" name="组合 4"/>
          <p:cNvGrpSpPr/>
          <p:nvPr/>
        </p:nvGrpSpPr>
        <p:grpSpPr>
          <a:xfrm>
            <a:off x="962549" y="1302844"/>
            <a:ext cx="2405414" cy="2423741"/>
            <a:chOff x="7959894" y="1541562"/>
            <a:chExt cx="3207216" cy="3231652"/>
          </a:xfrm>
        </p:grpSpPr>
        <p:grpSp>
          <p:nvGrpSpPr>
            <p:cNvPr id="6" name="组合 5"/>
            <p:cNvGrpSpPr/>
            <p:nvPr/>
          </p:nvGrpSpPr>
          <p:grpSpPr>
            <a:xfrm>
              <a:off x="7959894" y="1541562"/>
              <a:ext cx="3025315" cy="3231652"/>
              <a:chOff x="8021421" y="1360587"/>
              <a:chExt cx="3025315" cy="3231652"/>
            </a:xfrm>
          </p:grpSpPr>
          <p:sp>
            <p:nvSpPr>
              <p:cNvPr id="8" name="TextBox 5(向天歌演示原创免费作品：www.TopPPT.cn)"/>
              <p:cNvSpPr txBox="1"/>
              <p:nvPr/>
            </p:nvSpPr>
            <p:spPr>
              <a:xfrm>
                <a:off x="8021421" y="1360587"/>
                <a:ext cx="1665412" cy="2677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en-US" altLang="zh-CN" sz="12450" dirty="0" smtClean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</a:rPr>
                  <a:t>4</a:t>
                </a:r>
                <a:endParaRPr lang="zh-CN" altLang="en-US" sz="1245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</a:endParaRPr>
              </a:p>
            </p:txBody>
          </p:sp>
          <p:sp>
            <p:nvSpPr>
              <p:cNvPr id="9" name="TextBox 6(向天歌演示原创免费作品：www.TopPPT.cn)"/>
              <p:cNvSpPr txBox="1"/>
              <p:nvPr/>
            </p:nvSpPr>
            <p:spPr>
              <a:xfrm>
                <a:off x="9714162" y="1618972"/>
                <a:ext cx="1272142" cy="1354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zh-CN" altLang="en-US" sz="600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  <a:endParaRPr lang="zh-CN" altLang="en-US" sz="600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TextBox 7(向天歌演示原创免费作品：www.TopPPT.cn)"/>
              <p:cNvSpPr txBox="1"/>
              <p:nvPr/>
            </p:nvSpPr>
            <p:spPr>
              <a:xfrm>
                <a:off x="9462369" y="2845108"/>
                <a:ext cx="155427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zh-CN" altLang="en-US" sz="240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部  分</a:t>
                </a:r>
                <a:endParaRPr lang="zh-CN" altLang="en-US" sz="240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TextBox 8(向天歌演示原创免费作品：www.TopPPT.cn)"/>
              <p:cNvSpPr txBox="1"/>
              <p:nvPr/>
            </p:nvSpPr>
            <p:spPr>
              <a:xfrm>
                <a:off x="8560246" y="3453467"/>
                <a:ext cx="2486490" cy="1138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en-US" altLang="zh-CN" sz="495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</a:t>
                </a:r>
                <a:endParaRPr lang="zh-CN" altLang="en-US" sz="495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8138160" y="1738184"/>
              <a:ext cx="3028950" cy="300425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12" name="矩形 11"/>
          <p:cNvSpPr/>
          <p:nvPr/>
        </p:nvSpPr>
        <p:spPr>
          <a:xfrm>
            <a:off x="4654452" y="153180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34778" y="2083118"/>
            <a:ext cx="4011930" cy="0"/>
          </a:xfrm>
          <a:prstGeom prst="line">
            <a:avLst/>
          </a:prstGeom>
          <a:ln>
            <a:gradFill>
              <a:gsLst>
                <a:gs pos="10000">
                  <a:schemeClr val="accent1">
                    <a:lumMod val="5000"/>
                    <a:lumOff val="95000"/>
                    <a:alpha val="72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ysDot"/>
            <a:tailEnd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948163" y="2174822"/>
            <a:ext cx="226215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3" name="任意多边形 12"/>
          <p:cNvSpPr/>
          <p:nvPr/>
        </p:nvSpPr>
        <p:spPr>
          <a:xfrm rot="9000000">
            <a:off x="3279297" y="1843964"/>
            <a:ext cx="2530538" cy="2239517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33400" dist="1308100" dir="7920000" algn="ctr" rotWithShape="0">
              <a:srgbClr val="000000">
                <a:alpha val="3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14" name="文本框 13"/>
          <p:cNvSpPr txBox="1"/>
          <p:nvPr/>
        </p:nvSpPr>
        <p:spPr>
          <a:xfrm>
            <a:off x="3461589" y="2963721"/>
            <a:ext cx="21623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这里可以输入一下简单的概括性的内容文字，用户可以在投影机或者计算机上进行演示，也可以用户可以在投影机或者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996499" y="2076925"/>
            <a:ext cx="1092531" cy="702800"/>
            <a:chOff x="655638" y="788988"/>
            <a:chExt cx="6742112" cy="43370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" name="Freeform 6"/>
            <p:cNvSpPr/>
            <p:nvPr/>
          </p:nvSpPr>
          <p:spPr bwMode="auto">
            <a:xfrm>
              <a:off x="1914525" y="788988"/>
              <a:ext cx="4202113" cy="4337050"/>
            </a:xfrm>
            <a:custGeom>
              <a:avLst/>
              <a:gdLst>
                <a:gd name="T0" fmla="*/ 8 w 1119"/>
                <a:gd name="T1" fmla="*/ 1154 h 1154"/>
                <a:gd name="T2" fmla="*/ 216 w 1119"/>
                <a:gd name="T3" fmla="*/ 887 h 1154"/>
                <a:gd name="T4" fmla="*/ 369 w 1119"/>
                <a:gd name="T5" fmla="*/ 851 h 1154"/>
                <a:gd name="T6" fmla="*/ 419 w 1119"/>
                <a:gd name="T7" fmla="*/ 784 h 1154"/>
                <a:gd name="T8" fmla="*/ 419 w 1119"/>
                <a:gd name="T9" fmla="*/ 764 h 1154"/>
                <a:gd name="T10" fmla="*/ 397 w 1119"/>
                <a:gd name="T11" fmla="*/ 688 h 1154"/>
                <a:gd name="T12" fmla="*/ 367 w 1119"/>
                <a:gd name="T13" fmla="*/ 597 h 1154"/>
                <a:gd name="T14" fmla="*/ 362 w 1119"/>
                <a:gd name="T15" fmla="*/ 556 h 1154"/>
                <a:gd name="T16" fmla="*/ 327 w 1119"/>
                <a:gd name="T17" fmla="*/ 519 h 1154"/>
                <a:gd name="T18" fmla="*/ 305 w 1119"/>
                <a:gd name="T19" fmla="*/ 436 h 1154"/>
                <a:gd name="T20" fmla="*/ 324 w 1119"/>
                <a:gd name="T21" fmla="*/ 381 h 1154"/>
                <a:gd name="T22" fmla="*/ 309 w 1119"/>
                <a:gd name="T23" fmla="*/ 195 h 1154"/>
                <a:gd name="T24" fmla="*/ 509 w 1119"/>
                <a:gd name="T25" fmla="*/ 7 h 1154"/>
                <a:gd name="T26" fmla="*/ 663 w 1119"/>
                <a:gd name="T27" fmla="*/ 19 h 1154"/>
                <a:gd name="T28" fmla="*/ 821 w 1119"/>
                <a:gd name="T29" fmla="*/ 233 h 1154"/>
                <a:gd name="T30" fmla="*/ 801 w 1119"/>
                <a:gd name="T31" fmla="*/ 381 h 1154"/>
                <a:gd name="T32" fmla="*/ 821 w 1119"/>
                <a:gd name="T33" fmla="*/ 432 h 1154"/>
                <a:gd name="T34" fmla="*/ 794 w 1119"/>
                <a:gd name="T35" fmla="*/ 530 h 1154"/>
                <a:gd name="T36" fmla="*/ 769 w 1119"/>
                <a:gd name="T37" fmla="*/ 559 h 1154"/>
                <a:gd name="T38" fmla="*/ 765 w 1119"/>
                <a:gd name="T39" fmla="*/ 556 h 1154"/>
                <a:gd name="T40" fmla="*/ 753 w 1119"/>
                <a:gd name="T41" fmla="*/ 630 h 1154"/>
                <a:gd name="T42" fmla="*/ 716 w 1119"/>
                <a:gd name="T43" fmla="*/ 706 h 1154"/>
                <a:gd name="T44" fmla="*/ 706 w 1119"/>
                <a:gd name="T45" fmla="*/ 733 h 1154"/>
                <a:gd name="T46" fmla="*/ 710 w 1119"/>
                <a:gd name="T47" fmla="*/ 806 h 1154"/>
                <a:gd name="T48" fmla="*/ 740 w 1119"/>
                <a:gd name="T49" fmla="*/ 844 h 1154"/>
                <a:gd name="T50" fmla="*/ 871 w 1119"/>
                <a:gd name="T51" fmla="*/ 878 h 1154"/>
                <a:gd name="T52" fmla="*/ 1088 w 1119"/>
                <a:gd name="T53" fmla="*/ 1023 h 1154"/>
                <a:gd name="T54" fmla="*/ 1119 w 1119"/>
                <a:gd name="T55" fmla="*/ 1154 h 1154"/>
                <a:gd name="T56" fmla="*/ 8 w 1119"/>
                <a:gd name="T57" fmla="*/ 1154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19" h="1154">
                  <a:moveTo>
                    <a:pt x="8" y="1154"/>
                  </a:moveTo>
                  <a:cubicBezTo>
                    <a:pt x="0" y="1032"/>
                    <a:pt x="92" y="915"/>
                    <a:pt x="216" y="887"/>
                  </a:cubicBezTo>
                  <a:cubicBezTo>
                    <a:pt x="267" y="875"/>
                    <a:pt x="318" y="863"/>
                    <a:pt x="369" y="851"/>
                  </a:cubicBezTo>
                  <a:cubicBezTo>
                    <a:pt x="405" y="843"/>
                    <a:pt x="420" y="820"/>
                    <a:pt x="419" y="784"/>
                  </a:cubicBezTo>
                  <a:cubicBezTo>
                    <a:pt x="418" y="778"/>
                    <a:pt x="419" y="771"/>
                    <a:pt x="419" y="764"/>
                  </a:cubicBezTo>
                  <a:cubicBezTo>
                    <a:pt x="424" y="736"/>
                    <a:pt x="419" y="711"/>
                    <a:pt x="397" y="688"/>
                  </a:cubicBezTo>
                  <a:cubicBezTo>
                    <a:pt x="374" y="664"/>
                    <a:pt x="373" y="629"/>
                    <a:pt x="367" y="597"/>
                  </a:cubicBezTo>
                  <a:cubicBezTo>
                    <a:pt x="365" y="584"/>
                    <a:pt x="364" y="570"/>
                    <a:pt x="362" y="556"/>
                  </a:cubicBezTo>
                  <a:cubicBezTo>
                    <a:pt x="339" y="554"/>
                    <a:pt x="332" y="538"/>
                    <a:pt x="327" y="519"/>
                  </a:cubicBezTo>
                  <a:cubicBezTo>
                    <a:pt x="320" y="491"/>
                    <a:pt x="311" y="464"/>
                    <a:pt x="305" y="436"/>
                  </a:cubicBezTo>
                  <a:cubicBezTo>
                    <a:pt x="301" y="415"/>
                    <a:pt x="300" y="393"/>
                    <a:pt x="324" y="381"/>
                  </a:cubicBezTo>
                  <a:cubicBezTo>
                    <a:pt x="305" y="320"/>
                    <a:pt x="298" y="257"/>
                    <a:pt x="309" y="195"/>
                  </a:cubicBezTo>
                  <a:cubicBezTo>
                    <a:pt x="326" y="96"/>
                    <a:pt x="408" y="21"/>
                    <a:pt x="509" y="7"/>
                  </a:cubicBezTo>
                  <a:cubicBezTo>
                    <a:pt x="562" y="0"/>
                    <a:pt x="613" y="1"/>
                    <a:pt x="663" y="19"/>
                  </a:cubicBezTo>
                  <a:cubicBezTo>
                    <a:pt x="758" y="52"/>
                    <a:pt x="818" y="132"/>
                    <a:pt x="821" y="233"/>
                  </a:cubicBezTo>
                  <a:cubicBezTo>
                    <a:pt x="822" y="283"/>
                    <a:pt x="819" y="333"/>
                    <a:pt x="801" y="381"/>
                  </a:cubicBezTo>
                  <a:cubicBezTo>
                    <a:pt x="824" y="391"/>
                    <a:pt x="826" y="412"/>
                    <a:pt x="821" y="432"/>
                  </a:cubicBezTo>
                  <a:cubicBezTo>
                    <a:pt x="814" y="465"/>
                    <a:pt x="806" y="498"/>
                    <a:pt x="794" y="530"/>
                  </a:cubicBezTo>
                  <a:cubicBezTo>
                    <a:pt x="791" y="541"/>
                    <a:pt x="778" y="550"/>
                    <a:pt x="769" y="559"/>
                  </a:cubicBezTo>
                  <a:cubicBezTo>
                    <a:pt x="768" y="558"/>
                    <a:pt x="766" y="557"/>
                    <a:pt x="765" y="556"/>
                  </a:cubicBezTo>
                  <a:cubicBezTo>
                    <a:pt x="761" y="580"/>
                    <a:pt x="757" y="605"/>
                    <a:pt x="753" y="630"/>
                  </a:cubicBezTo>
                  <a:cubicBezTo>
                    <a:pt x="748" y="659"/>
                    <a:pt x="735" y="684"/>
                    <a:pt x="716" y="706"/>
                  </a:cubicBezTo>
                  <a:cubicBezTo>
                    <a:pt x="710" y="713"/>
                    <a:pt x="706" y="724"/>
                    <a:pt x="706" y="733"/>
                  </a:cubicBezTo>
                  <a:cubicBezTo>
                    <a:pt x="706" y="757"/>
                    <a:pt x="709" y="782"/>
                    <a:pt x="710" y="806"/>
                  </a:cubicBezTo>
                  <a:cubicBezTo>
                    <a:pt x="711" y="827"/>
                    <a:pt x="722" y="839"/>
                    <a:pt x="740" y="844"/>
                  </a:cubicBezTo>
                  <a:cubicBezTo>
                    <a:pt x="783" y="856"/>
                    <a:pt x="826" y="871"/>
                    <a:pt x="871" y="878"/>
                  </a:cubicBezTo>
                  <a:cubicBezTo>
                    <a:pt x="965" y="895"/>
                    <a:pt x="1041" y="937"/>
                    <a:pt x="1088" y="1023"/>
                  </a:cubicBezTo>
                  <a:cubicBezTo>
                    <a:pt x="1110" y="1063"/>
                    <a:pt x="1119" y="1107"/>
                    <a:pt x="1119" y="1154"/>
                  </a:cubicBezTo>
                  <a:cubicBezTo>
                    <a:pt x="749" y="1154"/>
                    <a:pt x="379" y="1154"/>
                    <a:pt x="8" y="1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5264150" y="1517650"/>
              <a:ext cx="2133600" cy="2890838"/>
            </a:xfrm>
            <a:custGeom>
              <a:avLst/>
              <a:gdLst>
                <a:gd name="T0" fmla="*/ 568 w 568"/>
                <a:gd name="T1" fmla="*/ 769 h 769"/>
                <a:gd name="T2" fmla="*/ 544 w 568"/>
                <a:gd name="T3" fmla="*/ 769 h 769"/>
                <a:gd name="T4" fmla="*/ 270 w 568"/>
                <a:gd name="T5" fmla="*/ 769 h 769"/>
                <a:gd name="T6" fmla="*/ 237 w 568"/>
                <a:gd name="T7" fmla="*/ 752 h 769"/>
                <a:gd name="T8" fmla="*/ 40 w 568"/>
                <a:gd name="T9" fmla="*/ 630 h 769"/>
                <a:gd name="T10" fmla="*/ 20 w 568"/>
                <a:gd name="T11" fmla="*/ 628 h 769"/>
                <a:gd name="T12" fmla="*/ 42 w 568"/>
                <a:gd name="T13" fmla="*/ 597 h 769"/>
                <a:gd name="T14" fmla="*/ 107 w 568"/>
                <a:gd name="T15" fmla="*/ 579 h 769"/>
                <a:gd name="T16" fmla="*/ 136 w 568"/>
                <a:gd name="T17" fmla="*/ 539 h 769"/>
                <a:gd name="T18" fmla="*/ 135 w 568"/>
                <a:gd name="T19" fmla="*/ 506 h 769"/>
                <a:gd name="T20" fmla="*/ 0 w 568"/>
                <a:gd name="T21" fmla="*/ 468 h 769"/>
                <a:gd name="T22" fmla="*/ 39 w 568"/>
                <a:gd name="T23" fmla="*/ 250 h 769"/>
                <a:gd name="T24" fmla="*/ 39 w 568"/>
                <a:gd name="T25" fmla="*/ 200 h 769"/>
                <a:gd name="T26" fmla="*/ 46 w 568"/>
                <a:gd name="T27" fmla="*/ 144 h 769"/>
                <a:gd name="T28" fmla="*/ 209 w 568"/>
                <a:gd name="T29" fmla="*/ 2 h 769"/>
                <a:gd name="T30" fmla="*/ 289 w 568"/>
                <a:gd name="T31" fmla="*/ 7 h 769"/>
                <a:gd name="T32" fmla="*/ 415 w 568"/>
                <a:gd name="T33" fmla="*/ 150 h 769"/>
                <a:gd name="T34" fmla="*/ 420 w 568"/>
                <a:gd name="T35" fmla="*/ 238 h 769"/>
                <a:gd name="T36" fmla="*/ 419 w 568"/>
                <a:gd name="T37" fmla="*/ 334 h 769"/>
                <a:gd name="T38" fmla="*/ 457 w 568"/>
                <a:gd name="T39" fmla="*/ 468 h 769"/>
                <a:gd name="T40" fmla="*/ 323 w 568"/>
                <a:gd name="T41" fmla="*/ 502 h 769"/>
                <a:gd name="T42" fmla="*/ 325 w 568"/>
                <a:gd name="T43" fmla="*/ 560 h 769"/>
                <a:gd name="T44" fmla="*/ 351 w 568"/>
                <a:gd name="T45" fmla="*/ 581 h 769"/>
                <a:gd name="T46" fmla="*/ 447 w 568"/>
                <a:gd name="T47" fmla="*/ 609 h 769"/>
                <a:gd name="T48" fmla="*/ 565 w 568"/>
                <a:gd name="T49" fmla="*/ 746 h 769"/>
                <a:gd name="T50" fmla="*/ 568 w 568"/>
                <a:gd name="T51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8" h="769">
                  <a:moveTo>
                    <a:pt x="568" y="769"/>
                  </a:moveTo>
                  <a:cubicBezTo>
                    <a:pt x="558" y="769"/>
                    <a:pt x="551" y="769"/>
                    <a:pt x="544" y="769"/>
                  </a:cubicBezTo>
                  <a:cubicBezTo>
                    <a:pt x="452" y="769"/>
                    <a:pt x="361" y="769"/>
                    <a:pt x="270" y="769"/>
                  </a:cubicBezTo>
                  <a:cubicBezTo>
                    <a:pt x="254" y="769"/>
                    <a:pt x="247" y="765"/>
                    <a:pt x="237" y="752"/>
                  </a:cubicBezTo>
                  <a:cubicBezTo>
                    <a:pt x="188" y="685"/>
                    <a:pt x="126" y="637"/>
                    <a:pt x="40" y="630"/>
                  </a:cubicBezTo>
                  <a:cubicBezTo>
                    <a:pt x="33" y="629"/>
                    <a:pt x="27" y="628"/>
                    <a:pt x="20" y="628"/>
                  </a:cubicBezTo>
                  <a:cubicBezTo>
                    <a:pt x="14" y="607"/>
                    <a:pt x="28" y="602"/>
                    <a:pt x="42" y="597"/>
                  </a:cubicBezTo>
                  <a:cubicBezTo>
                    <a:pt x="63" y="591"/>
                    <a:pt x="85" y="584"/>
                    <a:pt x="107" y="579"/>
                  </a:cubicBezTo>
                  <a:cubicBezTo>
                    <a:pt x="129" y="574"/>
                    <a:pt x="138" y="561"/>
                    <a:pt x="136" y="539"/>
                  </a:cubicBezTo>
                  <a:cubicBezTo>
                    <a:pt x="134" y="528"/>
                    <a:pt x="135" y="518"/>
                    <a:pt x="135" y="506"/>
                  </a:cubicBezTo>
                  <a:cubicBezTo>
                    <a:pt x="88" y="499"/>
                    <a:pt x="42" y="498"/>
                    <a:pt x="0" y="468"/>
                  </a:cubicBezTo>
                  <a:cubicBezTo>
                    <a:pt x="46" y="401"/>
                    <a:pt x="40" y="325"/>
                    <a:pt x="39" y="250"/>
                  </a:cubicBezTo>
                  <a:cubicBezTo>
                    <a:pt x="39" y="233"/>
                    <a:pt x="38" y="216"/>
                    <a:pt x="39" y="200"/>
                  </a:cubicBezTo>
                  <a:cubicBezTo>
                    <a:pt x="41" y="181"/>
                    <a:pt x="42" y="162"/>
                    <a:pt x="46" y="144"/>
                  </a:cubicBezTo>
                  <a:cubicBezTo>
                    <a:pt x="64" y="56"/>
                    <a:pt x="120" y="7"/>
                    <a:pt x="209" y="2"/>
                  </a:cubicBezTo>
                  <a:cubicBezTo>
                    <a:pt x="236" y="0"/>
                    <a:pt x="263" y="2"/>
                    <a:pt x="289" y="7"/>
                  </a:cubicBezTo>
                  <a:cubicBezTo>
                    <a:pt x="359" y="22"/>
                    <a:pt x="403" y="73"/>
                    <a:pt x="415" y="150"/>
                  </a:cubicBezTo>
                  <a:cubicBezTo>
                    <a:pt x="419" y="179"/>
                    <a:pt x="419" y="209"/>
                    <a:pt x="420" y="238"/>
                  </a:cubicBezTo>
                  <a:cubicBezTo>
                    <a:pt x="420" y="270"/>
                    <a:pt x="419" y="302"/>
                    <a:pt x="419" y="334"/>
                  </a:cubicBezTo>
                  <a:cubicBezTo>
                    <a:pt x="419" y="381"/>
                    <a:pt x="427" y="427"/>
                    <a:pt x="457" y="468"/>
                  </a:cubicBezTo>
                  <a:cubicBezTo>
                    <a:pt x="417" y="497"/>
                    <a:pt x="371" y="497"/>
                    <a:pt x="323" y="502"/>
                  </a:cubicBezTo>
                  <a:cubicBezTo>
                    <a:pt x="323" y="521"/>
                    <a:pt x="321" y="541"/>
                    <a:pt x="325" y="560"/>
                  </a:cubicBezTo>
                  <a:cubicBezTo>
                    <a:pt x="327" y="569"/>
                    <a:pt x="341" y="578"/>
                    <a:pt x="351" y="581"/>
                  </a:cubicBezTo>
                  <a:cubicBezTo>
                    <a:pt x="382" y="592"/>
                    <a:pt x="414" y="601"/>
                    <a:pt x="447" y="609"/>
                  </a:cubicBezTo>
                  <a:cubicBezTo>
                    <a:pt x="517" y="628"/>
                    <a:pt x="550" y="679"/>
                    <a:pt x="565" y="746"/>
                  </a:cubicBezTo>
                  <a:cubicBezTo>
                    <a:pt x="566" y="752"/>
                    <a:pt x="566" y="759"/>
                    <a:pt x="568" y="7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55638" y="1484313"/>
              <a:ext cx="2133600" cy="2924175"/>
            </a:xfrm>
            <a:custGeom>
              <a:avLst/>
              <a:gdLst>
                <a:gd name="T0" fmla="*/ 245 w 568"/>
                <a:gd name="T1" fmla="*/ 511 h 778"/>
                <a:gd name="T2" fmla="*/ 112 w 568"/>
                <a:gd name="T3" fmla="*/ 478 h 778"/>
                <a:gd name="T4" fmla="*/ 151 w 568"/>
                <a:gd name="T5" fmla="*/ 318 h 778"/>
                <a:gd name="T6" fmla="*/ 153 w 568"/>
                <a:gd name="T7" fmla="*/ 171 h 778"/>
                <a:gd name="T8" fmla="*/ 366 w 568"/>
                <a:gd name="T9" fmla="*/ 12 h 778"/>
                <a:gd name="T10" fmla="*/ 526 w 568"/>
                <a:gd name="T11" fmla="*/ 178 h 778"/>
                <a:gd name="T12" fmla="*/ 529 w 568"/>
                <a:gd name="T13" fmla="*/ 275 h 778"/>
                <a:gd name="T14" fmla="*/ 568 w 568"/>
                <a:gd name="T15" fmla="*/ 476 h 778"/>
                <a:gd name="T16" fmla="*/ 434 w 568"/>
                <a:gd name="T17" fmla="*/ 514 h 778"/>
                <a:gd name="T18" fmla="*/ 435 w 568"/>
                <a:gd name="T19" fmla="*/ 564 h 778"/>
                <a:gd name="T20" fmla="*/ 450 w 568"/>
                <a:gd name="T21" fmla="*/ 582 h 778"/>
                <a:gd name="T22" fmla="*/ 514 w 568"/>
                <a:gd name="T23" fmla="*/ 603 h 778"/>
                <a:gd name="T24" fmla="*/ 540 w 568"/>
                <a:gd name="T25" fmla="*/ 612 h 778"/>
                <a:gd name="T26" fmla="*/ 550 w 568"/>
                <a:gd name="T27" fmla="*/ 630 h 778"/>
                <a:gd name="T28" fmla="*/ 534 w 568"/>
                <a:gd name="T29" fmla="*/ 638 h 778"/>
                <a:gd name="T30" fmla="*/ 326 w 568"/>
                <a:gd name="T31" fmla="*/ 769 h 778"/>
                <a:gd name="T32" fmla="*/ 313 w 568"/>
                <a:gd name="T33" fmla="*/ 778 h 778"/>
                <a:gd name="T34" fmla="*/ 7 w 568"/>
                <a:gd name="T35" fmla="*/ 778 h 778"/>
                <a:gd name="T36" fmla="*/ 3 w 568"/>
                <a:gd name="T37" fmla="*/ 776 h 778"/>
                <a:gd name="T38" fmla="*/ 102 w 568"/>
                <a:gd name="T39" fmla="*/ 626 h 778"/>
                <a:gd name="T40" fmla="*/ 186 w 568"/>
                <a:gd name="T41" fmla="*/ 601 h 778"/>
                <a:gd name="T42" fmla="*/ 245 w 568"/>
                <a:gd name="T43" fmla="*/ 51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8" h="778">
                  <a:moveTo>
                    <a:pt x="245" y="511"/>
                  </a:moveTo>
                  <a:cubicBezTo>
                    <a:pt x="199" y="507"/>
                    <a:pt x="153" y="506"/>
                    <a:pt x="112" y="478"/>
                  </a:cubicBezTo>
                  <a:cubicBezTo>
                    <a:pt x="148" y="429"/>
                    <a:pt x="151" y="374"/>
                    <a:pt x="151" y="318"/>
                  </a:cubicBezTo>
                  <a:cubicBezTo>
                    <a:pt x="150" y="269"/>
                    <a:pt x="147" y="219"/>
                    <a:pt x="153" y="171"/>
                  </a:cubicBezTo>
                  <a:cubicBezTo>
                    <a:pt x="168" y="44"/>
                    <a:pt x="253" y="0"/>
                    <a:pt x="366" y="12"/>
                  </a:cubicBezTo>
                  <a:cubicBezTo>
                    <a:pt x="463" y="22"/>
                    <a:pt x="517" y="80"/>
                    <a:pt x="526" y="178"/>
                  </a:cubicBezTo>
                  <a:cubicBezTo>
                    <a:pt x="529" y="210"/>
                    <a:pt x="530" y="243"/>
                    <a:pt x="529" y="275"/>
                  </a:cubicBezTo>
                  <a:cubicBezTo>
                    <a:pt x="528" y="345"/>
                    <a:pt x="527" y="414"/>
                    <a:pt x="568" y="476"/>
                  </a:cubicBezTo>
                  <a:cubicBezTo>
                    <a:pt x="528" y="506"/>
                    <a:pt x="481" y="508"/>
                    <a:pt x="434" y="514"/>
                  </a:cubicBezTo>
                  <a:cubicBezTo>
                    <a:pt x="434" y="531"/>
                    <a:pt x="433" y="548"/>
                    <a:pt x="435" y="564"/>
                  </a:cubicBezTo>
                  <a:cubicBezTo>
                    <a:pt x="436" y="571"/>
                    <a:pt x="443" y="580"/>
                    <a:pt x="450" y="582"/>
                  </a:cubicBezTo>
                  <a:cubicBezTo>
                    <a:pt x="471" y="590"/>
                    <a:pt x="493" y="596"/>
                    <a:pt x="514" y="603"/>
                  </a:cubicBezTo>
                  <a:cubicBezTo>
                    <a:pt x="523" y="605"/>
                    <a:pt x="533" y="607"/>
                    <a:pt x="540" y="612"/>
                  </a:cubicBezTo>
                  <a:cubicBezTo>
                    <a:pt x="545" y="616"/>
                    <a:pt x="547" y="624"/>
                    <a:pt x="550" y="630"/>
                  </a:cubicBezTo>
                  <a:cubicBezTo>
                    <a:pt x="545" y="633"/>
                    <a:pt x="540" y="637"/>
                    <a:pt x="534" y="638"/>
                  </a:cubicBezTo>
                  <a:cubicBezTo>
                    <a:pt x="441" y="645"/>
                    <a:pt x="377" y="696"/>
                    <a:pt x="326" y="769"/>
                  </a:cubicBezTo>
                  <a:cubicBezTo>
                    <a:pt x="323" y="773"/>
                    <a:pt x="317" y="778"/>
                    <a:pt x="313" y="778"/>
                  </a:cubicBezTo>
                  <a:cubicBezTo>
                    <a:pt x="211" y="778"/>
                    <a:pt x="109" y="778"/>
                    <a:pt x="7" y="778"/>
                  </a:cubicBezTo>
                  <a:cubicBezTo>
                    <a:pt x="6" y="778"/>
                    <a:pt x="4" y="777"/>
                    <a:pt x="3" y="776"/>
                  </a:cubicBezTo>
                  <a:cubicBezTo>
                    <a:pt x="0" y="717"/>
                    <a:pt x="47" y="644"/>
                    <a:pt x="102" y="626"/>
                  </a:cubicBezTo>
                  <a:cubicBezTo>
                    <a:pt x="130" y="617"/>
                    <a:pt x="158" y="608"/>
                    <a:pt x="186" y="601"/>
                  </a:cubicBezTo>
                  <a:cubicBezTo>
                    <a:pt x="247" y="585"/>
                    <a:pt x="253" y="576"/>
                    <a:pt x="245" y="5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9" name="任意多边形 18"/>
          <p:cNvSpPr/>
          <p:nvPr/>
        </p:nvSpPr>
        <p:spPr>
          <a:xfrm rot="9000000">
            <a:off x="6136649" y="1928822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0" name="文本框 19"/>
          <p:cNvSpPr txBox="1"/>
          <p:nvPr/>
        </p:nvSpPr>
        <p:spPr>
          <a:xfrm>
            <a:off x="6502761" y="1896452"/>
            <a:ext cx="2162353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 rot="9000000">
            <a:off x="6136649" y="2727282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2" name="文本框 21"/>
          <p:cNvSpPr txBox="1"/>
          <p:nvPr/>
        </p:nvSpPr>
        <p:spPr>
          <a:xfrm>
            <a:off x="6502761" y="2694913"/>
            <a:ext cx="2162353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 rot="9000000">
            <a:off x="6136649" y="3525744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4" name="文本框 23"/>
          <p:cNvSpPr txBox="1"/>
          <p:nvPr/>
        </p:nvSpPr>
        <p:spPr>
          <a:xfrm>
            <a:off x="6502761" y="3493374"/>
            <a:ext cx="2162353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9000000">
            <a:off x="2617955" y="1904174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6" name="文本框 25"/>
          <p:cNvSpPr txBox="1"/>
          <p:nvPr/>
        </p:nvSpPr>
        <p:spPr>
          <a:xfrm>
            <a:off x="459131" y="1896452"/>
            <a:ext cx="2162353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9000000">
            <a:off x="2618006" y="2702634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8" name="文本框 27"/>
          <p:cNvSpPr txBox="1"/>
          <p:nvPr/>
        </p:nvSpPr>
        <p:spPr>
          <a:xfrm>
            <a:off x="459131" y="2694913"/>
            <a:ext cx="2162353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 rot="9000000">
            <a:off x="2617955" y="3470933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30" name="文本框 29"/>
          <p:cNvSpPr txBox="1"/>
          <p:nvPr/>
        </p:nvSpPr>
        <p:spPr>
          <a:xfrm>
            <a:off x="459131" y="3493374"/>
            <a:ext cx="2162353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123379" y="1245554"/>
            <a:ext cx="3240360" cy="108012"/>
            <a:chOff x="1507396" y="1628800"/>
            <a:chExt cx="4320480" cy="14401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4780261" y="1245554"/>
            <a:ext cx="3240360" cy="108012"/>
            <a:chOff x="1507396" y="1628800"/>
            <a:chExt cx="4320480" cy="144016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132"/>
          <p:cNvSpPr txBox="1"/>
          <p:nvPr/>
        </p:nvSpPr>
        <p:spPr>
          <a:xfrm>
            <a:off x="4221448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133"/>
          <p:cNvSpPr txBox="1"/>
          <p:nvPr/>
        </p:nvSpPr>
        <p:spPr>
          <a:xfrm>
            <a:off x="3867121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134"/>
          <p:cNvSpPr txBox="1"/>
          <p:nvPr/>
        </p:nvSpPr>
        <p:spPr>
          <a:xfrm>
            <a:off x="3507082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135"/>
          <p:cNvSpPr txBox="1"/>
          <p:nvPr/>
        </p:nvSpPr>
        <p:spPr>
          <a:xfrm>
            <a:off x="3147042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136"/>
          <p:cNvSpPr txBox="1"/>
          <p:nvPr/>
        </p:nvSpPr>
        <p:spPr>
          <a:xfrm>
            <a:off x="2787002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137"/>
          <p:cNvSpPr txBox="1"/>
          <p:nvPr/>
        </p:nvSpPr>
        <p:spPr>
          <a:xfrm>
            <a:off x="2426962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138"/>
          <p:cNvSpPr txBox="1"/>
          <p:nvPr/>
        </p:nvSpPr>
        <p:spPr>
          <a:xfrm>
            <a:off x="2066923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139"/>
          <p:cNvSpPr txBox="1"/>
          <p:nvPr/>
        </p:nvSpPr>
        <p:spPr>
          <a:xfrm>
            <a:off x="1706883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140"/>
          <p:cNvSpPr txBox="1"/>
          <p:nvPr/>
        </p:nvSpPr>
        <p:spPr>
          <a:xfrm>
            <a:off x="1346843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141"/>
          <p:cNvSpPr txBox="1"/>
          <p:nvPr/>
        </p:nvSpPr>
        <p:spPr>
          <a:xfrm>
            <a:off x="953141" y="1037804"/>
            <a:ext cx="386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142"/>
          <p:cNvSpPr txBox="1"/>
          <p:nvPr/>
        </p:nvSpPr>
        <p:spPr>
          <a:xfrm>
            <a:off x="4645281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143"/>
          <p:cNvSpPr txBox="1"/>
          <p:nvPr/>
        </p:nvSpPr>
        <p:spPr>
          <a:xfrm>
            <a:off x="5003725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144"/>
          <p:cNvSpPr txBox="1"/>
          <p:nvPr/>
        </p:nvSpPr>
        <p:spPr>
          <a:xfrm>
            <a:off x="5363764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145"/>
          <p:cNvSpPr txBox="1"/>
          <p:nvPr/>
        </p:nvSpPr>
        <p:spPr>
          <a:xfrm>
            <a:off x="5723804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146"/>
          <p:cNvSpPr txBox="1"/>
          <p:nvPr/>
        </p:nvSpPr>
        <p:spPr>
          <a:xfrm>
            <a:off x="6083844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147"/>
          <p:cNvSpPr txBox="1"/>
          <p:nvPr/>
        </p:nvSpPr>
        <p:spPr>
          <a:xfrm>
            <a:off x="6443884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148"/>
          <p:cNvSpPr txBox="1"/>
          <p:nvPr/>
        </p:nvSpPr>
        <p:spPr>
          <a:xfrm>
            <a:off x="6803923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149"/>
          <p:cNvSpPr txBox="1"/>
          <p:nvPr/>
        </p:nvSpPr>
        <p:spPr>
          <a:xfrm>
            <a:off x="7163963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150"/>
          <p:cNvSpPr txBox="1"/>
          <p:nvPr/>
        </p:nvSpPr>
        <p:spPr>
          <a:xfrm>
            <a:off x="7524003" y="1037804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151"/>
          <p:cNvSpPr txBox="1"/>
          <p:nvPr/>
        </p:nvSpPr>
        <p:spPr>
          <a:xfrm>
            <a:off x="7850382" y="1037804"/>
            <a:ext cx="386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9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五边形 56"/>
          <p:cNvSpPr/>
          <p:nvPr/>
        </p:nvSpPr>
        <p:spPr>
          <a:xfrm flipH="1">
            <a:off x="1980036" y="1574177"/>
            <a:ext cx="2383705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0C2841"/>
              </a:solidFill>
            </a:endParaRPr>
          </a:p>
        </p:txBody>
      </p:sp>
      <p:sp>
        <p:nvSpPr>
          <p:cNvPr id="58" name="五边形 57"/>
          <p:cNvSpPr/>
          <p:nvPr/>
        </p:nvSpPr>
        <p:spPr>
          <a:xfrm flipH="1">
            <a:off x="2897766" y="1988223"/>
            <a:ext cx="1465975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0C2841"/>
              </a:solidFill>
            </a:endParaRPr>
          </a:p>
        </p:txBody>
      </p:sp>
      <p:sp>
        <p:nvSpPr>
          <p:cNvPr id="59" name="五边形 58"/>
          <p:cNvSpPr/>
          <p:nvPr/>
        </p:nvSpPr>
        <p:spPr>
          <a:xfrm flipH="1">
            <a:off x="2340075" y="2402269"/>
            <a:ext cx="2023665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0C2841"/>
              </a:solidFill>
            </a:endParaRPr>
          </a:p>
        </p:txBody>
      </p:sp>
      <p:sp>
        <p:nvSpPr>
          <p:cNvPr id="60" name="五边形 59"/>
          <p:cNvSpPr/>
          <p:nvPr/>
        </p:nvSpPr>
        <p:spPr>
          <a:xfrm flipH="1">
            <a:off x="1146670" y="2816315"/>
            <a:ext cx="3217070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0C2841"/>
              </a:solidFill>
            </a:endParaRPr>
          </a:p>
        </p:txBody>
      </p:sp>
      <p:sp>
        <p:nvSpPr>
          <p:cNvPr id="61" name="五边形 60"/>
          <p:cNvSpPr/>
          <p:nvPr/>
        </p:nvSpPr>
        <p:spPr>
          <a:xfrm flipH="1">
            <a:off x="1706884" y="3230360"/>
            <a:ext cx="2656856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0C2841"/>
              </a:solidFill>
            </a:endParaRPr>
          </a:p>
        </p:txBody>
      </p:sp>
      <p:sp>
        <p:nvSpPr>
          <p:cNvPr id="62" name="五边形 61"/>
          <p:cNvSpPr/>
          <p:nvPr/>
        </p:nvSpPr>
        <p:spPr>
          <a:xfrm flipH="1">
            <a:off x="2563540" y="3644406"/>
            <a:ext cx="1800201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0C2841"/>
              </a:solidFill>
            </a:endParaRPr>
          </a:p>
        </p:txBody>
      </p:sp>
      <p:sp>
        <p:nvSpPr>
          <p:cNvPr id="63" name="五边形 62"/>
          <p:cNvSpPr/>
          <p:nvPr/>
        </p:nvSpPr>
        <p:spPr>
          <a:xfrm flipH="1">
            <a:off x="3283618" y="4058807"/>
            <a:ext cx="1080122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0C2841"/>
              </a:solidFill>
            </a:endParaRPr>
          </a:p>
        </p:txBody>
      </p:sp>
      <p:sp>
        <p:nvSpPr>
          <p:cNvPr id="64" name="TextBox 159"/>
          <p:cNvSpPr txBox="1"/>
          <p:nvPr/>
        </p:nvSpPr>
        <p:spPr>
          <a:xfrm>
            <a:off x="1502980" y="1580261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160"/>
          <p:cNvSpPr txBox="1"/>
          <p:nvPr/>
        </p:nvSpPr>
        <p:spPr>
          <a:xfrm>
            <a:off x="2402786" y="1994775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161"/>
          <p:cNvSpPr txBox="1"/>
          <p:nvPr/>
        </p:nvSpPr>
        <p:spPr>
          <a:xfrm>
            <a:off x="1866047" y="2408529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162"/>
          <p:cNvSpPr txBox="1"/>
          <p:nvPr/>
        </p:nvSpPr>
        <p:spPr>
          <a:xfrm>
            <a:off x="715575" y="2816315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163"/>
          <p:cNvSpPr txBox="1"/>
          <p:nvPr/>
        </p:nvSpPr>
        <p:spPr>
          <a:xfrm>
            <a:off x="1279345" y="3236444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164"/>
          <p:cNvSpPr txBox="1"/>
          <p:nvPr/>
        </p:nvSpPr>
        <p:spPr>
          <a:xfrm>
            <a:off x="2066923" y="3650958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165"/>
          <p:cNvSpPr txBox="1"/>
          <p:nvPr/>
        </p:nvSpPr>
        <p:spPr>
          <a:xfrm>
            <a:off x="2780955" y="406471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五边形 70"/>
          <p:cNvSpPr/>
          <p:nvPr/>
        </p:nvSpPr>
        <p:spPr>
          <a:xfrm>
            <a:off x="4780263" y="1574177"/>
            <a:ext cx="1216695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0C2841"/>
              </a:solidFill>
            </a:endParaRPr>
          </a:p>
        </p:txBody>
      </p:sp>
      <p:sp>
        <p:nvSpPr>
          <p:cNvPr id="72" name="五边形 71"/>
          <p:cNvSpPr/>
          <p:nvPr/>
        </p:nvSpPr>
        <p:spPr>
          <a:xfrm>
            <a:off x="4780261" y="1988223"/>
            <a:ext cx="2296814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bg1"/>
              </a:solidFill>
            </a:endParaRPr>
          </a:p>
        </p:txBody>
      </p:sp>
      <p:sp>
        <p:nvSpPr>
          <p:cNvPr id="73" name="五边形 72"/>
          <p:cNvSpPr/>
          <p:nvPr/>
        </p:nvSpPr>
        <p:spPr>
          <a:xfrm>
            <a:off x="4780263" y="2402269"/>
            <a:ext cx="1440159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bg1"/>
              </a:solidFill>
            </a:endParaRPr>
          </a:p>
        </p:txBody>
      </p:sp>
      <p:sp>
        <p:nvSpPr>
          <p:cNvPr id="74" name="五边形 73"/>
          <p:cNvSpPr/>
          <p:nvPr/>
        </p:nvSpPr>
        <p:spPr>
          <a:xfrm>
            <a:off x="4780263" y="2816315"/>
            <a:ext cx="3070121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rgbClr val="0C2841"/>
              </a:solidFill>
            </a:endParaRPr>
          </a:p>
        </p:txBody>
      </p:sp>
      <p:sp>
        <p:nvSpPr>
          <p:cNvPr id="75" name="五边形 74"/>
          <p:cNvSpPr/>
          <p:nvPr/>
        </p:nvSpPr>
        <p:spPr>
          <a:xfrm>
            <a:off x="4780263" y="3230360"/>
            <a:ext cx="2222009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bg1"/>
              </a:solidFill>
            </a:endParaRPr>
          </a:p>
        </p:txBody>
      </p:sp>
      <p:sp>
        <p:nvSpPr>
          <p:cNvPr id="76" name="五边形 75"/>
          <p:cNvSpPr/>
          <p:nvPr/>
        </p:nvSpPr>
        <p:spPr>
          <a:xfrm>
            <a:off x="4780263" y="3644406"/>
            <a:ext cx="2575405" cy="24300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bg1"/>
              </a:solidFill>
            </a:endParaRPr>
          </a:p>
        </p:txBody>
      </p:sp>
      <p:sp>
        <p:nvSpPr>
          <p:cNvPr id="77" name="五边形 76"/>
          <p:cNvSpPr/>
          <p:nvPr/>
        </p:nvSpPr>
        <p:spPr>
          <a:xfrm>
            <a:off x="4780263" y="4058808"/>
            <a:ext cx="1897973" cy="236738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bg1"/>
              </a:solidFill>
            </a:endParaRPr>
          </a:p>
        </p:txBody>
      </p:sp>
      <p:sp>
        <p:nvSpPr>
          <p:cNvPr id="78" name="TextBox 173"/>
          <p:cNvSpPr txBox="1"/>
          <p:nvPr/>
        </p:nvSpPr>
        <p:spPr>
          <a:xfrm>
            <a:off x="6060255" y="1580261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TextBox 174"/>
          <p:cNvSpPr txBox="1"/>
          <p:nvPr/>
        </p:nvSpPr>
        <p:spPr>
          <a:xfrm>
            <a:off x="7134526" y="1994775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175"/>
          <p:cNvSpPr txBox="1"/>
          <p:nvPr/>
        </p:nvSpPr>
        <p:spPr>
          <a:xfrm>
            <a:off x="6270430" y="2408529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TextBox 176"/>
          <p:cNvSpPr txBox="1"/>
          <p:nvPr/>
        </p:nvSpPr>
        <p:spPr>
          <a:xfrm>
            <a:off x="7850382" y="2816315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TextBox 177"/>
          <p:cNvSpPr txBox="1"/>
          <p:nvPr/>
        </p:nvSpPr>
        <p:spPr>
          <a:xfrm>
            <a:off x="7096636" y="3236444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178"/>
          <p:cNvSpPr txBox="1"/>
          <p:nvPr/>
        </p:nvSpPr>
        <p:spPr>
          <a:xfrm>
            <a:off x="7402442" y="3650958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TextBox 179"/>
          <p:cNvSpPr txBox="1"/>
          <p:nvPr/>
        </p:nvSpPr>
        <p:spPr>
          <a:xfrm>
            <a:off x="6740902" y="406471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0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TextBox 180"/>
          <p:cNvSpPr txBox="1"/>
          <p:nvPr/>
        </p:nvSpPr>
        <p:spPr>
          <a:xfrm>
            <a:off x="4434823" y="1545637"/>
            <a:ext cx="3193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181"/>
          <p:cNvSpPr txBox="1"/>
          <p:nvPr/>
        </p:nvSpPr>
        <p:spPr>
          <a:xfrm>
            <a:off x="4434823" y="1959683"/>
            <a:ext cx="304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Box 182"/>
          <p:cNvSpPr txBox="1"/>
          <p:nvPr/>
        </p:nvSpPr>
        <p:spPr>
          <a:xfrm>
            <a:off x="4434823" y="2373729"/>
            <a:ext cx="3129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183"/>
          <p:cNvSpPr txBox="1"/>
          <p:nvPr/>
        </p:nvSpPr>
        <p:spPr>
          <a:xfrm>
            <a:off x="4434823" y="2787775"/>
            <a:ext cx="33054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184"/>
          <p:cNvSpPr txBox="1"/>
          <p:nvPr/>
        </p:nvSpPr>
        <p:spPr>
          <a:xfrm>
            <a:off x="4434823" y="3201820"/>
            <a:ext cx="2904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TextBox 185"/>
          <p:cNvSpPr txBox="1"/>
          <p:nvPr/>
        </p:nvSpPr>
        <p:spPr>
          <a:xfrm>
            <a:off x="4434823" y="3615866"/>
            <a:ext cx="2872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TextBox 186"/>
          <p:cNvSpPr txBox="1"/>
          <p:nvPr/>
        </p:nvSpPr>
        <p:spPr>
          <a:xfrm>
            <a:off x="4434823" y="4029913"/>
            <a:ext cx="3273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93103" y="2177950"/>
            <a:ext cx="2221706" cy="298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0419" y="2149376"/>
            <a:ext cx="2293144" cy="301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"/>
                            </p:stCondLst>
                            <p:childTnLst>
                              <p:par>
                                <p:cTn id="5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50"/>
                            </p:stCondLst>
                            <p:childTnLst>
                              <p:par>
                                <p:cTn id="59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3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3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3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85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3350"/>
                            </p:stCondLst>
                            <p:childTnLst>
                              <p:par>
                                <p:cTn id="1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850"/>
                            </p:stCondLst>
                            <p:childTnLst>
                              <p:par>
                                <p:cTn id="1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13" name="Group 2"/>
          <p:cNvGrpSpPr/>
          <p:nvPr/>
        </p:nvGrpSpPr>
        <p:grpSpPr>
          <a:xfrm>
            <a:off x="67488" y="2231554"/>
            <a:ext cx="4489847" cy="2432210"/>
            <a:chOff x="956142" y="2949495"/>
            <a:chExt cx="5986463" cy="3242947"/>
          </a:xfrm>
          <a:effectLst>
            <a:outerShdw blurRad="215900" dist="76200" dir="5400000" sx="99000" sy="99000" algn="t" rotWithShape="0">
              <a:prstClr val="black">
                <a:alpha val="22000"/>
              </a:prstClr>
            </a:outerShdw>
          </a:effectLst>
        </p:grpSpPr>
        <p:grpSp>
          <p:nvGrpSpPr>
            <p:cNvPr id="14" name="Group 4"/>
            <p:cNvGrpSpPr/>
            <p:nvPr/>
          </p:nvGrpSpPr>
          <p:grpSpPr>
            <a:xfrm>
              <a:off x="956142" y="2949495"/>
              <a:ext cx="5986463" cy="3242947"/>
              <a:chOff x="1993901" y="2549526"/>
              <a:chExt cx="7270750" cy="3795713"/>
            </a:xfrm>
          </p:grpSpPr>
          <p:sp>
            <p:nvSpPr>
              <p:cNvPr id="16" name="Freeform 20"/>
              <p:cNvSpPr/>
              <p:nvPr/>
            </p:nvSpPr>
            <p:spPr bwMode="auto">
              <a:xfrm>
                <a:off x="2036764" y="2870201"/>
                <a:ext cx="7189788" cy="3475038"/>
              </a:xfrm>
              <a:custGeom>
                <a:avLst/>
                <a:gdLst>
                  <a:gd name="T0" fmla="*/ 3030 w 3032"/>
                  <a:gd name="T1" fmla="*/ 502 h 1465"/>
                  <a:gd name="T2" fmla="*/ 3031 w 3032"/>
                  <a:gd name="T3" fmla="*/ 502 h 1465"/>
                  <a:gd name="T4" fmla="*/ 3031 w 3032"/>
                  <a:gd name="T5" fmla="*/ 366 h 1465"/>
                  <a:gd name="T6" fmla="*/ 2860 w 3032"/>
                  <a:gd name="T7" fmla="*/ 366 h 1465"/>
                  <a:gd name="T8" fmla="*/ 2860 w 3032"/>
                  <a:gd name="T9" fmla="*/ 388 h 1465"/>
                  <a:gd name="T10" fmla="*/ 2119 w 3032"/>
                  <a:gd name="T11" fmla="*/ 33 h 1465"/>
                  <a:gd name="T12" fmla="*/ 1866 w 3032"/>
                  <a:gd name="T13" fmla="*/ 33 h 1465"/>
                  <a:gd name="T14" fmla="*/ 170 w 3032"/>
                  <a:gd name="T15" fmla="*/ 844 h 1465"/>
                  <a:gd name="T16" fmla="*/ 170 w 3032"/>
                  <a:gd name="T17" fmla="*/ 824 h 1465"/>
                  <a:gd name="T18" fmla="*/ 0 w 3032"/>
                  <a:gd name="T19" fmla="*/ 824 h 1465"/>
                  <a:gd name="T20" fmla="*/ 0 w 3032"/>
                  <a:gd name="T21" fmla="*/ 961 h 1465"/>
                  <a:gd name="T22" fmla="*/ 52 w 3032"/>
                  <a:gd name="T23" fmla="*/ 1021 h 1465"/>
                  <a:gd name="T24" fmla="*/ 911 w 3032"/>
                  <a:gd name="T25" fmla="*/ 1432 h 1465"/>
                  <a:gd name="T26" fmla="*/ 1164 w 3032"/>
                  <a:gd name="T27" fmla="*/ 1432 h 1465"/>
                  <a:gd name="T28" fmla="*/ 2978 w 3032"/>
                  <a:gd name="T29" fmla="*/ 565 h 1465"/>
                  <a:gd name="T30" fmla="*/ 3030 w 3032"/>
                  <a:gd name="T31" fmla="*/ 502 h 1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32" h="1465">
                    <a:moveTo>
                      <a:pt x="3030" y="502"/>
                    </a:moveTo>
                    <a:cubicBezTo>
                      <a:pt x="3031" y="502"/>
                      <a:pt x="3031" y="502"/>
                      <a:pt x="3031" y="502"/>
                    </a:cubicBezTo>
                    <a:cubicBezTo>
                      <a:pt x="3031" y="366"/>
                      <a:pt x="3031" y="366"/>
                      <a:pt x="3031" y="366"/>
                    </a:cubicBezTo>
                    <a:cubicBezTo>
                      <a:pt x="2860" y="366"/>
                      <a:pt x="2860" y="366"/>
                      <a:pt x="2860" y="366"/>
                    </a:cubicBezTo>
                    <a:cubicBezTo>
                      <a:pt x="2860" y="388"/>
                      <a:pt x="2860" y="388"/>
                      <a:pt x="2860" y="388"/>
                    </a:cubicBezTo>
                    <a:cubicBezTo>
                      <a:pt x="2119" y="33"/>
                      <a:pt x="2119" y="33"/>
                      <a:pt x="2119" y="33"/>
                    </a:cubicBezTo>
                    <a:cubicBezTo>
                      <a:pt x="2049" y="0"/>
                      <a:pt x="1936" y="0"/>
                      <a:pt x="1866" y="33"/>
                    </a:cubicBezTo>
                    <a:cubicBezTo>
                      <a:pt x="170" y="844"/>
                      <a:pt x="170" y="844"/>
                      <a:pt x="170" y="844"/>
                    </a:cubicBezTo>
                    <a:cubicBezTo>
                      <a:pt x="170" y="824"/>
                      <a:pt x="170" y="824"/>
                      <a:pt x="170" y="824"/>
                    </a:cubicBezTo>
                    <a:cubicBezTo>
                      <a:pt x="0" y="824"/>
                      <a:pt x="0" y="824"/>
                      <a:pt x="0" y="824"/>
                    </a:cubicBezTo>
                    <a:cubicBezTo>
                      <a:pt x="0" y="961"/>
                      <a:pt x="0" y="961"/>
                      <a:pt x="0" y="961"/>
                    </a:cubicBezTo>
                    <a:cubicBezTo>
                      <a:pt x="0" y="983"/>
                      <a:pt x="17" y="1005"/>
                      <a:pt x="52" y="1021"/>
                    </a:cubicBezTo>
                    <a:cubicBezTo>
                      <a:pt x="911" y="1432"/>
                      <a:pt x="911" y="1432"/>
                      <a:pt x="911" y="1432"/>
                    </a:cubicBezTo>
                    <a:cubicBezTo>
                      <a:pt x="981" y="1465"/>
                      <a:pt x="1095" y="1465"/>
                      <a:pt x="1164" y="1432"/>
                    </a:cubicBezTo>
                    <a:cubicBezTo>
                      <a:pt x="2978" y="565"/>
                      <a:pt x="2978" y="565"/>
                      <a:pt x="2978" y="565"/>
                    </a:cubicBezTo>
                    <a:cubicBezTo>
                      <a:pt x="3014" y="548"/>
                      <a:pt x="3032" y="525"/>
                      <a:pt x="3030" y="502"/>
                    </a:cubicBezTo>
                  </a:path>
                </a:pathLst>
              </a:custGeom>
              <a:solidFill>
                <a:srgbClr val="BCBA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23"/>
              <p:cNvSpPr/>
              <p:nvPr/>
            </p:nvSpPr>
            <p:spPr bwMode="auto">
              <a:xfrm>
                <a:off x="1993901" y="2549526"/>
                <a:ext cx="7270750" cy="3476625"/>
              </a:xfrm>
              <a:custGeom>
                <a:avLst/>
                <a:gdLst>
                  <a:gd name="T0" fmla="*/ 2137 w 3066"/>
                  <a:gd name="T1" fmla="*/ 34 h 1466"/>
                  <a:gd name="T2" fmla="*/ 1884 w 3066"/>
                  <a:gd name="T3" fmla="*/ 34 h 1466"/>
                  <a:gd name="T4" fmla="*/ 70 w 3066"/>
                  <a:gd name="T5" fmla="*/ 901 h 1466"/>
                  <a:gd name="T6" fmla="*/ 70 w 3066"/>
                  <a:gd name="T7" fmla="*/ 1022 h 1466"/>
                  <a:gd name="T8" fmla="*/ 929 w 3066"/>
                  <a:gd name="T9" fmla="*/ 1432 h 1466"/>
                  <a:gd name="T10" fmla="*/ 1182 w 3066"/>
                  <a:gd name="T11" fmla="*/ 1432 h 1466"/>
                  <a:gd name="T12" fmla="*/ 2996 w 3066"/>
                  <a:gd name="T13" fmla="*/ 565 h 1466"/>
                  <a:gd name="T14" fmla="*/ 2996 w 3066"/>
                  <a:gd name="T15" fmla="*/ 444 h 1466"/>
                  <a:gd name="T16" fmla="*/ 2137 w 3066"/>
                  <a:gd name="T17" fmla="*/ 34 h 1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66" h="1466">
                    <a:moveTo>
                      <a:pt x="2137" y="34"/>
                    </a:moveTo>
                    <a:cubicBezTo>
                      <a:pt x="2067" y="0"/>
                      <a:pt x="1954" y="0"/>
                      <a:pt x="1884" y="34"/>
                    </a:cubicBezTo>
                    <a:cubicBezTo>
                      <a:pt x="70" y="901"/>
                      <a:pt x="70" y="901"/>
                      <a:pt x="70" y="901"/>
                    </a:cubicBezTo>
                    <a:cubicBezTo>
                      <a:pt x="0" y="934"/>
                      <a:pt x="0" y="988"/>
                      <a:pt x="70" y="1022"/>
                    </a:cubicBezTo>
                    <a:cubicBezTo>
                      <a:pt x="929" y="1432"/>
                      <a:pt x="929" y="1432"/>
                      <a:pt x="929" y="1432"/>
                    </a:cubicBezTo>
                    <a:cubicBezTo>
                      <a:pt x="999" y="1466"/>
                      <a:pt x="1113" y="1466"/>
                      <a:pt x="1182" y="1432"/>
                    </a:cubicBezTo>
                    <a:cubicBezTo>
                      <a:pt x="2996" y="565"/>
                      <a:pt x="2996" y="565"/>
                      <a:pt x="2996" y="565"/>
                    </a:cubicBezTo>
                    <a:cubicBezTo>
                      <a:pt x="3066" y="532"/>
                      <a:pt x="3066" y="478"/>
                      <a:pt x="2996" y="444"/>
                    </a:cubicBezTo>
                    <a:cubicBezTo>
                      <a:pt x="2137" y="34"/>
                      <a:pt x="2137" y="34"/>
                      <a:pt x="2137" y="34"/>
                    </a:cubicBezTo>
                  </a:path>
                </a:pathLst>
              </a:custGeom>
              <a:solidFill>
                <a:srgbClr val="BFC6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2476501" y="2760663"/>
                <a:ext cx="6350000" cy="3033713"/>
              </a:xfrm>
              <a:custGeom>
                <a:avLst/>
                <a:gdLst>
                  <a:gd name="T0" fmla="*/ 0 w 4000"/>
                  <a:gd name="T1" fmla="*/ 1117 h 1911"/>
                  <a:gd name="T2" fmla="*/ 1662 w 4000"/>
                  <a:gd name="T3" fmla="*/ 1911 h 1911"/>
                  <a:gd name="T4" fmla="*/ 4000 w 4000"/>
                  <a:gd name="T5" fmla="*/ 795 h 1911"/>
                  <a:gd name="T6" fmla="*/ 2337 w 4000"/>
                  <a:gd name="T7" fmla="*/ 0 h 1911"/>
                  <a:gd name="T8" fmla="*/ 0 w 4000"/>
                  <a:gd name="T9" fmla="*/ 1117 h 19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0" h="1911">
                    <a:moveTo>
                      <a:pt x="0" y="1117"/>
                    </a:moveTo>
                    <a:lnTo>
                      <a:pt x="1662" y="1911"/>
                    </a:lnTo>
                    <a:lnTo>
                      <a:pt x="4000" y="795"/>
                    </a:lnTo>
                    <a:lnTo>
                      <a:pt x="2337" y="0"/>
                    </a:lnTo>
                    <a:lnTo>
                      <a:pt x="0" y="1117"/>
                    </a:lnTo>
                    <a:close/>
                  </a:path>
                </a:pathLst>
              </a:custGeom>
              <a:blipFill>
                <a:blip r:embed="rId1" cstate="screen"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2476501" y="2760663"/>
                <a:ext cx="6350000" cy="3033713"/>
              </a:xfrm>
              <a:custGeom>
                <a:avLst/>
                <a:gdLst>
                  <a:gd name="T0" fmla="*/ 0 w 4000"/>
                  <a:gd name="T1" fmla="*/ 1117 h 1911"/>
                  <a:gd name="T2" fmla="*/ 1662 w 4000"/>
                  <a:gd name="T3" fmla="*/ 1911 h 1911"/>
                  <a:gd name="T4" fmla="*/ 4000 w 4000"/>
                  <a:gd name="T5" fmla="*/ 795 h 1911"/>
                  <a:gd name="T6" fmla="*/ 2337 w 4000"/>
                  <a:gd name="T7" fmla="*/ 0 h 1911"/>
                  <a:gd name="T8" fmla="*/ 0 w 4000"/>
                  <a:gd name="T9" fmla="*/ 1117 h 19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0" h="1911">
                    <a:moveTo>
                      <a:pt x="0" y="1117"/>
                    </a:moveTo>
                    <a:lnTo>
                      <a:pt x="1662" y="1911"/>
                    </a:lnTo>
                    <a:lnTo>
                      <a:pt x="4000" y="795"/>
                    </a:lnTo>
                    <a:lnTo>
                      <a:pt x="2337" y="0"/>
                    </a:lnTo>
                    <a:lnTo>
                      <a:pt x="0" y="11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27"/>
              <p:cNvSpPr/>
              <p:nvPr/>
            </p:nvSpPr>
            <p:spPr bwMode="auto">
              <a:xfrm>
                <a:off x="2728914" y="5357813"/>
                <a:ext cx="923925" cy="541338"/>
              </a:xfrm>
              <a:custGeom>
                <a:avLst/>
                <a:gdLst>
                  <a:gd name="T0" fmla="*/ 0 w 390"/>
                  <a:gd name="T1" fmla="*/ 21 h 228"/>
                  <a:gd name="T2" fmla="*/ 40 w 390"/>
                  <a:gd name="T3" fmla="*/ 69 h 228"/>
                  <a:gd name="T4" fmla="*/ 350 w 390"/>
                  <a:gd name="T5" fmla="*/ 218 h 228"/>
                  <a:gd name="T6" fmla="*/ 390 w 390"/>
                  <a:gd name="T7" fmla="*/ 207 h 228"/>
                  <a:gd name="T8" fmla="*/ 350 w 390"/>
                  <a:gd name="T9" fmla="*/ 159 h 228"/>
                  <a:gd name="T10" fmla="*/ 40 w 390"/>
                  <a:gd name="T11" fmla="*/ 10 h 228"/>
                  <a:gd name="T12" fmla="*/ 0 w 390"/>
                  <a:gd name="T13" fmla="*/ 21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0" h="228">
                    <a:moveTo>
                      <a:pt x="0" y="21"/>
                    </a:moveTo>
                    <a:cubicBezTo>
                      <a:pt x="0" y="37"/>
                      <a:pt x="18" y="59"/>
                      <a:pt x="40" y="69"/>
                    </a:cubicBezTo>
                    <a:cubicBezTo>
                      <a:pt x="350" y="218"/>
                      <a:pt x="350" y="218"/>
                      <a:pt x="350" y="218"/>
                    </a:cubicBezTo>
                    <a:cubicBezTo>
                      <a:pt x="372" y="228"/>
                      <a:pt x="390" y="223"/>
                      <a:pt x="390" y="207"/>
                    </a:cubicBezTo>
                    <a:cubicBezTo>
                      <a:pt x="390" y="191"/>
                      <a:pt x="372" y="169"/>
                      <a:pt x="350" y="159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18" y="0"/>
                      <a:pt x="0" y="5"/>
                      <a:pt x="0" y="21"/>
                    </a:cubicBezTo>
                    <a:close/>
                  </a:path>
                </a:pathLst>
              </a:custGeom>
              <a:solidFill>
                <a:srgbClr val="3131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Freeform 82"/>
            <p:cNvSpPr/>
            <p:nvPr/>
          </p:nvSpPr>
          <p:spPr bwMode="auto">
            <a:xfrm>
              <a:off x="4249271" y="3119719"/>
              <a:ext cx="2324193" cy="1177378"/>
            </a:xfrm>
            <a:custGeom>
              <a:avLst/>
              <a:gdLst>
                <a:gd name="T0" fmla="*/ 0 w 1811"/>
                <a:gd name="T1" fmla="*/ 70 h 865"/>
                <a:gd name="T2" fmla="*/ 1661 w 1811"/>
                <a:gd name="T3" fmla="*/ 865 h 865"/>
                <a:gd name="T4" fmla="*/ 1811 w 1811"/>
                <a:gd name="T5" fmla="*/ 794 h 865"/>
                <a:gd name="T6" fmla="*/ 148 w 1811"/>
                <a:gd name="T7" fmla="*/ 0 h 865"/>
                <a:gd name="T8" fmla="*/ 0 w 1811"/>
                <a:gd name="T9" fmla="*/ 70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1" h="865">
                  <a:moveTo>
                    <a:pt x="0" y="70"/>
                  </a:moveTo>
                  <a:lnTo>
                    <a:pt x="1661" y="865"/>
                  </a:lnTo>
                  <a:lnTo>
                    <a:pt x="1811" y="794"/>
                  </a:lnTo>
                  <a:lnTo>
                    <a:pt x="148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81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Group 12"/>
          <p:cNvGrpSpPr>
            <a:grpSpLocks noChangeAspect="1"/>
          </p:cNvGrpSpPr>
          <p:nvPr/>
        </p:nvGrpSpPr>
        <p:grpSpPr bwMode="auto">
          <a:xfrm>
            <a:off x="998538" y="1281678"/>
            <a:ext cx="2417762" cy="1941512"/>
            <a:chOff x="5599580" y="500139"/>
            <a:chExt cx="5497171" cy="4413216"/>
          </a:xfrm>
        </p:grpSpPr>
        <p:sp>
          <p:nvSpPr>
            <p:cNvPr id="22" name="Oval Callout 13"/>
            <p:cNvSpPr/>
            <p:nvPr/>
          </p:nvSpPr>
          <p:spPr>
            <a:xfrm>
              <a:off x="8126186" y="3610681"/>
              <a:ext cx="1765013" cy="1183594"/>
            </a:xfrm>
            <a:prstGeom prst="wedgeEllipseCallout">
              <a:avLst/>
            </a:prstGeom>
            <a:solidFill>
              <a:srgbClr val="FFC000"/>
            </a:solidFill>
            <a:ln>
              <a:noFill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Oval Callout 14"/>
            <p:cNvSpPr/>
            <p:nvPr/>
          </p:nvSpPr>
          <p:spPr>
            <a:xfrm>
              <a:off x="6682411" y="3199310"/>
              <a:ext cx="1339100" cy="898520"/>
            </a:xfrm>
            <a:prstGeom prst="wedgeEllipseCallout">
              <a:avLst>
                <a:gd name="adj1" fmla="val 26187"/>
                <a:gd name="adj2" fmla="val 625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Oval Callout 15"/>
            <p:cNvSpPr/>
            <p:nvPr/>
          </p:nvSpPr>
          <p:spPr>
            <a:xfrm>
              <a:off x="9548304" y="2524516"/>
              <a:ext cx="1537620" cy="1035646"/>
            </a:xfrm>
            <a:prstGeom prst="wedgeEllipseCallout">
              <a:avLst>
                <a:gd name="adj1" fmla="val 23309"/>
                <a:gd name="adj2" fmla="val 5762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Oval Callout 16"/>
            <p:cNvSpPr/>
            <p:nvPr/>
          </p:nvSpPr>
          <p:spPr>
            <a:xfrm>
              <a:off x="8126186" y="2621947"/>
              <a:ext cx="1176676" cy="790264"/>
            </a:xfrm>
            <a:prstGeom prst="wedgeEllipseCallout">
              <a:avLst>
                <a:gd name="adj1" fmla="val 11299"/>
                <a:gd name="adj2" fmla="val 66763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Oval Callout 17"/>
            <p:cNvSpPr/>
            <p:nvPr/>
          </p:nvSpPr>
          <p:spPr>
            <a:xfrm>
              <a:off x="10100546" y="1705384"/>
              <a:ext cx="996205" cy="663967"/>
            </a:xfrm>
            <a:prstGeom prst="wedgeEllipseCallout">
              <a:avLst>
                <a:gd name="adj1" fmla="val 39098"/>
                <a:gd name="adj2" fmla="val 6502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Oval Callout 18"/>
            <p:cNvSpPr/>
            <p:nvPr/>
          </p:nvSpPr>
          <p:spPr>
            <a:xfrm>
              <a:off x="5599580" y="2369351"/>
              <a:ext cx="1288568" cy="866044"/>
            </a:xfrm>
            <a:prstGeom prst="wedgeEllipseCallout">
              <a:avLst>
                <a:gd name="adj1" fmla="val 8488"/>
                <a:gd name="adj2" fmla="val 7028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Oval Callout 19"/>
            <p:cNvSpPr/>
            <p:nvPr/>
          </p:nvSpPr>
          <p:spPr>
            <a:xfrm>
              <a:off x="6725724" y="1546609"/>
              <a:ext cx="1562885" cy="1046470"/>
            </a:xfrm>
            <a:prstGeom prst="wedgeEllipseCallout">
              <a:avLst>
                <a:gd name="adj1" fmla="val 6540"/>
                <a:gd name="adj2" fmla="val 75183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Oval Callout 20"/>
            <p:cNvSpPr/>
            <p:nvPr/>
          </p:nvSpPr>
          <p:spPr>
            <a:xfrm>
              <a:off x="8667601" y="1528565"/>
              <a:ext cx="1173066" cy="786657"/>
            </a:xfrm>
            <a:prstGeom prst="wedgeEllipseCallou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Oval Callout 21"/>
            <p:cNvSpPr/>
            <p:nvPr/>
          </p:nvSpPr>
          <p:spPr>
            <a:xfrm>
              <a:off x="9952561" y="3866885"/>
              <a:ext cx="996205" cy="667577"/>
            </a:xfrm>
            <a:prstGeom prst="wedgeEllipseCallout">
              <a:avLst>
                <a:gd name="adj1" fmla="val -5639"/>
                <a:gd name="adj2" fmla="val 66280"/>
              </a:avLst>
            </a:prstGeom>
            <a:solidFill>
              <a:srgbClr val="FFC000"/>
            </a:solidFill>
            <a:ln>
              <a:noFill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Oval Callout 22"/>
            <p:cNvSpPr/>
            <p:nvPr/>
          </p:nvSpPr>
          <p:spPr>
            <a:xfrm>
              <a:off x="7108325" y="4245780"/>
              <a:ext cx="996205" cy="667575"/>
            </a:xfrm>
            <a:prstGeom prst="wedgeEllipseCallout">
              <a:avLst>
                <a:gd name="adj1" fmla="val 39098"/>
                <a:gd name="adj2" fmla="val 65020"/>
              </a:avLst>
            </a:prstGeom>
            <a:solidFill>
              <a:srgbClr val="FFC000"/>
            </a:solidFill>
            <a:ln>
              <a:noFill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Oval Callout 23"/>
            <p:cNvSpPr/>
            <p:nvPr/>
          </p:nvSpPr>
          <p:spPr>
            <a:xfrm>
              <a:off x="9537474" y="500139"/>
              <a:ext cx="1339102" cy="898520"/>
            </a:xfrm>
            <a:prstGeom prst="wedgeEllipseCallout">
              <a:avLst>
                <a:gd name="adj1" fmla="val -12056"/>
                <a:gd name="adj2" fmla="val 6905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Oval Callout 24"/>
            <p:cNvSpPr/>
            <p:nvPr/>
          </p:nvSpPr>
          <p:spPr>
            <a:xfrm>
              <a:off x="8086481" y="687782"/>
              <a:ext cx="996205" cy="667575"/>
            </a:xfrm>
            <a:prstGeom prst="wedgeEllipseCallout">
              <a:avLst>
                <a:gd name="adj1" fmla="val -5639"/>
                <a:gd name="adj2" fmla="val 6628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45"/>
            <p:cNvSpPr>
              <a:spLocks noEditPoints="1"/>
            </p:cNvSpPr>
            <p:nvPr/>
          </p:nvSpPr>
          <p:spPr bwMode="auto">
            <a:xfrm>
              <a:off x="8479911" y="2795156"/>
              <a:ext cx="465616" cy="469107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5" name="Group 26"/>
            <p:cNvGrpSpPr/>
            <p:nvPr/>
          </p:nvGrpSpPr>
          <p:grpSpPr>
            <a:xfrm>
              <a:off x="7366971" y="4407847"/>
              <a:ext cx="482600" cy="392113"/>
              <a:chOff x="2974975" y="5006976"/>
              <a:chExt cx="482600" cy="392113"/>
            </a:xfrm>
            <a:solidFill>
              <a:schemeClr val="bg1"/>
            </a:solidFill>
          </p:grpSpPr>
          <p:sp>
            <p:nvSpPr>
              <p:cNvPr id="88" name="Freeform 46"/>
              <p:cNvSpPr>
                <a:spLocks noEditPoints="1"/>
              </p:cNvSpPr>
              <p:nvPr/>
            </p:nvSpPr>
            <p:spPr bwMode="auto">
              <a:xfrm>
                <a:off x="3306763" y="5127626"/>
                <a:ext cx="90487" cy="120650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 47"/>
              <p:cNvSpPr>
                <a:spLocks noEditPoints="1"/>
              </p:cNvSpPr>
              <p:nvPr/>
            </p:nvSpPr>
            <p:spPr bwMode="auto">
              <a:xfrm>
                <a:off x="2974975" y="5006976"/>
                <a:ext cx="482600" cy="392113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Group 27"/>
            <p:cNvGrpSpPr/>
            <p:nvPr/>
          </p:nvGrpSpPr>
          <p:grpSpPr>
            <a:xfrm>
              <a:off x="7210457" y="1807833"/>
              <a:ext cx="549275" cy="549275"/>
              <a:chOff x="1978025" y="4927601"/>
              <a:chExt cx="549275" cy="549275"/>
            </a:xfrm>
            <a:solidFill>
              <a:schemeClr val="bg1"/>
            </a:solidFill>
          </p:grpSpPr>
          <p:sp>
            <p:nvSpPr>
              <p:cNvPr id="79" name="Freeform 48"/>
              <p:cNvSpPr>
                <a:spLocks noEditPoints="1"/>
              </p:cNvSpPr>
              <p:nvPr/>
            </p:nvSpPr>
            <p:spPr bwMode="auto">
              <a:xfrm>
                <a:off x="1978025" y="4927601"/>
                <a:ext cx="549275" cy="549275"/>
              </a:xfrm>
              <a:custGeom>
                <a:avLst/>
                <a:gdLst>
                  <a:gd name="T0" fmla="*/ 97 w 146"/>
                  <a:gd name="T1" fmla="*/ 14 h 146"/>
                  <a:gd name="T2" fmla="*/ 14 w 146"/>
                  <a:gd name="T3" fmla="*/ 49 h 146"/>
                  <a:gd name="T4" fmla="*/ 49 w 146"/>
                  <a:gd name="T5" fmla="*/ 132 h 146"/>
                  <a:gd name="T6" fmla="*/ 132 w 146"/>
                  <a:gd name="T7" fmla="*/ 97 h 146"/>
                  <a:gd name="T8" fmla="*/ 97 w 146"/>
                  <a:gd name="T9" fmla="*/ 14 h 146"/>
                  <a:gd name="T10" fmla="*/ 52 w 146"/>
                  <a:gd name="T11" fmla="*/ 125 h 146"/>
                  <a:gd name="T12" fmla="*/ 21 w 146"/>
                  <a:gd name="T13" fmla="*/ 52 h 146"/>
                  <a:gd name="T14" fmla="*/ 94 w 146"/>
                  <a:gd name="T15" fmla="*/ 21 h 146"/>
                  <a:gd name="T16" fmla="*/ 125 w 146"/>
                  <a:gd name="T17" fmla="*/ 94 h 146"/>
                  <a:gd name="T18" fmla="*/ 52 w 146"/>
                  <a:gd name="T19" fmla="*/ 125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6" h="146">
                    <a:moveTo>
                      <a:pt x="97" y="14"/>
                    </a:moveTo>
                    <a:cubicBezTo>
                      <a:pt x="64" y="0"/>
                      <a:pt x="27" y="16"/>
                      <a:pt x="14" y="49"/>
                    </a:cubicBezTo>
                    <a:cubicBezTo>
                      <a:pt x="0" y="82"/>
                      <a:pt x="16" y="119"/>
                      <a:pt x="49" y="132"/>
                    </a:cubicBezTo>
                    <a:cubicBezTo>
                      <a:pt x="82" y="146"/>
                      <a:pt x="119" y="130"/>
                      <a:pt x="132" y="97"/>
                    </a:cubicBezTo>
                    <a:cubicBezTo>
                      <a:pt x="146" y="64"/>
                      <a:pt x="130" y="27"/>
                      <a:pt x="97" y="14"/>
                    </a:cubicBezTo>
                    <a:close/>
                    <a:moveTo>
                      <a:pt x="52" y="125"/>
                    </a:moveTo>
                    <a:cubicBezTo>
                      <a:pt x="24" y="114"/>
                      <a:pt x="10" y="81"/>
                      <a:pt x="21" y="52"/>
                    </a:cubicBezTo>
                    <a:cubicBezTo>
                      <a:pt x="33" y="24"/>
                      <a:pt x="65" y="10"/>
                      <a:pt x="94" y="21"/>
                    </a:cubicBezTo>
                    <a:cubicBezTo>
                      <a:pt x="123" y="33"/>
                      <a:pt x="136" y="65"/>
                      <a:pt x="125" y="94"/>
                    </a:cubicBezTo>
                    <a:cubicBezTo>
                      <a:pt x="114" y="123"/>
                      <a:pt x="81" y="136"/>
                      <a:pt x="52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 49"/>
              <p:cNvSpPr>
                <a:spLocks noEditPoints="1"/>
              </p:cNvSpPr>
              <p:nvPr/>
            </p:nvSpPr>
            <p:spPr bwMode="auto">
              <a:xfrm>
                <a:off x="2219325" y="5168901"/>
                <a:ext cx="66675" cy="68263"/>
              </a:xfrm>
              <a:custGeom>
                <a:avLst/>
                <a:gdLst>
                  <a:gd name="T0" fmla="*/ 12 w 18"/>
                  <a:gd name="T1" fmla="*/ 2 h 18"/>
                  <a:gd name="T2" fmla="*/ 2 w 18"/>
                  <a:gd name="T3" fmla="*/ 6 h 18"/>
                  <a:gd name="T4" fmla="*/ 6 w 18"/>
                  <a:gd name="T5" fmla="*/ 16 h 18"/>
                  <a:gd name="T6" fmla="*/ 16 w 18"/>
                  <a:gd name="T7" fmla="*/ 12 h 18"/>
                  <a:gd name="T8" fmla="*/ 12 w 18"/>
                  <a:gd name="T9" fmla="*/ 2 h 18"/>
                  <a:gd name="T10" fmla="*/ 8 w 18"/>
                  <a:gd name="T11" fmla="*/ 13 h 18"/>
                  <a:gd name="T12" fmla="*/ 5 w 18"/>
                  <a:gd name="T13" fmla="*/ 8 h 18"/>
                  <a:gd name="T14" fmla="*/ 11 w 18"/>
                  <a:gd name="T15" fmla="*/ 5 h 18"/>
                  <a:gd name="T16" fmla="*/ 13 w 18"/>
                  <a:gd name="T17" fmla="*/ 11 h 18"/>
                  <a:gd name="T18" fmla="*/ 8 w 18"/>
                  <a:gd name="T1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12" y="2"/>
                    </a:moveTo>
                    <a:cubicBezTo>
                      <a:pt x="8" y="0"/>
                      <a:pt x="3" y="2"/>
                      <a:pt x="2" y="6"/>
                    </a:cubicBezTo>
                    <a:cubicBezTo>
                      <a:pt x="0" y="10"/>
                      <a:pt x="2" y="15"/>
                      <a:pt x="6" y="16"/>
                    </a:cubicBezTo>
                    <a:cubicBezTo>
                      <a:pt x="10" y="18"/>
                      <a:pt x="15" y="16"/>
                      <a:pt x="16" y="12"/>
                    </a:cubicBezTo>
                    <a:cubicBezTo>
                      <a:pt x="18" y="8"/>
                      <a:pt x="16" y="3"/>
                      <a:pt x="12" y="2"/>
                    </a:cubicBezTo>
                    <a:close/>
                    <a:moveTo>
                      <a:pt x="8" y="13"/>
                    </a:moveTo>
                    <a:cubicBezTo>
                      <a:pt x="5" y="12"/>
                      <a:pt x="4" y="10"/>
                      <a:pt x="5" y="8"/>
                    </a:cubicBezTo>
                    <a:cubicBezTo>
                      <a:pt x="6" y="5"/>
                      <a:pt x="8" y="4"/>
                      <a:pt x="11" y="5"/>
                    </a:cubicBezTo>
                    <a:cubicBezTo>
                      <a:pt x="13" y="6"/>
                      <a:pt x="14" y="8"/>
                      <a:pt x="13" y="11"/>
                    </a:cubicBezTo>
                    <a:cubicBezTo>
                      <a:pt x="12" y="13"/>
                      <a:pt x="10" y="14"/>
                      <a:pt x="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 50"/>
              <p:cNvSpPr>
                <a:spLocks noEditPoints="1"/>
              </p:cNvSpPr>
              <p:nvPr/>
            </p:nvSpPr>
            <p:spPr bwMode="auto">
              <a:xfrm>
                <a:off x="2151063" y="5100638"/>
                <a:ext cx="203200" cy="203200"/>
              </a:xfrm>
              <a:custGeom>
                <a:avLst/>
                <a:gdLst>
                  <a:gd name="T0" fmla="*/ 36 w 54"/>
                  <a:gd name="T1" fmla="*/ 5 h 54"/>
                  <a:gd name="T2" fmla="*/ 5 w 54"/>
                  <a:gd name="T3" fmla="*/ 18 h 54"/>
                  <a:gd name="T4" fmla="*/ 18 w 54"/>
                  <a:gd name="T5" fmla="*/ 49 h 54"/>
                  <a:gd name="T6" fmla="*/ 49 w 54"/>
                  <a:gd name="T7" fmla="*/ 36 h 54"/>
                  <a:gd name="T8" fmla="*/ 36 w 54"/>
                  <a:gd name="T9" fmla="*/ 5 h 54"/>
                  <a:gd name="T10" fmla="*/ 21 w 54"/>
                  <a:gd name="T11" fmla="*/ 42 h 54"/>
                  <a:gd name="T12" fmla="*/ 12 w 54"/>
                  <a:gd name="T13" fmla="*/ 21 h 54"/>
                  <a:gd name="T14" fmla="*/ 33 w 54"/>
                  <a:gd name="T15" fmla="*/ 12 h 54"/>
                  <a:gd name="T16" fmla="*/ 42 w 54"/>
                  <a:gd name="T17" fmla="*/ 33 h 54"/>
                  <a:gd name="T18" fmla="*/ 21 w 54"/>
                  <a:gd name="T19" fmla="*/ 4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" h="54">
                    <a:moveTo>
                      <a:pt x="36" y="5"/>
                    </a:moveTo>
                    <a:cubicBezTo>
                      <a:pt x="24" y="0"/>
                      <a:pt x="10" y="6"/>
                      <a:pt x="5" y="18"/>
                    </a:cubicBezTo>
                    <a:cubicBezTo>
                      <a:pt x="0" y="30"/>
                      <a:pt x="6" y="44"/>
                      <a:pt x="18" y="49"/>
                    </a:cubicBezTo>
                    <a:cubicBezTo>
                      <a:pt x="30" y="54"/>
                      <a:pt x="44" y="48"/>
                      <a:pt x="49" y="36"/>
                    </a:cubicBezTo>
                    <a:cubicBezTo>
                      <a:pt x="54" y="24"/>
                      <a:pt x="48" y="10"/>
                      <a:pt x="36" y="5"/>
                    </a:cubicBezTo>
                    <a:close/>
                    <a:moveTo>
                      <a:pt x="21" y="42"/>
                    </a:moveTo>
                    <a:cubicBezTo>
                      <a:pt x="13" y="39"/>
                      <a:pt x="9" y="29"/>
                      <a:pt x="12" y="21"/>
                    </a:cubicBezTo>
                    <a:cubicBezTo>
                      <a:pt x="15" y="13"/>
                      <a:pt x="25" y="9"/>
                      <a:pt x="33" y="12"/>
                    </a:cubicBezTo>
                    <a:cubicBezTo>
                      <a:pt x="41" y="15"/>
                      <a:pt x="45" y="25"/>
                      <a:pt x="42" y="33"/>
                    </a:cubicBezTo>
                    <a:cubicBezTo>
                      <a:pt x="39" y="41"/>
                      <a:pt x="29" y="45"/>
                      <a:pt x="21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 51"/>
              <p:cNvSpPr/>
              <p:nvPr/>
            </p:nvSpPr>
            <p:spPr bwMode="auto">
              <a:xfrm>
                <a:off x="2290763" y="5237163"/>
                <a:ext cx="74612" cy="77788"/>
              </a:xfrm>
              <a:custGeom>
                <a:avLst/>
                <a:gdLst>
                  <a:gd name="T0" fmla="*/ 20 w 20"/>
                  <a:gd name="T1" fmla="*/ 3 h 21"/>
                  <a:gd name="T2" fmla="*/ 19 w 20"/>
                  <a:gd name="T3" fmla="*/ 0 h 21"/>
                  <a:gd name="T4" fmla="*/ 16 w 20"/>
                  <a:gd name="T5" fmla="*/ 1 h 21"/>
                  <a:gd name="T6" fmla="*/ 16 w 20"/>
                  <a:gd name="T7" fmla="*/ 1 h 21"/>
                  <a:gd name="T8" fmla="*/ 1 w 20"/>
                  <a:gd name="T9" fmla="*/ 17 h 21"/>
                  <a:gd name="T10" fmla="*/ 0 w 20"/>
                  <a:gd name="T11" fmla="*/ 19 h 21"/>
                  <a:gd name="T12" fmla="*/ 3 w 20"/>
                  <a:gd name="T13" fmla="*/ 20 h 21"/>
                  <a:gd name="T14" fmla="*/ 3 w 20"/>
                  <a:gd name="T15" fmla="*/ 20 h 21"/>
                  <a:gd name="T16" fmla="*/ 20 w 20"/>
                  <a:gd name="T17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1">
                    <a:moveTo>
                      <a:pt x="20" y="3"/>
                    </a:move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6" y="0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9"/>
                      <a:pt x="8" y="14"/>
                      <a:pt x="1" y="17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0" y="20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10" y="17"/>
                      <a:pt x="16" y="11"/>
                      <a:pt x="2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Freeform 52"/>
              <p:cNvSpPr/>
              <p:nvPr/>
            </p:nvSpPr>
            <p:spPr bwMode="auto">
              <a:xfrm>
                <a:off x="2312988" y="5259388"/>
                <a:ext cx="109537" cy="112713"/>
              </a:xfrm>
              <a:custGeom>
                <a:avLst/>
                <a:gdLst>
                  <a:gd name="T0" fmla="*/ 27 w 29"/>
                  <a:gd name="T1" fmla="*/ 0 h 30"/>
                  <a:gd name="T2" fmla="*/ 25 w 29"/>
                  <a:gd name="T3" fmla="*/ 1 h 30"/>
                  <a:gd name="T4" fmla="*/ 1 w 29"/>
                  <a:gd name="T5" fmla="*/ 25 h 30"/>
                  <a:gd name="T6" fmla="*/ 0 w 29"/>
                  <a:gd name="T7" fmla="*/ 28 h 30"/>
                  <a:gd name="T8" fmla="*/ 3 w 29"/>
                  <a:gd name="T9" fmla="*/ 29 h 30"/>
                  <a:gd name="T10" fmla="*/ 3 w 29"/>
                  <a:gd name="T11" fmla="*/ 29 h 30"/>
                  <a:gd name="T12" fmla="*/ 29 w 29"/>
                  <a:gd name="T13" fmla="*/ 3 h 30"/>
                  <a:gd name="T14" fmla="*/ 27 w 29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30">
                    <a:moveTo>
                      <a:pt x="27" y="0"/>
                    </a:moveTo>
                    <a:cubicBezTo>
                      <a:pt x="26" y="0"/>
                      <a:pt x="25" y="0"/>
                      <a:pt x="25" y="1"/>
                    </a:cubicBezTo>
                    <a:cubicBezTo>
                      <a:pt x="20" y="13"/>
                      <a:pt x="12" y="21"/>
                      <a:pt x="1" y="25"/>
                    </a:cubicBezTo>
                    <a:cubicBezTo>
                      <a:pt x="0" y="26"/>
                      <a:pt x="0" y="27"/>
                      <a:pt x="0" y="28"/>
                    </a:cubicBezTo>
                    <a:cubicBezTo>
                      <a:pt x="1" y="29"/>
                      <a:pt x="2" y="30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14" y="24"/>
                      <a:pt x="24" y="15"/>
                      <a:pt x="29" y="3"/>
                    </a:cubicBezTo>
                    <a:cubicBezTo>
                      <a:pt x="29" y="2"/>
                      <a:pt x="28" y="1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Freeform 53"/>
              <p:cNvSpPr/>
              <p:nvPr/>
            </p:nvSpPr>
            <p:spPr bwMode="auto">
              <a:xfrm>
                <a:off x="2301875" y="5248276"/>
                <a:ext cx="93662" cy="93663"/>
              </a:xfrm>
              <a:custGeom>
                <a:avLst/>
                <a:gdLst>
                  <a:gd name="T0" fmla="*/ 23 w 25"/>
                  <a:gd name="T1" fmla="*/ 0 h 25"/>
                  <a:gd name="T2" fmla="*/ 20 w 25"/>
                  <a:gd name="T3" fmla="*/ 1 h 25"/>
                  <a:gd name="T4" fmla="*/ 1 w 25"/>
                  <a:gd name="T5" fmla="*/ 21 h 25"/>
                  <a:gd name="T6" fmla="*/ 1 w 25"/>
                  <a:gd name="T7" fmla="*/ 21 h 25"/>
                  <a:gd name="T8" fmla="*/ 0 w 25"/>
                  <a:gd name="T9" fmla="*/ 24 h 25"/>
                  <a:gd name="T10" fmla="*/ 3 w 25"/>
                  <a:gd name="T11" fmla="*/ 25 h 25"/>
                  <a:gd name="T12" fmla="*/ 3 w 25"/>
                  <a:gd name="T13" fmla="*/ 25 h 25"/>
                  <a:gd name="T14" fmla="*/ 24 w 25"/>
                  <a:gd name="T15" fmla="*/ 3 h 25"/>
                  <a:gd name="T16" fmla="*/ 23 w 25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22" y="0"/>
                      <a:pt x="21" y="0"/>
                      <a:pt x="20" y="1"/>
                    </a:cubicBezTo>
                    <a:cubicBezTo>
                      <a:pt x="17" y="11"/>
                      <a:pt x="10" y="17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2"/>
                      <a:pt x="0" y="23"/>
                      <a:pt x="0" y="24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12" y="21"/>
                      <a:pt x="20" y="13"/>
                      <a:pt x="24" y="3"/>
                    </a:cubicBezTo>
                    <a:cubicBezTo>
                      <a:pt x="25" y="2"/>
                      <a:pt x="24" y="1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Freeform 54"/>
              <p:cNvSpPr/>
              <p:nvPr/>
            </p:nvSpPr>
            <p:spPr bwMode="auto">
              <a:xfrm>
                <a:off x="2139950" y="5089526"/>
                <a:ext cx="74612" cy="79375"/>
              </a:xfrm>
              <a:custGeom>
                <a:avLst/>
                <a:gdLst>
                  <a:gd name="T0" fmla="*/ 20 w 20"/>
                  <a:gd name="T1" fmla="*/ 2 h 21"/>
                  <a:gd name="T2" fmla="*/ 17 w 20"/>
                  <a:gd name="T3" fmla="*/ 1 h 21"/>
                  <a:gd name="T4" fmla="*/ 17 w 20"/>
                  <a:gd name="T5" fmla="*/ 1 h 21"/>
                  <a:gd name="T6" fmla="*/ 0 w 20"/>
                  <a:gd name="T7" fmla="*/ 18 h 21"/>
                  <a:gd name="T8" fmla="*/ 0 w 20"/>
                  <a:gd name="T9" fmla="*/ 18 h 21"/>
                  <a:gd name="T10" fmla="*/ 1 w 20"/>
                  <a:gd name="T11" fmla="*/ 21 h 21"/>
                  <a:gd name="T12" fmla="*/ 4 w 20"/>
                  <a:gd name="T13" fmla="*/ 20 h 21"/>
                  <a:gd name="T14" fmla="*/ 4 w 20"/>
                  <a:gd name="T15" fmla="*/ 20 h 21"/>
                  <a:gd name="T16" fmla="*/ 19 w 20"/>
                  <a:gd name="T17" fmla="*/ 4 h 21"/>
                  <a:gd name="T18" fmla="*/ 20 w 20"/>
                  <a:gd name="T1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" h="21">
                    <a:moveTo>
                      <a:pt x="20" y="2"/>
                    </a:moveTo>
                    <a:cubicBezTo>
                      <a:pt x="20" y="1"/>
                      <a:pt x="18" y="0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0" y="4"/>
                      <a:pt x="4" y="10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20"/>
                      <a:pt x="1" y="21"/>
                    </a:cubicBezTo>
                    <a:cubicBezTo>
                      <a:pt x="2" y="21"/>
                      <a:pt x="4" y="21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7" y="12"/>
                      <a:pt x="12" y="7"/>
                      <a:pt x="19" y="4"/>
                    </a:cubicBezTo>
                    <a:cubicBezTo>
                      <a:pt x="20" y="4"/>
                      <a:pt x="20" y="3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Freeform 55"/>
              <p:cNvSpPr/>
              <p:nvPr/>
            </p:nvSpPr>
            <p:spPr bwMode="auto">
              <a:xfrm>
                <a:off x="2082800" y="5033963"/>
                <a:ext cx="109537" cy="112713"/>
              </a:xfrm>
              <a:custGeom>
                <a:avLst/>
                <a:gdLst>
                  <a:gd name="T0" fmla="*/ 29 w 29"/>
                  <a:gd name="T1" fmla="*/ 2 h 30"/>
                  <a:gd name="T2" fmla="*/ 26 w 29"/>
                  <a:gd name="T3" fmla="*/ 1 h 30"/>
                  <a:gd name="T4" fmla="*/ 26 w 29"/>
                  <a:gd name="T5" fmla="*/ 1 h 30"/>
                  <a:gd name="T6" fmla="*/ 0 w 29"/>
                  <a:gd name="T7" fmla="*/ 27 h 30"/>
                  <a:gd name="T8" fmla="*/ 2 w 29"/>
                  <a:gd name="T9" fmla="*/ 30 h 30"/>
                  <a:gd name="T10" fmla="*/ 4 w 29"/>
                  <a:gd name="T11" fmla="*/ 29 h 30"/>
                  <a:gd name="T12" fmla="*/ 28 w 29"/>
                  <a:gd name="T13" fmla="*/ 5 h 30"/>
                  <a:gd name="T14" fmla="*/ 29 w 29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30">
                    <a:moveTo>
                      <a:pt x="29" y="2"/>
                    </a:moveTo>
                    <a:cubicBezTo>
                      <a:pt x="28" y="1"/>
                      <a:pt x="27" y="0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15" y="6"/>
                      <a:pt x="5" y="15"/>
                      <a:pt x="0" y="27"/>
                    </a:cubicBezTo>
                    <a:cubicBezTo>
                      <a:pt x="0" y="28"/>
                      <a:pt x="1" y="29"/>
                      <a:pt x="2" y="30"/>
                    </a:cubicBezTo>
                    <a:cubicBezTo>
                      <a:pt x="3" y="30"/>
                      <a:pt x="4" y="30"/>
                      <a:pt x="4" y="29"/>
                    </a:cubicBezTo>
                    <a:cubicBezTo>
                      <a:pt x="9" y="17"/>
                      <a:pt x="17" y="9"/>
                      <a:pt x="28" y="5"/>
                    </a:cubicBezTo>
                    <a:cubicBezTo>
                      <a:pt x="29" y="4"/>
                      <a:pt x="29" y="3"/>
                      <a:pt x="2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Freeform 56"/>
              <p:cNvSpPr/>
              <p:nvPr/>
            </p:nvSpPr>
            <p:spPr bwMode="auto">
              <a:xfrm>
                <a:off x="2109788" y="5064126"/>
                <a:ext cx="93662" cy="93663"/>
              </a:xfrm>
              <a:custGeom>
                <a:avLst/>
                <a:gdLst>
                  <a:gd name="T0" fmla="*/ 24 w 25"/>
                  <a:gd name="T1" fmla="*/ 4 h 25"/>
                  <a:gd name="T2" fmla="*/ 25 w 25"/>
                  <a:gd name="T3" fmla="*/ 1 h 25"/>
                  <a:gd name="T4" fmla="*/ 22 w 25"/>
                  <a:gd name="T5" fmla="*/ 0 h 25"/>
                  <a:gd name="T6" fmla="*/ 22 w 25"/>
                  <a:gd name="T7" fmla="*/ 0 h 25"/>
                  <a:gd name="T8" fmla="*/ 1 w 25"/>
                  <a:gd name="T9" fmla="*/ 22 h 25"/>
                  <a:gd name="T10" fmla="*/ 2 w 25"/>
                  <a:gd name="T11" fmla="*/ 25 h 25"/>
                  <a:gd name="T12" fmla="*/ 5 w 25"/>
                  <a:gd name="T13" fmla="*/ 24 h 25"/>
                  <a:gd name="T14" fmla="*/ 24 w 25"/>
                  <a:gd name="T15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5">
                    <a:moveTo>
                      <a:pt x="24" y="4"/>
                    </a:moveTo>
                    <a:cubicBezTo>
                      <a:pt x="25" y="3"/>
                      <a:pt x="25" y="2"/>
                      <a:pt x="25" y="1"/>
                    </a:cubicBezTo>
                    <a:cubicBezTo>
                      <a:pt x="24" y="0"/>
                      <a:pt x="23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3" y="4"/>
                      <a:pt x="5" y="12"/>
                      <a:pt x="1" y="22"/>
                    </a:cubicBezTo>
                    <a:cubicBezTo>
                      <a:pt x="0" y="23"/>
                      <a:pt x="1" y="24"/>
                      <a:pt x="2" y="25"/>
                    </a:cubicBezTo>
                    <a:cubicBezTo>
                      <a:pt x="3" y="25"/>
                      <a:pt x="4" y="25"/>
                      <a:pt x="5" y="24"/>
                    </a:cubicBezTo>
                    <a:cubicBezTo>
                      <a:pt x="8" y="14"/>
                      <a:pt x="15" y="8"/>
                      <a:pt x="2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Group 28"/>
            <p:cNvGrpSpPr/>
            <p:nvPr/>
          </p:nvGrpSpPr>
          <p:grpSpPr>
            <a:xfrm>
              <a:off x="8806221" y="3987764"/>
              <a:ext cx="495300" cy="466725"/>
              <a:chOff x="1049338" y="4976813"/>
              <a:chExt cx="495300" cy="466725"/>
            </a:xfrm>
            <a:solidFill>
              <a:schemeClr val="bg1"/>
            </a:solidFill>
          </p:grpSpPr>
          <p:sp>
            <p:nvSpPr>
              <p:cNvPr id="77" name="Oval 57"/>
              <p:cNvSpPr>
                <a:spLocks noChangeArrowheads="1"/>
              </p:cNvSpPr>
              <p:nvPr/>
            </p:nvSpPr>
            <p:spPr bwMode="auto">
              <a:xfrm>
                <a:off x="1289050" y="5232401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Freeform 58"/>
              <p:cNvSpPr>
                <a:spLocks noEditPoints="1"/>
              </p:cNvSpPr>
              <p:nvPr/>
            </p:nvSpPr>
            <p:spPr bwMode="auto">
              <a:xfrm>
                <a:off x="1049338" y="4976813"/>
                <a:ext cx="495300" cy="466725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Freeform 59"/>
            <p:cNvSpPr>
              <a:spLocks noEditPoints="1"/>
            </p:cNvSpPr>
            <p:nvPr/>
          </p:nvSpPr>
          <p:spPr bwMode="auto">
            <a:xfrm>
              <a:off x="10360426" y="1777554"/>
              <a:ext cx="480056" cy="483541"/>
            </a:xfrm>
            <a:custGeom>
              <a:avLst/>
              <a:gdLst>
                <a:gd name="T0" fmla="*/ 81 w 128"/>
                <a:gd name="T1" fmla="*/ 14 h 128"/>
                <a:gd name="T2" fmla="*/ 53 w 128"/>
                <a:gd name="T3" fmla="*/ 36 h 128"/>
                <a:gd name="T4" fmla="*/ 33 w 128"/>
                <a:gd name="T5" fmla="*/ 36 h 128"/>
                <a:gd name="T6" fmla="*/ 0 w 128"/>
                <a:gd name="T7" fmla="*/ 56 h 128"/>
                <a:gd name="T8" fmla="*/ 24 w 128"/>
                <a:gd name="T9" fmla="*/ 84 h 128"/>
                <a:gd name="T10" fmla="*/ 32 w 128"/>
                <a:gd name="T11" fmla="*/ 128 h 128"/>
                <a:gd name="T12" fmla="*/ 56 w 128"/>
                <a:gd name="T13" fmla="*/ 120 h 128"/>
                <a:gd name="T14" fmla="*/ 52 w 128"/>
                <a:gd name="T15" fmla="*/ 108 h 128"/>
                <a:gd name="T16" fmla="*/ 52 w 128"/>
                <a:gd name="T17" fmla="*/ 80 h 128"/>
                <a:gd name="T18" fmla="*/ 53 w 128"/>
                <a:gd name="T19" fmla="*/ 78 h 128"/>
                <a:gd name="T20" fmla="*/ 54 w 128"/>
                <a:gd name="T21" fmla="*/ 77 h 128"/>
                <a:gd name="T22" fmla="*/ 55 w 128"/>
                <a:gd name="T23" fmla="*/ 76 h 128"/>
                <a:gd name="T24" fmla="*/ 81 w 128"/>
                <a:gd name="T25" fmla="*/ 98 h 128"/>
                <a:gd name="T26" fmla="*/ 128 w 128"/>
                <a:gd name="T27" fmla="*/ 56 h 128"/>
                <a:gd name="T28" fmla="*/ 80 w 128"/>
                <a:gd name="T29" fmla="*/ 56 h 128"/>
                <a:gd name="T30" fmla="*/ 92 w 128"/>
                <a:gd name="T31" fmla="*/ 44 h 128"/>
                <a:gd name="T32" fmla="*/ 92 w 128"/>
                <a:gd name="T33" fmla="*/ 68 h 128"/>
                <a:gd name="T34" fmla="*/ 80 w 128"/>
                <a:gd name="T35" fmla="*/ 56 h 128"/>
                <a:gd name="T36" fmla="*/ 16 w 128"/>
                <a:gd name="T37" fmla="*/ 44 h 128"/>
                <a:gd name="T38" fmla="*/ 40 w 128"/>
                <a:gd name="T39" fmla="*/ 56 h 128"/>
                <a:gd name="T40" fmla="*/ 16 w 128"/>
                <a:gd name="T41" fmla="*/ 68 h 128"/>
                <a:gd name="T42" fmla="*/ 48 w 128"/>
                <a:gd name="T43" fmla="*/ 120 h 128"/>
                <a:gd name="T44" fmla="*/ 32 w 128"/>
                <a:gd name="T45" fmla="*/ 84 h 128"/>
                <a:gd name="T46" fmla="*/ 33 w 128"/>
                <a:gd name="T47" fmla="*/ 76 h 128"/>
                <a:gd name="T48" fmla="*/ 45 w 128"/>
                <a:gd name="T49" fmla="*/ 76 h 128"/>
                <a:gd name="T50" fmla="*/ 44 w 128"/>
                <a:gd name="T51" fmla="*/ 108 h 128"/>
                <a:gd name="T52" fmla="*/ 48 w 128"/>
                <a:gd name="T53" fmla="*/ 117 h 128"/>
                <a:gd name="T54" fmla="*/ 53 w 128"/>
                <a:gd name="T55" fmla="*/ 68 h 128"/>
                <a:gd name="T56" fmla="*/ 52 w 128"/>
                <a:gd name="T57" fmla="*/ 68 h 128"/>
                <a:gd name="T58" fmla="*/ 52 w 128"/>
                <a:gd name="T59" fmla="*/ 44 h 128"/>
                <a:gd name="T60" fmla="*/ 74 w 128"/>
                <a:gd name="T61" fmla="*/ 36 h 128"/>
                <a:gd name="T62" fmla="*/ 74 w 128"/>
                <a:gd name="T63" fmla="*/ 76 h 128"/>
                <a:gd name="T64" fmla="*/ 100 w 128"/>
                <a:gd name="T65" fmla="*/ 104 h 128"/>
                <a:gd name="T66" fmla="*/ 92 w 128"/>
                <a:gd name="T67" fmla="*/ 76 h 128"/>
                <a:gd name="T68" fmla="*/ 92 w 128"/>
                <a:gd name="T69" fmla="*/ 36 h 128"/>
                <a:gd name="T70" fmla="*/ 100 w 128"/>
                <a:gd name="T71" fmla="*/ 8 h 128"/>
                <a:gd name="T72" fmla="*/ 100 w 128"/>
                <a:gd name="T73" fmla="*/ 10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128">
                  <a:moveTo>
                    <a:pt x="100" y="0"/>
                  </a:moveTo>
                  <a:cubicBezTo>
                    <a:pt x="92" y="0"/>
                    <a:pt x="85" y="6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74" y="27"/>
                    <a:pt x="64" y="36"/>
                    <a:pt x="53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7" y="36"/>
                    <a:pt x="0" y="45"/>
                    <a:pt x="0" y="56"/>
                  </a:cubicBezTo>
                  <a:cubicBezTo>
                    <a:pt x="0" y="67"/>
                    <a:pt x="7" y="76"/>
                    <a:pt x="16" y="76"/>
                  </a:cubicBezTo>
                  <a:cubicBezTo>
                    <a:pt x="20" y="76"/>
                    <a:pt x="24" y="80"/>
                    <a:pt x="24" y="8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4"/>
                    <a:pt x="28" y="128"/>
                    <a:pt x="32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6" y="124"/>
                    <a:pt x="56" y="120"/>
                  </a:cubicBezTo>
                  <a:cubicBezTo>
                    <a:pt x="56" y="116"/>
                    <a:pt x="56" y="116"/>
                    <a:pt x="56" y="116"/>
                  </a:cubicBezTo>
                  <a:cubicBezTo>
                    <a:pt x="56" y="112"/>
                    <a:pt x="52" y="110"/>
                    <a:pt x="52" y="108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79"/>
                    <a:pt x="52" y="79"/>
                    <a:pt x="53" y="78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77"/>
                    <a:pt x="53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6"/>
                    <a:pt x="55" y="76"/>
                    <a:pt x="55" y="76"/>
                  </a:cubicBezTo>
                  <a:cubicBezTo>
                    <a:pt x="65" y="77"/>
                    <a:pt x="74" y="85"/>
                    <a:pt x="81" y="98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5" y="106"/>
                    <a:pt x="92" y="112"/>
                    <a:pt x="100" y="112"/>
                  </a:cubicBezTo>
                  <a:cubicBezTo>
                    <a:pt x="118" y="112"/>
                    <a:pt x="128" y="84"/>
                    <a:pt x="128" y="56"/>
                  </a:cubicBezTo>
                  <a:cubicBezTo>
                    <a:pt x="128" y="28"/>
                    <a:pt x="118" y="0"/>
                    <a:pt x="100" y="0"/>
                  </a:cubicBezTo>
                  <a:close/>
                  <a:moveTo>
                    <a:pt x="80" y="56"/>
                  </a:moveTo>
                  <a:cubicBezTo>
                    <a:pt x="80" y="52"/>
                    <a:pt x="80" y="48"/>
                    <a:pt x="81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6" y="44"/>
                    <a:pt x="100" y="49"/>
                    <a:pt x="100" y="56"/>
                  </a:cubicBezTo>
                  <a:cubicBezTo>
                    <a:pt x="100" y="63"/>
                    <a:pt x="96" y="68"/>
                    <a:pt x="92" y="68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80" y="64"/>
                    <a:pt x="80" y="60"/>
                    <a:pt x="80" y="56"/>
                  </a:cubicBezTo>
                  <a:close/>
                  <a:moveTo>
                    <a:pt x="8" y="56"/>
                  </a:moveTo>
                  <a:cubicBezTo>
                    <a:pt x="8" y="49"/>
                    <a:pt x="12" y="44"/>
                    <a:pt x="16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2" y="47"/>
                    <a:pt x="40" y="51"/>
                    <a:pt x="40" y="56"/>
                  </a:cubicBezTo>
                  <a:cubicBezTo>
                    <a:pt x="40" y="61"/>
                    <a:pt x="42" y="65"/>
                    <a:pt x="44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2" y="68"/>
                    <a:pt x="8" y="63"/>
                    <a:pt x="8" y="56"/>
                  </a:cubicBezTo>
                  <a:close/>
                  <a:moveTo>
                    <a:pt x="48" y="120"/>
                  </a:moveTo>
                  <a:cubicBezTo>
                    <a:pt x="32" y="120"/>
                    <a:pt x="32" y="120"/>
                    <a:pt x="32" y="120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1"/>
                    <a:pt x="31" y="78"/>
                    <a:pt x="30" y="76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4" y="77"/>
                    <a:pt x="44" y="79"/>
                    <a:pt x="44" y="80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44" y="112"/>
                    <a:pt x="46" y="114"/>
                    <a:pt x="47" y="116"/>
                  </a:cubicBezTo>
                  <a:cubicBezTo>
                    <a:pt x="48" y="116"/>
                    <a:pt x="48" y="116"/>
                    <a:pt x="48" y="117"/>
                  </a:cubicBezTo>
                  <a:lnTo>
                    <a:pt x="48" y="120"/>
                  </a:lnTo>
                  <a:close/>
                  <a:moveTo>
                    <a:pt x="53" y="68"/>
                  </a:move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8" y="68"/>
                    <a:pt x="44" y="63"/>
                    <a:pt x="44" y="56"/>
                  </a:cubicBezTo>
                  <a:cubicBezTo>
                    <a:pt x="44" y="49"/>
                    <a:pt x="48" y="44"/>
                    <a:pt x="52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60" y="44"/>
                    <a:pt x="68" y="41"/>
                    <a:pt x="74" y="36"/>
                  </a:cubicBezTo>
                  <a:cubicBezTo>
                    <a:pt x="73" y="42"/>
                    <a:pt x="72" y="49"/>
                    <a:pt x="72" y="56"/>
                  </a:cubicBezTo>
                  <a:cubicBezTo>
                    <a:pt x="72" y="63"/>
                    <a:pt x="73" y="70"/>
                    <a:pt x="74" y="76"/>
                  </a:cubicBezTo>
                  <a:cubicBezTo>
                    <a:pt x="68" y="71"/>
                    <a:pt x="60" y="68"/>
                    <a:pt x="53" y="68"/>
                  </a:cubicBezTo>
                  <a:close/>
                  <a:moveTo>
                    <a:pt x="100" y="104"/>
                  </a:moveTo>
                  <a:cubicBezTo>
                    <a:pt x="92" y="104"/>
                    <a:pt x="85" y="93"/>
                    <a:pt x="82" y="76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01" y="76"/>
                    <a:pt x="108" y="67"/>
                    <a:pt x="108" y="56"/>
                  </a:cubicBezTo>
                  <a:cubicBezTo>
                    <a:pt x="108" y="45"/>
                    <a:pt x="101" y="36"/>
                    <a:pt x="92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5" y="19"/>
                    <a:pt x="92" y="8"/>
                    <a:pt x="100" y="8"/>
                  </a:cubicBezTo>
                  <a:cubicBezTo>
                    <a:pt x="111" y="8"/>
                    <a:pt x="120" y="29"/>
                    <a:pt x="120" y="56"/>
                  </a:cubicBezTo>
                  <a:cubicBezTo>
                    <a:pt x="120" y="83"/>
                    <a:pt x="111" y="104"/>
                    <a:pt x="100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60"/>
            <p:cNvSpPr>
              <a:spLocks noEditPoints="1"/>
            </p:cNvSpPr>
            <p:nvPr/>
          </p:nvSpPr>
          <p:spPr bwMode="auto">
            <a:xfrm>
              <a:off x="5920819" y="2564211"/>
              <a:ext cx="483665" cy="483541"/>
            </a:xfrm>
            <a:custGeom>
              <a:avLst/>
              <a:gdLst>
                <a:gd name="T0" fmla="*/ 126 w 129"/>
                <a:gd name="T1" fmla="*/ 2 h 128"/>
                <a:gd name="T2" fmla="*/ 121 w 129"/>
                <a:gd name="T3" fmla="*/ 0 h 128"/>
                <a:gd name="T4" fmla="*/ 120 w 129"/>
                <a:gd name="T5" fmla="*/ 0 h 128"/>
                <a:gd name="T6" fmla="*/ 52 w 129"/>
                <a:gd name="T7" fmla="*/ 12 h 128"/>
                <a:gd name="T8" fmla="*/ 45 w 129"/>
                <a:gd name="T9" fmla="*/ 20 h 128"/>
                <a:gd name="T10" fmla="*/ 45 w 129"/>
                <a:gd name="T11" fmla="*/ 28 h 128"/>
                <a:gd name="T12" fmla="*/ 45 w 129"/>
                <a:gd name="T13" fmla="*/ 32 h 128"/>
                <a:gd name="T14" fmla="*/ 45 w 129"/>
                <a:gd name="T15" fmla="*/ 89 h 128"/>
                <a:gd name="T16" fmla="*/ 30 w 129"/>
                <a:gd name="T17" fmla="*/ 84 h 128"/>
                <a:gd name="T18" fmla="*/ 20 w 129"/>
                <a:gd name="T19" fmla="*/ 86 h 128"/>
                <a:gd name="T20" fmla="*/ 3 w 129"/>
                <a:gd name="T21" fmla="*/ 100 h 128"/>
                <a:gd name="T22" fmla="*/ 2 w 129"/>
                <a:gd name="T23" fmla="*/ 115 h 128"/>
                <a:gd name="T24" fmla="*/ 24 w 129"/>
                <a:gd name="T25" fmla="*/ 128 h 128"/>
                <a:gd name="T26" fmla="*/ 34 w 129"/>
                <a:gd name="T27" fmla="*/ 126 h 128"/>
                <a:gd name="T28" fmla="*/ 51 w 129"/>
                <a:gd name="T29" fmla="*/ 112 h 128"/>
                <a:gd name="T30" fmla="*/ 53 w 129"/>
                <a:gd name="T31" fmla="*/ 104 h 128"/>
                <a:gd name="T32" fmla="*/ 53 w 129"/>
                <a:gd name="T33" fmla="*/ 104 h 128"/>
                <a:gd name="T34" fmla="*/ 53 w 129"/>
                <a:gd name="T35" fmla="*/ 40 h 128"/>
                <a:gd name="T36" fmla="*/ 54 w 129"/>
                <a:gd name="T37" fmla="*/ 40 h 128"/>
                <a:gd name="T38" fmla="*/ 121 w 129"/>
                <a:gd name="T39" fmla="*/ 28 h 128"/>
                <a:gd name="T40" fmla="*/ 121 w 129"/>
                <a:gd name="T41" fmla="*/ 77 h 128"/>
                <a:gd name="T42" fmla="*/ 106 w 129"/>
                <a:gd name="T43" fmla="*/ 72 h 128"/>
                <a:gd name="T44" fmla="*/ 96 w 129"/>
                <a:gd name="T45" fmla="*/ 74 h 128"/>
                <a:gd name="T46" fmla="*/ 79 w 129"/>
                <a:gd name="T47" fmla="*/ 88 h 128"/>
                <a:gd name="T48" fmla="*/ 78 w 129"/>
                <a:gd name="T49" fmla="*/ 103 h 128"/>
                <a:gd name="T50" fmla="*/ 100 w 129"/>
                <a:gd name="T51" fmla="*/ 116 h 128"/>
                <a:gd name="T52" fmla="*/ 110 w 129"/>
                <a:gd name="T53" fmla="*/ 114 h 128"/>
                <a:gd name="T54" fmla="*/ 127 w 129"/>
                <a:gd name="T55" fmla="*/ 100 h 128"/>
                <a:gd name="T56" fmla="*/ 129 w 129"/>
                <a:gd name="T57" fmla="*/ 92 h 128"/>
                <a:gd name="T58" fmla="*/ 129 w 129"/>
                <a:gd name="T59" fmla="*/ 92 h 128"/>
                <a:gd name="T60" fmla="*/ 129 w 129"/>
                <a:gd name="T61" fmla="*/ 20 h 128"/>
                <a:gd name="T62" fmla="*/ 129 w 129"/>
                <a:gd name="T63" fmla="*/ 16 h 128"/>
                <a:gd name="T64" fmla="*/ 129 w 129"/>
                <a:gd name="T65" fmla="*/ 8 h 128"/>
                <a:gd name="T66" fmla="*/ 126 w 129"/>
                <a:gd name="T67" fmla="*/ 2 h 128"/>
                <a:gd name="T68" fmla="*/ 32 w 129"/>
                <a:gd name="T69" fmla="*/ 119 h 128"/>
                <a:gd name="T70" fmla="*/ 10 w 129"/>
                <a:gd name="T71" fmla="*/ 112 h 128"/>
                <a:gd name="T72" fmla="*/ 22 w 129"/>
                <a:gd name="T73" fmla="*/ 93 h 128"/>
                <a:gd name="T74" fmla="*/ 44 w 129"/>
                <a:gd name="T75" fmla="*/ 100 h 128"/>
                <a:gd name="T76" fmla="*/ 32 w 129"/>
                <a:gd name="T77" fmla="*/ 119 h 128"/>
                <a:gd name="T78" fmla="*/ 108 w 129"/>
                <a:gd name="T79" fmla="*/ 107 h 128"/>
                <a:gd name="T80" fmla="*/ 85 w 129"/>
                <a:gd name="T81" fmla="*/ 100 h 128"/>
                <a:gd name="T82" fmla="*/ 98 w 129"/>
                <a:gd name="T83" fmla="*/ 81 h 128"/>
                <a:gd name="T84" fmla="*/ 120 w 129"/>
                <a:gd name="T85" fmla="*/ 88 h 128"/>
                <a:gd name="T86" fmla="*/ 108 w 129"/>
                <a:gd name="T87" fmla="*/ 107 h 128"/>
                <a:gd name="T88" fmla="*/ 121 w 129"/>
                <a:gd name="T89" fmla="*/ 20 h 128"/>
                <a:gd name="T90" fmla="*/ 53 w 129"/>
                <a:gd name="T91" fmla="*/ 32 h 128"/>
                <a:gd name="T92" fmla="*/ 53 w 129"/>
                <a:gd name="T93" fmla="*/ 28 h 128"/>
                <a:gd name="T94" fmla="*/ 53 w 129"/>
                <a:gd name="T95" fmla="*/ 20 h 128"/>
                <a:gd name="T96" fmla="*/ 121 w 129"/>
                <a:gd name="T97" fmla="*/ 8 h 128"/>
                <a:gd name="T98" fmla="*/ 121 w 129"/>
                <a:gd name="T99" fmla="*/ 16 h 128"/>
                <a:gd name="T100" fmla="*/ 121 w 129"/>
                <a:gd name="T101" fmla="*/ 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9" h="128">
                  <a:moveTo>
                    <a:pt x="126" y="2"/>
                  </a:moveTo>
                  <a:cubicBezTo>
                    <a:pt x="125" y="1"/>
                    <a:pt x="123" y="0"/>
                    <a:pt x="121" y="0"/>
                  </a:cubicBezTo>
                  <a:cubicBezTo>
                    <a:pt x="121" y="0"/>
                    <a:pt x="120" y="0"/>
                    <a:pt x="120" y="0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8" y="13"/>
                    <a:pt x="45" y="16"/>
                    <a:pt x="45" y="20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1" y="86"/>
                    <a:pt x="36" y="84"/>
                    <a:pt x="30" y="84"/>
                  </a:cubicBezTo>
                  <a:cubicBezTo>
                    <a:pt x="26" y="84"/>
                    <a:pt x="23" y="85"/>
                    <a:pt x="20" y="86"/>
                  </a:cubicBezTo>
                  <a:cubicBezTo>
                    <a:pt x="12" y="88"/>
                    <a:pt x="6" y="93"/>
                    <a:pt x="3" y="100"/>
                  </a:cubicBezTo>
                  <a:cubicBezTo>
                    <a:pt x="1" y="104"/>
                    <a:pt x="0" y="110"/>
                    <a:pt x="2" y="115"/>
                  </a:cubicBezTo>
                  <a:cubicBezTo>
                    <a:pt x="5" y="123"/>
                    <a:pt x="14" y="128"/>
                    <a:pt x="24" y="128"/>
                  </a:cubicBezTo>
                  <a:cubicBezTo>
                    <a:pt x="28" y="128"/>
                    <a:pt x="31" y="127"/>
                    <a:pt x="34" y="126"/>
                  </a:cubicBezTo>
                  <a:cubicBezTo>
                    <a:pt x="42" y="124"/>
                    <a:pt x="48" y="119"/>
                    <a:pt x="51" y="112"/>
                  </a:cubicBezTo>
                  <a:cubicBezTo>
                    <a:pt x="52" y="110"/>
                    <a:pt x="53" y="107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4" y="40"/>
                    <a:pt x="54" y="40"/>
                  </a:cubicBezTo>
                  <a:cubicBezTo>
                    <a:pt x="121" y="28"/>
                    <a:pt x="121" y="28"/>
                    <a:pt x="121" y="28"/>
                  </a:cubicBezTo>
                  <a:cubicBezTo>
                    <a:pt x="121" y="77"/>
                    <a:pt x="121" y="77"/>
                    <a:pt x="121" y="77"/>
                  </a:cubicBezTo>
                  <a:cubicBezTo>
                    <a:pt x="117" y="74"/>
                    <a:pt x="112" y="72"/>
                    <a:pt x="106" y="72"/>
                  </a:cubicBezTo>
                  <a:cubicBezTo>
                    <a:pt x="102" y="72"/>
                    <a:pt x="99" y="73"/>
                    <a:pt x="96" y="74"/>
                  </a:cubicBezTo>
                  <a:cubicBezTo>
                    <a:pt x="88" y="76"/>
                    <a:pt x="82" y="81"/>
                    <a:pt x="79" y="88"/>
                  </a:cubicBezTo>
                  <a:cubicBezTo>
                    <a:pt x="77" y="92"/>
                    <a:pt x="76" y="98"/>
                    <a:pt x="78" y="103"/>
                  </a:cubicBezTo>
                  <a:cubicBezTo>
                    <a:pt x="81" y="111"/>
                    <a:pt x="90" y="116"/>
                    <a:pt x="100" y="116"/>
                  </a:cubicBezTo>
                  <a:cubicBezTo>
                    <a:pt x="104" y="116"/>
                    <a:pt x="107" y="115"/>
                    <a:pt x="110" y="114"/>
                  </a:cubicBezTo>
                  <a:cubicBezTo>
                    <a:pt x="118" y="112"/>
                    <a:pt x="124" y="107"/>
                    <a:pt x="127" y="100"/>
                  </a:cubicBezTo>
                  <a:cubicBezTo>
                    <a:pt x="128" y="98"/>
                    <a:pt x="129" y="95"/>
                    <a:pt x="129" y="92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20"/>
                    <a:pt x="129" y="20"/>
                    <a:pt x="129" y="20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29" y="8"/>
                    <a:pt x="129" y="8"/>
                    <a:pt x="129" y="8"/>
                  </a:cubicBezTo>
                  <a:cubicBezTo>
                    <a:pt x="129" y="6"/>
                    <a:pt x="128" y="3"/>
                    <a:pt x="126" y="2"/>
                  </a:cubicBezTo>
                  <a:close/>
                  <a:moveTo>
                    <a:pt x="32" y="119"/>
                  </a:moveTo>
                  <a:cubicBezTo>
                    <a:pt x="22" y="122"/>
                    <a:pt x="12" y="119"/>
                    <a:pt x="10" y="112"/>
                  </a:cubicBezTo>
                  <a:cubicBezTo>
                    <a:pt x="7" y="105"/>
                    <a:pt x="13" y="96"/>
                    <a:pt x="22" y="93"/>
                  </a:cubicBezTo>
                  <a:cubicBezTo>
                    <a:pt x="32" y="90"/>
                    <a:pt x="42" y="93"/>
                    <a:pt x="44" y="100"/>
                  </a:cubicBezTo>
                  <a:cubicBezTo>
                    <a:pt x="47" y="107"/>
                    <a:pt x="41" y="116"/>
                    <a:pt x="32" y="119"/>
                  </a:cubicBezTo>
                  <a:close/>
                  <a:moveTo>
                    <a:pt x="108" y="107"/>
                  </a:moveTo>
                  <a:cubicBezTo>
                    <a:pt x="98" y="110"/>
                    <a:pt x="88" y="107"/>
                    <a:pt x="85" y="100"/>
                  </a:cubicBezTo>
                  <a:cubicBezTo>
                    <a:pt x="83" y="93"/>
                    <a:pt x="88" y="84"/>
                    <a:pt x="98" y="81"/>
                  </a:cubicBezTo>
                  <a:cubicBezTo>
                    <a:pt x="108" y="78"/>
                    <a:pt x="118" y="81"/>
                    <a:pt x="120" y="88"/>
                  </a:cubicBezTo>
                  <a:cubicBezTo>
                    <a:pt x="123" y="95"/>
                    <a:pt x="117" y="104"/>
                    <a:pt x="108" y="107"/>
                  </a:cubicBezTo>
                  <a:close/>
                  <a:moveTo>
                    <a:pt x="121" y="20"/>
                  </a:moveTo>
                  <a:cubicBezTo>
                    <a:pt x="53" y="32"/>
                    <a:pt x="53" y="32"/>
                    <a:pt x="53" y="32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16"/>
                    <a:pt x="121" y="16"/>
                    <a:pt x="121" y="16"/>
                  </a:cubicBezTo>
                  <a:lnTo>
                    <a:pt x="121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0" name="Group 31"/>
            <p:cNvGrpSpPr/>
            <p:nvPr/>
          </p:nvGrpSpPr>
          <p:grpSpPr>
            <a:xfrm>
              <a:off x="8355201" y="767514"/>
              <a:ext cx="422275" cy="482600"/>
              <a:chOff x="2041525" y="3035301"/>
              <a:chExt cx="422275" cy="482600"/>
            </a:xfrm>
            <a:solidFill>
              <a:schemeClr val="bg1"/>
            </a:solidFill>
          </p:grpSpPr>
          <p:sp>
            <p:nvSpPr>
              <p:cNvPr id="73" name="Freeform 61"/>
              <p:cNvSpPr>
                <a:spLocks noEditPoints="1"/>
              </p:cNvSpPr>
              <p:nvPr/>
            </p:nvSpPr>
            <p:spPr bwMode="auto">
              <a:xfrm>
                <a:off x="2041525" y="3035301"/>
                <a:ext cx="422275" cy="482600"/>
              </a:xfrm>
              <a:custGeom>
                <a:avLst/>
                <a:gdLst>
                  <a:gd name="T0" fmla="*/ 56 w 112"/>
                  <a:gd name="T1" fmla="*/ 0 h 128"/>
                  <a:gd name="T2" fmla="*/ 0 w 112"/>
                  <a:gd name="T3" fmla="*/ 26 h 128"/>
                  <a:gd name="T4" fmla="*/ 0 w 112"/>
                  <a:gd name="T5" fmla="*/ 102 h 128"/>
                  <a:gd name="T6" fmla="*/ 56 w 112"/>
                  <a:gd name="T7" fmla="*/ 128 h 128"/>
                  <a:gd name="T8" fmla="*/ 112 w 112"/>
                  <a:gd name="T9" fmla="*/ 102 h 128"/>
                  <a:gd name="T10" fmla="*/ 112 w 112"/>
                  <a:gd name="T11" fmla="*/ 26 h 128"/>
                  <a:gd name="T12" fmla="*/ 56 w 112"/>
                  <a:gd name="T13" fmla="*/ 0 h 128"/>
                  <a:gd name="T14" fmla="*/ 104 w 112"/>
                  <a:gd name="T15" fmla="*/ 102 h 128"/>
                  <a:gd name="T16" fmla="*/ 56 w 112"/>
                  <a:gd name="T17" fmla="*/ 120 h 128"/>
                  <a:gd name="T18" fmla="*/ 8 w 112"/>
                  <a:gd name="T19" fmla="*/ 102 h 128"/>
                  <a:gd name="T20" fmla="*/ 8 w 112"/>
                  <a:gd name="T21" fmla="*/ 87 h 128"/>
                  <a:gd name="T22" fmla="*/ 56 w 112"/>
                  <a:gd name="T23" fmla="*/ 100 h 128"/>
                  <a:gd name="T24" fmla="*/ 104 w 112"/>
                  <a:gd name="T25" fmla="*/ 87 h 128"/>
                  <a:gd name="T26" fmla="*/ 104 w 112"/>
                  <a:gd name="T27" fmla="*/ 102 h 128"/>
                  <a:gd name="T28" fmla="*/ 104 w 112"/>
                  <a:gd name="T29" fmla="*/ 78 h 128"/>
                  <a:gd name="T30" fmla="*/ 104 w 112"/>
                  <a:gd name="T31" fmla="*/ 78 h 128"/>
                  <a:gd name="T32" fmla="*/ 104 w 112"/>
                  <a:gd name="T33" fmla="*/ 78 h 128"/>
                  <a:gd name="T34" fmla="*/ 56 w 112"/>
                  <a:gd name="T35" fmla="*/ 96 h 128"/>
                  <a:gd name="T36" fmla="*/ 8 w 112"/>
                  <a:gd name="T37" fmla="*/ 78 h 128"/>
                  <a:gd name="T38" fmla="*/ 8 w 112"/>
                  <a:gd name="T39" fmla="*/ 78 h 128"/>
                  <a:gd name="T40" fmla="*/ 8 w 112"/>
                  <a:gd name="T41" fmla="*/ 78 h 128"/>
                  <a:gd name="T42" fmla="*/ 8 w 112"/>
                  <a:gd name="T43" fmla="*/ 63 h 128"/>
                  <a:gd name="T44" fmla="*/ 56 w 112"/>
                  <a:gd name="T45" fmla="*/ 76 h 128"/>
                  <a:gd name="T46" fmla="*/ 104 w 112"/>
                  <a:gd name="T47" fmla="*/ 63 h 128"/>
                  <a:gd name="T48" fmla="*/ 104 w 112"/>
                  <a:gd name="T49" fmla="*/ 78 h 128"/>
                  <a:gd name="T50" fmla="*/ 104 w 112"/>
                  <a:gd name="T51" fmla="*/ 54 h 128"/>
                  <a:gd name="T52" fmla="*/ 104 w 112"/>
                  <a:gd name="T53" fmla="*/ 54 h 128"/>
                  <a:gd name="T54" fmla="*/ 104 w 112"/>
                  <a:gd name="T55" fmla="*/ 54 h 128"/>
                  <a:gd name="T56" fmla="*/ 56 w 112"/>
                  <a:gd name="T57" fmla="*/ 72 h 128"/>
                  <a:gd name="T58" fmla="*/ 8 w 112"/>
                  <a:gd name="T59" fmla="*/ 54 h 128"/>
                  <a:gd name="T60" fmla="*/ 8 w 112"/>
                  <a:gd name="T61" fmla="*/ 54 h 128"/>
                  <a:gd name="T62" fmla="*/ 8 w 112"/>
                  <a:gd name="T63" fmla="*/ 54 h 128"/>
                  <a:gd name="T64" fmla="*/ 8 w 112"/>
                  <a:gd name="T65" fmla="*/ 40 h 128"/>
                  <a:gd name="T66" fmla="*/ 56 w 112"/>
                  <a:gd name="T67" fmla="*/ 52 h 128"/>
                  <a:gd name="T68" fmla="*/ 104 w 112"/>
                  <a:gd name="T69" fmla="*/ 40 h 128"/>
                  <a:gd name="T70" fmla="*/ 104 w 112"/>
                  <a:gd name="T71" fmla="*/ 54 h 128"/>
                  <a:gd name="T72" fmla="*/ 56 w 112"/>
                  <a:gd name="T73" fmla="*/ 44 h 128"/>
                  <a:gd name="T74" fmla="*/ 8 w 112"/>
                  <a:gd name="T75" fmla="*/ 26 h 128"/>
                  <a:gd name="T76" fmla="*/ 56 w 112"/>
                  <a:gd name="T77" fmla="*/ 8 h 128"/>
                  <a:gd name="T78" fmla="*/ 104 w 112"/>
                  <a:gd name="T79" fmla="*/ 26 h 128"/>
                  <a:gd name="T80" fmla="*/ 56 w 112"/>
                  <a:gd name="T81" fmla="*/ 4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128">
                    <a:moveTo>
                      <a:pt x="56" y="0"/>
                    </a:moveTo>
                    <a:cubicBezTo>
                      <a:pt x="29" y="0"/>
                      <a:pt x="0" y="8"/>
                      <a:pt x="0" y="26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20"/>
                      <a:pt x="29" y="128"/>
                      <a:pt x="56" y="128"/>
                    </a:cubicBezTo>
                    <a:cubicBezTo>
                      <a:pt x="83" y="128"/>
                      <a:pt x="112" y="120"/>
                      <a:pt x="112" y="102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2" y="8"/>
                      <a:pt x="83" y="0"/>
                      <a:pt x="56" y="0"/>
                    </a:cubicBezTo>
                    <a:close/>
                    <a:moveTo>
                      <a:pt x="104" y="102"/>
                    </a:moveTo>
                    <a:cubicBezTo>
                      <a:pt x="104" y="112"/>
                      <a:pt x="83" y="120"/>
                      <a:pt x="56" y="120"/>
                    </a:cubicBezTo>
                    <a:cubicBezTo>
                      <a:pt x="29" y="120"/>
                      <a:pt x="8" y="112"/>
                      <a:pt x="8" y="102"/>
                    </a:cubicBezTo>
                    <a:cubicBezTo>
                      <a:pt x="8" y="87"/>
                      <a:pt x="8" y="87"/>
                      <a:pt x="8" y="87"/>
                    </a:cubicBezTo>
                    <a:cubicBezTo>
                      <a:pt x="16" y="96"/>
                      <a:pt x="36" y="100"/>
                      <a:pt x="56" y="100"/>
                    </a:cubicBezTo>
                    <a:cubicBezTo>
                      <a:pt x="76" y="100"/>
                      <a:pt x="96" y="96"/>
                      <a:pt x="104" y="87"/>
                    </a:cubicBezTo>
                    <a:lnTo>
                      <a:pt x="104" y="102"/>
                    </a:lnTo>
                    <a:close/>
                    <a:moveTo>
                      <a:pt x="104" y="78"/>
                    </a:move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88"/>
                      <a:pt x="83" y="96"/>
                      <a:pt x="56" y="96"/>
                    </a:cubicBezTo>
                    <a:cubicBezTo>
                      <a:pt x="29" y="96"/>
                      <a:pt x="8" y="8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16" y="72"/>
                      <a:pt x="36" y="76"/>
                      <a:pt x="56" y="76"/>
                    </a:cubicBezTo>
                    <a:cubicBezTo>
                      <a:pt x="76" y="76"/>
                      <a:pt x="96" y="72"/>
                      <a:pt x="104" y="63"/>
                    </a:cubicBezTo>
                    <a:lnTo>
                      <a:pt x="104" y="78"/>
                    </a:lnTo>
                    <a:close/>
                    <a:moveTo>
                      <a:pt x="104" y="54"/>
                    </a:move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64"/>
                      <a:pt x="83" y="72"/>
                      <a:pt x="56" y="72"/>
                    </a:cubicBezTo>
                    <a:cubicBezTo>
                      <a:pt x="29" y="72"/>
                      <a:pt x="8" y="6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8" y="48"/>
                      <a:pt x="38" y="52"/>
                      <a:pt x="56" y="52"/>
                    </a:cubicBezTo>
                    <a:cubicBezTo>
                      <a:pt x="74" y="52"/>
                      <a:pt x="94" y="48"/>
                      <a:pt x="104" y="40"/>
                    </a:cubicBezTo>
                    <a:lnTo>
                      <a:pt x="104" y="54"/>
                    </a:lnTo>
                    <a:close/>
                    <a:moveTo>
                      <a:pt x="56" y="44"/>
                    </a:moveTo>
                    <a:cubicBezTo>
                      <a:pt x="29" y="44"/>
                      <a:pt x="8" y="36"/>
                      <a:pt x="8" y="26"/>
                    </a:cubicBezTo>
                    <a:cubicBezTo>
                      <a:pt x="8" y="16"/>
                      <a:pt x="29" y="8"/>
                      <a:pt x="56" y="8"/>
                    </a:cubicBezTo>
                    <a:cubicBezTo>
                      <a:pt x="83" y="8"/>
                      <a:pt x="104" y="16"/>
                      <a:pt x="104" y="26"/>
                    </a:cubicBezTo>
                    <a:cubicBezTo>
                      <a:pt x="104" y="36"/>
                      <a:pt x="83" y="44"/>
                      <a:pt x="5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Oval 62"/>
              <p:cNvSpPr>
                <a:spLocks noChangeArrowheads="1"/>
              </p:cNvSpPr>
              <p:nvPr/>
            </p:nvSpPr>
            <p:spPr bwMode="auto">
              <a:xfrm>
                <a:off x="2373313" y="3411538"/>
                <a:ext cx="30162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Oval 63"/>
              <p:cNvSpPr>
                <a:spLocks noChangeArrowheads="1"/>
              </p:cNvSpPr>
              <p:nvPr/>
            </p:nvSpPr>
            <p:spPr bwMode="auto">
              <a:xfrm>
                <a:off x="2373313" y="3321051"/>
                <a:ext cx="30162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Oval 64"/>
              <p:cNvSpPr>
                <a:spLocks noChangeArrowheads="1"/>
              </p:cNvSpPr>
              <p:nvPr/>
            </p:nvSpPr>
            <p:spPr bwMode="auto">
              <a:xfrm>
                <a:off x="2373313" y="3230563"/>
                <a:ext cx="30162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1" name="Group 32"/>
            <p:cNvGrpSpPr/>
            <p:nvPr/>
          </p:nvGrpSpPr>
          <p:grpSpPr>
            <a:xfrm>
              <a:off x="10224381" y="3967559"/>
              <a:ext cx="488950" cy="482600"/>
              <a:chOff x="1044576" y="3035301"/>
              <a:chExt cx="488950" cy="482600"/>
            </a:xfrm>
            <a:solidFill>
              <a:schemeClr val="bg1"/>
            </a:solidFill>
          </p:grpSpPr>
          <p:sp>
            <p:nvSpPr>
              <p:cNvPr id="69" name="Freeform 65"/>
              <p:cNvSpPr>
                <a:spLocks noEditPoints="1"/>
              </p:cNvSpPr>
              <p:nvPr/>
            </p:nvSpPr>
            <p:spPr bwMode="auto">
              <a:xfrm>
                <a:off x="1044576" y="3035301"/>
                <a:ext cx="488950" cy="482600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Freeform 66"/>
              <p:cNvSpPr>
                <a:spLocks noEditPoints="1"/>
              </p:cNvSpPr>
              <p:nvPr/>
            </p:nvSpPr>
            <p:spPr bwMode="auto">
              <a:xfrm>
                <a:off x="1222375" y="3205163"/>
                <a:ext cx="131762" cy="134938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Freeform 67"/>
              <p:cNvSpPr/>
              <p:nvPr/>
            </p:nvSpPr>
            <p:spPr bwMode="auto">
              <a:xfrm>
                <a:off x="1211263" y="3367088"/>
                <a:ext cx="71437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 68"/>
              <p:cNvSpPr/>
              <p:nvPr/>
            </p:nvSpPr>
            <p:spPr bwMode="auto">
              <a:xfrm>
                <a:off x="1296988" y="3111501"/>
                <a:ext cx="74612" cy="77788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2" name="Group 33"/>
            <p:cNvGrpSpPr/>
            <p:nvPr/>
          </p:nvGrpSpPr>
          <p:grpSpPr>
            <a:xfrm>
              <a:off x="7197315" y="3405112"/>
              <a:ext cx="331787" cy="482600"/>
              <a:chOff x="4029075" y="2071688"/>
              <a:chExt cx="331787" cy="482600"/>
            </a:xfrm>
            <a:solidFill>
              <a:schemeClr val="bg1"/>
            </a:solidFill>
          </p:grpSpPr>
          <p:sp>
            <p:nvSpPr>
              <p:cNvPr id="60" name="Oval 69"/>
              <p:cNvSpPr>
                <a:spLocks noChangeArrowheads="1"/>
              </p:cNvSpPr>
              <p:nvPr/>
            </p:nvSpPr>
            <p:spPr bwMode="auto">
              <a:xfrm>
                <a:off x="4164013" y="2208213"/>
                <a:ext cx="30162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Oval 70"/>
              <p:cNvSpPr>
                <a:spLocks noChangeArrowheads="1"/>
              </p:cNvSpPr>
              <p:nvPr/>
            </p:nvSpPr>
            <p:spPr bwMode="auto">
              <a:xfrm>
                <a:off x="4164013" y="2389188"/>
                <a:ext cx="30162" cy="285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Oval 71"/>
              <p:cNvSpPr>
                <a:spLocks noChangeArrowheads="1"/>
              </p:cNvSpPr>
              <p:nvPr/>
            </p:nvSpPr>
            <p:spPr bwMode="auto">
              <a:xfrm>
                <a:off x="4073525" y="2298701"/>
                <a:ext cx="30162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Oval 72"/>
              <p:cNvSpPr>
                <a:spLocks noChangeArrowheads="1"/>
              </p:cNvSpPr>
              <p:nvPr/>
            </p:nvSpPr>
            <p:spPr bwMode="auto">
              <a:xfrm>
                <a:off x="4254500" y="2298701"/>
                <a:ext cx="30162" cy="301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Freeform 73"/>
              <p:cNvSpPr/>
              <p:nvPr/>
            </p:nvSpPr>
            <p:spPr bwMode="auto">
              <a:xfrm>
                <a:off x="4100513" y="2362201"/>
                <a:ext cx="30162" cy="30163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Freeform 74"/>
              <p:cNvSpPr/>
              <p:nvPr/>
            </p:nvSpPr>
            <p:spPr bwMode="auto">
              <a:xfrm>
                <a:off x="4100513" y="2233613"/>
                <a:ext cx="30162" cy="30163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Freeform 75"/>
              <p:cNvSpPr/>
              <p:nvPr/>
            </p:nvSpPr>
            <p:spPr bwMode="auto">
              <a:xfrm>
                <a:off x="4229100" y="2362201"/>
                <a:ext cx="30162" cy="30163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Freeform 76"/>
              <p:cNvSpPr>
                <a:spLocks noEditPoints="1"/>
              </p:cNvSpPr>
              <p:nvPr/>
            </p:nvSpPr>
            <p:spPr bwMode="auto">
              <a:xfrm>
                <a:off x="4029075" y="2071688"/>
                <a:ext cx="331787" cy="482600"/>
              </a:xfrm>
              <a:custGeom>
                <a:avLst/>
                <a:gdLst>
                  <a:gd name="T0" fmla="*/ 80 w 88"/>
                  <a:gd name="T1" fmla="*/ 56 h 128"/>
                  <a:gd name="T2" fmla="*/ 79 w 88"/>
                  <a:gd name="T3" fmla="*/ 56 h 128"/>
                  <a:gd name="T4" fmla="*/ 70 w 88"/>
                  <a:gd name="T5" fmla="*/ 38 h 128"/>
                  <a:gd name="T6" fmla="*/ 64 w 88"/>
                  <a:gd name="T7" fmla="*/ 7 h 128"/>
                  <a:gd name="T8" fmla="*/ 56 w 88"/>
                  <a:gd name="T9" fmla="*/ 0 h 128"/>
                  <a:gd name="T10" fmla="*/ 24 w 88"/>
                  <a:gd name="T11" fmla="*/ 0 h 128"/>
                  <a:gd name="T12" fmla="*/ 17 w 88"/>
                  <a:gd name="T13" fmla="*/ 7 h 128"/>
                  <a:gd name="T14" fmla="*/ 11 w 88"/>
                  <a:gd name="T15" fmla="*/ 37 h 128"/>
                  <a:gd name="T16" fmla="*/ 0 w 88"/>
                  <a:gd name="T17" fmla="*/ 64 h 128"/>
                  <a:gd name="T18" fmla="*/ 10 w 88"/>
                  <a:gd name="T19" fmla="*/ 91 h 128"/>
                  <a:gd name="T20" fmla="*/ 16 w 88"/>
                  <a:gd name="T21" fmla="*/ 121 h 128"/>
                  <a:gd name="T22" fmla="*/ 24 w 88"/>
                  <a:gd name="T23" fmla="*/ 128 h 128"/>
                  <a:gd name="T24" fmla="*/ 56 w 88"/>
                  <a:gd name="T25" fmla="*/ 128 h 128"/>
                  <a:gd name="T26" fmla="*/ 64 w 88"/>
                  <a:gd name="T27" fmla="*/ 121 h 128"/>
                  <a:gd name="T28" fmla="*/ 70 w 88"/>
                  <a:gd name="T29" fmla="*/ 91 h 128"/>
                  <a:gd name="T30" fmla="*/ 79 w 88"/>
                  <a:gd name="T31" fmla="*/ 72 h 128"/>
                  <a:gd name="T32" fmla="*/ 80 w 88"/>
                  <a:gd name="T33" fmla="*/ 72 h 128"/>
                  <a:gd name="T34" fmla="*/ 88 w 88"/>
                  <a:gd name="T35" fmla="*/ 64 h 128"/>
                  <a:gd name="T36" fmla="*/ 80 w 88"/>
                  <a:gd name="T37" fmla="*/ 56 h 128"/>
                  <a:gd name="T38" fmla="*/ 24 w 88"/>
                  <a:gd name="T39" fmla="*/ 8 h 128"/>
                  <a:gd name="T40" fmla="*/ 56 w 88"/>
                  <a:gd name="T41" fmla="*/ 8 h 128"/>
                  <a:gd name="T42" fmla="*/ 60 w 88"/>
                  <a:gd name="T43" fmla="*/ 30 h 128"/>
                  <a:gd name="T44" fmla="*/ 40 w 88"/>
                  <a:gd name="T45" fmla="*/ 24 h 128"/>
                  <a:gd name="T46" fmla="*/ 20 w 88"/>
                  <a:gd name="T47" fmla="*/ 30 h 128"/>
                  <a:gd name="T48" fmla="*/ 24 w 88"/>
                  <a:gd name="T49" fmla="*/ 8 h 128"/>
                  <a:gd name="T50" fmla="*/ 56 w 88"/>
                  <a:gd name="T51" fmla="*/ 120 h 128"/>
                  <a:gd name="T52" fmla="*/ 24 w 88"/>
                  <a:gd name="T53" fmla="*/ 120 h 128"/>
                  <a:gd name="T54" fmla="*/ 20 w 88"/>
                  <a:gd name="T55" fmla="*/ 98 h 128"/>
                  <a:gd name="T56" fmla="*/ 40 w 88"/>
                  <a:gd name="T57" fmla="*/ 104 h 128"/>
                  <a:gd name="T58" fmla="*/ 60 w 88"/>
                  <a:gd name="T59" fmla="*/ 98 h 128"/>
                  <a:gd name="T60" fmla="*/ 56 w 88"/>
                  <a:gd name="T61" fmla="*/ 120 h 128"/>
                  <a:gd name="T62" fmla="*/ 40 w 88"/>
                  <a:gd name="T63" fmla="*/ 96 h 128"/>
                  <a:gd name="T64" fmla="*/ 8 w 88"/>
                  <a:gd name="T65" fmla="*/ 64 h 128"/>
                  <a:gd name="T66" fmla="*/ 40 w 88"/>
                  <a:gd name="T67" fmla="*/ 32 h 128"/>
                  <a:gd name="T68" fmla="*/ 72 w 88"/>
                  <a:gd name="T69" fmla="*/ 64 h 128"/>
                  <a:gd name="T70" fmla="*/ 40 w 88"/>
                  <a:gd name="T71" fmla="*/ 9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8" h="128">
                    <a:moveTo>
                      <a:pt x="80" y="56"/>
                    </a:moveTo>
                    <a:cubicBezTo>
                      <a:pt x="80" y="56"/>
                      <a:pt x="79" y="56"/>
                      <a:pt x="79" y="56"/>
                    </a:cubicBezTo>
                    <a:cubicBezTo>
                      <a:pt x="78" y="49"/>
                      <a:pt x="75" y="43"/>
                      <a:pt x="70" y="38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0" y="0"/>
                      <a:pt x="5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1" y="0"/>
                      <a:pt x="17" y="3"/>
                      <a:pt x="17" y="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4" y="44"/>
                      <a:pt x="0" y="53"/>
                      <a:pt x="0" y="64"/>
                    </a:cubicBezTo>
                    <a:cubicBezTo>
                      <a:pt x="0" y="74"/>
                      <a:pt x="4" y="84"/>
                      <a:pt x="10" y="91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5"/>
                      <a:pt x="20" y="128"/>
                      <a:pt x="24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60" y="128"/>
                      <a:pt x="63" y="125"/>
                      <a:pt x="64" y="121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5"/>
                      <a:pt x="78" y="79"/>
                      <a:pt x="79" y="72"/>
                    </a:cubicBezTo>
                    <a:cubicBezTo>
                      <a:pt x="79" y="72"/>
                      <a:pt x="80" y="72"/>
                      <a:pt x="80" y="72"/>
                    </a:cubicBezTo>
                    <a:cubicBezTo>
                      <a:pt x="84" y="72"/>
                      <a:pt x="88" y="68"/>
                      <a:pt x="88" y="64"/>
                    </a:cubicBezTo>
                    <a:cubicBezTo>
                      <a:pt x="88" y="60"/>
                      <a:pt x="84" y="56"/>
                      <a:pt x="80" y="56"/>
                    </a:cubicBezTo>
                    <a:close/>
                    <a:moveTo>
                      <a:pt x="24" y="8"/>
                    </a:moveTo>
                    <a:cubicBezTo>
                      <a:pt x="56" y="8"/>
                      <a:pt x="56" y="8"/>
                      <a:pt x="56" y="8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55" y="26"/>
                      <a:pt x="48" y="24"/>
                      <a:pt x="40" y="24"/>
                    </a:cubicBezTo>
                    <a:cubicBezTo>
                      <a:pt x="33" y="24"/>
                      <a:pt x="26" y="26"/>
                      <a:pt x="20" y="30"/>
                    </a:cubicBezTo>
                    <a:lnTo>
                      <a:pt x="24" y="8"/>
                    </a:lnTo>
                    <a:close/>
                    <a:moveTo>
                      <a:pt x="56" y="120"/>
                    </a:moveTo>
                    <a:cubicBezTo>
                      <a:pt x="24" y="120"/>
                      <a:pt x="24" y="120"/>
                      <a:pt x="24" y="120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26" y="102"/>
                      <a:pt x="33" y="104"/>
                      <a:pt x="40" y="104"/>
                    </a:cubicBezTo>
                    <a:cubicBezTo>
                      <a:pt x="47" y="104"/>
                      <a:pt x="54" y="102"/>
                      <a:pt x="60" y="98"/>
                    </a:cubicBezTo>
                    <a:lnTo>
                      <a:pt x="56" y="120"/>
                    </a:lnTo>
                    <a:close/>
                    <a:moveTo>
                      <a:pt x="40" y="96"/>
                    </a:moveTo>
                    <a:cubicBezTo>
                      <a:pt x="22" y="96"/>
                      <a:pt x="8" y="82"/>
                      <a:pt x="8" y="64"/>
                    </a:cubicBezTo>
                    <a:cubicBezTo>
                      <a:pt x="8" y="46"/>
                      <a:pt x="22" y="32"/>
                      <a:pt x="40" y="32"/>
                    </a:cubicBezTo>
                    <a:cubicBezTo>
                      <a:pt x="58" y="32"/>
                      <a:pt x="72" y="46"/>
                      <a:pt x="72" y="64"/>
                    </a:cubicBezTo>
                    <a:cubicBezTo>
                      <a:pt x="72" y="82"/>
                      <a:pt x="58" y="96"/>
                      <a:pt x="4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Freeform 77"/>
              <p:cNvSpPr/>
              <p:nvPr/>
            </p:nvSpPr>
            <p:spPr bwMode="auto">
              <a:xfrm>
                <a:off x="4164013" y="2238376"/>
                <a:ext cx="90487" cy="90488"/>
              </a:xfrm>
              <a:custGeom>
                <a:avLst/>
                <a:gdLst>
                  <a:gd name="T0" fmla="*/ 24 w 24"/>
                  <a:gd name="T1" fmla="*/ 0 h 24"/>
                  <a:gd name="T2" fmla="*/ 22 w 24"/>
                  <a:gd name="T3" fmla="*/ 0 h 24"/>
                  <a:gd name="T4" fmla="*/ 1 w 24"/>
                  <a:gd name="T5" fmla="*/ 17 h 24"/>
                  <a:gd name="T6" fmla="*/ 0 w 24"/>
                  <a:gd name="T7" fmla="*/ 20 h 24"/>
                  <a:gd name="T8" fmla="*/ 1 w 24"/>
                  <a:gd name="T9" fmla="*/ 23 h 24"/>
                  <a:gd name="T10" fmla="*/ 4 w 24"/>
                  <a:gd name="T11" fmla="*/ 24 h 24"/>
                  <a:gd name="T12" fmla="*/ 7 w 24"/>
                  <a:gd name="T13" fmla="*/ 23 h 24"/>
                  <a:gd name="T14" fmla="*/ 14 w 24"/>
                  <a:gd name="T15" fmla="*/ 14 h 24"/>
                  <a:gd name="T16" fmla="*/ 24 w 24"/>
                  <a:gd name="T17" fmla="*/ 2 h 24"/>
                  <a:gd name="T18" fmla="*/ 24 w 24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0" y="21"/>
                      <a:pt x="0" y="22"/>
                      <a:pt x="1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6" y="24"/>
                      <a:pt x="7" y="2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4" y="1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Group 34"/>
            <p:cNvGrpSpPr/>
            <p:nvPr/>
          </p:nvGrpSpPr>
          <p:grpSpPr>
            <a:xfrm>
              <a:off x="9012997" y="1679576"/>
              <a:ext cx="482600" cy="452438"/>
              <a:chOff x="2974975" y="2071688"/>
              <a:chExt cx="482600" cy="452438"/>
            </a:xfrm>
            <a:solidFill>
              <a:schemeClr val="bg1"/>
            </a:solidFill>
          </p:grpSpPr>
          <p:sp>
            <p:nvSpPr>
              <p:cNvPr id="51" name="Freeform 78"/>
              <p:cNvSpPr>
                <a:spLocks noEditPoints="1"/>
              </p:cNvSpPr>
              <p:nvPr/>
            </p:nvSpPr>
            <p:spPr bwMode="auto">
              <a:xfrm>
                <a:off x="2974975" y="2071688"/>
                <a:ext cx="482600" cy="452438"/>
              </a:xfrm>
              <a:custGeom>
                <a:avLst/>
                <a:gdLst>
                  <a:gd name="T0" fmla="*/ 126 w 128"/>
                  <a:gd name="T1" fmla="*/ 26 h 120"/>
                  <a:gd name="T2" fmla="*/ 102 w 128"/>
                  <a:gd name="T3" fmla="*/ 2 h 120"/>
                  <a:gd name="T4" fmla="*/ 96 w 128"/>
                  <a:gd name="T5" fmla="*/ 0 h 120"/>
                  <a:gd name="T6" fmla="*/ 12 w 128"/>
                  <a:gd name="T7" fmla="*/ 0 h 120"/>
                  <a:gd name="T8" fmla="*/ 0 w 128"/>
                  <a:gd name="T9" fmla="*/ 12 h 120"/>
                  <a:gd name="T10" fmla="*/ 0 w 128"/>
                  <a:gd name="T11" fmla="*/ 108 h 120"/>
                  <a:gd name="T12" fmla="*/ 12 w 128"/>
                  <a:gd name="T13" fmla="*/ 120 h 120"/>
                  <a:gd name="T14" fmla="*/ 116 w 128"/>
                  <a:gd name="T15" fmla="*/ 120 h 120"/>
                  <a:gd name="T16" fmla="*/ 128 w 128"/>
                  <a:gd name="T17" fmla="*/ 108 h 120"/>
                  <a:gd name="T18" fmla="*/ 128 w 128"/>
                  <a:gd name="T19" fmla="*/ 32 h 120"/>
                  <a:gd name="T20" fmla="*/ 126 w 128"/>
                  <a:gd name="T21" fmla="*/ 26 h 120"/>
                  <a:gd name="T22" fmla="*/ 120 w 128"/>
                  <a:gd name="T23" fmla="*/ 108 h 120"/>
                  <a:gd name="T24" fmla="*/ 116 w 128"/>
                  <a:gd name="T25" fmla="*/ 112 h 120"/>
                  <a:gd name="T26" fmla="*/ 12 w 128"/>
                  <a:gd name="T27" fmla="*/ 112 h 120"/>
                  <a:gd name="T28" fmla="*/ 8 w 128"/>
                  <a:gd name="T29" fmla="*/ 108 h 120"/>
                  <a:gd name="T30" fmla="*/ 8 w 128"/>
                  <a:gd name="T31" fmla="*/ 12 h 120"/>
                  <a:gd name="T32" fmla="*/ 12 w 128"/>
                  <a:gd name="T33" fmla="*/ 8 h 120"/>
                  <a:gd name="T34" fmla="*/ 92 w 128"/>
                  <a:gd name="T35" fmla="*/ 8 h 120"/>
                  <a:gd name="T36" fmla="*/ 92 w 128"/>
                  <a:gd name="T37" fmla="*/ 24 h 120"/>
                  <a:gd name="T38" fmla="*/ 92 w 128"/>
                  <a:gd name="T39" fmla="*/ 24 h 120"/>
                  <a:gd name="T40" fmla="*/ 104 w 128"/>
                  <a:gd name="T41" fmla="*/ 36 h 120"/>
                  <a:gd name="T42" fmla="*/ 108 w 128"/>
                  <a:gd name="T43" fmla="*/ 36 h 120"/>
                  <a:gd name="T44" fmla="*/ 120 w 128"/>
                  <a:gd name="T45" fmla="*/ 36 h 120"/>
                  <a:gd name="T46" fmla="*/ 120 w 128"/>
                  <a:gd name="T47" fmla="*/ 108 h 120"/>
                  <a:gd name="T48" fmla="*/ 108 w 128"/>
                  <a:gd name="T49" fmla="*/ 32 h 120"/>
                  <a:gd name="T50" fmla="*/ 104 w 128"/>
                  <a:gd name="T51" fmla="*/ 32 h 120"/>
                  <a:gd name="T52" fmla="*/ 96 w 128"/>
                  <a:gd name="T53" fmla="*/ 24 h 120"/>
                  <a:gd name="T54" fmla="*/ 96 w 128"/>
                  <a:gd name="T55" fmla="*/ 24 h 120"/>
                  <a:gd name="T56" fmla="*/ 96 w 128"/>
                  <a:gd name="T57" fmla="*/ 8 h 120"/>
                  <a:gd name="T58" fmla="*/ 120 w 128"/>
                  <a:gd name="T59" fmla="*/ 32 h 120"/>
                  <a:gd name="T60" fmla="*/ 108 w 128"/>
                  <a:gd name="T61" fmla="*/ 3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8" h="120">
                    <a:moveTo>
                      <a:pt x="126" y="26"/>
                    </a:moveTo>
                    <a:cubicBezTo>
                      <a:pt x="102" y="2"/>
                      <a:pt x="102" y="2"/>
                      <a:pt x="102" y="2"/>
                    </a:cubicBezTo>
                    <a:cubicBezTo>
                      <a:pt x="100" y="1"/>
                      <a:pt x="98" y="0"/>
                      <a:pt x="9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15"/>
                      <a:pt x="5" y="120"/>
                      <a:pt x="12" y="120"/>
                    </a:cubicBezTo>
                    <a:cubicBezTo>
                      <a:pt x="116" y="120"/>
                      <a:pt x="116" y="120"/>
                      <a:pt x="116" y="120"/>
                    </a:cubicBezTo>
                    <a:cubicBezTo>
                      <a:pt x="123" y="120"/>
                      <a:pt x="128" y="115"/>
                      <a:pt x="128" y="108"/>
                    </a:cubicBezTo>
                    <a:cubicBezTo>
                      <a:pt x="128" y="32"/>
                      <a:pt x="128" y="32"/>
                      <a:pt x="128" y="32"/>
                    </a:cubicBezTo>
                    <a:cubicBezTo>
                      <a:pt x="128" y="30"/>
                      <a:pt x="127" y="28"/>
                      <a:pt x="126" y="26"/>
                    </a:cubicBezTo>
                    <a:close/>
                    <a:moveTo>
                      <a:pt x="120" y="108"/>
                    </a:moveTo>
                    <a:cubicBezTo>
                      <a:pt x="120" y="110"/>
                      <a:pt x="118" y="112"/>
                      <a:pt x="116" y="112"/>
                    </a:cubicBezTo>
                    <a:cubicBezTo>
                      <a:pt x="12" y="112"/>
                      <a:pt x="12" y="112"/>
                      <a:pt x="12" y="112"/>
                    </a:cubicBezTo>
                    <a:cubicBezTo>
                      <a:pt x="10" y="112"/>
                      <a:pt x="8" y="110"/>
                      <a:pt x="8" y="108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2" y="24"/>
                      <a:pt x="92" y="24"/>
                      <a:pt x="92" y="24"/>
                    </a:cubicBezTo>
                    <a:cubicBezTo>
                      <a:pt x="92" y="31"/>
                      <a:pt x="97" y="36"/>
                      <a:pt x="104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20" y="36"/>
                      <a:pt x="120" y="36"/>
                      <a:pt x="120" y="36"/>
                    </a:cubicBezTo>
                    <a:lnTo>
                      <a:pt x="120" y="108"/>
                    </a:lnTo>
                    <a:close/>
                    <a:moveTo>
                      <a:pt x="108" y="32"/>
                    </a:moveTo>
                    <a:cubicBezTo>
                      <a:pt x="104" y="32"/>
                      <a:pt x="104" y="32"/>
                      <a:pt x="104" y="32"/>
                    </a:cubicBezTo>
                    <a:cubicBezTo>
                      <a:pt x="100" y="32"/>
                      <a:pt x="96" y="28"/>
                      <a:pt x="96" y="24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120" y="32"/>
                      <a:pt x="120" y="32"/>
                      <a:pt x="120" y="32"/>
                    </a:cubicBezTo>
                    <a:lnTo>
                      <a:pt x="10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 79"/>
              <p:cNvSpPr/>
              <p:nvPr/>
            </p:nvSpPr>
            <p:spPr bwMode="auto">
              <a:xfrm>
                <a:off x="3200400" y="2162176"/>
                <a:ext cx="90487" cy="15875"/>
              </a:xfrm>
              <a:custGeom>
                <a:avLst/>
                <a:gdLst>
                  <a:gd name="T0" fmla="*/ 2 w 24"/>
                  <a:gd name="T1" fmla="*/ 4 h 4"/>
                  <a:gd name="T2" fmla="*/ 22 w 24"/>
                  <a:gd name="T3" fmla="*/ 4 h 4"/>
                  <a:gd name="T4" fmla="*/ 24 w 24"/>
                  <a:gd name="T5" fmla="*/ 2 h 4"/>
                  <a:gd name="T6" fmla="*/ 22 w 24"/>
                  <a:gd name="T7" fmla="*/ 0 h 4"/>
                  <a:gd name="T8" fmla="*/ 2 w 24"/>
                  <a:gd name="T9" fmla="*/ 0 h 4"/>
                  <a:gd name="T10" fmla="*/ 0 w 24"/>
                  <a:gd name="T11" fmla="*/ 2 h 4"/>
                  <a:gd name="T12" fmla="*/ 2 w 24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">
                    <a:moveTo>
                      <a:pt x="2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 80"/>
              <p:cNvSpPr/>
              <p:nvPr/>
            </p:nvSpPr>
            <p:spPr bwMode="auto">
              <a:xfrm>
                <a:off x="3200400" y="2208213"/>
                <a:ext cx="90487" cy="14288"/>
              </a:xfrm>
              <a:custGeom>
                <a:avLst/>
                <a:gdLst>
                  <a:gd name="T0" fmla="*/ 2 w 24"/>
                  <a:gd name="T1" fmla="*/ 4 h 4"/>
                  <a:gd name="T2" fmla="*/ 22 w 24"/>
                  <a:gd name="T3" fmla="*/ 4 h 4"/>
                  <a:gd name="T4" fmla="*/ 24 w 24"/>
                  <a:gd name="T5" fmla="*/ 2 h 4"/>
                  <a:gd name="T6" fmla="*/ 22 w 24"/>
                  <a:gd name="T7" fmla="*/ 0 h 4"/>
                  <a:gd name="T8" fmla="*/ 2 w 24"/>
                  <a:gd name="T9" fmla="*/ 0 h 4"/>
                  <a:gd name="T10" fmla="*/ 0 w 24"/>
                  <a:gd name="T11" fmla="*/ 2 h 4"/>
                  <a:gd name="T12" fmla="*/ 2 w 24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">
                    <a:moveTo>
                      <a:pt x="2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81"/>
              <p:cNvSpPr/>
              <p:nvPr/>
            </p:nvSpPr>
            <p:spPr bwMode="auto">
              <a:xfrm>
                <a:off x="3200400" y="2252663"/>
                <a:ext cx="196850" cy="15875"/>
              </a:xfrm>
              <a:custGeom>
                <a:avLst/>
                <a:gdLst>
                  <a:gd name="T0" fmla="*/ 0 w 52"/>
                  <a:gd name="T1" fmla="*/ 2 h 4"/>
                  <a:gd name="T2" fmla="*/ 2 w 52"/>
                  <a:gd name="T3" fmla="*/ 4 h 4"/>
                  <a:gd name="T4" fmla="*/ 50 w 52"/>
                  <a:gd name="T5" fmla="*/ 4 h 4"/>
                  <a:gd name="T6" fmla="*/ 52 w 52"/>
                  <a:gd name="T7" fmla="*/ 2 h 4"/>
                  <a:gd name="T8" fmla="*/ 50 w 52"/>
                  <a:gd name="T9" fmla="*/ 0 h 4"/>
                  <a:gd name="T10" fmla="*/ 2 w 52"/>
                  <a:gd name="T11" fmla="*/ 0 h 4"/>
                  <a:gd name="T12" fmla="*/ 0 w 52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4">
                    <a:moveTo>
                      <a:pt x="0" y="2"/>
                    </a:moveTo>
                    <a:cubicBezTo>
                      <a:pt x="0" y="3"/>
                      <a:pt x="1" y="4"/>
                      <a:pt x="2" y="4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51" y="4"/>
                      <a:pt x="52" y="3"/>
                      <a:pt x="52" y="2"/>
                    </a:cubicBezTo>
                    <a:cubicBezTo>
                      <a:pt x="52" y="1"/>
                      <a:pt x="51" y="0"/>
                      <a:pt x="5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82"/>
              <p:cNvSpPr/>
              <p:nvPr/>
            </p:nvSpPr>
            <p:spPr bwMode="auto">
              <a:xfrm>
                <a:off x="3035300" y="2343151"/>
                <a:ext cx="361950" cy="15875"/>
              </a:xfrm>
              <a:custGeom>
                <a:avLst/>
                <a:gdLst>
                  <a:gd name="T0" fmla="*/ 94 w 96"/>
                  <a:gd name="T1" fmla="*/ 0 h 4"/>
                  <a:gd name="T2" fmla="*/ 2 w 96"/>
                  <a:gd name="T3" fmla="*/ 0 h 4"/>
                  <a:gd name="T4" fmla="*/ 0 w 96"/>
                  <a:gd name="T5" fmla="*/ 2 h 4"/>
                  <a:gd name="T6" fmla="*/ 2 w 96"/>
                  <a:gd name="T7" fmla="*/ 4 h 4"/>
                  <a:gd name="T8" fmla="*/ 94 w 96"/>
                  <a:gd name="T9" fmla="*/ 4 h 4"/>
                  <a:gd name="T10" fmla="*/ 96 w 96"/>
                  <a:gd name="T11" fmla="*/ 2 h 4"/>
                  <a:gd name="T12" fmla="*/ 94 w 9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4">
                    <a:moveTo>
                      <a:pt x="9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5" y="4"/>
                      <a:pt x="96" y="3"/>
                      <a:pt x="96" y="2"/>
                    </a:cubicBezTo>
                    <a:cubicBezTo>
                      <a:pt x="96" y="1"/>
                      <a:pt x="95" y="0"/>
                      <a:pt x="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83"/>
              <p:cNvSpPr/>
              <p:nvPr/>
            </p:nvSpPr>
            <p:spPr bwMode="auto">
              <a:xfrm>
                <a:off x="3035300" y="2389188"/>
                <a:ext cx="361950" cy="14288"/>
              </a:xfrm>
              <a:custGeom>
                <a:avLst/>
                <a:gdLst>
                  <a:gd name="T0" fmla="*/ 94 w 96"/>
                  <a:gd name="T1" fmla="*/ 0 h 4"/>
                  <a:gd name="T2" fmla="*/ 2 w 96"/>
                  <a:gd name="T3" fmla="*/ 0 h 4"/>
                  <a:gd name="T4" fmla="*/ 0 w 96"/>
                  <a:gd name="T5" fmla="*/ 2 h 4"/>
                  <a:gd name="T6" fmla="*/ 2 w 96"/>
                  <a:gd name="T7" fmla="*/ 4 h 4"/>
                  <a:gd name="T8" fmla="*/ 94 w 96"/>
                  <a:gd name="T9" fmla="*/ 4 h 4"/>
                  <a:gd name="T10" fmla="*/ 96 w 96"/>
                  <a:gd name="T11" fmla="*/ 2 h 4"/>
                  <a:gd name="T12" fmla="*/ 94 w 9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4">
                    <a:moveTo>
                      <a:pt x="9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5" y="4"/>
                      <a:pt x="96" y="3"/>
                      <a:pt x="96" y="2"/>
                    </a:cubicBezTo>
                    <a:cubicBezTo>
                      <a:pt x="96" y="1"/>
                      <a:pt x="95" y="0"/>
                      <a:pt x="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84"/>
              <p:cNvSpPr/>
              <p:nvPr/>
            </p:nvSpPr>
            <p:spPr bwMode="auto">
              <a:xfrm>
                <a:off x="3035300" y="2433638"/>
                <a:ext cx="361950" cy="14288"/>
              </a:xfrm>
              <a:custGeom>
                <a:avLst/>
                <a:gdLst>
                  <a:gd name="T0" fmla="*/ 94 w 96"/>
                  <a:gd name="T1" fmla="*/ 0 h 4"/>
                  <a:gd name="T2" fmla="*/ 2 w 96"/>
                  <a:gd name="T3" fmla="*/ 0 h 4"/>
                  <a:gd name="T4" fmla="*/ 0 w 96"/>
                  <a:gd name="T5" fmla="*/ 2 h 4"/>
                  <a:gd name="T6" fmla="*/ 2 w 96"/>
                  <a:gd name="T7" fmla="*/ 4 h 4"/>
                  <a:gd name="T8" fmla="*/ 94 w 96"/>
                  <a:gd name="T9" fmla="*/ 4 h 4"/>
                  <a:gd name="T10" fmla="*/ 96 w 96"/>
                  <a:gd name="T11" fmla="*/ 2 h 4"/>
                  <a:gd name="T12" fmla="*/ 94 w 9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4">
                    <a:moveTo>
                      <a:pt x="9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5" y="4"/>
                      <a:pt x="96" y="3"/>
                      <a:pt x="96" y="2"/>
                    </a:cubicBezTo>
                    <a:cubicBezTo>
                      <a:pt x="96" y="1"/>
                      <a:pt x="95" y="0"/>
                      <a:pt x="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 85"/>
              <p:cNvSpPr/>
              <p:nvPr/>
            </p:nvSpPr>
            <p:spPr bwMode="auto">
              <a:xfrm>
                <a:off x="3035300" y="2298701"/>
                <a:ext cx="361950" cy="14288"/>
              </a:xfrm>
              <a:custGeom>
                <a:avLst/>
                <a:gdLst>
                  <a:gd name="T0" fmla="*/ 94 w 96"/>
                  <a:gd name="T1" fmla="*/ 0 h 4"/>
                  <a:gd name="T2" fmla="*/ 2 w 96"/>
                  <a:gd name="T3" fmla="*/ 0 h 4"/>
                  <a:gd name="T4" fmla="*/ 0 w 96"/>
                  <a:gd name="T5" fmla="*/ 2 h 4"/>
                  <a:gd name="T6" fmla="*/ 2 w 96"/>
                  <a:gd name="T7" fmla="*/ 4 h 4"/>
                  <a:gd name="T8" fmla="*/ 94 w 96"/>
                  <a:gd name="T9" fmla="*/ 4 h 4"/>
                  <a:gd name="T10" fmla="*/ 96 w 96"/>
                  <a:gd name="T11" fmla="*/ 2 h 4"/>
                  <a:gd name="T12" fmla="*/ 94 w 9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4">
                    <a:moveTo>
                      <a:pt x="9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5" y="4"/>
                      <a:pt x="96" y="3"/>
                      <a:pt x="96" y="2"/>
                    </a:cubicBezTo>
                    <a:cubicBezTo>
                      <a:pt x="96" y="1"/>
                      <a:pt x="95" y="0"/>
                      <a:pt x="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86"/>
              <p:cNvSpPr>
                <a:spLocks noEditPoints="1"/>
              </p:cNvSpPr>
              <p:nvPr/>
            </p:nvSpPr>
            <p:spPr bwMode="auto">
              <a:xfrm>
                <a:off x="3035300" y="2147888"/>
                <a:ext cx="134937" cy="120650"/>
              </a:xfrm>
              <a:custGeom>
                <a:avLst/>
                <a:gdLst>
                  <a:gd name="T0" fmla="*/ 4 w 36"/>
                  <a:gd name="T1" fmla="*/ 32 h 32"/>
                  <a:gd name="T2" fmla="*/ 32 w 36"/>
                  <a:gd name="T3" fmla="*/ 32 h 32"/>
                  <a:gd name="T4" fmla="*/ 36 w 36"/>
                  <a:gd name="T5" fmla="*/ 28 h 32"/>
                  <a:gd name="T6" fmla="*/ 36 w 36"/>
                  <a:gd name="T7" fmla="*/ 4 h 32"/>
                  <a:gd name="T8" fmla="*/ 32 w 36"/>
                  <a:gd name="T9" fmla="*/ 0 h 32"/>
                  <a:gd name="T10" fmla="*/ 4 w 36"/>
                  <a:gd name="T11" fmla="*/ 0 h 32"/>
                  <a:gd name="T12" fmla="*/ 0 w 36"/>
                  <a:gd name="T13" fmla="*/ 4 h 32"/>
                  <a:gd name="T14" fmla="*/ 0 w 36"/>
                  <a:gd name="T15" fmla="*/ 28 h 32"/>
                  <a:gd name="T16" fmla="*/ 4 w 36"/>
                  <a:gd name="T17" fmla="*/ 32 h 32"/>
                  <a:gd name="T18" fmla="*/ 8 w 36"/>
                  <a:gd name="T19" fmla="*/ 8 h 32"/>
                  <a:gd name="T20" fmla="*/ 28 w 36"/>
                  <a:gd name="T21" fmla="*/ 8 h 32"/>
                  <a:gd name="T22" fmla="*/ 28 w 36"/>
                  <a:gd name="T23" fmla="*/ 24 h 32"/>
                  <a:gd name="T24" fmla="*/ 8 w 36"/>
                  <a:gd name="T25" fmla="*/ 24 h 32"/>
                  <a:gd name="T26" fmla="*/ 8 w 36"/>
                  <a:gd name="T27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32">
                    <a:moveTo>
                      <a:pt x="4" y="32"/>
                    </a:moveTo>
                    <a:cubicBezTo>
                      <a:pt x="32" y="32"/>
                      <a:pt x="32" y="32"/>
                      <a:pt x="32" y="32"/>
                    </a:cubicBezTo>
                    <a:cubicBezTo>
                      <a:pt x="34" y="32"/>
                      <a:pt x="36" y="30"/>
                      <a:pt x="36" y="28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2"/>
                      <a:pt x="34" y="0"/>
                      <a:pt x="3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lose/>
                    <a:moveTo>
                      <a:pt x="8" y="8"/>
                    </a:moveTo>
                    <a:cubicBezTo>
                      <a:pt x="28" y="8"/>
                      <a:pt x="28" y="8"/>
                      <a:pt x="28" y="8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8" y="24"/>
                      <a:pt x="8" y="24"/>
                      <a:pt x="8" y="24"/>
                    </a:cubicBez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4" name="Group 35"/>
            <p:cNvGrpSpPr/>
            <p:nvPr/>
          </p:nvGrpSpPr>
          <p:grpSpPr>
            <a:xfrm>
              <a:off x="9983081" y="717253"/>
              <a:ext cx="450850" cy="482600"/>
              <a:chOff x="2027238" y="2071688"/>
              <a:chExt cx="450850" cy="482600"/>
            </a:xfrm>
            <a:solidFill>
              <a:schemeClr val="bg1"/>
            </a:solidFill>
          </p:grpSpPr>
          <p:sp>
            <p:nvSpPr>
              <p:cNvPr id="48" name="Freeform 87"/>
              <p:cNvSpPr>
                <a:spLocks noEditPoints="1"/>
              </p:cNvSpPr>
              <p:nvPr/>
            </p:nvSpPr>
            <p:spPr bwMode="auto">
              <a:xfrm>
                <a:off x="2027238" y="2071688"/>
                <a:ext cx="450850" cy="482600"/>
              </a:xfrm>
              <a:custGeom>
                <a:avLst/>
                <a:gdLst>
                  <a:gd name="T0" fmla="*/ 104 w 120"/>
                  <a:gd name="T1" fmla="*/ 0 h 128"/>
                  <a:gd name="T2" fmla="*/ 16 w 120"/>
                  <a:gd name="T3" fmla="*/ 0 h 128"/>
                  <a:gd name="T4" fmla="*/ 0 w 120"/>
                  <a:gd name="T5" fmla="*/ 16 h 128"/>
                  <a:gd name="T6" fmla="*/ 0 w 120"/>
                  <a:gd name="T7" fmla="*/ 112 h 128"/>
                  <a:gd name="T8" fmla="*/ 16 w 120"/>
                  <a:gd name="T9" fmla="*/ 128 h 128"/>
                  <a:gd name="T10" fmla="*/ 104 w 120"/>
                  <a:gd name="T11" fmla="*/ 128 h 128"/>
                  <a:gd name="T12" fmla="*/ 120 w 120"/>
                  <a:gd name="T13" fmla="*/ 112 h 128"/>
                  <a:gd name="T14" fmla="*/ 120 w 120"/>
                  <a:gd name="T15" fmla="*/ 16 h 128"/>
                  <a:gd name="T16" fmla="*/ 104 w 120"/>
                  <a:gd name="T17" fmla="*/ 0 h 128"/>
                  <a:gd name="T18" fmla="*/ 112 w 120"/>
                  <a:gd name="T19" fmla="*/ 112 h 128"/>
                  <a:gd name="T20" fmla="*/ 104 w 120"/>
                  <a:gd name="T21" fmla="*/ 120 h 128"/>
                  <a:gd name="T22" fmla="*/ 16 w 120"/>
                  <a:gd name="T23" fmla="*/ 120 h 128"/>
                  <a:gd name="T24" fmla="*/ 8 w 120"/>
                  <a:gd name="T25" fmla="*/ 112 h 128"/>
                  <a:gd name="T26" fmla="*/ 8 w 120"/>
                  <a:gd name="T27" fmla="*/ 16 h 128"/>
                  <a:gd name="T28" fmla="*/ 16 w 120"/>
                  <a:gd name="T29" fmla="*/ 8 h 128"/>
                  <a:gd name="T30" fmla="*/ 104 w 120"/>
                  <a:gd name="T31" fmla="*/ 8 h 128"/>
                  <a:gd name="T32" fmla="*/ 112 w 120"/>
                  <a:gd name="T33" fmla="*/ 16 h 128"/>
                  <a:gd name="T34" fmla="*/ 112 w 120"/>
                  <a:gd name="T35" fmla="*/ 11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0" h="128">
                    <a:moveTo>
                      <a:pt x="10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7" y="128"/>
                      <a:pt x="1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cubicBezTo>
                      <a:pt x="113" y="128"/>
                      <a:pt x="120" y="121"/>
                      <a:pt x="120" y="112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lose/>
                    <a:moveTo>
                      <a:pt x="112" y="112"/>
                    </a:moveTo>
                    <a:cubicBezTo>
                      <a:pt x="112" y="116"/>
                      <a:pt x="108" y="120"/>
                      <a:pt x="104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20"/>
                      <a:pt x="8" y="116"/>
                      <a:pt x="8" y="1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lnTo>
                      <a:pt x="112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88"/>
              <p:cNvSpPr>
                <a:spLocks noEditPoints="1"/>
              </p:cNvSpPr>
              <p:nvPr/>
            </p:nvSpPr>
            <p:spPr bwMode="auto">
              <a:xfrm>
                <a:off x="2087563" y="2132013"/>
                <a:ext cx="330200" cy="301625"/>
              </a:xfrm>
              <a:custGeom>
                <a:avLst/>
                <a:gdLst>
                  <a:gd name="T0" fmla="*/ 84 w 88"/>
                  <a:gd name="T1" fmla="*/ 0 h 80"/>
                  <a:gd name="T2" fmla="*/ 4 w 88"/>
                  <a:gd name="T3" fmla="*/ 0 h 80"/>
                  <a:gd name="T4" fmla="*/ 0 w 88"/>
                  <a:gd name="T5" fmla="*/ 4 h 80"/>
                  <a:gd name="T6" fmla="*/ 0 w 88"/>
                  <a:gd name="T7" fmla="*/ 76 h 80"/>
                  <a:gd name="T8" fmla="*/ 4 w 88"/>
                  <a:gd name="T9" fmla="*/ 80 h 80"/>
                  <a:gd name="T10" fmla="*/ 84 w 88"/>
                  <a:gd name="T11" fmla="*/ 80 h 80"/>
                  <a:gd name="T12" fmla="*/ 88 w 88"/>
                  <a:gd name="T13" fmla="*/ 76 h 80"/>
                  <a:gd name="T14" fmla="*/ 88 w 88"/>
                  <a:gd name="T15" fmla="*/ 4 h 80"/>
                  <a:gd name="T16" fmla="*/ 84 w 88"/>
                  <a:gd name="T17" fmla="*/ 0 h 80"/>
                  <a:gd name="T18" fmla="*/ 84 w 88"/>
                  <a:gd name="T19" fmla="*/ 4 h 80"/>
                  <a:gd name="T20" fmla="*/ 84 w 88"/>
                  <a:gd name="T21" fmla="*/ 59 h 80"/>
                  <a:gd name="T22" fmla="*/ 71 w 88"/>
                  <a:gd name="T23" fmla="*/ 45 h 80"/>
                  <a:gd name="T24" fmla="*/ 68 w 88"/>
                  <a:gd name="T25" fmla="*/ 44 h 80"/>
                  <a:gd name="T26" fmla="*/ 65 w 88"/>
                  <a:gd name="T27" fmla="*/ 45 h 80"/>
                  <a:gd name="T28" fmla="*/ 55 w 88"/>
                  <a:gd name="T29" fmla="*/ 57 h 80"/>
                  <a:gd name="T30" fmla="*/ 23 w 88"/>
                  <a:gd name="T31" fmla="*/ 21 h 80"/>
                  <a:gd name="T32" fmla="*/ 20 w 88"/>
                  <a:gd name="T33" fmla="*/ 20 h 80"/>
                  <a:gd name="T34" fmla="*/ 17 w 88"/>
                  <a:gd name="T35" fmla="*/ 21 h 80"/>
                  <a:gd name="T36" fmla="*/ 4 w 88"/>
                  <a:gd name="T37" fmla="*/ 36 h 80"/>
                  <a:gd name="T38" fmla="*/ 4 w 88"/>
                  <a:gd name="T39" fmla="*/ 4 h 80"/>
                  <a:gd name="T40" fmla="*/ 84 w 88"/>
                  <a:gd name="T41" fmla="*/ 4 h 80"/>
                  <a:gd name="T42" fmla="*/ 4 w 88"/>
                  <a:gd name="T43" fmla="*/ 42 h 80"/>
                  <a:gd name="T44" fmla="*/ 20 w 88"/>
                  <a:gd name="T45" fmla="*/ 24 h 80"/>
                  <a:gd name="T46" fmla="*/ 52 w 88"/>
                  <a:gd name="T47" fmla="*/ 61 h 80"/>
                  <a:gd name="T48" fmla="*/ 55 w 88"/>
                  <a:gd name="T49" fmla="*/ 63 h 80"/>
                  <a:gd name="T50" fmla="*/ 66 w 88"/>
                  <a:gd name="T51" fmla="*/ 76 h 80"/>
                  <a:gd name="T52" fmla="*/ 4 w 88"/>
                  <a:gd name="T53" fmla="*/ 76 h 80"/>
                  <a:gd name="T54" fmla="*/ 4 w 88"/>
                  <a:gd name="T55" fmla="*/ 42 h 80"/>
                  <a:gd name="T56" fmla="*/ 71 w 88"/>
                  <a:gd name="T57" fmla="*/ 76 h 80"/>
                  <a:gd name="T58" fmla="*/ 57 w 88"/>
                  <a:gd name="T59" fmla="*/ 60 h 80"/>
                  <a:gd name="T60" fmla="*/ 68 w 88"/>
                  <a:gd name="T61" fmla="*/ 48 h 80"/>
                  <a:gd name="T62" fmla="*/ 84 w 88"/>
                  <a:gd name="T63" fmla="*/ 66 h 80"/>
                  <a:gd name="T64" fmla="*/ 84 w 88"/>
                  <a:gd name="T65" fmla="*/ 76 h 80"/>
                  <a:gd name="T66" fmla="*/ 71 w 88"/>
                  <a:gd name="T67" fmla="*/ 7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8" h="80">
                    <a:moveTo>
                      <a:pt x="8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8"/>
                      <a:pt x="2" y="80"/>
                      <a:pt x="4" y="8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6" y="80"/>
                      <a:pt x="88" y="78"/>
                      <a:pt x="88" y="76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2"/>
                      <a:pt x="86" y="0"/>
                      <a:pt x="84" y="0"/>
                    </a:cubicBezTo>
                    <a:close/>
                    <a:moveTo>
                      <a:pt x="84" y="4"/>
                    </a:moveTo>
                    <a:cubicBezTo>
                      <a:pt x="84" y="59"/>
                      <a:pt x="84" y="59"/>
                      <a:pt x="84" y="59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0" y="44"/>
                      <a:pt x="69" y="44"/>
                      <a:pt x="68" y="44"/>
                    </a:cubicBezTo>
                    <a:cubicBezTo>
                      <a:pt x="67" y="44"/>
                      <a:pt x="66" y="44"/>
                      <a:pt x="65" y="45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1" y="20"/>
                      <a:pt x="20" y="20"/>
                    </a:cubicBezTo>
                    <a:cubicBezTo>
                      <a:pt x="19" y="20"/>
                      <a:pt x="18" y="20"/>
                      <a:pt x="17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4" y="4"/>
                    </a:lnTo>
                    <a:close/>
                    <a:moveTo>
                      <a:pt x="4" y="42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4" y="76"/>
                      <a:pt x="4" y="76"/>
                      <a:pt x="4" y="76"/>
                    </a:cubicBezTo>
                    <a:lnTo>
                      <a:pt x="4" y="42"/>
                    </a:lnTo>
                    <a:close/>
                    <a:moveTo>
                      <a:pt x="71" y="76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76"/>
                      <a:pt x="84" y="76"/>
                      <a:pt x="84" y="76"/>
                    </a:cubicBezTo>
                    <a:lnTo>
                      <a:pt x="71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Freeform 89"/>
              <p:cNvSpPr>
                <a:spLocks noEditPoints="1"/>
              </p:cNvSpPr>
              <p:nvPr/>
            </p:nvSpPr>
            <p:spPr bwMode="auto">
              <a:xfrm>
                <a:off x="2268538" y="2178051"/>
                <a:ext cx="88900" cy="90488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5" name="Group 36"/>
            <p:cNvGrpSpPr/>
            <p:nvPr/>
          </p:nvGrpSpPr>
          <p:grpSpPr>
            <a:xfrm>
              <a:off x="10091435" y="2775575"/>
              <a:ext cx="481012" cy="482600"/>
              <a:chOff x="1049338" y="2071688"/>
              <a:chExt cx="481012" cy="482600"/>
            </a:xfrm>
            <a:solidFill>
              <a:schemeClr val="bg1"/>
            </a:solidFill>
          </p:grpSpPr>
          <p:sp>
            <p:nvSpPr>
              <p:cNvPr id="46" name="Freeform 90"/>
              <p:cNvSpPr>
                <a:spLocks noEditPoints="1"/>
              </p:cNvSpPr>
              <p:nvPr/>
            </p:nvSpPr>
            <p:spPr bwMode="auto">
              <a:xfrm>
                <a:off x="1049338" y="2071688"/>
                <a:ext cx="481012" cy="482600"/>
              </a:xfrm>
              <a:custGeom>
                <a:avLst/>
                <a:gdLst>
                  <a:gd name="T0" fmla="*/ 83 w 128"/>
                  <a:gd name="T1" fmla="*/ 40 h 128"/>
                  <a:gd name="T2" fmla="*/ 64 w 128"/>
                  <a:gd name="T3" fmla="*/ 0 h 128"/>
                  <a:gd name="T4" fmla="*/ 36 w 128"/>
                  <a:gd name="T5" fmla="*/ 41 h 128"/>
                  <a:gd name="T6" fmla="*/ 32 w 128"/>
                  <a:gd name="T7" fmla="*/ 43 h 128"/>
                  <a:gd name="T8" fmla="*/ 12 w 128"/>
                  <a:gd name="T9" fmla="*/ 40 h 128"/>
                  <a:gd name="T10" fmla="*/ 0 w 128"/>
                  <a:gd name="T11" fmla="*/ 116 h 128"/>
                  <a:gd name="T12" fmla="*/ 24 w 128"/>
                  <a:gd name="T13" fmla="*/ 128 h 128"/>
                  <a:gd name="T14" fmla="*/ 35 w 128"/>
                  <a:gd name="T15" fmla="*/ 121 h 128"/>
                  <a:gd name="T16" fmla="*/ 36 w 128"/>
                  <a:gd name="T17" fmla="*/ 121 h 128"/>
                  <a:gd name="T18" fmla="*/ 76 w 128"/>
                  <a:gd name="T19" fmla="*/ 128 h 128"/>
                  <a:gd name="T20" fmla="*/ 112 w 128"/>
                  <a:gd name="T21" fmla="*/ 120 h 128"/>
                  <a:gd name="T22" fmla="*/ 114 w 128"/>
                  <a:gd name="T23" fmla="*/ 109 h 128"/>
                  <a:gd name="T24" fmla="*/ 121 w 128"/>
                  <a:gd name="T25" fmla="*/ 88 h 128"/>
                  <a:gd name="T26" fmla="*/ 124 w 128"/>
                  <a:gd name="T27" fmla="*/ 67 h 128"/>
                  <a:gd name="T28" fmla="*/ 128 w 128"/>
                  <a:gd name="T29" fmla="*/ 58 h 128"/>
                  <a:gd name="T30" fmla="*/ 117 w 128"/>
                  <a:gd name="T31" fmla="*/ 42 h 128"/>
                  <a:gd name="T32" fmla="*/ 24 w 128"/>
                  <a:gd name="T33" fmla="*/ 120 h 128"/>
                  <a:gd name="T34" fmla="*/ 8 w 128"/>
                  <a:gd name="T35" fmla="*/ 116 h 128"/>
                  <a:gd name="T36" fmla="*/ 12 w 128"/>
                  <a:gd name="T37" fmla="*/ 48 h 128"/>
                  <a:gd name="T38" fmla="*/ 28 w 128"/>
                  <a:gd name="T39" fmla="*/ 52 h 128"/>
                  <a:gd name="T40" fmla="*/ 120 w 128"/>
                  <a:gd name="T41" fmla="*/ 58 h 128"/>
                  <a:gd name="T42" fmla="*/ 104 w 128"/>
                  <a:gd name="T43" fmla="*/ 64 h 128"/>
                  <a:gd name="T44" fmla="*/ 104 w 128"/>
                  <a:gd name="T45" fmla="*/ 68 h 128"/>
                  <a:gd name="T46" fmla="*/ 118 w 128"/>
                  <a:gd name="T47" fmla="*/ 75 h 128"/>
                  <a:gd name="T48" fmla="*/ 100 w 128"/>
                  <a:gd name="T49" fmla="*/ 84 h 128"/>
                  <a:gd name="T50" fmla="*/ 100 w 128"/>
                  <a:gd name="T51" fmla="*/ 88 h 128"/>
                  <a:gd name="T52" fmla="*/ 113 w 128"/>
                  <a:gd name="T53" fmla="*/ 96 h 128"/>
                  <a:gd name="T54" fmla="*/ 96 w 128"/>
                  <a:gd name="T55" fmla="*/ 104 h 128"/>
                  <a:gd name="T56" fmla="*/ 96 w 128"/>
                  <a:gd name="T57" fmla="*/ 108 h 128"/>
                  <a:gd name="T58" fmla="*/ 106 w 128"/>
                  <a:gd name="T59" fmla="*/ 114 h 128"/>
                  <a:gd name="T60" fmla="*/ 98 w 128"/>
                  <a:gd name="T61" fmla="*/ 120 h 128"/>
                  <a:gd name="T62" fmla="*/ 54 w 128"/>
                  <a:gd name="T63" fmla="*/ 117 h 128"/>
                  <a:gd name="T64" fmla="*/ 32 w 128"/>
                  <a:gd name="T65" fmla="*/ 110 h 128"/>
                  <a:gd name="T66" fmla="*/ 35 w 128"/>
                  <a:gd name="T67" fmla="*/ 50 h 128"/>
                  <a:gd name="T68" fmla="*/ 60 w 128"/>
                  <a:gd name="T69" fmla="*/ 12 h 128"/>
                  <a:gd name="T70" fmla="*/ 76 w 128"/>
                  <a:gd name="T71" fmla="*/ 27 h 128"/>
                  <a:gd name="T72" fmla="*/ 115 w 128"/>
                  <a:gd name="T73" fmla="*/ 50 h 128"/>
                  <a:gd name="T74" fmla="*/ 120 w 128"/>
                  <a:gd name="T75" fmla="*/ 5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8" h="128">
                    <a:moveTo>
                      <a:pt x="117" y="42"/>
                    </a:moveTo>
                    <a:cubicBezTo>
                      <a:pt x="112" y="41"/>
                      <a:pt x="100" y="41"/>
                      <a:pt x="83" y="40"/>
                    </a:cubicBezTo>
                    <a:cubicBezTo>
                      <a:pt x="84" y="36"/>
                      <a:pt x="84" y="33"/>
                      <a:pt x="84" y="27"/>
                    </a:cubicBezTo>
                    <a:cubicBezTo>
                      <a:pt x="84" y="13"/>
                      <a:pt x="73" y="0"/>
                      <a:pt x="64" y="0"/>
                    </a:cubicBezTo>
                    <a:cubicBezTo>
                      <a:pt x="57" y="0"/>
                      <a:pt x="52" y="5"/>
                      <a:pt x="52" y="12"/>
                    </a:cubicBezTo>
                    <a:cubicBezTo>
                      <a:pt x="52" y="20"/>
                      <a:pt x="49" y="34"/>
                      <a:pt x="36" y="41"/>
                    </a:cubicBezTo>
                    <a:cubicBezTo>
                      <a:pt x="35" y="41"/>
                      <a:pt x="32" y="43"/>
                      <a:pt x="32" y="4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0" y="41"/>
                      <a:pt x="27" y="40"/>
                      <a:pt x="24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5" y="40"/>
                      <a:pt x="0" y="45"/>
                      <a:pt x="0" y="52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23"/>
                      <a:pt x="5" y="128"/>
                      <a:pt x="12" y="128"/>
                    </a:cubicBezTo>
                    <a:cubicBezTo>
                      <a:pt x="24" y="128"/>
                      <a:pt x="24" y="128"/>
                      <a:pt x="24" y="128"/>
                    </a:cubicBezTo>
                    <a:cubicBezTo>
                      <a:pt x="29" y="128"/>
                      <a:pt x="33" y="125"/>
                      <a:pt x="35" y="121"/>
                    </a:cubicBezTo>
                    <a:cubicBezTo>
                      <a:pt x="35" y="121"/>
                      <a:pt x="35" y="121"/>
                      <a:pt x="35" y="121"/>
                    </a:cubicBezTo>
                    <a:cubicBezTo>
                      <a:pt x="35" y="121"/>
                      <a:pt x="35" y="121"/>
                      <a:pt x="36" y="121"/>
                    </a:cubicBezTo>
                    <a:cubicBezTo>
                      <a:pt x="36" y="121"/>
                      <a:pt x="36" y="121"/>
                      <a:pt x="36" y="121"/>
                    </a:cubicBezTo>
                    <a:cubicBezTo>
                      <a:pt x="38" y="122"/>
                      <a:pt x="43" y="123"/>
                      <a:pt x="52" y="125"/>
                    </a:cubicBezTo>
                    <a:cubicBezTo>
                      <a:pt x="54" y="126"/>
                      <a:pt x="65" y="128"/>
                      <a:pt x="76" y="128"/>
                    </a:cubicBezTo>
                    <a:cubicBezTo>
                      <a:pt x="98" y="128"/>
                      <a:pt x="98" y="128"/>
                      <a:pt x="98" y="128"/>
                    </a:cubicBezTo>
                    <a:cubicBezTo>
                      <a:pt x="105" y="128"/>
                      <a:pt x="109" y="125"/>
                      <a:pt x="112" y="120"/>
                    </a:cubicBezTo>
                    <a:cubicBezTo>
                      <a:pt x="112" y="120"/>
                      <a:pt x="113" y="118"/>
                      <a:pt x="114" y="116"/>
                    </a:cubicBezTo>
                    <a:cubicBezTo>
                      <a:pt x="115" y="114"/>
                      <a:pt x="115" y="112"/>
                      <a:pt x="114" y="109"/>
                    </a:cubicBezTo>
                    <a:cubicBezTo>
                      <a:pt x="118" y="106"/>
                      <a:pt x="120" y="102"/>
                      <a:pt x="121" y="99"/>
                    </a:cubicBezTo>
                    <a:cubicBezTo>
                      <a:pt x="122" y="94"/>
                      <a:pt x="122" y="90"/>
                      <a:pt x="121" y="88"/>
                    </a:cubicBezTo>
                    <a:cubicBezTo>
                      <a:pt x="123" y="85"/>
                      <a:pt x="125" y="82"/>
                      <a:pt x="126" y="77"/>
                    </a:cubicBezTo>
                    <a:cubicBezTo>
                      <a:pt x="127" y="73"/>
                      <a:pt x="126" y="70"/>
                      <a:pt x="124" y="67"/>
                    </a:cubicBezTo>
                    <a:cubicBezTo>
                      <a:pt x="127" y="65"/>
                      <a:pt x="128" y="61"/>
                      <a:pt x="128" y="58"/>
                    </a:cubicBezTo>
                    <a:cubicBezTo>
                      <a:pt x="128" y="58"/>
                      <a:pt x="128" y="58"/>
                      <a:pt x="128" y="58"/>
                    </a:cubicBezTo>
                    <a:cubicBezTo>
                      <a:pt x="128" y="57"/>
                      <a:pt x="128" y="57"/>
                      <a:pt x="128" y="56"/>
                    </a:cubicBezTo>
                    <a:cubicBezTo>
                      <a:pt x="128" y="51"/>
                      <a:pt x="125" y="44"/>
                      <a:pt x="117" y="42"/>
                    </a:cubicBezTo>
                    <a:close/>
                    <a:moveTo>
                      <a:pt x="28" y="116"/>
                    </a:moveTo>
                    <a:cubicBezTo>
                      <a:pt x="28" y="118"/>
                      <a:pt x="26" y="120"/>
                      <a:pt x="24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0" y="120"/>
                      <a:pt x="8" y="118"/>
                      <a:pt x="8" y="116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0"/>
                      <a:pt x="10" y="48"/>
                      <a:pt x="12" y="48"/>
                    </a:cubicBezTo>
                    <a:cubicBezTo>
                      <a:pt x="24" y="48"/>
                      <a:pt x="24" y="48"/>
                      <a:pt x="24" y="48"/>
                    </a:cubicBezTo>
                    <a:cubicBezTo>
                      <a:pt x="26" y="48"/>
                      <a:pt x="28" y="50"/>
                      <a:pt x="28" y="52"/>
                    </a:cubicBezTo>
                    <a:lnTo>
                      <a:pt x="28" y="116"/>
                    </a:lnTo>
                    <a:close/>
                    <a:moveTo>
                      <a:pt x="120" y="58"/>
                    </a:moveTo>
                    <a:cubicBezTo>
                      <a:pt x="120" y="60"/>
                      <a:pt x="119" y="64"/>
                      <a:pt x="112" y="64"/>
                    </a:cubicBezTo>
                    <a:cubicBezTo>
                      <a:pt x="106" y="64"/>
                      <a:pt x="104" y="64"/>
                      <a:pt x="104" y="64"/>
                    </a:cubicBezTo>
                    <a:cubicBezTo>
                      <a:pt x="103" y="64"/>
                      <a:pt x="102" y="65"/>
                      <a:pt x="102" y="66"/>
                    </a:cubicBezTo>
                    <a:cubicBezTo>
                      <a:pt x="102" y="67"/>
                      <a:pt x="103" y="68"/>
                      <a:pt x="104" y="68"/>
                    </a:cubicBezTo>
                    <a:cubicBezTo>
                      <a:pt x="104" y="68"/>
                      <a:pt x="106" y="68"/>
                      <a:pt x="112" y="68"/>
                    </a:cubicBezTo>
                    <a:cubicBezTo>
                      <a:pt x="118" y="68"/>
                      <a:pt x="119" y="73"/>
                      <a:pt x="118" y="75"/>
                    </a:cubicBezTo>
                    <a:cubicBezTo>
                      <a:pt x="118" y="78"/>
                      <a:pt x="116" y="84"/>
                      <a:pt x="110" y="84"/>
                    </a:cubicBezTo>
                    <a:cubicBezTo>
                      <a:pt x="103" y="84"/>
                      <a:pt x="100" y="84"/>
                      <a:pt x="100" y="84"/>
                    </a:cubicBezTo>
                    <a:cubicBezTo>
                      <a:pt x="99" y="84"/>
                      <a:pt x="98" y="85"/>
                      <a:pt x="98" y="86"/>
                    </a:cubicBezTo>
                    <a:cubicBezTo>
                      <a:pt x="98" y="87"/>
                      <a:pt x="99" y="88"/>
                      <a:pt x="100" y="88"/>
                    </a:cubicBezTo>
                    <a:cubicBezTo>
                      <a:pt x="100" y="88"/>
                      <a:pt x="105" y="88"/>
                      <a:pt x="108" y="88"/>
                    </a:cubicBezTo>
                    <a:cubicBezTo>
                      <a:pt x="115" y="88"/>
                      <a:pt x="114" y="93"/>
                      <a:pt x="113" y="96"/>
                    </a:cubicBezTo>
                    <a:cubicBezTo>
                      <a:pt x="112" y="100"/>
                      <a:pt x="111" y="104"/>
                      <a:pt x="103" y="104"/>
                    </a:cubicBezTo>
                    <a:cubicBezTo>
                      <a:pt x="100" y="104"/>
                      <a:pt x="96" y="104"/>
                      <a:pt x="96" y="104"/>
                    </a:cubicBezTo>
                    <a:cubicBezTo>
                      <a:pt x="95" y="104"/>
                      <a:pt x="94" y="105"/>
                      <a:pt x="94" y="106"/>
                    </a:cubicBezTo>
                    <a:cubicBezTo>
                      <a:pt x="94" y="107"/>
                      <a:pt x="95" y="108"/>
                      <a:pt x="96" y="108"/>
                    </a:cubicBezTo>
                    <a:cubicBezTo>
                      <a:pt x="96" y="108"/>
                      <a:pt x="99" y="108"/>
                      <a:pt x="102" y="108"/>
                    </a:cubicBezTo>
                    <a:cubicBezTo>
                      <a:pt x="107" y="108"/>
                      <a:pt x="107" y="112"/>
                      <a:pt x="106" y="114"/>
                    </a:cubicBezTo>
                    <a:cubicBezTo>
                      <a:pt x="106" y="115"/>
                      <a:pt x="105" y="116"/>
                      <a:pt x="105" y="117"/>
                    </a:cubicBezTo>
                    <a:cubicBezTo>
                      <a:pt x="104" y="119"/>
                      <a:pt x="102" y="120"/>
                      <a:pt x="98" y="120"/>
                    </a:cubicBezTo>
                    <a:cubicBezTo>
                      <a:pt x="76" y="120"/>
                      <a:pt x="76" y="120"/>
                      <a:pt x="76" y="120"/>
                    </a:cubicBezTo>
                    <a:cubicBezTo>
                      <a:pt x="65" y="120"/>
                      <a:pt x="54" y="118"/>
                      <a:pt x="54" y="117"/>
                    </a:cubicBezTo>
                    <a:cubicBezTo>
                      <a:pt x="37" y="114"/>
                      <a:pt x="36" y="113"/>
                      <a:pt x="35" y="113"/>
                    </a:cubicBezTo>
                    <a:cubicBezTo>
                      <a:pt x="35" y="113"/>
                      <a:pt x="32" y="112"/>
                      <a:pt x="32" y="110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2"/>
                      <a:pt x="33" y="51"/>
                      <a:pt x="35" y="50"/>
                    </a:cubicBezTo>
                    <a:cubicBezTo>
                      <a:pt x="35" y="50"/>
                      <a:pt x="36" y="50"/>
                      <a:pt x="36" y="50"/>
                    </a:cubicBezTo>
                    <a:cubicBezTo>
                      <a:pt x="54" y="42"/>
                      <a:pt x="60" y="26"/>
                      <a:pt x="60" y="12"/>
                    </a:cubicBezTo>
                    <a:cubicBezTo>
                      <a:pt x="60" y="10"/>
                      <a:pt x="62" y="8"/>
                      <a:pt x="64" y="8"/>
                    </a:cubicBezTo>
                    <a:cubicBezTo>
                      <a:pt x="68" y="8"/>
                      <a:pt x="76" y="16"/>
                      <a:pt x="76" y="27"/>
                    </a:cubicBezTo>
                    <a:cubicBezTo>
                      <a:pt x="76" y="36"/>
                      <a:pt x="75" y="38"/>
                      <a:pt x="72" y="48"/>
                    </a:cubicBezTo>
                    <a:cubicBezTo>
                      <a:pt x="112" y="48"/>
                      <a:pt x="112" y="49"/>
                      <a:pt x="115" y="50"/>
                    </a:cubicBezTo>
                    <a:cubicBezTo>
                      <a:pt x="120" y="51"/>
                      <a:pt x="120" y="54"/>
                      <a:pt x="120" y="56"/>
                    </a:cubicBezTo>
                    <a:cubicBezTo>
                      <a:pt x="120" y="57"/>
                      <a:pt x="120" y="57"/>
                      <a:pt x="120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Freeform 91"/>
              <p:cNvSpPr>
                <a:spLocks noEditPoints="1"/>
              </p:cNvSpPr>
              <p:nvPr/>
            </p:nvSpPr>
            <p:spPr bwMode="auto">
              <a:xfrm>
                <a:off x="1093788" y="2463801"/>
                <a:ext cx="44450" cy="44450"/>
              </a:xfrm>
              <a:custGeom>
                <a:avLst/>
                <a:gdLst>
                  <a:gd name="T0" fmla="*/ 6 w 12"/>
                  <a:gd name="T1" fmla="*/ 0 h 12"/>
                  <a:gd name="T2" fmla="*/ 0 w 12"/>
                  <a:gd name="T3" fmla="*/ 6 h 12"/>
                  <a:gd name="T4" fmla="*/ 6 w 12"/>
                  <a:gd name="T5" fmla="*/ 12 h 12"/>
                  <a:gd name="T6" fmla="*/ 12 w 12"/>
                  <a:gd name="T7" fmla="*/ 6 h 12"/>
                  <a:gd name="T8" fmla="*/ 6 w 12"/>
                  <a:gd name="T9" fmla="*/ 0 h 12"/>
                  <a:gd name="T10" fmla="*/ 6 w 12"/>
                  <a:gd name="T11" fmla="*/ 8 h 12"/>
                  <a:gd name="T12" fmla="*/ 4 w 12"/>
                  <a:gd name="T13" fmla="*/ 6 h 12"/>
                  <a:gd name="T14" fmla="*/ 6 w 12"/>
                  <a:gd name="T15" fmla="*/ 4 h 12"/>
                  <a:gd name="T16" fmla="*/ 8 w 12"/>
                  <a:gd name="T17" fmla="*/ 6 h 12"/>
                  <a:gd name="T18" fmla="*/ 6 w 12"/>
                  <a:gd name="T1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9" y="12"/>
                      <a:pt x="12" y="9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lose/>
                    <a:moveTo>
                      <a:pt x="6" y="8"/>
                    </a:moveTo>
                    <a:cubicBezTo>
                      <a:pt x="5" y="8"/>
                      <a:pt x="4" y="7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7" y="4"/>
                      <a:pt x="8" y="5"/>
                      <a:pt x="8" y="6"/>
                    </a:cubicBezTo>
                    <a:cubicBezTo>
                      <a:pt x="8" y="7"/>
                      <a:pt x="7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0" name="Group 92"/>
          <p:cNvGrpSpPr>
            <a:grpSpLocks noChangeAspect="1"/>
          </p:cNvGrpSpPr>
          <p:nvPr/>
        </p:nvGrpSpPr>
        <p:grpSpPr>
          <a:xfrm>
            <a:off x="4529033" y="3340283"/>
            <a:ext cx="432000" cy="432833"/>
            <a:chOff x="4427538" y="3192463"/>
            <a:chExt cx="823913" cy="825500"/>
          </a:xfrm>
          <a:solidFill>
            <a:srgbClr val="358FCB"/>
          </a:solidFill>
        </p:grpSpPr>
        <p:sp>
          <p:nvSpPr>
            <p:cNvPr id="91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solidFill>
              <a:srgbClr val="0C28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solidFill>
              <a:srgbClr val="0C2841"/>
            </a:solidFill>
            <a:ln w="9525">
              <a:solidFill>
                <a:srgbClr val="000000"/>
              </a:solidFill>
              <a:miter lim="800000"/>
            </a:ln>
          </p:spPr>
          <p:txBody>
            <a:bodyPr lIns="68580" tIns="34290" rIns="68580" bIns="34290"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rgbClr val="0C28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6" name="Freeform 45"/>
          <p:cNvSpPr>
            <a:spLocks noChangeAspect="1" noEditPoints="1"/>
          </p:cNvSpPr>
          <p:nvPr/>
        </p:nvSpPr>
        <p:spPr bwMode="auto">
          <a:xfrm>
            <a:off x="6938963" y="3340665"/>
            <a:ext cx="431800" cy="431800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68580" tIns="34290" rIns="68580" bIns="34290"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01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 Box 10"/>
          <p:cNvSpPr txBox="1">
            <a:spLocks noChangeArrowheads="1"/>
          </p:cNvSpPr>
          <p:nvPr/>
        </p:nvSpPr>
        <p:spPr bwMode="auto">
          <a:xfrm>
            <a:off x="5076825" y="3329553"/>
            <a:ext cx="1606550" cy="987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defTabSz="1087755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algn="just" defTabSz="685165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  <a:endParaRPr lang="zh-CN" altLang="en-US" sz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Text Box 10"/>
          <p:cNvSpPr txBox="1">
            <a:spLocks noChangeArrowheads="1"/>
          </p:cNvSpPr>
          <p:nvPr/>
        </p:nvSpPr>
        <p:spPr bwMode="auto">
          <a:xfrm>
            <a:off x="7462838" y="3308915"/>
            <a:ext cx="1606550" cy="10649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45720" tIns="22860" rIns="45720" bIns="22860">
            <a:spAutoFit/>
          </a:bodyPr>
          <a:lstStyle/>
          <a:p>
            <a:pPr defTabSz="1087755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添加您的标题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algn="just" defTabSz="685165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  <a:endParaRPr lang="zh-CN" altLang="en-US" sz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775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.</a:t>
            </a:r>
            <a:endParaRPr lang="en-US" sz="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99" name="Content Placeholder 2"/>
          <p:cNvSpPr txBox="1"/>
          <p:nvPr/>
        </p:nvSpPr>
        <p:spPr>
          <a:xfrm>
            <a:off x="4492627" y="1965890"/>
            <a:ext cx="4500563" cy="10064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后您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4502152" y="1640452"/>
            <a:ext cx="28686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3895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</a:rPr>
              <a:t>添加您的标题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6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55 0.00031 L -3.61111E-6 0.00031 " pathEditMode="relative" rAng="0" ptsTypes="AA">
                                      <p:cBhvr>
                                        <p:cTn id="44" dur="8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6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56 0.00031 L 4.72222E-6 0.00031 " pathEditMode="relative" rAng="0" ptsTypes="AA">
                                      <p:cBhvr>
                                        <p:cTn id="55" dur="8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7" grpId="0"/>
      <p:bldP spid="98" grpId="0"/>
      <p:bldP spid="99" grpId="0"/>
      <p:bldP spid="1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3" name="椭圆 12"/>
          <p:cNvSpPr/>
          <p:nvPr/>
        </p:nvSpPr>
        <p:spPr>
          <a:xfrm>
            <a:off x="1483099" y="3293386"/>
            <a:ext cx="1009403" cy="1009403"/>
          </a:xfrm>
          <a:prstGeom prst="ellipse">
            <a:avLst/>
          </a:prstGeom>
          <a:solidFill>
            <a:schemeClr val="bg1">
              <a:alpha val="34000"/>
            </a:schemeClr>
          </a:solidFill>
          <a:ln w="28575">
            <a:solidFill>
              <a:schemeClr val="bg1"/>
            </a:solidFill>
          </a:ln>
          <a:effectLst>
            <a:outerShdw blurRad="266700" dist="533400" dir="9180000" algn="ctr" rotWithShape="0">
              <a:srgbClr val="000000">
                <a:alpha val="7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14" name="椭圆 13"/>
          <p:cNvSpPr/>
          <p:nvPr/>
        </p:nvSpPr>
        <p:spPr>
          <a:xfrm>
            <a:off x="1574111" y="3384398"/>
            <a:ext cx="827379" cy="827379"/>
          </a:xfrm>
          <a:prstGeom prst="ellipse">
            <a:avLst/>
          </a:prstGeom>
          <a:solidFill>
            <a:srgbClr val="FFC000"/>
          </a:solidFill>
          <a:ln w="6350">
            <a:solidFill>
              <a:schemeClr val="bg1"/>
            </a:solidFill>
          </a:ln>
          <a:effectLst>
            <a:outerShdw blurRad="622300" dist="203200" dir="5400000" sx="74000" sy="74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15" name="文本框 14"/>
          <p:cNvSpPr txBox="1"/>
          <p:nvPr/>
        </p:nvSpPr>
        <p:spPr>
          <a:xfrm>
            <a:off x="1692527" y="3538309"/>
            <a:ext cx="6367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83512" y="3623465"/>
            <a:ext cx="3629500" cy="577081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这里可以输入一下简单的概括性的内容文字，用户可以在投影机或者计算机上进行演示，也可以用户可以在投影机或者计算机上进行演示这里可以输入一下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257338" y="2232443"/>
            <a:ext cx="1009403" cy="1009403"/>
          </a:xfrm>
          <a:prstGeom prst="ellipse">
            <a:avLst/>
          </a:prstGeom>
          <a:solidFill>
            <a:schemeClr val="bg1">
              <a:alpha val="34000"/>
            </a:schemeClr>
          </a:solidFill>
          <a:ln w="28575">
            <a:solidFill>
              <a:schemeClr val="bg1"/>
            </a:solidFill>
          </a:ln>
          <a:effectLst>
            <a:outerShdw blurRad="266700" dist="533400" dir="9180000" algn="ctr" rotWithShape="0">
              <a:srgbClr val="000000">
                <a:alpha val="7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18" name="椭圆 17"/>
          <p:cNvSpPr/>
          <p:nvPr/>
        </p:nvSpPr>
        <p:spPr>
          <a:xfrm>
            <a:off x="2348350" y="2323454"/>
            <a:ext cx="827379" cy="827379"/>
          </a:xfrm>
          <a:prstGeom prst="ellipse">
            <a:avLst/>
          </a:prstGeom>
          <a:solidFill>
            <a:srgbClr val="FFC000"/>
          </a:solidFill>
          <a:ln w="6350">
            <a:solidFill>
              <a:schemeClr val="bg1"/>
            </a:solidFill>
          </a:ln>
          <a:effectLst>
            <a:outerShdw blurRad="622300" dist="203200" dir="5400000" sx="74000" sy="74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19" name="文本框 18"/>
          <p:cNvSpPr txBox="1"/>
          <p:nvPr/>
        </p:nvSpPr>
        <p:spPr>
          <a:xfrm>
            <a:off x="2466766" y="2477365"/>
            <a:ext cx="6367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57750" y="2576372"/>
            <a:ext cx="3629500" cy="577081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这里可以输入一下简单的概括性的内容文字，用户可以在投影机或者计算机上进行演示，也可以用户可以在投影机或者计算机上进行演示这里可以输入一下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045311" y="1194583"/>
            <a:ext cx="1009403" cy="1009403"/>
          </a:xfrm>
          <a:prstGeom prst="ellipse">
            <a:avLst/>
          </a:prstGeom>
          <a:solidFill>
            <a:schemeClr val="bg1">
              <a:alpha val="34000"/>
            </a:schemeClr>
          </a:solidFill>
          <a:ln w="28575">
            <a:solidFill>
              <a:schemeClr val="bg1"/>
            </a:solidFill>
          </a:ln>
          <a:effectLst>
            <a:outerShdw blurRad="266700" dist="533400" dir="9180000" algn="ctr" rotWithShape="0">
              <a:srgbClr val="000000">
                <a:alpha val="7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2" name="椭圆 21"/>
          <p:cNvSpPr/>
          <p:nvPr/>
        </p:nvSpPr>
        <p:spPr>
          <a:xfrm>
            <a:off x="3136323" y="1285595"/>
            <a:ext cx="827379" cy="827379"/>
          </a:xfrm>
          <a:prstGeom prst="ellipse">
            <a:avLst/>
          </a:prstGeom>
          <a:solidFill>
            <a:srgbClr val="FFC000"/>
          </a:solidFill>
          <a:ln w="6350">
            <a:solidFill>
              <a:schemeClr val="bg1"/>
            </a:solidFill>
          </a:ln>
          <a:effectLst>
            <a:outerShdw blurRad="622300" dist="203200" dir="5400000" sx="74000" sy="74000" algn="ctr" rotWithShape="0">
              <a:srgbClr val="000000">
                <a:alpha val="7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3" name="文本框 22"/>
          <p:cNvSpPr txBox="1"/>
          <p:nvPr/>
        </p:nvSpPr>
        <p:spPr>
          <a:xfrm>
            <a:off x="3254739" y="1439506"/>
            <a:ext cx="6367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173128" y="1416423"/>
            <a:ext cx="3629500" cy="577081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这里可以输入一下简单的概括性的内容文字，用户可以在投影机或者计算机上进行演示，也可以用户可以在投影机或者计算机上进行演示这里可以输入一下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H="1">
            <a:off x="920146" y="892163"/>
            <a:ext cx="2334591" cy="3131289"/>
          </a:xfrm>
          <a:prstGeom prst="line">
            <a:avLst/>
          </a:prstGeom>
          <a:ln>
            <a:solidFill>
              <a:srgbClr val="FFC000"/>
            </a:solidFill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5937000" y="1285595"/>
            <a:ext cx="2334591" cy="3131289"/>
          </a:xfrm>
          <a:prstGeom prst="line">
            <a:avLst/>
          </a:prstGeom>
          <a:ln>
            <a:solidFill>
              <a:srgbClr val="FFC000"/>
            </a:solidFill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19" grpId="0"/>
      <p:bldP spid="20" grpId="0"/>
      <p:bldP spid="21" grpId="0" animBg="1"/>
      <p:bldP spid="22" grpId="0" animBg="1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13" name="组合 12"/>
          <p:cNvGrpSpPr/>
          <p:nvPr/>
        </p:nvGrpSpPr>
        <p:grpSpPr bwMode="auto">
          <a:xfrm>
            <a:off x="3122615" y="1404939"/>
            <a:ext cx="2981325" cy="3738562"/>
            <a:chOff x="2977484" y="1071882"/>
            <a:chExt cx="3246853" cy="4071617"/>
          </a:xfrm>
        </p:grpSpPr>
        <p:pic>
          <p:nvPicPr>
            <p:cNvPr id="14" name="Picture 4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5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6597652" y="1984376"/>
            <a:ext cx="2132013" cy="1011776"/>
            <a:chOff x="6597339" y="1985092"/>
            <a:chExt cx="2133080" cy="1010925"/>
          </a:xfrm>
        </p:grpSpPr>
        <p:grpSp>
          <p:nvGrpSpPr>
            <p:cNvPr id="17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19" name="Freeform 34"/>
              <p:cNvSpPr/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15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9871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45720" tIns="22860" rIns="45720" bIns="22860">
              <a:spAutoFit/>
            </a:bodyPr>
            <a:lstStyle/>
            <a:p>
              <a:pPr defTabSz="108775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lt"/>
                  <a:ea typeface="Open Sans" pitchFamily="34" charset="0"/>
                  <a:cs typeface="Open Sans" pitchFamily="34" charset="0"/>
                </a:rPr>
                <a:t>添加您的标题</a:t>
              </a:r>
              <a:endParaRPr lang="en-US" altLang="zh-CN" sz="1100" dirty="0">
                <a:solidFill>
                  <a:schemeClr val="bg1"/>
                </a:solidFill>
                <a:latin typeface="+mn-lt"/>
                <a:ea typeface="Open Sans" pitchFamily="34" charset="0"/>
                <a:cs typeface="Open Sans" pitchFamily="34" charset="0"/>
              </a:endParaRPr>
            </a:p>
            <a:p>
              <a:pPr algn="just" defTabSz="68516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  <a:endPara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6597650" y="3205162"/>
            <a:ext cx="2146300" cy="1072100"/>
            <a:chOff x="6597339" y="3205806"/>
            <a:chExt cx="2145995" cy="1071578"/>
          </a:xfrm>
        </p:grpSpPr>
        <p:grpSp>
          <p:nvGrpSpPr>
            <p:cNvPr id="22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0C28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0C28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600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98748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45720" tIns="22860" rIns="45720" bIns="22860">
              <a:spAutoFit/>
            </a:bodyPr>
            <a:lstStyle/>
            <a:p>
              <a:pPr defTabSz="108775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lt"/>
                  <a:ea typeface="Open Sans" pitchFamily="34" charset="0"/>
                  <a:cs typeface="Open Sans" pitchFamily="34" charset="0"/>
                </a:rPr>
                <a:t>添加您的标题</a:t>
              </a:r>
              <a:endParaRPr lang="en-US" altLang="zh-CN" sz="1100" dirty="0">
                <a:solidFill>
                  <a:schemeClr val="bg1"/>
                </a:solidFill>
                <a:latin typeface="+mn-lt"/>
                <a:ea typeface="Open Sans" pitchFamily="34" charset="0"/>
                <a:cs typeface="Open Sans" pitchFamily="34" charset="0"/>
              </a:endParaRPr>
            </a:p>
            <a:p>
              <a:pPr algn="just" defTabSz="68516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  <a:endPara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 bwMode="auto">
          <a:xfrm>
            <a:off x="188915" y="1979614"/>
            <a:ext cx="2200275" cy="1026063"/>
            <a:chOff x="189578" y="1980213"/>
            <a:chExt cx="2200182" cy="1026117"/>
          </a:xfrm>
        </p:grpSpPr>
        <p:sp>
          <p:nvSpPr>
            <p:cNvPr id="30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06482" cy="98801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45720" tIns="22860" rIns="45720" bIns="22860">
              <a:spAutoFit/>
            </a:bodyPr>
            <a:lstStyle/>
            <a:p>
              <a:pPr defTabSz="108775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lt"/>
                  <a:ea typeface="Open Sans" pitchFamily="34" charset="0"/>
                  <a:cs typeface="Open Sans" pitchFamily="34" charset="0"/>
                </a:rPr>
                <a:t>添加您的标题</a:t>
              </a:r>
              <a:endParaRPr lang="en-US" altLang="zh-CN" sz="1100" dirty="0">
                <a:solidFill>
                  <a:schemeClr val="bg1"/>
                </a:solidFill>
                <a:latin typeface="+mn-lt"/>
                <a:ea typeface="Open Sans" pitchFamily="34" charset="0"/>
                <a:cs typeface="Open Sans" pitchFamily="34" charset="0"/>
              </a:endParaRPr>
            </a:p>
            <a:p>
              <a:pPr algn="just" defTabSz="68516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  <a:endPara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 bwMode="auto">
          <a:xfrm>
            <a:off x="188915" y="3201990"/>
            <a:ext cx="2200275" cy="1057813"/>
            <a:chOff x="189578" y="3201419"/>
            <a:chExt cx="2200182" cy="1058991"/>
          </a:xfrm>
        </p:grpSpPr>
        <p:sp>
          <p:nvSpPr>
            <p:cNvPr id="33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9890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45720" tIns="22860" rIns="45720" bIns="22860">
              <a:spAutoFit/>
            </a:bodyPr>
            <a:lstStyle/>
            <a:p>
              <a:pPr defTabSz="108775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lt"/>
                  <a:ea typeface="Open Sans" pitchFamily="34" charset="0"/>
                  <a:cs typeface="Open Sans" pitchFamily="34" charset="0"/>
                </a:rPr>
                <a:t>添加您的标题</a:t>
              </a:r>
              <a:endParaRPr lang="en-US" altLang="zh-CN" sz="1100" dirty="0">
                <a:solidFill>
                  <a:schemeClr val="bg1"/>
                </a:solidFill>
                <a:latin typeface="+mn-lt"/>
                <a:ea typeface="Open Sans" pitchFamily="34" charset="0"/>
                <a:cs typeface="Open Sans" pitchFamily="34" charset="0"/>
              </a:endParaRPr>
            </a:p>
            <a:p>
              <a:pPr algn="just" defTabSz="68516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bg1"/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</a:t>
              </a:r>
              <a:endPara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"/>
                            </p:stCondLst>
                            <p:childTnLst>
                              <p:par>
                                <p:cTn id="2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1011698" y="1935771"/>
            <a:ext cx="721804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  <a:tailEnd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925095" y="2006808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完毕，感谢您的聆听，欢迎下载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流程图: 终止 22"/>
          <p:cNvSpPr/>
          <p:nvPr/>
        </p:nvSpPr>
        <p:spPr>
          <a:xfrm>
            <a:off x="3582019" y="2795812"/>
            <a:ext cx="1928813" cy="360045"/>
          </a:xfrm>
          <a:prstGeom prst="flowChartTerminato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15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东坡下载股份有限公司</a:t>
            </a:r>
            <a:endParaRPr lang="zh-CN" altLang="en-US" sz="1015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1"/>
          <p:cNvSpPr/>
          <p:nvPr/>
        </p:nvSpPr>
        <p:spPr>
          <a:xfrm>
            <a:off x="-6394" y="4012706"/>
            <a:ext cx="9156926" cy="1122533"/>
          </a:xfrm>
          <a:custGeom>
            <a:avLst/>
            <a:gdLst>
              <a:gd name="connsiteX0" fmla="*/ 0 w 12192000"/>
              <a:gd name="connsiteY0" fmla="*/ 0 h 1621971"/>
              <a:gd name="connsiteX1" fmla="*/ 12192000 w 12192000"/>
              <a:gd name="connsiteY1" fmla="*/ 0 h 1621971"/>
              <a:gd name="connsiteX2" fmla="*/ 12192000 w 12192000"/>
              <a:gd name="connsiteY2" fmla="*/ 1621971 h 1621971"/>
              <a:gd name="connsiteX3" fmla="*/ 0 w 12192000"/>
              <a:gd name="connsiteY3" fmla="*/ 1621971 h 1621971"/>
              <a:gd name="connsiteX4" fmla="*/ 0 w 12192000"/>
              <a:gd name="connsiteY4" fmla="*/ 0 h 1621971"/>
              <a:gd name="connsiteX0-1" fmla="*/ 0 w 12192000"/>
              <a:gd name="connsiteY0-2" fmla="*/ 0 h 1621971"/>
              <a:gd name="connsiteX1-3" fmla="*/ 12192000 w 12192000"/>
              <a:gd name="connsiteY1-4" fmla="*/ 0 h 1621971"/>
              <a:gd name="connsiteX2-5" fmla="*/ 12192000 w 12192000"/>
              <a:gd name="connsiteY2-6" fmla="*/ 1621971 h 1621971"/>
              <a:gd name="connsiteX3-7" fmla="*/ 0 w 12192000"/>
              <a:gd name="connsiteY3-8" fmla="*/ 1621971 h 1621971"/>
              <a:gd name="connsiteX4-9" fmla="*/ 0 w 12192000"/>
              <a:gd name="connsiteY4-10" fmla="*/ 0 h 1621971"/>
              <a:gd name="connsiteX0-11" fmla="*/ 0 w 12192000"/>
              <a:gd name="connsiteY0-12" fmla="*/ 0 h 1621971"/>
              <a:gd name="connsiteX1-13" fmla="*/ 12192000 w 12192000"/>
              <a:gd name="connsiteY1-14" fmla="*/ 0 h 1621971"/>
              <a:gd name="connsiteX2-15" fmla="*/ 12192000 w 12192000"/>
              <a:gd name="connsiteY2-16" fmla="*/ 1621971 h 1621971"/>
              <a:gd name="connsiteX3-17" fmla="*/ 0 w 12192000"/>
              <a:gd name="connsiteY3-18" fmla="*/ 1621971 h 1621971"/>
              <a:gd name="connsiteX4-19" fmla="*/ 0 w 12192000"/>
              <a:gd name="connsiteY4-20" fmla="*/ 0 h 1621971"/>
              <a:gd name="connsiteX0-21" fmla="*/ 0 w 12192000"/>
              <a:gd name="connsiteY0-22" fmla="*/ 0 h 1621971"/>
              <a:gd name="connsiteX1-23" fmla="*/ 12192000 w 12192000"/>
              <a:gd name="connsiteY1-24" fmla="*/ 0 h 1621971"/>
              <a:gd name="connsiteX2-25" fmla="*/ 12192000 w 12192000"/>
              <a:gd name="connsiteY2-26" fmla="*/ 1621971 h 1621971"/>
              <a:gd name="connsiteX3-27" fmla="*/ 0 w 12192000"/>
              <a:gd name="connsiteY3-28" fmla="*/ 1621971 h 1621971"/>
              <a:gd name="connsiteX4-29" fmla="*/ 0 w 12192000"/>
              <a:gd name="connsiteY4-30" fmla="*/ 0 h 1621971"/>
              <a:gd name="connsiteX0-31" fmla="*/ 0 w 12192000"/>
              <a:gd name="connsiteY0-32" fmla="*/ 0 h 1621971"/>
              <a:gd name="connsiteX1-33" fmla="*/ 12192000 w 12192000"/>
              <a:gd name="connsiteY1-34" fmla="*/ 0 h 1621971"/>
              <a:gd name="connsiteX2-35" fmla="*/ 12192000 w 12192000"/>
              <a:gd name="connsiteY2-36" fmla="*/ 1621971 h 1621971"/>
              <a:gd name="connsiteX3-37" fmla="*/ 0 w 12192000"/>
              <a:gd name="connsiteY3-38" fmla="*/ 1621971 h 1621971"/>
              <a:gd name="connsiteX4-39" fmla="*/ 0 w 12192000"/>
              <a:gd name="connsiteY4-40" fmla="*/ 0 h 1621971"/>
              <a:gd name="connsiteX0-41" fmla="*/ 0 w 12192000"/>
              <a:gd name="connsiteY0-42" fmla="*/ 0 h 1621971"/>
              <a:gd name="connsiteX1-43" fmla="*/ 12192000 w 12192000"/>
              <a:gd name="connsiteY1-44" fmla="*/ 0 h 1621971"/>
              <a:gd name="connsiteX2-45" fmla="*/ 12192000 w 12192000"/>
              <a:gd name="connsiteY2-46" fmla="*/ 1621971 h 1621971"/>
              <a:gd name="connsiteX3-47" fmla="*/ 0 w 12192000"/>
              <a:gd name="connsiteY3-48" fmla="*/ 1621971 h 1621971"/>
              <a:gd name="connsiteX4-49" fmla="*/ 0 w 12192000"/>
              <a:gd name="connsiteY4-50" fmla="*/ 0 h 1621971"/>
              <a:gd name="connsiteX0-51" fmla="*/ 0 w 12192000"/>
              <a:gd name="connsiteY0-52" fmla="*/ 0 h 1621971"/>
              <a:gd name="connsiteX1-53" fmla="*/ 12192000 w 12192000"/>
              <a:gd name="connsiteY1-54" fmla="*/ 0 h 1621971"/>
              <a:gd name="connsiteX2-55" fmla="*/ 12192000 w 12192000"/>
              <a:gd name="connsiteY2-56" fmla="*/ 1621971 h 1621971"/>
              <a:gd name="connsiteX3-57" fmla="*/ 0 w 12192000"/>
              <a:gd name="connsiteY3-58" fmla="*/ 1621971 h 1621971"/>
              <a:gd name="connsiteX4-59" fmla="*/ 0 w 12192000"/>
              <a:gd name="connsiteY4-60" fmla="*/ 0 h 1621971"/>
              <a:gd name="connsiteX0-61" fmla="*/ 0 w 12192000"/>
              <a:gd name="connsiteY0-62" fmla="*/ 0 h 1621971"/>
              <a:gd name="connsiteX1-63" fmla="*/ 12192000 w 12192000"/>
              <a:gd name="connsiteY1-64" fmla="*/ 0 h 1621971"/>
              <a:gd name="connsiteX2-65" fmla="*/ 12192000 w 12192000"/>
              <a:gd name="connsiteY2-66" fmla="*/ 1621971 h 1621971"/>
              <a:gd name="connsiteX3-67" fmla="*/ 0 w 12192000"/>
              <a:gd name="connsiteY3-68" fmla="*/ 1621971 h 1621971"/>
              <a:gd name="connsiteX4-69" fmla="*/ 0 w 12192000"/>
              <a:gd name="connsiteY4-70" fmla="*/ 0 h 1621971"/>
              <a:gd name="connsiteX0-71" fmla="*/ 0 w 12192000"/>
              <a:gd name="connsiteY0-72" fmla="*/ 0 h 1621971"/>
              <a:gd name="connsiteX1-73" fmla="*/ 12192000 w 12192000"/>
              <a:gd name="connsiteY1-74" fmla="*/ 0 h 1621971"/>
              <a:gd name="connsiteX2-75" fmla="*/ 12192000 w 12192000"/>
              <a:gd name="connsiteY2-76" fmla="*/ 1621971 h 1621971"/>
              <a:gd name="connsiteX3-77" fmla="*/ 0 w 12192000"/>
              <a:gd name="connsiteY3-78" fmla="*/ 1621971 h 1621971"/>
              <a:gd name="connsiteX4-79" fmla="*/ 0 w 12192000"/>
              <a:gd name="connsiteY4-80" fmla="*/ 0 h 162197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92000" h="1621971">
                <a:moveTo>
                  <a:pt x="0" y="0"/>
                </a:moveTo>
                <a:cubicBezTo>
                  <a:pt x="6121400" y="664028"/>
                  <a:pt x="6135914" y="664029"/>
                  <a:pt x="12192000" y="0"/>
                </a:cubicBezTo>
                <a:lnTo>
                  <a:pt x="12192000" y="1621971"/>
                </a:lnTo>
                <a:lnTo>
                  <a:pt x="0" y="1621971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25" name="组合 24"/>
          <p:cNvGrpSpPr/>
          <p:nvPr/>
        </p:nvGrpSpPr>
        <p:grpSpPr>
          <a:xfrm>
            <a:off x="4142599" y="3798620"/>
            <a:ext cx="831533" cy="877186"/>
            <a:chOff x="5557565" y="4918388"/>
            <a:chExt cx="1108710" cy="1169581"/>
          </a:xfrm>
        </p:grpSpPr>
        <p:sp>
          <p:nvSpPr>
            <p:cNvPr id="26" name="等腰三角形 25"/>
            <p:cNvSpPr/>
            <p:nvPr/>
          </p:nvSpPr>
          <p:spPr>
            <a:xfrm flipV="1">
              <a:off x="5557565" y="4918388"/>
              <a:ext cx="1108710" cy="1169581"/>
            </a:xfrm>
            <a:prstGeom prst="triangl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7" name="等腰三角形 26"/>
            <p:cNvSpPr/>
            <p:nvPr/>
          </p:nvSpPr>
          <p:spPr>
            <a:xfrm flipV="1">
              <a:off x="5709965" y="5002208"/>
              <a:ext cx="805135" cy="87281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057527" y="336524"/>
            <a:ext cx="409141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FFC000"/>
                </a:solidFill>
                <a:latin typeface="Baskerville Old Face" panose="02020602080505020303" pitchFamily="18" charset="0"/>
                <a:ea typeface="文鼎超圓" panose="02010609010101010101" pitchFamily="49" charset="-120"/>
              </a:rPr>
              <a:t>2017</a:t>
            </a:r>
            <a:endParaRPr lang="zh-CN" altLang="en-US" sz="11500" dirty="0">
              <a:solidFill>
                <a:srgbClr val="FFC000"/>
              </a:solidFill>
              <a:latin typeface="Baskerville Old Face" panose="020206020805050203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0">
        <p14:vortex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4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五边形 2"/>
          <p:cNvSpPr/>
          <p:nvPr/>
        </p:nvSpPr>
        <p:spPr>
          <a:xfrm rot="16200000">
            <a:off x="-1664189" y="1650515"/>
            <a:ext cx="5143509" cy="1842473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-1" fmla="*/ 0 w 960118"/>
              <a:gd name="connsiteY0-2" fmla="*/ 349269 h 1223008"/>
              <a:gd name="connsiteX1-3" fmla="*/ 480059 w 960118"/>
              <a:gd name="connsiteY1-4" fmla="*/ 0 h 1223008"/>
              <a:gd name="connsiteX2-5" fmla="*/ 960118 w 960118"/>
              <a:gd name="connsiteY2-6" fmla="*/ 349269 h 1223008"/>
              <a:gd name="connsiteX3-7" fmla="*/ 250972 w 960118"/>
              <a:gd name="connsiteY3-8" fmla="*/ 1223008 h 1223008"/>
              <a:gd name="connsiteX4-9" fmla="*/ 183366 w 960118"/>
              <a:gd name="connsiteY4-10" fmla="*/ 914398 h 1223008"/>
              <a:gd name="connsiteX5-11" fmla="*/ 0 w 960118"/>
              <a:gd name="connsiteY5-12" fmla="*/ 349269 h 1223008"/>
              <a:gd name="connsiteX0-13" fmla="*/ 0 w 6332218"/>
              <a:gd name="connsiteY0-14" fmla="*/ 560070 h 1433809"/>
              <a:gd name="connsiteX1-15" fmla="*/ 480059 w 6332218"/>
              <a:gd name="connsiteY1-16" fmla="*/ 210801 h 1433809"/>
              <a:gd name="connsiteX2-17" fmla="*/ 6332218 w 6332218"/>
              <a:gd name="connsiteY2-18" fmla="*/ 0 h 1433809"/>
              <a:gd name="connsiteX3-19" fmla="*/ 250972 w 6332218"/>
              <a:gd name="connsiteY3-20" fmla="*/ 1433809 h 1433809"/>
              <a:gd name="connsiteX4-21" fmla="*/ 183366 w 6332218"/>
              <a:gd name="connsiteY4-22" fmla="*/ 1125199 h 1433809"/>
              <a:gd name="connsiteX5-23" fmla="*/ 0 w 6332218"/>
              <a:gd name="connsiteY5-24" fmla="*/ 560070 h 1433809"/>
              <a:gd name="connsiteX0-25" fmla="*/ 0 w 6332218"/>
              <a:gd name="connsiteY0-26" fmla="*/ 1057929 h 1931668"/>
              <a:gd name="connsiteX1-27" fmla="*/ 6320789 w 6332218"/>
              <a:gd name="connsiteY1-28" fmla="*/ 0 h 1931668"/>
              <a:gd name="connsiteX2-29" fmla="*/ 6332218 w 6332218"/>
              <a:gd name="connsiteY2-30" fmla="*/ 497859 h 1931668"/>
              <a:gd name="connsiteX3-31" fmla="*/ 250972 w 6332218"/>
              <a:gd name="connsiteY3-32" fmla="*/ 1931668 h 1931668"/>
              <a:gd name="connsiteX4-33" fmla="*/ 183366 w 6332218"/>
              <a:gd name="connsiteY4-34" fmla="*/ 1623058 h 1931668"/>
              <a:gd name="connsiteX5-35" fmla="*/ 0 w 6332218"/>
              <a:gd name="connsiteY5-36" fmla="*/ 1057929 h 1931668"/>
              <a:gd name="connsiteX0-37" fmla="*/ 0 w 12184378"/>
              <a:gd name="connsiteY0-38" fmla="*/ 6369 h 1931668"/>
              <a:gd name="connsiteX1-39" fmla="*/ 12172949 w 12184378"/>
              <a:gd name="connsiteY1-40" fmla="*/ 0 h 1931668"/>
              <a:gd name="connsiteX2-41" fmla="*/ 12184378 w 12184378"/>
              <a:gd name="connsiteY2-42" fmla="*/ 497859 h 1931668"/>
              <a:gd name="connsiteX3-43" fmla="*/ 6103132 w 12184378"/>
              <a:gd name="connsiteY3-44" fmla="*/ 1931668 h 1931668"/>
              <a:gd name="connsiteX4-45" fmla="*/ 6035526 w 12184378"/>
              <a:gd name="connsiteY4-46" fmla="*/ 1623058 h 1931668"/>
              <a:gd name="connsiteX5-47" fmla="*/ 0 w 12184378"/>
              <a:gd name="connsiteY5-48" fmla="*/ 6369 h 1931668"/>
              <a:gd name="connsiteX0-49" fmla="*/ 0 w 12184378"/>
              <a:gd name="connsiteY0-50" fmla="*/ 6369 h 1931668"/>
              <a:gd name="connsiteX1-51" fmla="*/ 12172949 w 12184378"/>
              <a:gd name="connsiteY1-52" fmla="*/ 0 h 1931668"/>
              <a:gd name="connsiteX2-53" fmla="*/ 12184378 w 12184378"/>
              <a:gd name="connsiteY2-54" fmla="*/ 497859 h 1931668"/>
              <a:gd name="connsiteX3-55" fmla="*/ 6103132 w 12184378"/>
              <a:gd name="connsiteY3-56" fmla="*/ 1931668 h 1931668"/>
              <a:gd name="connsiteX4-57" fmla="*/ 486 w 12184378"/>
              <a:gd name="connsiteY4-58" fmla="*/ 502918 h 1931668"/>
              <a:gd name="connsiteX5-59" fmla="*/ 0 w 12184378"/>
              <a:gd name="connsiteY5-60" fmla="*/ 6369 h 1931668"/>
              <a:gd name="connsiteX0-61" fmla="*/ 10944 w 12183892"/>
              <a:gd name="connsiteY0-62" fmla="*/ 6369 h 1931668"/>
              <a:gd name="connsiteX1-63" fmla="*/ 12172463 w 12183892"/>
              <a:gd name="connsiteY1-64" fmla="*/ 0 h 1931668"/>
              <a:gd name="connsiteX2-65" fmla="*/ 12183892 w 12183892"/>
              <a:gd name="connsiteY2-66" fmla="*/ 497859 h 1931668"/>
              <a:gd name="connsiteX3-67" fmla="*/ 6102646 w 12183892"/>
              <a:gd name="connsiteY3-68" fmla="*/ 1931668 h 1931668"/>
              <a:gd name="connsiteX4-69" fmla="*/ 0 w 12183892"/>
              <a:gd name="connsiteY4-70" fmla="*/ 502918 h 1931668"/>
              <a:gd name="connsiteX5-71" fmla="*/ 10944 w 12183892"/>
              <a:gd name="connsiteY5-72" fmla="*/ 6369 h 1931668"/>
              <a:gd name="connsiteX0-73" fmla="*/ 33804 w 12206752"/>
              <a:gd name="connsiteY0-74" fmla="*/ 6369 h 1931668"/>
              <a:gd name="connsiteX1-75" fmla="*/ 12195323 w 12206752"/>
              <a:gd name="connsiteY1-76" fmla="*/ 0 h 1931668"/>
              <a:gd name="connsiteX2-77" fmla="*/ 12206752 w 12206752"/>
              <a:gd name="connsiteY2-78" fmla="*/ 497859 h 1931668"/>
              <a:gd name="connsiteX3-79" fmla="*/ 6125506 w 12206752"/>
              <a:gd name="connsiteY3-80" fmla="*/ 1931668 h 1931668"/>
              <a:gd name="connsiteX4-81" fmla="*/ 0 w 12206752"/>
              <a:gd name="connsiteY4-82" fmla="*/ 502918 h 1931668"/>
              <a:gd name="connsiteX5-83" fmla="*/ 33804 w 12206752"/>
              <a:gd name="connsiteY5-84" fmla="*/ 6369 h 1931668"/>
              <a:gd name="connsiteX0-85" fmla="*/ 0 w 12207238"/>
              <a:gd name="connsiteY0-86" fmla="*/ 6369 h 1931668"/>
              <a:gd name="connsiteX1-87" fmla="*/ 12195809 w 12207238"/>
              <a:gd name="connsiteY1-88" fmla="*/ 0 h 1931668"/>
              <a:gd name="connsiteX2-89" fmla="*/ 12207238 w 12207238"/>
              <a:gd name="connsiteY2-90" fmla="*/ 497859 h 1931668"/>
              <a:gd name="connsiteX3-91" fmla="*/ 6125992 w 12207238"/>
              <a:gd name="connsiteY3-92" fmla="*/ 1931668 h 1931668"/>
              <a:gd name="connsiteX4-93" fmla="*/ 486 w 12207238"/>
              <a:gd name="connsiteY4-94" fmla="*/ 502918 h 1931668"/>
              <a:gd name="connsiteX5-95" fmla="*/ 0 w 12207238"/>
              <a:gd name="connsiteY5-96" fmla="*/ 6369 h 1931668"/>
              <a:gd name="connsiteX0-97" fmla="*/ 0 w 12207238"/>
              <a:gd name="connsiteY0-98" fmla="*/ 0 h 1948159"/>
              <a:gd name="connsiteX1-99" fmla="*/ 12195809 w 12207238"/>
              <a:gd name="connsiteY1-100" fmla="*/ 16491 h 1948159"/>
              <a:gd name="connsiteX2-101" fmla="*/ 12207238 w 12207238"/>
              <a:gd name="connsiteY2-102" fmla="*/ 514350 h 1948159"/>
              <a:gd name="connsiteX3-103" fmla="*/ 6125992 w 12207238"/>
              <a:gd name="connsiteY3-104" fmla="*/ 1948159 h 1948159"/>
              <a:gd name="connsiteX4-105" fmla="*/ 486 w 12207238"/>
              <a:gd name="connsiteY4-106" fmla="*/ 519409 h 1948159"/>
              <a:gd name="connsiteX5-107" fmla="*/ 0 w 12207238"/>
              <a:gd name="connsiteY5-108" fmla="*/ 0 h 1948159"/>
              <a:gd name="connsiteX0-109" fmla="*/ 0 w 12195809"/>
              <a:gd name="connsiteY0-110" fmla="*/ 0 h 1948159"/>
              <a:gd name="connsiteX1-111" fmla="*/ 12195809 w 12195809"/>
              <a:gd name="connsiteY1-112" fmla="*/ 16491 h 1948159"/>
              <a:gd name="connsiteX2-113" fmla="*/ 12184378 w 12195809"/>
              <a:gd name="connsiteY2-114" fmla="*/ 525780 h 1948159"/>
              <a:gd name="connsiteX3-115" fmla="*/ 6125992 w 12195809"/>
              <a:gd name="connsiteY3-116" fmla="*/ 1948159 h 1948159"/>
              <a:gd name="connsiteX4-117" fmla="*/ 486 w 12195809"/>
              <a:gd name="connsiteY4-118" fmla="*/ 519409 h 1948159"/>
              <a:gd name="connsiteX5-119" fmla="*/ 0 w 12195809"/>
              <a:gd name="connsiteY5-120" fmla="*/ 0 h 1948159"/>
              <a:gd name="connsiteX0-121" fmla="*/ 0 w 12230099"/>
              <a:gd name="connsiteY0-122" fmla="*/ 0 h 1948159"/>
              <a:gd name="connsiteX1-123" fmla="*/ 12230099 w 12230099"/>
              <a:gd name="connsiteY1-124" fmla="*/ 5061 h 1948159"/>
              <a:gd name="connsiteX2-125" fmla="*/ 12184378 w 12230099"/>
              <a:gd name="connsiteY2-126" fmla="*/ 525780 h 1948159"/>
              <a:gd name="connsiteX3-127" fmla="*/ 6125992 w 12230099"/>
              <a:gd name="connsiteY3-128" fmla="*/ 1948159 h 1948159"/>
              <a:gd name="connsiteX4-129" fmla="*/ 486 w 12230099"/>
              <a:gd name="connsiteY4-130" fmla="*/ 519409 h 1948159"/>
              <a:gd name="connsiteX5-131" fmla="*/ 0 w 12230099"/>
              <a:gd name="connsiteY5-132" fmla="*/ 0 h 1948159"/>
              <a:gd name="connsiteX0-133" fmla="*/ 0 w 12195809"/>
              <a:gd name="connsiteY0-134" fmla="*/ 0 h 1948159"/>
              <a:gd name="connsiteX1-135" fmla="*/ 12195809 w 12195809"/>
              <a:gd name="connsiteY1-136" fmla="*/ 5061 h 1948159"/>
              <a:gd name="connsiteX2-137" fmla="*/ 12184378 w 12195809"/>
              <a:gd name="connsiteY2-138" fmla="*/ 525780 h 1948159"/>
              <a:gd name="connsiteX3-139" fmla="*/ 6125992 w 12195809"/>
              <a:gd name="connsiteY3-140" fmla="*/ 1948159 h 1948159"/>
              <a:gd name="connsiteX4-141" fmla="*/ 486 w 12195809"/>
              <a:gd name="connsiteY4-142" fmla="*/ 519409 h 1948159"/>
              <a:gd name="connsiteX5-143" fmla="*/ 0 w 12195809"/>
              <a:gd name="connsiteY5-144" fmla="*/ 0 h 1948159"/>
              <a:gd name="connsiteX0-145" fmla="*/ 0 w 12195809"/>
              <a:gd name="connsiteY0-146" fmla="*/ 0 h 1948159"/>
              <a:gd name="connsiteX1-147" fmla="*/ 12195809 w 12195809"/>
              <a:gd name="connsiteY1-148" fmla="*/ 5061 h 1948159"/>
              <a:gd name="connsiteX2-149" fmla="*/ 12195808 w 12195809"/>
              <a:gd name="connsiteY2-150" fmla="*/ 514350 h 1948159"/>
              <a:gd name="connsiteX3-151" fmla="*/ 6125992 w 12195809"/>
              <a:gd name="connsiteY3-152" fmla="*/ 1948159 h 1948159"/>
              <a:gd name="connsiteX4-153" fmla="*/ 486 w 12195809"/>
              <a:gd name="connsiteY4-154" fmla="*/ 519409 h 1948159"/>
              <a:gd name="connsiteX5-155" fmla="*/ 0 w 12195809"/>
              <a:gd name="connsiteY5-156" fmla="*/ 0 h 1948159"/>
              <a:gd name="connsiteX0-157" fmla="*/ 0 w 12215168"/>
              <a:gd name="connsiteY0-158" fmla="*/ 0 h 1948159"/>
              <a:gd name="connsiteX1-159" fmla="*/ 12215168 w 12215168"/>
              <a:gd name="connsiteY1-160" fmla="*/ 5062 h 1948159"/>
              <a:gd name="connsiteX2-161" fmla="*/ 12195808 w 12215168"/>
              <a:gd name="connsiteY2-162" fmla="*/ 514350 h 1948159"/>
              <a:gd name="connsiteX3-163" fmla="*/ 6125992 w 12215168"/>
              <a:gd name="connsiteY3-164" fmla="*/ 1948159 h 1948159"/>
              <a:gd name="connsiteX4-165" fmla="*/ 486 w 12215168"/>
              <a:gd name="connsiteY4-166" fmla="*/ 519409 h 1948159"/>
              <a:gd name="connsiteX5-167" fmla="*/ 0 w 12215168"/>
              <a:gd name="connsiteY5-168" fmla="*/ 0 h 1948159"/>
              <a:gd name="connsiteX0-169" fmla="*/ 0 w 12195807"/>
              <a:gd name="connsiteY0-170" fmla="*/ 10486 h 1958645"/>
              <a:gd name="connsiteX1-171" fmla="*/ 12176452 w 12195807"/>
              <a:gd name="connsiteY1-172" fmla="*/ 0 h 1958645"/>
              <a:gd name="connsiteX2-173" fmla="*/ 12195808 w 12195807"/>
              <a:gd name="connsiteY2-174" fmla="*/ 524836 h 1958645"/>
              <a:gd name="connsiteX3-175" fmla="*/ 6125992 w 12195807"/>
              <a:gd name="connsiteY3-176" fmla="*/ 1958645 h 1958645"/>
              <a:gd name="connsiteX4-177" fmla="*/ 486 w 12195807"/>
              <a:gd name="connsiteY4-178" fmla="*/ 529895 h 1958645"/>
              <a:gd name="connsiteX5-179" fmla="*/ 0 w 12195807"/>
              <a:gd name="connsiteY5-180" fmla="*/ 10486 h 1958645"/>
              <a:gd name="connsiteX0-181" fmla="*/ 0 w 12195814"/>
              <a:gd name="connsiteY0-182" fmla="*/ 26033 h 1974192"/>
              <a:gd name="connsiteX1-183" fmla="*/ 12195815 w 12195814"/>
              <a:gd name="connsiteY1-184" fmla="*/ 0 h 1974192"/>
              <a:gd name="connsiteX2-185" fmla="*/ 12195808 w 12195814"/>
              <a:gd name="connsiteY2-186" fmla="*/ 540383 h 1974192"/>
              <a:gd name="connsiteX3-187" fmla="*/ 6125992 w 12195814"/>
              <a:gd name="connsiteY3-188" fmla="*/ 1974192 h 1974192"/>
              <a:gd name="connsiteX4-189" fmla="*/ 486 w 12195814"/>
              <a:gd name="connsiteY4-190" fmla="*/ 545442 h 1974192"/>
              <a:gd name="connsiteX5-191" fmla="*/ 0 w 12195814"/>
              <a:gd name="connsiteY5-192" fmla="*/ 26033 h 1974192"/>
              <a:gd name="connsiteX0-193" fmla="*/ 0 w 12195816"/>
              <a:gd name="connsiteY0-194" fmla="*/ 26033 h 1974192"/>
              <a:gd name="connsiteX1-195" fmla="*/ 12195815 w 12195816"/>
              <a:gd name="connsiteY1-196" fmla="*/ 0 h 1974192"/>
              <a:gd name="connsiteX2-197" fmla="*/ 12195808 w 12195816"/>
              <a:gd name="connsiteY2-198" fmla="*/ 540383 h 1974192"/>
              <a:gd name="connsiteX3-199" fmla="*/ 6125992 w 12195816"/>
              <a:gd name="connsiteY3-200" fmla="*/ 1974192 h 1974192"/>
              <a:gd name="connsiteX4-201" fmla="*/ 486 w 12195816"/>
              <a:gd name="connsiteY4-202" fmla="*/ 545442 h 1974192"/>
              <a:gd name="connsiteX5-203" fmla="*/ 0 w 12195816"/>
              <a:gd name="connsiteY5-204" fmla="*/ 26033 h 1974192"/>
              <a:gd name="connsiteX0-205" fmla="*/ 38228 w 12195329"/>
              <a:gd name="connsiteY0-206" fmla="*/ 17285 h 1974192"/>
              <a:gd name="connsiteX1-207" fmla="*/ 12195330 w 12195329"/>
              <a:gd name="connsiteY1-208" fmla="*/ 0 h 1974192"/>
              <a:gd name="connsiteX2-209" fmla="*/ 12195323 w 12195329"/>
              <a:gd name="connsiteY2-210" fmla="*/ 540383 h 1974192"/>
              <a:gd name="connsiteX3-211" fmla="*/ 6125507 w 12195329"/>
              <a:gd name="connsiteY3-212" fmla="*/ 1974192 h 1974192"/>
              <a:gd name="connsiteX4-213" fmla="*/ 1 w 12195329"/>
              <a:gd name="connsiteY4-214" fmla="*/ 545442 h 1974192"/>
              <a:gd name="connsiteX5-215" fmla="*/ 38228 w 12195329"/>
              <a:gd name="connsiteY5-216" fmla="*/ 17285 h 1974192"/>
              <a:gd name="connsiteX0-217" fmla="*/ 0 w 12195823"/>
              <a:gd name="connsiteY0-218" fmla="*/ 34781 h 1974192"/>
              <a:gd name="connsiteX1-219" fmla="*/ 12195823 w 12195823"/>
              <a:gd name="connsiteY1-220" fmla="*/ 0 h 1974192"/>
              <a:gd name="connsiteX2-221" fmla="*/ 12195816 w 12195823"/>
              <a:gd name="connsiteY2-222" fmla="*/ 540383 h 1974192"/>
              <a:gd name="connsiteX3-223" fmla="*/ 6126000 w 12195823"/>
              <a:gd name="connsiteY3-224" fmla="*/ 1974192 h 1974192"/>
              <a:gd name="connsiteX4-225" fmla="*/ 494 w 12195823"/>
              <a:gd name="connsiteY4-226" fmla="*/ 545442 h 1974192"/>
              <a:gd name="connsiteX5-227" fmla="*/ 0 w 12195823"/>
              <a:gd name="connsiteY5-228" fmla="*/ 34781 h 1974192"/>
              <a:gd name="connsiteX0-229" fmla="*/ 0 w 12195827"/>
              <a:gd name="connsiteY0-230" fmla="*/ 17286 h 1974192"/>
              <a:gd name="connsiteX1-231" fmla="*/ 12195827 w 12195827"/>
              <a:gd name="connsiteY1-232" fmla="*/ 0 h 1974192"/>
              <a:gd name="connsiteX2-233" fmla="*/ 12195820 w 12195827"/>
              <a:gd name="connsiteY2-234" fmla="*/ 540383 h 1974192"/>
              <a:gd name="connsiteX3-235" fmla="*/ 6126004 w 12195827"/>
              <a:gd name="connsiteY3-236" fmla="*/ 1974192 h 1974192"/>
              <a:gd name="connsiteX4-237" fmla="*/ 498 w 12195827"/>
              <a:gd name="connsiteY4-238" fmla="*/ 545442 h 1974192"/>
              <a:gd name="connsiteX5-239" fmla="*/ 0 w 12195827"/>
              <a:gd name="connsiteY5-240" fmla="*/ 17286 h 19741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2195827" h="1974192">
                <a:moveTo>
                  <a:pt x="0" y="17286"/>
                </a:moveTo>
                <a:lnTo>
                  <a:pt x="12195827" y="0"/>
                </a:lnTo>
                <a:cubicBezTo>
                  <a:pt x="12195827" y="169763"/>
                  <a:pt x="12195820" y="370620"/>
                  <a:pt x="12195820" y="540383"/>
                </a:cubicBezTo>
                <a:lnTo>
                  <a:pt x="6126004" y="1974192"/>
                </a:lnTo>
                <a:lnTo>
                  <a:pt x="498" y="545442"/>
                </a:lnTo>
                <a:cubicBezTo>
                  <a:pt x="333" y="375222"/>
                  <a:pt x="165" y="187506"/>
                  <a:pt x="0" y="1728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5" name="组合 4"/>
          <p:cNvGrpSpPr/>
          <p:nvPr/>
        </p:nvGrpSpPr>
        <p:grpSpPr>
          <a:xfrm>
            <a:off x="962549" y="1302844"/>
            <a:ext cx="2405414" cy="2423741"/>
            <a:chOff x="7959894" y="1541562"/>
            <a:chExt cx="3207216" cy="3231652"/>
          </a:xfrm>
        </p:grpSpPr>
        <p:grpSp>
          <p:nvGrpSpPr>
            <p:cNvPr id="6" name="组合 5"/>
            <p:cNvGrpSpPr/>
            <p:nvPr/>
          </p:nvGrpSpPr>
          <p:grpSpPr>
            <a:xfrm>
              <a:off x="7959894" y="1541562"/>
              <a:ext cx="3025315" cy="3231652"/>
              <a:chOff x="8021421" y="1360587"/>
              <a:chExt cx="3025315" cy="3231652"/>
            </a:xfrm>
          </p:grpSpPr>
          <p:sp>
            <p:nvSpPr>
              <p:cNvPr id="8" name="TextBox 5(向天歌演示原创免费作品：www.TopPPT.cn)"/>
              <p:cNvSpPr txBox="1"/>
              <p:nvPr/>
            </p:nvSpPr>
            <p:spPr>
              <a:xfrm>
                <a:off x="8021421" y="1360587"/>
                <a:ext cx="1665412" cy="2677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en-US" altLang="zh-CN" sz="1245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</a:rPr>
                  <a:t>1</a:t>
                </a:r>
                <a:endParaRPr lang="zh-CN" altLang="en-US" sz="1245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</a:endParaRPr>
              </a:p>
            </p:txBody>
          </p:sp>
          <p:sp>
            <p:nvSpPr>
              <p:cNvPr id="9" name="TextBox 6(向天歌演示原创免费作品：www.TopPPT.cn)"/>
              <p:cNvSpPr txBox="1"/>
              <p:nvPr/>
            </p:nvSpPr>
            <p:spPr>
              <a:xfrm>
                <a:off x="9714162" y="1618972"/>
                <a:ext cx="1272142" cy="1354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zh-CN" altLang="en-US" sz="600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  <a:endParaRPr lang="zh-CN" altLang="en-US" sz="600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TextBox 7(向天歌演示原创免费作品：www.TopPPT.cn)"/>
              <p:cNvSpPr txBox="1"/>
              <p:nvPr/>
            </p:nvSpPr>
            <p:spPr>
              <a:xfrm>
                <a:off x="9462369" y="2845108"/>
                <a:ext cx="155427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zh-CN" altLang="en-US" sz="240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部  分</a:t>
                </a:r>
                <a:endParaRPr lang="zh-CN" altLang="en-US" sz="240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TextBox 8(向天歌演示原创免费作品：www.TopPPT.cn)"/>
              <p:cNvSpPr txBox="1"/>
              <p:nvPr/>
            </p:nvSpPr>
            <p:spPr>
              <a:xfrm>
                <a:off x="8560246" y="3453467"/>
                <a:ext cx="2486490" cy="1138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en-US" altLang="zh-CN" sz="495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</a:t>
                </a:r>
                <a:endParaRPr lang="zh-CN" altLang="en-US" sz="495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8138160" y="1738184"/>
              <a:ext cx="3028950" cy="300425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12" name="矩形 11"/>
          <p:cNvSpPr/>
          <p:nvPr/>
        </p:nvSpPr>
        <p:spPr>
          <a:xfrm>
            <a:off x="4654452" y="153180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34778" y="2083118"/>
            <a:ext cx="4011930" cy="0"/>
          </a:xfrm>
          <a:prstGeom prst="line">
            <a:avLst/>
          </a:prstGeom>
          <a:ln>
            <a:gradFill>
              <a:gsLst>
                <a:gs pos="10000">
                  <a:schemeClr val="accent1">
                    <a:lumMod val="5000"/>
                    <a:lumOff val="95000"/>
                    <a:alpha val="72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ysDot"/>
            <a:tailEnd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948163" y="2174822"/>
            <a:ext cx="226215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3" name="任意多边形 12"/>
          <p:cNvSpPr/>
          <p:nvPr/>
        </p:nvSpPr>
        <p:spPr>
          <a:xfrm rot="9000000">
            <a:off x="786468" y="1729664"/>
            <a:ext cx="2530538" cy="2239517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533400" dist="1308100" dir="7920000" algn="ctr" rotWithShape="0">
              <a:srgbClr val="000000">
                <a:alpha val="3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14" name="文本框 13"/>
          <p:cNvSpPr txBox="1"/>
          <p:nvPr/>
        </p:nvSpPr>
        <p:spPr>
          <a:xfrm>
            <a:off x="968760" y="2849421"/>
            <a:ext cx="21623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这里可以输入一下简单的概括性的内容文字，用户可以在投影机或者计算机上进行演示，也可以用户可以在投影机或者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03670" y="1962625"/>
            <a:ext cx="1092531" cy="702800"/>
            <a:chOff x="655638" y="788988"/>
            <a:chExt cx="6742112" cy="43370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" name="Freeform 6"/>
            <p:cNvSpPr/>
            <p:nvPr/>
          </p:nvSpPr>
          <p:spPr bwMode="auto">
            <a:xfrm>
              <a:off x="1914525" y="788988"/>
              <a:ext cx="4202113" cy="4337050"/>
            </a:xfrm>
            <a:custGeom>
              <a:avLst/>
              <a:gdLst>
                <a:gd name="T0" fmla="*/ 8 w 1119"/>
                <a:gd name="T1" fmla="*/ 1154 h 1154"/>
                <a:gd name="T2" fmla="*/ 216 w 1119"/>
                <a:gd name="T3" fmla="*/ 887 h 1154"/>
                <a:gd name="T4" fmla="*/ 369 w 1119"/>
                <a:gd name="T5" fmla="*/ 851 h 1154"/>
                <a:gd name="T6" fmla="*/ 419 w 1119"/>
                <a:gd name="T7" fmla="*/ 784 h 1154"/>
                <a:gd name="T8" fmla="*/ 419 w 1119"/>
                <a:gd name="T9" fmla="*/ 764 h 1154"/>
                <a:gd name="T10" fmla="*/ 397 w 1119"/>
                <a:gd name="T11" fmla="*/ 688 h 1154"/>
                <a:gd name="T12" fmla="*/ 367 w 1119"/>
                <a:gd name="T13" fmla="*/ 597 h 1154"/>
                <a:gd name="T14" fmla="*/ 362 w 1119"/>
                <a:gd name="T15" fmla="*/ 556 h 1154"/>
                <a:gd name="T16" fmla="*/ 327 w 1119"/>
                <a:gd name="T17" fmla="*/ 519 h 1154"/>
                <a:gd name="T18" fmla="*/ 305 w 1119"/>
                <a:gd name="T19" fmla="*/ 436 h 1154"/>
                <a:gd name="T20" fmla="*/ 324 w 1119"/>
                <a:gd name="T21" fmla="*/ 381 h 1154"/>
                <a:gd name="T22" fmla="*/ 309 w 1119"/>
                <a:gd name="T23" fmla="*/ 195 h 1154"/>
                <a:gd name="T24" fmla="*/ 509 w 1119"/>
                <a:gd name="T25" fmla="*/ 7 h 1154"/>
                <a:gd name="T26" fmla="*/ 663 w 1119"/>
                <a:gd name="T27" fmla="*/ 19 h 1154"/>
                <a:gd name="T28" fmla="*/ 821 w 1119"/>
                <a:gd name="T29" fmla="*/ 233 h 1154"/>
                <a:gd name="T30" fmla="*/ 801 w 1119"/>
                <a:gd name="T31" fmla="*/ 381 h 1154"/>
                <a:gd name="T32" fmla="*/ 821 w 1119"/>
                <a:gd name="T33" fmla="*/ 432 h 1154"/>
                <a:gd name="T34" fmla="*/ 794 w 1119"/>
                <a:gd name="T35" fmla="*/ 530 h 1154"/>
                <a:gd name="T36" fmla="*/ 769 w 1119"/>
                <a:gd name="T37" fmla="*/ 559 h 1154"/>
                <a:gd name="T38" fmla="*/ 765 w 1119"/>
                <a:gd name="T39" fmla="*/ 556 h 1154"/>
                <a:gd name="T40" fmla="*/ 753 w 1119"/>
                <a:gd name="T41" fmla="*/ 630 h 1154"/>
                <a:gd name="T42" fmla="*/ 716 w 1119"/>
                <a:gd name="T43" fmla="*/ 706 h 1154"/>
                <a:gd name="T44" fmla="*/ 706 w 1119"/>
                <a:gd name="T45" fmla="*/ 733 h 1154"/>
                <a:gd name="T46" fmla="*/ 710 w 1119"/>
                <a:gd name="T47" fmla="*/ 806 h 1154"/>
                <a:gd name="T48" fmla="*/ 740 w 1119"/>
                <a:gd name="T49" fmla="*/ 844 h 1154"/>
                <a:gd name="T50" fmla="*/ 871 w 1119"/>
                <a:gd name="T51" fmla="*/ 878 h 1154"/>
                <a:gd name="T52" fmla="*/ 1088 w 1119"/>
                <a:gd name="T53" fmla="*/ 1023 h 1154"/>
                <a:gd name="T54" fmla="*/ 1119 w 1119"/>
                <a:gd name="T55" fmla="*/ 1154 h 1154"/>
                <a:gd name="T56" fmla="*/ 8 w 1119"/>
                <a:gd name="T57" fmla="*/ 1154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19" h="1154">
                  <a:moveTo>
                    <a:pt x="8" y="1154"/>
                  </a:moveTo>
                  <a:cubicBezTo>
                    <a:pt x="0" y="1032"/>
                    <a:pt x="92" y="915"/>
                    <a:pt x="216" y="887"/>
                  </a:cubicBezTo>
                  <a:cubicBezTo>
                    <a:pt x="267" y="875"/>
                    <a:pt x="318" y="863"/>
                    <a:pt x="369" y="851"/>
                  </a:cubicBezTo>
                  <a:cubicBezTo>
                    <a:pt x="405" y="843"/>
                    <a:pt x="420" y="820"/>
                    <a:pt x="419" y="784"/>
                  </a:cubicBezTo>
                  <a:cubicBezTo>
                    <a:pt x="418" y="778"/>
                    <a:pt x="419" y="771"/>
                    <a:pt x="419" y="764"/>
                  </a:cubicBezTo>
                  <a:cubicBezTo>
                    <a:pt x="424" y="736"/>
                    <a:pt x="419" y="711"/>
                    <a:pt x="397" y="688"/>
                  </a:cubicBezTo>
                  <a:cubicBezTo>
                    <a:pt x="374" y="664"/>
                    <a:pt x="373" y="629"/>
                    <a:pt x="367" y="597"/>
                  </a:cubicBezTo>
                  <a:cubicBezTo>
                    <a:pt x="365" y="584"/>
                    <a:pt x="364" y="570"/>
                    <a:pt x="362" y="556"/>
                  </a:cubicBezTo>
                  <a:cubicBezTo>
                    <a:pt x="339" y="554"/>
                    <a:pt x="332" y="538"/>
                    <a:pt x="327" y="519"/>
                  </a:cubicBezTo>
                  <a:cubicBezTo>
                    <a:pt x="320" y="491"/>
                    <a:pt x="311" y="464"/>
                    <a:pt x="305" y="436"/>
                  </a:cubicBezTo>
                  <a:cubicBezTo>
                    <a:pt x="301" y="415"/>
                    <a:pt x="300" y="393"/>
                    <a:pt x="324" y="381"/>
                  </a:cubicBezTo>
                  <a:cubicBezTo>
                    <a:pt x="305" y="320"/>
                    <a:pt x="298" y="257"/>
                    <a:pt x="309" y="195"/>
                  </a:cubicBezTo>
                  <a:cubicBezTo>
                    <a:pt x="326" y="96"/>
                    <a:pt x="408" y="21"/>
                    <a:pt x="509" y="7"/>
                  </a:cubicBezTo>
                  <a:cubicBezTo>
                    <a:pt x="562" y="0"/>
                    <a:pt x="613" y="1"/>
                    <a:pt x="663" y="19"/>
                  </a:cubicBezTo>
                  <a:cubicBezTo>
                    <a:pt x="758" y="52"/>
                    <a:pt x="818" y="132"/>
                    <a:pt x="821" y="233"/>
                  </a:cubicBezTo>
                  <a:cubicBezTo>
                    <a:pt x="822" y="283"/>
                    <a:pt x="819" y="333"/>
                    <a:pt x="801" y="381"/>
                  </a:cubicBezTo>
                  <a:cubicBezTo>
                    <a:pt x="824" y="391"/>
                    <a:pt x="826" y="412"/>
                    <a:pt x="821" y="432"/>
                  </a:cubicBezTo>
                  <a:cubicBezTo>
                    <a:pt x="814" y="465"/>
                    <a:pt x="806" y="498"/>
                    <a:pt x="794" y="530"/>
                  </a:cubicBezTo>
                  <a:cubicBezTo>
                    <a:pt x="791" y="541"/>
                    <a:pt x="778" y="550"/>
                    <a:pt x="769" y="559"/>
                  </a:cubicBezTo>
                  <a:cubicBezTo>
                    <a:pt x="768" y="558"/>
                    <a:pt x="766" y="557"/>
                    <a:pt x="765" y="556"/>
                  </a:cubicBezTo>
                  <a:cubicBezTo>
                    <a:pt x="761" y="580"/>
                    <a:pt x="757" y="605"/>
                    <a:pt x="753" y="630"/>
                  </a:cubicBezTo>
                  <a:cubicBezTo>
                    <a:pt x="748" y="659"/>
                    <a:pt x="735" y="684"/>
                    <a:pt x="716" y="706"/>
                  </a:cubicBezTo>
                  <a:cubicBezTo>
                    <a:pt x="710" y="713"/>
                    <a:pt x="706" y="724"/>
                    <a:pt x="706" y="733"/>
                  </a:cubicBezTo>
                  <a:cubicBezTo>
                    <a:pt x="706" y="757"/>
                    <a:pt x="709" y="782"/>
                    <a:pt x="710" y="806"/>
                  </a:cubicBezTo>
                  <a:cubicBezTo>
                    <a:pt x="711" y="827"/>
                    <a:pt x="722" y="839"/>
                    <a:pt x="740" y="844"/>
                  </a:cubicBezTo>
                  <a:cubicBezTo>
                    <a:pt x="783" y="856"/>
                    <a:pt x="826" y="871"/>
                    <a:pt x="871" y="878"/>
                  </a:cubicBezTo>
                  <a:cubicBezTo>
                    <a:pt x="965" y="895"/>
                    <a:pt x="1041" y="937"/>
                    <a:pt x="1088" y="1023"/>
                  </a:cubicBezTo>
                  <a:cubicBezTo>
                    <a:pt x="1110" y="1063"/>
                    <a:pt x="1119" y="1107"/>
                    <a:pt x="1119" y="1154"/>
                  </a:cubicBezTo>
                  <a:cubicBezTo>
                    <a:pt x="749" y="1154"/>
                    <a:pt x="379" y="1154"/>
                    <a:pt x="8" y="1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5264150" y="1517650"/>
              <a:ext cx="2133600" cy="2890838"/>
            </a:xfrm>
            <a:custGeom>
              <a:avLst/>
              <a:gdLst>
                <a:gd name="T0" fmla="*/ 568 w 568"/>
                <a:gd name="T1" fmla="*/ 769 h 769"/>
                <a:gd name="T2" fmla="*/ 544 w 568"/>
                <a:gd name="T3" fmla="*/ 769 h 769"/>
                <a:gd name="T4" fmla="*/ 270 w 568"/>
                <a:gd name="T5" fmla="*/ 769 h 769"/>
                <a:gd name="T6" fmla="*/ 237 w 568"/>
                <a:gd name="T7" fmla="*/ 752 h 769"/>
                <a:gd name="T8" fmla="*/ 40 w 568"/>
                <a:gd name="T9" fmla="*/ 630 h 769"/>
                <a:gd name="T10" fmla="*/ 20 w 568"/>
                <a:gd name="T11" fmla="*/ 628 h 769"/>
                <a:gd name="T12" fmla="*/ 42 w 568"/>
                <a:gd name="T13" fmla="*/ 597 h 769"/>
                <a:gd name="T14" fmla="*/ 107 w 568"/>
                <a:gd name="T15" fmla="*/ 579 h 769"/>
                <a:gd name="T16" fmla="*/ 136 w 568"/>
                <a:gd name="T17" fmla="*/ 539 h 769"/>
                <a:gd name="T18" fmla="*/ 135 w 568"/>
                <a:gd name="T19" fmla="*/ 506 h 769"/>
                <a:gd name="T20" fmla="*/ 0 w 568"/>
                <a:gd name="T21" fmla="*/ 468 h 769"/>
                <a:gd name="T22" fmla="*/ 39 w 568"/>
                <a:gd name="T23" fmla="*/ 250 h 769"/>
                <a:gd name="T24" fmla="*/ 39 w 568"/>
                <a:gd name="T25" fmla="*/ 200 h 769"/>
                <a:gd name="T26" fmla="*/ 46 w 568"/>
                <a:gd name="T27" fmla="*/ 144 h 769"/>
                <a:gd name="T28" fmla="*/ 209 w 568"/>
                <a:gd name="T29" fmla="*/ 2 h 769"/>
                <a:gd name="T30" fmla="*/ 289 w 568"/>
                <a:gd name="T31" fmla="*/ 7 h 769"/>
                <a:gd name="T32" fmla="*/ 415 w 568"/>
                <a:gd name="T33" fmla="*/ 150 h 769"/>
                <a:gd name="T34" fmla="*/ 420 w 568"/>
                <a:gd name="T35" fmla="*/ 238 h 769"/>
                <a:gd name="T36" fmla="*/ 419 w 568"/>
                <a:gd name="T37" fmla="*/ 334 h 769"/>
                <a:gd name="T38" fmla="*/ 457 w 568"/>
                <a:gd name="T39" fmla="*/ 468 h 769"/>
                <a:gd name="T40" fmla="*/ 323 w 568"/>
                <a:gd name="T41" fmla="*/ 502 h 769"/>
                <a:gd name="T42" fmla="*/ 325 w 568"/>
                <a:gd name="T43" fmla="*/ 560 h 769"/>
                <a:gd name="T44" fmla="*/ 351 w 568"/>
                <a:gd name="T45" fmla="*/ 581 h 769"/>
                <a:gd name="T46" fmla="*/ 447 w 568"/>
                <a:gd name="T47" fmla="*/ 609 h 769"/>
                <a:gd name="T48" fmla="*/ 565 w 568"/>
                <a:gd name="T49" fmla="*/ 746 h 769"/>
                <a:gd name="T50" fmla="*/ 568 w 568"/>
                <a:gd name="T51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8" h="769">
                  <a:moveTo>
                    <a:pt x="568" y="769"/>
                  </a:moveTo>
                  <a:cubicBezTo>
                    <a:pt x="558" y="769"/>
                    <a:pt x="551" y="769"/>
                    <a:pt x="544" y="769"/>
                  </a:cubicBezTo>
                  <a:cubicBezTo>
                    <a:pt x="452" y="769"/>
                    <a:pt x="361" y="769"/>
                    <a:pt x="270" y="769"/>
                  </a:cubicBezTo>
                  <a:cubicBezTo>
                    <a:pt x="254" y="769"/>
                    <a:pt x="247" y="765"/>
                    <a:pt x="237" y="752"/>
                  </a:cubicBezTo>
                  <a:cubicBezTo>
                    <a:pt x="188" y="685"/>
                    <a:pt x="126" y="637"/>
                    <a:pt x="40" y="630"/>
                  </a:cubicBezTo>
                  <a:cubicBezTo>
                    <a:pt x="33" y="629"/>
                    <a:pt x="27" y="628"/>
                    <a:pt x="20" y="628"/>
                  </a:cubicBezTo>
                  <a:cubicBezTo>
                    <a:pt x="14" y="607"/>
                    <a:pt x="28" y="602"/>
                    <a:pt x="42" y="597"/>
                  </a:cubicBezTo>
                  <a:cubicBezTo>
                    <a:pt x="63" y="591"/>
                    <a:pt x="85" y="584"/>
                    <a:pt x="107" y="579"/>
                  </a:cubicBezTo>
                  <a:cubicBezTo>
                    <a:pt x="129" y="574"/>
                    <a:pt x="138" y="561"/>
                    <a:pt x="136" y="539"/>
                  </a:cubicBezTo>
                  <a:cubicBezTo>
                    <a:pt x="134" y="528"/>
                    <a:pt x="135" y="518"/>
                    <a:pt x="135" y="506"/>
                  </a:cubicBezTo>
                  <a:cubicBezTo>
                    <a:pt x="88" y="499"/>
                    <a:pt x="42" y="498"/>
                    <a:pt x="0" y="468"/>
                  </a:cubicBezTo>
                  <a:cubicBezTo>
                    <a:pt x="46" y="401"/>
                    <a:pt x="40" y="325"/>
                    <a:pt x="39" y="250"/>
                  </a:cubicBezTo>
                  <a:cubicBezTo>
                    <a:pt x="39" y="233"/>
                    <a:pt x="38" y="216"/>
                    <a:pt x="39" y="200"/>
                  </a:cubicBezTo>
                  <a:cubicBezTo>
                    <a:pt x="41" y="181"/>
                    <a:pt x="42" y="162"/>
                    <a:pt x="46" y="144"/>
                  </a:cubicBezTo>
                  <a:cubicBezTo>
                    <a:pt x="64" y="56"/>
                    <a:pt x="120" y="7"/>
                    <a:pt x="209" y="2"/>
                  </a:cubicBezTo>
                  <a:cubicBezTo>
                    <a:pt x="236" y="0"/>
                    <a:pt x="263" y="2"/>
                    <a:pt x="289" y="7"/>
                  </a:cubicBezTo>
                  <a:cubicBezTo>
                    <a:pt x="359" y="22"/>
                    <a:pt x="403" y="73"/>
                    <a:pt x="415" y="150"/>
                  </a:cubicBezTo>
                  <a:cubicBezTo>
                    <a:pt x="419" y="179"/>
                    <a:pt x="419" y="209"/>
                    <a:pt x="420" y="238"/>
                  </a:cubicBezTo>
                  <a:cubicBezTo>
                    <a:pt x="420" y="270"/>
                    <a:pt x="419" y="302"/>
                    <a:pt x="419" y="334"/>
                  </a:cubicBezTo>
                  <a:cubicBezTo>
                    <a:pt x="419" y="381"/>
                    <a:pt x="427" y="427"/>
                    <a:pt x="457" y="468"/>
                  </a:cubicBezTo>
                  <a:cubicBezTo>
                    <a:pt x="417" y="497"/>
                    <a:pt x="371" y="497"/>
                    <a:pt x="323" y="502"/>
                  </a:cubicBezTo>
                  <a:cubicBezTo>
                    <a:pt x="323" y="521"/>
                    <a:pt x="321" y="541"/>
                    <a:pt x="325" y="560"/>
                  </a:cubicBezTo>
                  <a:cubicBezTo>
                    <a:pt x="327" y="569"/>
                    <a:pt x="341" y="578"/>
                    <a:pt x="351" y="581"/>
                  </a:cubicBezTo>
                  <a:cubicBezTo>
                    <a:pt x="382" y="592"/>
                    <a:pt x="414" y="601"/>
                    <a:pt x="447" y="609"/>
                  </a:cubicBezTo>
                  <a:cubicBezTo>
                    <a:pt x="517" y="628"/>
                    <a:pt x="550" y="679"/>
                    <a:pt x="565" y="746"/>
                  </a:cubicBezTo>
                  <a:cubicBezTo>
                    <a:pt x="566" y="752"/>
                    <a:pt x="566" y="759"/>
                    <a:pt x="568" y="7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55638" y="1484313"/>
              <a:ext cx="2133600" cy="2924175"/>
            </a:xfrm>
            <a:custGeom>
              <a:avLst/>
              <a:gdLst>
                <a:gd name="T0" fmla="*/ 245 w 568"/>
                <a:gd name="T1" fmla="*/ 511 h 778"/>
                <a:gd name="T2" fmla="*/ 112 w 568"/>
                <a:gd name="T3" fmla="*/ 478 h 778"/>
                <a:gd name="T4" fmla="*/ 151 w 568"/>
                <a:gd name="T5" fmla="*/ 318 h 778"/>
                <a:gd name="T6" fmla="*/ 153 w 568"/>
                <a:gd name="T7" fmla="*/ 171 h 778"/>
                <a:gd name="T8" fmla="*/ 366 w 568"/>
                <a:gd name="T9" fmla="*/ 12 h 778"/>
                <a:gd name="T10" fmla="*/ 526 w 568"/>
                <a:gd name="T11" fmla="*/ 178 h 778"/>
                <a:gd name="T12" fmla="*/ 529 w 568"/>
                <a:gd name="T13" fmla="*/ 275 h 778"/>
                <a:gd name="T14" fmla="*/ 568 w 568"/>
                <a:gd name="T15" fmla="*/ 476 h 778"/>
                <a:gd name="T16" fmla="*/ 434 w 568"/>
                <a:gd name="T17" fmla="*/ 514 h 778"/>
                <a:gd name="T18" fmla="*/ 435 w 568"/>
                <a:gd name="T19" fmla="*/ 564 h 778"/>
                <a:gd name="T20" fmla="*/ 450 w 568"/>
                <a:gd name="T21" fmla="*/ 582 h 778"/>
                <a:gd name="T22" fmla="*/ 514 w 568"/>
                <a:gd name="T23" fmla="*/ 603 h 778"/>
                <a:gd name="T24" fmla="*/ 540 w 568"/>
                <a:gd name="T25" fmla="*/ 612 h 778"/>
                <a:gd name="T26" fmla="*/ 550 w 568"/>
                <a:gd name="T27" fmla="*/ 630 h 778"/>
                <a:gd name="T28" fmla="*/ 534 w 568"/>
                <a:gd name="T29" fmla="*/ 638 h 778"/>
                <a:gd name="T30" fmla="*/ 326 w 568"/>
                <a:gd name="T31" fmla="*/ 769 h 778"/>
                <a:gd name="T32" fmla="*/ 313 w 568"/>
                <a:gd name="T33" fmla="*/ 778 h 778"/>
                <a:gd name="T34" fmla="*/ 7 w 568"/>
                <a:gd name="T35" fmla="*/ 778 h 778"/>
                <a:gd name="T36" fmla="*/ 3 w 568"/>
                <a:gd name="T37" fmla="*/ 776 h 778"/>
                <a:gd name="T38" fmla="*/ 102 w 568"/>
                <a:gd name="T39" fmla="*/ 626 h 778"/>
                <a:gd name="T40" fmla="*/ 186 w 568"/>
                <a:gd name="T41" fmla="*/ 601 h 778"/>
                <a:gd name="T42" fmla="*/ 245 w 568"/>
                <a:gd name="T43" fmla="*/ 51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8" h="778">
                  <a:moveTo>
                    <a:pt x="245" y="511"/>
                  </a:moveTo>
                  <a:cubicBezTo>
                    <a:pt x="199" y="507"/>
                    <a:pt x="153" y="506"/>
                    <a:pt x="112" y="478"/>
                  </a:cubicBezTo>
                  <a:cubicBezTo>
                    <a:pt x="148" y="429"/>
                    <a:pt x="151" y="374"/>
                    <a:pt x="151" y="318"/>
                  </a:cubicBezTo>
                  <a:cubicBezTo>
                    <a:pt x="150" y="269"/>
                    <a:pt x="147" y="219"/>
                    <a:pt x="153" y="171"/>
                  </a:cubicBezTo>
                  <a:cubicBezTo>
                    <a:pt x="168" y="44"/>
                    <a:pt x="253" y="0"/>
                    <a:pt x="366" y="12"/>
                  </a:cubicBezTo>
                  <a:cubicBezTo>
                    <a:pt x="463" y="22"/>
                    <a:pt x="517" y="80"/>
                    <a:pt x="526" y="178"/>
                  </a:cubicBezTo>
                  <a:cubicBezTo>
                    <a:pt x="529" y="210"/>
                    <a:pt x="530" y="243"/>
                    <a:pt x="529" y="275"/>
                  </a:cubicBezTo>
                  <a:cubicBezTo>
                    <a:pt x="528" y="345"/>
                    <a:pt x="527" y="414"/>
                    <a:pt x="568" y="476"/>
                  </a:cubicBezTo>
                  <a:cubicBezTo>
                    <a:pt x="528" y="506"/>
                    <a:pt x="481" y="508"/>
                    <a:pt x="434" y="514"/>
                  </a:cubicBezTo>
                  <a:cubicBezTo>
                    <a:pt x="434" y="531"/>
                    <a:pt x="433" y="548"/>
                    <a:pt x="435" y="564"/>
                  </a:cubicBezTo>
                  <a:cubicBezTo>
                    <a:pt x="436" y="571"/>
                    <a:pt x="443" y="580"/>
                    <a:pt x="450" y="582"/>
                  </a:cubicBezTo>
                  <a:cubicBezTo>
                    <a:pt x="471" y="590"/>
                    <a:pt x="493" y="596"/>
                    <a:pt x="514" y="603"/>
                  </a:cubicBezTo>
                  <a:cubicBezTo>
                    <a:pt x="523" y="605"/>
                    <a:pt x="533" y="607"/>
                    <a:pt x="540" y="612"/>
                  </a:cubicBezTo>
                  <a:cubicBezTo>
                    <a:pt x="545" y="616"/>
                    <a:pt x="547" y="624"/>
                    <a:pt x="550" y="630"/>
                  </a:cubicBezTo>
                  <a:cubicBezTo>
                    <a:pt x="545" y="633"/>
                    <a:pt x="540" y="637"/>
                    <a:pt x="534" y="638"/>
                  </a:cubicBezTo>
                  <a:cubicBezTo>
                    <a:pt x="441" y="645"/>
                    <a:pt x="377" y="696"/>
                    <a:pt x="326" y="769"/>
                  </a:cubicBezTo>
                  <a:cubicBezTo>
                    <a:pt x="323" y="773"/>
                    <a:pt x="317" y="778"/>
                    <a:pt x="313" y="778"/>
                  </a:cubicBezTo>
                  <a:cubicBezTo>
                    <a:pt x="211" y="778"/>
                    <a:pt x="109" y="778"/>
                    <a:pt x="7" y="778"/>
                  </a:cubicBezTo>
                  <a:cubicBezTo>
                    <a:pt x="6" y="778"/>
                    <a:pt x="4" y="777"/>
                    <a:pt x="3" y="776"/>
                  </a:cubicBezTo>
                  <a:cubicBezTo>
                    <a:pt x="0" y="717"/>
                    <a:pt x="47" y="644"/>
                    <a:pt x="102" y="626"/>
                  </a:cubicBezTo>
                  <a:cubicBezTo>
                    <a:pt x="130" y="617"/>
                    <a:pt x="158" y="608"/>
                    <a:pt x="186" y="601"/>
                  </a:cubicBezTo>
                  <a:cubicBezTo>
                    <a:pt x="247" y="585"/>
                    <a:pt x="253" y="576"/>
                    <a:pt x="245" y="5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35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3873321" y="1247048"/>
            <a:ext cx="0" cy="3204749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任意多边形 19"/>
          <p:cNvSpPr/>
          <p:nvPr/>
        </p:nvSpPr>
        <p:spPr>
          <a:xfrm rot="9000000">
            <a:off x="4439589" y="1618313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1" name="文本框 20"/>
          <p:cNvSpPr txBox="1"/>
          <p:nvPr/>
        </p:nvSpPr>
        <p:spPr>
          <a:xfrm>
            <a:off x="4752544" y="1570210"/>
            <a:ext cx="3737001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这里可以输入一下简单的概括性的内容文字，用户可以在投影机或者计算机上进行演示，也可以用户可以在投影机或者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9000000">
            <a:off x="4439589" y="2309862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3" name="文本框 22"/>
          <p:cNvSpPr txBox="1"/>
          <p:nvPr/>
        </p:nvSpPr>
        <p:spPr>
          <a:xfrm>
            <a:off x="4752544" y="2261759"/>
            <a:ext cx="3737001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这里可以输入一下简单的概括性的内容文字，用户可以在投影机或者计算机上进行演示，也可以用户可以在投影机或者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 rot="9000000">
            <a:off x="4439589" y="3001410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5" name="文本框 24"/>
          <p:cNvSpPr txBox="1"/>
          <p:nvPr/>
        </p:nvSpPr>
        <p:spPr>
          <a:xfrm>
            <a:off x="4752544" y="2953308"/>
            <a:ext cx="3737001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这里可以输入一下简单的概括性的内容文字，用户可以在投影机或者计算机上进行演示，也可以用户可以在投影机或者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 rot="9000000">
            <a:off x="4439589" y="3692960"/>
            <a:ext cx="334704" cy="296212"/>
          </a:xfrm>
          <a:custGeom>
            <a:avLst/>
            <a:gdLst>
              <a:gd name="connsiteX0" fmla="*/ 28988 w 3761891"/>
              <a:gd name="connsiteY0" fmla="*/ 1549518 h 3329262"/>
              <a:gd name="connsiteX1" fmla="*/ 857080 w 3761891"/>
              <a:gd name="connsiteY1" fmla="*/ 115221 h 3329262"/>
              <a:gd name="connsiteX2" fmla="*/ 913826 w 3761891"/>
              <a:gd name="connsiteY2" fmla="*/ 50888 h 3329262"/>
              <a:gd name="connsiteX3" fmla="*/ 929030 w 3761891"/>
              <a:gd name="connsiteY3" fmla="*/ 43468 h 3329262"/>
              <a:gd name="connsiteX4" fmla="*/ 953509 w 3761891"/>
              <a:gd name="connsiteY4" fmla="*/ 26073 h 3329262"/>
              <a:gd name="connsiteX5" fmla="*/ 1056478 w 3761891"/>
              <a:gd name="connsiteY5" fmla="*/ 0 h 3329262"/>
              <a:gd name="connsiteX6" fmla="*/ 2712663 w 3761891"/>
              <a:gd name="connsiteY6" fmla="*/ 0 h 3329262"/>
              <a:gd name="connsiteX7" fmla="*/ 2796749 w 3761891"/>
              <a:gd name="connsiteY7" fmla="*/ 16976 h 3329262"/>
              <a:gd name="connsiteX8" fmla="*/ 2821386 w 3761891"/>
              <a:gd name="connsiteY8" fmla="*/ 33587 h 3329262"/>
              <a:gd name="connsiteX9" fmla="*/ 2848078 w 3761891"/>
              <a:gd name="connsiteY9" fmla="*/ 46612 h 3329262"/>
              <a:gd name="connsiteX10" fmla="*/ 2904822 w 3761891"/>
              <a:gd name="connsiteY10" fmla="*/ 110945 h 3329262"/>
              <a:gd name="connsiteX11" fmla="*/ 3732914 w 3761891"/>
              <a:gd name="connsiteY11" fmla="*/ 1545242 h 3329262"/>
              <a:gd name="connsiteX12" fmla="*/ 3761354 w 3761891"/>
              <a:gd name="connsiteY12" fmla="*/ 1668288 h 3329262"/>
              <a:gd name="connsiteX13" fmla="*/ 3759241 w 3761891"/>
              <a:gd name="connsiteY13" fmla="*/ 1680884 h 3329262"/>
              <a:gd name="connsiteX14" fmla="*/ 3760171 w 3761891"/>
              <a:gd name="connsiteY14" fmla="*/ 1694227 h 3329262"/>
              <a:gd name="connsiteX15" fmla="*/ 3732830 w 3761891"/>
              <a:gd name="connsiteY15" fmla="*/ 1775536 h 3329262"/>
              <a:gd name="connsiteX16" fmla="*/ 2904738 w 3761891"/>
              <a:gd name="connsiteY16" fmla="*/ 3209833 h 3329262"/>
              <a:gd name="connsiteX17" fmla="*/ 2847993 w 3761891"/>
              <a:gd name="connsiteY17" fmla="*/ 3274166 h 3329262"/>
              <a:gd name="connsiteX18" fmla="*/ 2842511 w 3761891"/>
              <a:gd name="connsiteY18" fmla="*/ 3276841 h 3329262"/>
              <a:gd name="connsiteX19" fmla="*/ 2823691 w 3761891"/>
              <a:gd name="connsiteY19" fmla="*/ 3292368 h 3329262"/>
              <a:gd name="connsiteX20" fmla="*/ 2702910 w 3761891"/>
              <a:gd name="connsiteY20" fmla="*/ 3329262 h 3329262"/>
              <a:gd name="connsiteX21" fmla="*/ 1046726 w 3761891"/>
              <a:gd name="connsiteY21" fmla="*/ 3329262 h 3329262"/>
              <a:gd name="connsiteX22" fmla="*/ 893974 w 3761891"/>
              <a:gd name="connsiteY22" fmla="*/ 3265990 h 3329262"/>
              <a:gd name="connsiteX23" fmla="*/ 883550 w 3761891"/>
              <a:gd name="connsiteY23" fmla="*/ 3250529 h 3329262"/>
              <a:gd name="connsiteX24" fmla="*/ 882566 w 3761891"/>
              <a:gd name="connsiteY24" fmla="*/ 3249619 h 3329262"/>
              <a:gd name="connsiteX25" fmla="*/ 856997 w 3761891"/>
              <a:gd name="connsiteY25" fmla="*/ 3214110 h 3329262"/>
              <a:gd name="connsiteX26" fmla="*/ 28905 w 3761891"/>
              <a:gd name="connsiteY26" fmla="*/ 1779812 h 3329262"/>
              <a:gd name="connsiteX27" fmla="*/ 0 w 3761891"/>
              <a:gd name="connsiteY27" fmla="*/ 1677601 h 3329262"/>
              <a:gd name="connsiteX28" fmla="*/ 2825 w 3761891"/>
              <a:gd name="connsiteY28" fmla="*/ 1647714 h 3329262"/>
              <a:gd name="connsiteX29" fmla="*/ 1647 w 3761891"/>
              <a:gd name="connsiteY29" fmla="*/ 1630828 h 3329262"/>
              <a:gd name="connsiteX30" fmla="*/ 28988 w 3761891"/>
              <a:gd name="connsiteY30" fmla="*/ 1549518 h 3329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761891" h="3329262">
                <a:moveTo>
                  <a:pt x="28988" y="1549518"/>
                </a:moveTo>
                <a:lnTo>
                  <a:pt x="857080" y="115221"/>
                </a:lnTo>
                <a:cubicBezTo>
                  <a:pt x="871994" y="89390"/>
                  <a:pt x="891436" y="67805"/>
                  <a:pt x="913826" y="50888"/>
                </a:cubicBezTo>
                <a:lnTo>
                  <a:pt x="929030" y="43468"/>
                </a:lnTo>
                <a:lnTo>
                  <a:pt x="953509" y="26073"/>
                </a:lnTo>
                <a:cubicBezTo>
                  <a:pt x="984118" y="9445"/>
                  <a:pt x="1019195" y="0"/>
                  <a:pt x="1056478" y="0"/>
                </a:cubicBezTo>
                <a:lnTo>
                  <a:pt x="2712663" y="0"/>
                </a:lnTo>
                <a:cubicBezTo>
                  <a:pt x="2742490" y="0"/>
                  <a:pt x="2770904" y="6045"/>
                  <a:pt x="2796749" y="16976"/>
                </a:cubicBezTo>
                <a:lnTo>
                  <a:pt x="2821386" y="33587"/>
                </a:lnTo>
                <a:lnTo>
                  <a:pt x="2848078" y="46612"/>
                </a:lnTo>
                <a:cubicBezTo>
                  <a:pt x="2870467" y="63528"/>
                  <a:pt x="2889909" y="85114"/>
                  <a:pt x="2904822" y="110945"/>
                </a:cubicBezTo>
                <a:lnTo>
                  <a:pt x="3732914" y="1545242"/>
                </a:lnTo>
                <a:cubicBezTo>
                  <a:pt x="3755284" y="1583988"/>
                  <a:pt x="3764287" y="1626784"/>
                  <a:pt x="3761354" y="1668288"/>
                </a:cubicBezTo>
                <a:lnTo>
                  <a:pt x="3759241" y="1680884"/>
                </a:lnTo>
                <a:lnTo>
                  <a:pt x="3760171" y="1694227"/>
                </a:lnTo>
                <a:cubicBezTo>
                  <a:pt x="3756715" y="1722074"/>
                  <a:pt x="3747743" y="1749705"/>
                  <a:pt x="3732830" y="1775536"/>
                </a:cubicBezTo>
                <a:lnTo>
                  <a:pt x="2904738" y="3209833"/>
                </a:lnTo>
                <a:cubicBezTo>
                  <a:pt x="2889824" y="3235664"/>
                  <a:pt x="2870382" y="3257249"/>
                  <a:pt x="2847993" y="3274166"/>
                </a:cubicBezTo>
                <a:lnTo>
                  <a:pt x="2842511" y="3276841"/>
                </a:lnTo>
                <a:lnTo>
                  <a:pt x="2823691" y="3292368"/>
                </a:lnTo>
                <a:cubicBezTo>
                  <a:pt x="2789213" y="3315661"/>
                  <a:pt x="2747650" y="3329261"/>
                  <a:pt x="2702910" y="3329262"/>
                </a:cubicBezTo>
                <a:lnTo>
                  <a:pt x="1046726" y="3329262"/>
                </a:lnTo>
                <a:cubicBezTo>
                  <a:pt x="987073" y="3329262"/>
                  <a:pt x="933067" y="3305083"/>
                  <a:pt x="893974" y="3265990"/>
                </a:cubicBezTo>
                <a:lnTo>
                  <a:pt x="883550" y="3250529"/>
                </a:lnTo>
                <a:lnTo>
                  <a:pt x="882566" y="3249619"/>
                </a:lnTo>
                <a:cubicBezTo>
                  <a:pt x="873042" y="3238879"/>
                  <a:pt x="864454" y="3227025"/>
                  <a:pt x="856997" y="3214110"/>
                </a:cubicBezTo>
                <a:lnTo>
                  <a:pt x="28905" y="1779812"/>
                </a:lnTo>
                <a:cubicBezTo>
                  <a:pt x="10263" y="1747524"/>
                  <a:pt x="904" y="1712423"/>
                  <a:pt x="0" y="1677601"/>
                </a:cubicBezTo>
                <a:lnTo>
                  <a:pt x="2825" y="1647714"/>
                </a:lnTo>
                <a:lnTo>
                  <a:pt x="1647" y="1630828"/>
                </a:lnTo>
                <a:cubicBezTo>
                  <a:pt x="5103" y="1602980"/>
                  <a:pt x="14075" y="1575349"/>
                  <a:pt x="28988" y="154951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342900" dist="215900" dir="7500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7" name="文本框 26"/>
          <p:cNvSpPr txBox="1"/>
          <p:nvPr/>
        </p:nvSpPr>
        <p:spPr>
          <a:xfrm>
            <a:off x="4752544" y="3644857"/>
            <a:ext cx="3737001" cy="415498"/>
          </a:xfrm>
          <a:prstGeom prst="rect">
            <a:avLst/>
          </a:prstGeom>
          <a:noFill/>
          <a:effectLst>
            <a:outerShdw blurRad="241300" dist="127000" dir="5400000" algn="ctr" rotWithShape="0">
              <a:srgbClr val="000000">
                <a:alpha val="8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这里可以输入一下简单的概括性的内容文字，用户可以在投影机或者计算机上进行演示，也可以用户可以在投影机或者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38813" y="1536445"/>
            <a:ext cx="2796076" cy="2835506"/>
            <a:chOff x="1331640" y="1707654"/>
            <a:chExt cx="2796076" cy="2835506"/>
          </a:xfrm>
          <a:solidFill>
            <a:srgbClr val="FFC000"/>
          </a:solidFill>
        </p:grpSpPr>
        <p:sp>
          <p:nvSpPr>
            <p:cNvPr id="14" name="等腰三角形 5"/>
            <p:cNvSpPr/>
            <p:nvPr/>
          </p:nvSpPr>
          <p:spPr>
            <a:xfrm>
              <a:off x="1608861" y="1707654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-1" fmla="*/ 0 w 2405548"/>
                <a:gd name="connsiteY0-2" fmla="*/ 553019 h 553019"/>
                <a:gd name="connsiteX1-3" fmla="*/ 1937496 w 2405548"/>
                <a:gd name="connsiteY1-4" fmla="*/ 0 h 553019"/>
                <a:gd name="connsiteX2-5" fmla="*/ 2405548 w 2405548"/>
                <a:gd name="connsiteY2-6" fmla="*/ 432048 h 553019"/>
                <a:gd name="connsiteX3-7" fmla="*/ 0 w 2405548"/>
                <a:gd name="connsiteY3-8" fmla="*/ 553019 h 553019"/>
                <a:gd name="connsiteX0-9" fmla="*/ 0 w 2405548"/>
                <a:gd name="connsiteY0-10" fmla="*/ 1186339 h 1186339"/>
                <a:gd name="connsiteX1-11" fmla="*/ 1247249 w 2405548"/>
                <a:gd name="connsiteY1-12" fmla="*/ 0 h 1186339"/>
                <a:gd name="connsiteX2-13" fmla="*/ 2405548 w 2405548"/>
                <a:gd name="connsiteY2-14" fmla="*/ 1065368 h 1186339"/>
                <a:gd name="connsiteX3-15" fmla="*/ 0 w 2405548"/>
                <a:gd name="connsiteY3-16" fmla="*/ 1186339 h 1186339"/>
                <a:gd name="connsiteX0-17" fmla="*/ 0 w 1247249"/>
                <a:gd name="connsiteY0-18" fmla="*/ 1186339 h 1186339"/>
                <a:gd name="connsiteX1-19" fmla="*/ 1247249 w 1247249"/>
                <a:gd name="connsiteY1-20" fmla="*/ 0 h 1186339"/>
                <a:gd name="connsiteX2-21" fmla="*/ 1227858 w 1247249"/>
                <a:gd name="connsiteY2-22" fmla="*/ 634853 h 1186339"/>
                <a:gd name="connsiteX3-23" fmla="*/ 0 w 1247249"/>
                <a:gd name="connsiteY3-24" fmla="*/ 1186339 h 1186339"/>
                <a:gd name="connsiteX0-25" fmla="*/ 0 w 1247249"/>
                <a:gd name="connsiteY0-26" fmla="*/ 1186339 h 1186339"/>
                <a:gd name="connsiteX1-27" fmla="*/ 1247249 w 1247249"/>
                <a:gd name="connsiteY1-28" fmla="*/ 0 h 1186339"/>
                <a:gd name="connsiteX2-29" fmla="*/ 1227858 w 1247249"/>
                <a:gd name="connsiteY2-30" fmla="*/ 634853 h 1186339"/>
                <a:gd name="connsiteX3-31" fmla="*/ 0 w 1247249"/>
                <a:gd name="connsiteY3-32" fmla="*/ 1186339 h 1186339"/>
                <a:gd name="connsiteX0-33" fmla="*/ 0 w 1247249"/>
                <a:gd name="connsiteY0-34" fmla="*/ 1186339 h 1186339"/>
                <a:gd name="connsiteX1-35" fmla="*/ 1247249 w 1247249"/>
                <a:gd name="connsiteY1-36" fmla="*/ 0 h 1186339"/>
                <a:gd name="connsiteX2-37" fmla="*/ 1227858 w 1247249"/>
                <a:gd name="connsiteY2-38" fmla="*/ 634853 h 1186339"/>
                <a:gd name="connsiteX3-39" fmla="*/ 0 w 1247249"/>
                <a:gd name="connsiteY3-40" fmla="*/ 1186339 h 1186339"/>
                <a:gd name="connsiteX0-41" fmla="*/ 0 w 1247249"/>
                <a:gd name="connsiteY0-42" fmla="*/ 1186339 h 1186339"/>
                <a:gd name="connsiteX1-43" fmla="*/ 1247249 w 1247249"/>
                <a:gd name="connsiteY1-44" fmla="*/ 0 h 1186339"/>
                <a:gd name="connsiteX2-45" fmla="*/ 1227858 w 1247249"/>
                <a:gd name="connsiteY2-46" fmla="*/ 634853 h 1186339"/>
                <a:gd name="connsiteX3-47" fmla="*/ 0 w 1247249"/>
                <a:gd name="connsiteY3-48" fmla="*/ 1186339 h 1186339"/>
                <a:gd name="connsiteX0-49" fmla="*/ 0 w 1247249"/>
                <a:gd name="connsiteY0-50" fmla="*/ 1186339 h 1186339"/>
                <a:gd name="connsiteX1-51" fmla="*/ 1247249 w 1247249"/>
                <a:gd name="connsiteY1-52" fmla="*/ 0 h 1186339"/>
                <a:gd name="connsiteX2-53" fmla="*/ 1227858 w 1247249"/>
                <a:gd name="connsiteY2-54" fmla="*/ 634853 h 1186339"/>
                <a:gd name="connsiteX3-55" fmla="*/ 0 w 1247249"/>
                <a:gd name="connsiteY3-56" fmla="*/ 1186339 h 1186339"/>
                <a:gd name="connsiteX0-57" fmla="*/ 0 w 1247249"/>
                <a:gd name="connsiteY0-58" fmla="*/ 1186339 h 1186339"/>
                <a:gd name="connsiteX1-59" fmla="*/ 1247249 w 1247249"/>
                <a:gd name="connsiteY1-60" fmla="*/ 0 h 1186339"/>
                <a:gd name="connsiteX2-61" fmla="*/ 1227858 w 1247249"/>
                <a:gd name="connsiteY2-62" fmla="*/ 634853 h 1186339"/>
                <a:gd name="connsiteX3-63" fmla="*/ 0 w 1247249"/>
                <a:gd name="connsiteY3-64" fmla="*/ 1186339 h 1186339"/>
                <a:gd name="connsiteX0-65" fmla="*/ 0 w 1247249"/>
                <a:gd name="connsiteY0-66" fmla="*/ 1186339 h 1186339"/>
                <a:gd name="connsiteX1-67" fmla="*/ 1247249 w 1247249"/>
                <a:gd name="connsiteY1-68" fmla="*/ 0 h 1186339"/>
                <a:gd name="connsiteX2-69" fmla="*/ 1227858 w 1247249"/>
                <a:gd name="connsiteY2-70" fmla="*/ 634853 h 1186339"/>
                <a:gd name="connsiteX3-71" fmla="*/ 0 w 1247249"/>
                <a:gd name="connsiteY3-72" fmla="*/ 1186339 h 1186339"/>
                <a:gd name="connsiteX0-73" fmla="*/ 0 w 1247249"/>
                <a:gd name="connsiteY0-74" fmla="*/ 1186339 h 1186339"/>
                <a:gd name="connsiteX1-75" fmla="*/ 1247249 w 1247249"/>
                <a:gd name="connsiteY1-76" fmla="*/ 0 h 1186339"/>
                <a:gd name="connsiteX2-77" fmla="*/ 1227858 w 1247249"/>
                <a:gd name="connsiteY2-78" fmla="*/ 634853 h 1186339"/>
                <a:gd name="connsiteX3-79" fmla="*/ 0 w 1247249"/>
                <a:gd name="connsiteY3-80" fmla="*/ 1186339 h 1186339"/>
                <a:gd name="connsiteX0-81" fmla="*/ 0 w 1247249"/>
                <a:gd name="connsiteY0-82" fmla="*/ 1186339 h 1186339"/>
                <a:gd name="connsiteX1-83" fmla="*/ 1247249 w 1247249"/>
                <a:gd name="connsiteY1-84" fmla="*/ 0 h 1186339"/>
                <a:gd name="connsiteX2-85" fmla="*/ 1227858 w 1247249"/>
                <a:gd name="connsiteY2-86" fmla="*/ 634853 h 1186339"/>
                <a:gd name="connsiteX3-87" fmla="*/ 0 w 1247249"/>
                <a:gd name="connsiteY3-88" fmla="*/ 1186339 h 1186339"/>
                <a:gd name="connsiteX0-89" fmla="*/ 0 w 1247249"/>
                <a:gd name="connsiteY0-90" fmla="*/ 1186339 h 1186339"/>
                <a:gd name="connsiteX1-91" fmla="*/ 1247249 w 1247249"/>
                <a:gd name="connsiteY1-92" fmla="*/ 0 h 1186339"/>
                <a:gd name="connsiteX2-93" fmla="*/ 1227858 w 1247249"/>
                <a:gd name="connsiteY2-94" fmla="*/ 634853 h 1186339"/>
                <a:gd name="connsiteX3-95" fmla="*/ 0 w 1247249"/>
                <a:gd name="connsiteY3-96" fmla="*/ 1186339 h 1186339"/>
                <a:gd name="connsiteX0-97" fmla="*/ 0 w 1247249"/>
                <a:gd name="connsiteY0-98" fmla="*/ 1186339 h 1186339"/>
                <a:gd name="connsiteX1-99" fmla="*/ 1247249 w 1247249"/>
                <a:gd name="connsiteY1-100" fmla="*/ 0 h 1186339"/>
                <a:gd name="connsiteX2-101" fmla="*/ 1231416 w 1247249"/>
                <a:gd name="connsiteY2-102" fmla="*/ 638411 h 1186339"/>
                <a:gd name="connsiteX3-103" fmla="*/ 0 w 1247249"/>
                <a:gd name="connsiteY3-104" fmla="*/ 1186339 h 1186339"/>
                <a:gd name="connsiteX0-105" fmla="*/ 0 w 1247249"/>
                <a:gd name="connsiteY0-106" fmla="*/ 1186339 h 1186339"/>
                <a:gd name="connsiteX1-107" fmla="*/ 1247249 w 1247249"/>
                <a:gd name="connsiteY1-108" fmla="*/ 0 h 1186339"/>
                <a:gd name="connsiteX2-109" fmla="*/ 1231416 w 1247249"/>
                <a:gd name="connsiteY2-110" fmla="*/ 638411 h 1186339"/>
                <a:gd name="connsiteX3-111" fmla="*/ 0 w 1247249"/>
                <a:gd name="connsiteY3-112" fmla="*/ 1186339 h 1186339"/>
                <a:gd name="connsiteX0-113" fmla="*/ 0 w 1247249"/>
                <a:gd name="connsiteY0-114" fmla="*/ 1186339 h 1186339"/>
                <a:gd name="connsiteX1-115" fmla="*/ 1247249 w 1247249"/>
                <a:gd name="connsiteY1-116" fmla="*/ 0 h 1186339"/>
                <a:gd name="connsiteX2-117" fmla="*/ 1231416 w 1247249"/>
                <a:gd name="connsiteY2-118" fmla="*/ 638411 h 1186339"/>
                <a:gd name="connsiteX3-119" fmla="*/ 0 w 1247249"/>
                <a:gd name="connsiteY3-120" fmla="*/ 1186339 h 11863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等腰三角形 5"/>
            <p:cNvSpPr/>
            <p:nvPr/>
          </p:nvSpPr>
          <p:spPr>
            <a:xfrm>
              <a:off x="1619672" y="2445005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-1" fmla="*/ 0 w 2405548"/>
                <a:gd name="connsiteY0-2" fmla="*/ 553019 h 553019"/>
                <a:gd name="connsiteX1-3" fmla="*/ 1937496 w 2405548"/>
                <a:gd name="connsiteY1-4" fmla="*/ 0 h 553019"/>
                <a:gd name="connsiteX2-5" fmla="*/ 2405548 w 2405548"/>
                <a:gd name="connsiteY2-6" fmla="*/ 432048 h 553019"/>
                <a:gd name="connsiteX3-7" fmla="*/ 0 w 2405548"/>
                <a:gd name="connsiteY3-8" fmla="*/ 553019 h 553019"/>
                <a:gd name="connsiteX0-9" fmla="*/ 0 w 2405548"/>
                <a:gd name="connsiteY0-10" fmla="*/ 1186339 h 1186339"/>
                <a:gd name="connsiteX1-11" fmla="*/ 1247249 w 2405548"/>
                <a:gd name="connsiteY1-12" fmla="*/ 0 h 1186339"/>
                <a:gd name="connsiteX2-13" fmla="*/ 2405548 w 2405548"/>
                <a:gd name="connsiteY2-14" fmla="*/ 1065368 h 1186339"/>
                <a:gd name="connsiteX3-15" fmla="*/ 0 w 2405548"/>
                <a:gd name="connsiteY3-16" fmla="*/ 1186339 h 1186339"/>
                <a:gd name="connsiteX0-17" fmla="*/ 0 w 1247249"/>
                <a:gd name="connsiteY0-18" fmla="*/ 1186339 h 1186339"/>
                <a:gd name="connsiteX1-19" fmla="*/ 1247249 w 1247249"/>
                <a:gd name="connsiteY1-20" fmla="*/ 0 h 1186339"/>
                <a:gd name="connsiteX2-21" fmla="*/ 1227858 w 1247249"/>
                <a:gd name="connsiteY2-22" fmla="*/ 634853 h 1186339"/>
                <a:gd name="connsiteX3-23" fmla="*/ 0 w 1247249"/>
                <a:gd name="connsiteY3-24" fmla="*/ 1186339 h 1186339"/>
                <a:gd name="connsiteX0-25" fmla="*/ 0 w 1247249"/>
                <a:gd name="connsiteY0-26" fmla="*/ 1186339 h 1186339"/>
                <a:gd name="connsiteX1-27" fmla="*/ 1247249 w 1247249"/>
                <a:gd name="connsiteY1-28" fmla="*/ 0 h 1186339"/>
                <a:gd name="connsiteX2-29" fmla="*/ 1227858 w 1247249"/>
                <a:gd name="connsiteY2-30" fmla="*/ 634853 h 1186339"/>
                <a:gd name="connsiteX3-31" fmla="*/ 0 w 1247249"/>
                <a:gd name="connsiteY3-32" fmla="*/ 1186339 h 1186339"/>
                <a:gd name="connsiteX0-33" fmla="*/ 0 w 1247249"/>
                <a:gd name="connsiteY0-34" fmla="*/ 1186339 h 1186339"/>
                <a:gd name="connsiteX1-35" fmla="*/ 1247249 w 1247249"/>
                <a:gd name="connsiteY1-36" fmla="*/ 0 h 1186339"/>
                <a:gd name="connsiteX2-37" fmla="*/ 1227858 w 1247249"/>
                <a:gd name="connsiteY2-38" fmla="*/ 634853 h 1186339"/>
                <a:gd name="connsiteX3-39" fmla="*/ 0 w 1247249"/>
                <a:gd name="connsiteY3-40" fmla="*/ 1186339 h 1186339"/>
                <a:gd name="connsiteX0-41" fmla="*/ 0 w 1247249"/>
                <a:gd name="connsiteY0-42" fmla="*/ 1186339 h 1186339"/>
                <a:gd name="connsiteX1-43" fmla="*/ 1247249 w 1247249"/>
                <a:gd name="connsiteY1-44" fmla="*/ 0 h 1186339"/>
                <a:gd name="connsiteX2-45" fmla="*/ 1227858 w 1247249"/>
                <a:gd name="connsiteY2-46" fmla="*/ 634853 h 1186339"/>
                <a:gd name="connsiteX3-47" fmla="*/ 0 w 1247249"/>
                <a:gd name="connsiteY3-48" fmla="*/ 1186339 h 1186339"/>
                <a:gd name="connsiteX0-49" fmla="*/ 0 w 1247249"/>
                <a:gd name="connsiteY0-50" fmla="*/ 1186339 h 1186339"/>
                <a:gd name="connsiteX1-51" fmla="*/ 1247249 w 1247249"/>
                <a:gd name="connsiteY1-52" fmla="*/ 0 h 1186339"/>
                <a:gd name="connsiteX2-53" fmla="*/ 1227858 w 1247249"/>
                <a:gd name="connsiteY2-54" fmla="*/ 634853 h 1186339"/>
                <a:gd name="connsiteX3-55" fmla="*/ 0 w 1247249"/>
                <a:gd name="connsiteY3-56" fmla="*/ 1186339 h 1186339"/>
                <a:gd name="connsiteX0-57" fmla="*/ 0 w 1247249"/>
                <a:gd name="connsiteY0-58" fmla="*/ 1186339 h 1186339"/>
                <a:gd name="connsiteX1-59" fmla="*/ 1247249 w 1247249"/>
                <a:gd name="connsiteY1-60" fmla="*/ 0 h 1186339"/>
                <a:gd name="connsiteX2-61" fmla="*/ 1227858 w 1247249"/>
                <a:gd name="connsiteY2-62" fmla="*/ 634853 h 1186339"/>
                <a:gd name="connsiteX3-63" fmla="*/ 0 w 1247249"/>
                <a:gd name="connsiteY3-64" fmla="*/ 1186339 h 1186339"/>
                <a:gd name="connsiteX0-65" fmla="*/ 0 w 1247249"/>
                <a:gd name="connsiteY0-66" fmla="*/ 1186339 h 1186339"/>
                <a:gd name="connsiteX1-67" fmla="*/ 1247249 w 1247249"/>
                <a:gd name="connsiteY1-68" fmla="*/ 0 h 1186339"/>
                <a:gd name="connsiteX2-69" fmla="*/ 1227858 w 1247249"/>
                <a:gd name="connsiteY2-70" fmla="*/ 634853 h 1186339"/>
                <a:gd name="connsiteX3-71" fmla="*/ 0 w 1247249"/>
                <a:gd name="connsiteY3-72" fmla="*/ 1186339 h 1186339"/>
                <a:gd name="connsiteX0-73" fmla="*/ 0 w 1247249"/>
                <a:gd name="connsiteY0-74" fmla="*/ 1186339 h 1186339"/>
                <a:gd name="connsiteX1-75" fmla="*/ 1247249 w 1247249"/>
                <a:gd name="connsiteY1-76" fmla="*/ 0 h 1186339"/>
                <a:gd name="connsiteX2-77" fmla="*/ 1227858 w 1247249"/>
                <a:gd name="connsiteY2-78" fmla="*/ 634853 h 1186339"/>
                <a:gd name="connsiteX3-79" fmla="*/ 0 w 1247249"/>
                <a:gd name="connsiteY3-80" fmla="*/ 1186339 h 1186339"/>
                <a:gd name="connsiteX0-81" fmla="*/ 0 w 1247249"/>
                <a:gd name="connsiteY0-82" fmla="*/ 1186339 h 1186339"/>
                <a:gd name="connsiteX1-83" fmla="*/ 1247249 w 1247249"/>
                <a:gd name="connsiteY1-84" fmla="*/ 0 h 1186339"/>
                <a:gd name="connsiteX2-85" fmla="*/ 1227858 w 1247249"/>
                <a:gd name="connsiteY2-86" fmla="*/ 634853 h 1186339"/>
                <a:gd name="connsiteX3-87" fmla="*/ 0 w 1247249"/>
                <a:gd name="connsiteY3-88" fmla="*/ 1186339 h 1186339"/>
                <a:gd name="connsiteX0-89" fmla="*/ 0 w 1247249"/>
                <a:gd name="connsiteY0-90" fmla="*/ 1186339 h 1186339"/>
                <a:gd name="connsiteX1-91" fmla="*/ 1247249 w 1247249"/>
                <a:gd name="connsiteY1-92" fmla="*/ 0 h 1186339"/>
                <a:gd name="connsiteX2-93" fmla="*/ 1227858 w 1247249"/>
                <a:gd name="connsiteY2-94" fmla="*/ 634853 h 1186339"/>
                <a:gd name="connsiteX3-95" fmla="*/ 0 w 1247249"/>
                <a:gd name="connsiteY3-96" fmla="*/ 1186339 h 1186339"/>
                <a:gd name="connsiteX0-97" fmla="*/ 0 w 1247249"/>
                <a:gd name="connsiteY0-98" fmla="*/ 1186339 h 1186339"/>
                <a:gd name="connsiteX1-99" fmla="*/ 1247249 w 1247249"/>
                <a:gd name="connsiteY1-100" fmla="*/ 0 h 1186339"/>
                <a:gd name="connsiteX2-101" fmla="*/ 1231416 w 1247249"/>
                <a:gd name="connsiteY2-102" fmla="*/ 638411 h 1186339"/>
                <a:gd name="connsiteX3-103" fmla="*/ 0 w 1247249"/>
                <a:gd name="connsiteY3-104" fmla="*/ 1186339 h 1186339"/>
                <a:gd name="connsiteX0-105" fmla="*/ 0 w 1247249"/>
                <a:gd name="connsiteY0-106" fmla="*/ 1186339 h 1186339"/>
                <a:gd name="connsiteX1-107" fmla="*/ 1247249 w 1247249"/>
                <a:gd name="connsiteY1-108" fmla="*/ 0 h 1186339"/>
                <a:gd name="connsiteX2-109" fmla="*/ 1231416 w 1247249"/>
                <a:gd name="connsiteY2-110" fmla="*/ 638411 h 1186339"/>
                <a:gd name="connsiteX3-111" fmla="*/ 0 w 1247249"/>
                <a:gd name="connsiteY3-112" fmla="*/ 1186339 h 1186339"/>
                <a:gd name="connsiteX0-113" fmla="*/ 0 w 1247249"/>
                <a:gd name="connsiteY0-114" fmla="*/ 1186339 h 1186339"/>
                <a:gd name="connsiteX1-115" fmla="*/ 1247249 w 1247249"/>
                <a:gd name="connsiteY1-116" fmla="*/ 0 h 1186339"/>
                <a:gd name="connsiteX2-117" fmla="*/ 1231416 w 1247249"/>
                <a:gd name="connsiteY2-118" fmla="*/ 638411 h 1186339"/>
                <a:gd name="connsiteX3-119" fmla="*/ 0 w 1247249"/>
                <a:gd name="connsiteY3-120" fmla="*/ 1186339 h 1186339"/>
                <a:gd name="connsiteX0-121" fmla="*/ 0 w 1240133"/>
                <a:gd name="connsiteY0-122" fmla="*/ 652643 h 652643"/>
                <a:gd name="connsiteX1-123" fmla="*/ 1240133 w 1240133"/>
                <a:gd name="connsiteY1-124" fmla="*/ 0 h 652643"/>
                <a:gd name="connsiteX2-125" fmla="*/ 1224300 w 1240133"/>
                <a:gd name="connsiteY2-126" fmla="*/ 638411 h 652643"/>
                <a:gd name="connsiteX3-127" fmla="*/ 0 w 1240133"/>
                <a:gd name="connsiteY3-128" fmla="*/ 652643 h 652643"/>
                <a:gd name="connsiteX0-129" fmla="*/ 0 w 1233017"/>
                <a:gd name="connsiteY0-130" fmla="*/ 629932 h 629932"/>
                <a:gd name="connsiteX1-131" fmla="*/ 1233017 w 1233017"/>
                <a:gd name="connsiteY1-132" fmla="*/ 9311 h 629932"/>
                <a:gd name="connsiteX2-133" fmla="*/ 1224300 w 1233017"/>
                <a:gd name="connsiteY2-134" fmla="*/ 615700 h 629932"/>
                <a:gd name="connsiteX3-135" fmla="*/ 0 w 1233017"/>
                <a:gd name="connsiteY3-136" fmla="*/ 629932 h 629932"/>
                <a:gd name="connsiteX0-137" fmla="*/ 0 w 1233017"/>
                <a:gd name="connsiteY0-138" fmla="*/ 629932 h 644164"/>
                <a:gd name="connsiteX1-139" fmla="*/ 1233017 w 1233017"/>
                <a:gd name="connsiteY1-140" fmla="*/ 9311 h 644164"/>
                <a:gd name="connsiteX2-141" fmla="*/ 1224300 w 1233017"/>
                <a:gd name="connsiteY2-142" fmla="*/ 644164 h 644164"/>
                <a:gd name="connsiteX3-143" fmla="*/ 0 w 1233017"/>
                <a:gd name="connsiteY3-144" fmla="*/ 629932 h 644164"/>
                <a:gd name="connsiteX0-145" fmla="*/ 0 w 1233017"/>
                <a:gd name="connsiteY0-146" fmla="*/ 629932 h 644164"/>
                <a:gd name="connsiteX1-147" fmla="*/ 1233017 w 1233017"/>
                <a:gd name="connsiteY1-148" fmla="*/ 9311 h 644164"/>
                <a:gd name="connsiteX2-149" fmla="*/ 1224300 w 1233017"/>
                <a:gd name="connsiteY2-150" fmla="*/ 644164 h 644164"/>
                <a:gd name="connsiteX3-151" fmla="*/ 0 w 1233017"/>
                <a:gd name="connsiteY3-152" fmla="*/ 629932 h 644164"/>
                <a:gd name="connsiteX0-153" fmla="*/ 0 w 1233017"/>
                <a:gd name="connsiteY0-154" fmla="*/ 629932 h 644164"/>
                <a:gd name="connsiteX1-155" fmla="*/ 1233017 w 1233017"/>
                <a:gd name="connsiteY1-156" fmla="*/ 9311 h 644164"/>
                <a:gd name="connsiteX2-157" fmla="*/ 1224300 w 1233017"/>
                <a:gd name="connsiteY2-158" fmla="*/ 644164 h 644164"/>
                <a:gd name="connsiteX3-159" fmla="*/ 0 w 1233017"/>
                <a:gd name="connsiteY3-160" fmla="*/ 629932 h 644164"/>
                <a:gd name="connsiteX0-161" fmla="*/ 0 w 1233017"/>
                <a:gd name="connsiteY0-162" fmla="*/ 629932 h 640606"/>
                <a:gd name="connsiteX1-163" fmla="*/ 1233017 w 1233017"/>
                <a:gd name="connsiteY1-164" fmla="*/ 9311 h 640606"/>
                <a:gd name="connsiteX2-165" fmla="*/ 1227858 w 1233017"/>
                <a:gd name="connsiteY2-166" fmla="*/ 640606 h 640606"/>
                <a:gd name="connsiteX3-167" fmla="*/ 0 w 1233017"/>
                <a:gd name="connsiteY3-168" fmla="*/ 629932 h 640606"/>
                <a:gd name="connsiteX0-169" fmla="*/ 0 w 1225901"/>
                <a:gd name="connsiteY0-170" fmla="*/ 632363 h 639479"/>
                <a:gd name="connsiteX1-171" fmla="*/ 1225901 w 1225901"/>
                <a:gd name="connsiteY1-172" fmla="*/ 8184 h 639479"/>
                <a:gd name="connsiteX2-173" fmla="*/ 1220742 w 1225901"/>
                <a:gd name="connsiteY2-174" fmla="*/ 639479 h 639479"/>
                <a:gd name="connsiteX3-175" fmla="*/ 0 w 1225901"/>
                <a:gd name="connsiteY3-176" fmla="*/ 632363 h 639479"/>
                <a:gd name="connsiteX0-177" fmla="*/ 0 w 1225901"/>
                <a:gd name="connsiteY0-178" fmla="*/ 624179 h 631295"/>
                <a:gd name="connsiteX1-179" fmla="*/ 1225901 w 1225901"/>
                <a:gd name="connsiteY1-180" fmla="*/ 0 h 631295"/>
                <a:gd name="connsiteX2-181" fmla="*/ 1220742 w 1225901"/>
                <a:gd name="connsiteY2-182" fmla="*/ 631295 h 631295"/>
                <a:gd name="connsiteX3-183" fmla="*/ 0 w 1225901"/>
                <a:gd name="connsiteY3-184" fmla="*/ 624179 h 631295"/>
                <a:gd name="connsiteX0-185" fmla="*/ 0 w 1225901"/>
                <a:gd name="connsiteY0-186" fmla="*/ 624179 h 631295"/>
                <a:gd name="connsiteX1-187" fmla="*/ 1225901 w 1225901"/>
                <a:gd name="connsiteY1-188" fmla="*/ 0 h 631295"/>
                <a:gd name="connsiteX2-189" fmla="*/ 1220742 w 1225901"/>
                <a:gd name="connsiteY2-190" fmla="*/ 631295 h 631295"/>
                <a:gd name="connsiteX3-191" fmla="*/ 0 w 1225901"/>
                <a:gd name="connsiteY3-192" fmla="*/ 624179 h 631295"/>
                <a:gd name="connsiteX0-193" fmla="*/ 0 w 1225901"/>
                <a:gd name="connsiteY0-194" fmla="*/ 624179 h 631295"/>
                <a:gd name="connsiteX1-195" fmla="*/ 1225901 w 1225901"/>
                <a:gd name="connsiteY1-196" fmla="*/ 0 h 631295"/>
                <a:gd name="connsiteX2-197" fmla="*/ 1220742 w 1225901"/>
                <a:gd name="connsiteY2-198" fmla="*/ 631295 h 631295"/>
                <a:gd name="connsiteX3-199" fmla="*/ 0 w 1225901"/>
                <a:gd name="connsiteY3-200" fmla="*/ 624179 h 631295"/>
                <a:gd name="connsiteX0-201" fmla="*/ 0 w 1225901"/>
                <a:gd name="connsiteY0-202" fmla="*/ 624179 h 631295"/>
                <a:gd name="connsiteX1-203" fmla="*/ 1225901 w 1225901"/>
                <a:gd name="connsiteY1-204" fmla="*/ 0 h 631295"/>
                <a:gd name="connsiteX2-205" fmla="*/ 1220742 w 1225901"/>
                <a:gd name="connsiteY2-206" fmla="*/ 631295 h 631295"/>
                <a:gd name="connsiteX3-207" fmla="*/ 0 w 1225901"/>
                <a:gd name="connsiteY3-208" fmla="*/ 624179 h 631295"/>
                <a:gd name="connsiteX0-209" fmla="*/ 0 w 1218785"/>
                <a:gd name="connsiteY0-210" fmla="*/ 631295 h 631295"/>
                <a:gd name="connsiteX1-211" fmla="*/ 1218785 w 1218785"/>
                <a:gd name="connsiteY1-212" fmla="*/ 0 h 631295"/>
                <a:gd name="connsiteX2-213" fmla="*/ 1213626 w 1218785"/>
                <a:gd name="connsiteY2-214" fmla="*/ 631295 h 631295"/>
                <a:gd name="connsiteX3-215" fmla="*/ 0 w 1218785"/>
                <a:gd name="connsiteY3-216" fmla="*/ 631295 h 631295"/>
                <a:gd name="connsiteX0-217" fmla="*/ 0 w 1229459"/>
                <a:gd name="connsiteY0-218" fmla="*/ 631295 h 631295"/>
                <a:gd name="connsiteX1-219" fmla="*/ 1229459 w 1229459"/>
                <a:gd name="connsiteY1-220" fmla="*/ 0 h 631295"/>
                <a:gd name="connsiteX2-221" fmla="*/ 1224300 w 1229459"/>
                <a:gd name="connsiteY2-222" fmla="*/ 631295 h 631295"/>
                <a:gd name="connsiteX3-223" fmla="*/ 0 w 1229459"/>
                <a:gd name="connsiteY3-224" fmla="*/ 631295 h 631295"/>
                <a:gd name="connsiteX0-225" fmla="*/ 0 w 1231416"/>
                <a:gd name="connsiteY0-226" fmla="*/ 631295 h 634853"/>
                <a:gd name="connsiteX1-227" fmla="*/ 1229459 w 1231416"/>
                <a:gd name="connsiteY1-228" fmla="*/ 0 h 634853"/>
                <a:gd name="connsiteX2-229" fmla="*/ 1231416 w 1231416"/>
                <a:gd name="connsiteY2-230" fmla="*/ 634853 h 634853"/>
                <a:gd name="connsiteX3-231" fmla="*/ 0 w 1231416"/>
                <a:gd name="connsiteY3-232" fmla="*/ 631295 h 634853"/>
                <a:gd name="connsiteX0-233" fmla="*/ 0 w 1234974"/>
                <a:gd name="connsiteY0-234" fmla="*/ 634853 h 634853"/>
                <a:gd name="connsiteX1-235" fmla="*/ 1233017 w 1234974"/>
                <a:gd name="connsiteY1-236" fmla="*/ 0 h 634853"/>
                <a:gd name="connsiteX2-237" fmla="*/ 1234974 w 1234974"/>
                <a:gd name="connsiteY2-238" fmla="*/ 634853 h 634853"/>
                <a:gd name="connsiteX3-239" fmla="*/ 0 w 1234974"/>
                <a:gd name="connsiteY3-240" fmla="*/ 634853 h 6348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等腰三角形 5"/>
            <p:cNvSpPr/>
            <p:nvPr/>
          </p:nvSpPr>
          <p:spPr>
            <a:xfrm flipV="1">
              <a:off x="1608861" y="3167482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-1" fmla="*/ 0 w 2405548"/>
                <a:gd name="connsiteY0-2" fmla="*/ 553019 h 553019"/>
                <a:gd name="connsiteX1-3" fmla="*/ 1937496 w 2405548"/>
                <a:gd name="connsiteY1-4" fmla="*/ 0 h 553019"/>
                <a:gd name="connsiteX2-5" fmla="*/ 2405548 w 2405548"/>
                <a:gd name="connsiteY2-6" fmla="*/ 432048 h 553019"/>
                <a:gd name="connsiteX3-7" fmla="*/ 0 w 2405548"/>
                <a:gd name="connsiteY3-8" fmla="*/ 553019 h 553019"/>
                <a:gd name="connsiteX0-9" fmla="*/ 0 w 2405548"/>
                <a:gd name="connsiteY0-10" fmla="*/ 1186339 h 1186339"/>
                <a:gd name="connsiteX1-11" fmla="*/ 1247249 w 2405548"/>
                <a:gd name="connsiteY1-12" fmla="*/ 0 h 1186339"/>
                <a:gd name="connsiteX2-13" fmla="*/ 2405548 w 2405548"/>
                <a:gd name="connsiteY2-14" fmla="*/ 1065368 h 1186339"/>
                <a:gd name="connsiteX3-15" fmla="*/ 0 w 2405548"/>
                <a:gd name="connsiteY3-16" fmla="*/ 1186339 h 1186339"/>
                <a:gd name="connsiteX0-17" fmla="*/ 0 w 1247249"/>
                <a:gd name="connsiteY0-18" fmla="*/ 1186339 h 1186339"/>
                <a:gd name="connsiteX1-19" fmla="*/ 1247249 w 1247249"/>
                <a:gd name="connsiteY1-20" fmla="*/ 0 h 1186339"/>
                <a:gd name="connsiteX2-21" fmla="*/ 1227858 w 1247249"/>
                <a:gd name="connsiteY2-22" fmla="*/ 634853 h 1186339"/>
                <a:gd name="connsiteX3-23" fmla="*/ 0 w 1247249"/>
                <a:gd name="connsiteY3-24" fmla="*/ 1186339 h 1186339"/>
                <a:gd name="connsiteX0-25" fmla="*/ 0 w 1247249"/>
                <a:gd name="connsiteY0-26" fmla="*/ 1186339 h 1186339"/>
                <a:gd name="connsiteX1-27" fmla="*/ 1247249 w 1247249"/>
                <a:gd name="connsiteY1-28" fmla="*/ 0 h 1186339"/>
                <a:gd name="connsiteX2-29" fmla="*/ 1227858 w 1247249"/>
                <a:gd name="connsiteY2-30" fmla="*/ 634853 h 1186339"/>
                <a:gd name="connsiteX3-31" fmla="*/ 0 w 1247249"/>
                <a:gd name="connsiteY3-32" fmla="*/ 1186339 h 1186339"/>
                <a:gd name="connsiteX0-33" fmla="*/ 0 w 1247249"/>
                <a:gd name="connsiteY0-34" fmla="*/ 1186339 h 1186339"/>
                <a:gd name="connsiteX1-35" fmla="*/ 1247249 w 1247249"/>
                <a:gd name="connsiteY1-36" fmla="*/ 0 h 1186339"/>
                <a:gd name="connsiteX2-37" fmla="*/ 1227858 w 1247249"/>
                <a:gd name="connsiteY2-38" fmla="*/ 634853 h 1186339"/>
                <a:gd name="connsiteX3-39" fmla="*/ 0 w 1247249"/>
                <a:gd name="connsiteY3-40" fmla="*/ 1186339 h 1186339"/>
                <a:gd name="connsiteX0-41" fmla="*/ 0 w 1247249"/>
                <a:gd name="connsiteY0-42" fmla="*/ 1186339 h 1186339"/>
                <a:gd name="connsiteX1-43" fmla="*/ 1247249 w 1247249"/>
                <a:gd name="connsiteY1-44" fmla="*/ 0 h 1186339"/>
                <a:gd name="connsiteX2-45" fmla="*/ 1227858 w 1247249"/>
                <a:gd name="connsiteY2-46" fmla="*/ 634853 h 1186339"/>
                <a:gd name="connsiteX3-47" fmla="*/ 0 w 1247249"/>
                <a:gd name="connsiteY3-48" fmla="*/ 1186339 h 1186339"/>
                <a:gd name="connsiteX0-49" fmla="*/ 0 w 1247249"/>
                <a:gd name="connsiteY0-50" fmla="*/ 1186339 h 1186339"/>
                <a:gd name="connsiteX1-51" fmla="*/ 1247249 w 1247249"/>
                <a:gd name="connsiteY1-52" fmla="*/ 0 h 1186339"/>
                <a:gd name="connsiteX2-53" fmla="*/ 1227858 w 1247249"/>
                <a:gd name="connsiteY2-54" fmla="*/ 634853 h 1186339"/>
                <a:gd name="connsiteX3-55" fmla="*/ 0 w 1247249"/>
                <a:gd name="connsiteY3-56" fmla="*/ 1186339 h 1186339"/>
                <a:gd name="connsiteX0-57" fmla="*/ 0 w 1247249"/>
                <a:gd name="connsiteY0-58" fmla="*/ 1186339 h 1186339"/>
                <a:gd name="connsiteX1-59" fmla="*/ 1247249 w 1247249"/>
                <a:gd name="connsiteY1-60" fmla="*/ 0 h 1186339"/>
                <a:gd name="connsiteX2-61" fmla="*/ 1227858 w 1247249"/>
                <a:gd name="connsiteY2-62" fmla="*/ 634853 h 1186339"/>
                <a:gd name="connsiteX3-63" fmla="*/ 0 w 1247249"/>
                <a:gd name="connsiteY3-64" fmla="*/ 1186339 h 1186339"/>
                <a:gd name="connsiteX0-65" fmla="*/ 0 w 1247249"/>
                <a:gd name="connsiteY0-66" fmla="*/ 1186339 h 1186339"/>
                <a:gd name="connsiteX1-67" fmla="*/ 1247249 w 1247249"/>
                <a:gd name="connsiteY1-68" fmla="*/ 0 h 1186339"/>
                <a:gd name="connsiteX2-69" fmla="*/ 1227858 w 1247249"/>
                <a:gd name="connsiteY2-70" fmla="*/ 634853 h 1186339"/>
                <a:gd name="connsiteX3-71" fmla="*/ 0 w 1247249"/>
                <a:gd name="connsiteY3-72" fmla="*/ 1186339 h 1186339"/>
                <a:gd name="connsiteX0-73" fmla="*/ 0 w 1247249"/>
                <a:gd name="connsiteY0-74" fmla="*/ 1186339 h 1186339"/>
                <a:gd name="connsiteX1-75" fmla="*/ 1247249 w 1247249"/>
                <a:gd name="connsiteY1-76" fmla="*/ 0 h 1186339"/>
                <a:gd name="connsiteX2-77" fmla="*/ 1227858 w 1247249"/>
                <a:gd name="connsiteY2-78" fmla="*/ 634853 h 1186339"/>
                <a:gd name="connsiteX3-79" fmla="*/ 0 w 1247249"/>
                <a:gd name="connsiteY3-80" fmla="*/ 1186339 h 1186339"/>
                <a:gd name="connsiteX0-81" fmla="*/ 0 w 1247249"/>
                <a:gd name="connsiteY0-82" fmla="*/ 1186339 h 1186339"/>
                <a:gd name="connsiteX1-83" fmla="*/ 1247249 w 1247249"/>
                <a:gd name="connsiteY1-84" fmla="*/ 0 h 1186339"/>
                <a:gd name="connsiteX2-85" fmla="*/ 1227858 w 1247249"/>
                <a:gd name="connsiteY2-86" fmla="*/ 634853 h 1186339"/>
                <a:gd name="connsiteX3-87" fmla="*/ 0 w 1247249"/>
                <a:gd name="connsiteY3-88" fmla="*/ 1186339 h 1186339"/>
                <a:gd name="connsiteX0-89" fmla="*/ 0 w 1247249"/>
                <a:gd name="connsiteY0-90" fmla="*/ 1186339 h 1186339"/>
                <a:gd name="connsiteX1-91" fmla="*/ 1247249 w 1247249"/>
                <a:gd name="connsiteY1-92" fmla="*/ 0 h 1186339"/>
                <a:gd name="connsiteX2-93" fmla="*/ 1227858 w 1247249"/>
                <a:gd name="connsiteY2-94" fmla="*/ 634853 h 1186339"/>
                <a:gd name="connsiteX3-95" fmla="*/ 0 w 1247249"/>
                <a:gd name="connsiteY3-96" fmla="*/ 1186339 h 1186339"/>
                <a:gd name="connsiteX0-97" fmla="*/ 0 w 1247249"/>
                <a:gd name="connsiteY0-98" fmla="*/ 1186339 h 1186339"/>
                <a:gd name="connsiteX1-99" fmla="*/ 1247249 w 1247249"/>
                <a:gd name="connsiteY1-100" fmla="*/ 0 h 1186339"/>
                <a:gd name="connsiteX2-101" fmla="*/ 1231416 w 1247249"/>
                <a:gd name="connsiteY2-102" fmla="*/ 638411 h 1186339"/>
                <a:gd name="connsiteX3-103" fmla="*/ 0 w 1247249"/>
                <a:gd name="connsiteY3-104" fmla="*/ 1186339 h 1186339"/>
                <a:gd name="connsiteX0-105" fmla="*/ 0 w 1247249"/>
                <a:gd name="connsiteY0-106" fmla="*/ 1186339 h 1186339"/>
                <a:gd name="connsiteX1-107" fmla="*/ 1247249 w 1247249"/>
                <a:gd name="connsiteY1-108" fmla="*/ 0 h 1186339"/>
                <a:gd name="connsiteX2-109" fmla="*/ 1231416 w 1247249"/>
                <a:gd name="connsiteY2-110" fmla="*/ 638411 h 1186339"/>
                <a:gd name="connsiteX3-111" fmla="*/ 0 w 1247249"/>
                <a:gd name="connsiteY3-112" fmla="*/ 1186339 h 1186339"/>
                <a:gd name="connsiteX0-113" fmla="*/ 0 w 1247249"/>
                <a:gd name="connsiteY0-114" fmla="*/ 1186339 h 1186339"/>
                <a:gd name="connsiteX1-115" fmla="*/ 1247249 w 1247249"/>
                <a:gd name="connsiteY1-116" fmla="*/ 0 h 1186339"/>
                <a:gd name="connsiteX2-117" fmla="*/ 1231416 w 1247249"/>
                <a:gd name="connsiteY2-118" fmla="*/ 638411 h 1186339"/>
                <a:gd name="connsiteX3-119" fmla="*/ 0 w 1247249"/>
                <a:gd name="connsiteY3-120" fmla="*/ 1186339 h 1186339"/>
                <a:gd name="connsiteX0-121" fmla="*/ 0 w 1240133"/>
                <a:gd name="connsiteY0-122" fmla="*/ 652643 h 652643"/>
                <a:gd name="connsiteX1-123" fmla="*/ 1240133 w 1240133"/>
                <a:gd name="connsiteY1-124" fmla="*/ 0 h 652643"/>
                <a:gd name="connsiteX2-125" fmla="*/ 1224300 w 1240133"/>
                <a:gd name="connsiteY2-126" fmla="*/ 638411 h 652643"/>
                <a:gd name="connsiteX3-127" fmla="*/ 0 w 1240133"/>
                <a:gd name="connsiteY3-128" fmla="*/ 652643 h 652643"/>
                <a:gd name="connsiteX0-129" fmla="*/ 0 w 1233017"/>
                <a:gd name="connsiteY0-130" fmla="*/ 629932 h 629932"/>
                <a:gd name="connsiteX1-131" fmla="*/ 1233017 w 1233017"/>
                <a:gd name="connsiteY1-132" fmla="*/ 9311 h 629932"/>
                <a:gd name="connsiteX2-133" fmla="*/ 1224300 w 1233017"/>
                <a:gd name="connsiteY2-134" fmla="*/ 615700 h 629932"/>
                <a:gd name="connsiteX3-135" fmla="*/ 0 w 1233017"/>
                <a:gd name="connsiteY3-136" fmla="*/ 629932 h 629932"/>
                <a:gd name="connsiteX0-137" fmla="*/ 0 w 1233017"/>
                <a:gd name="connsiteY0-138" fmla="*/ 629932 h 644164"/>
                <a:gd name="connsiteX1-139" fmla="*/ 1233017 w 1233017"/>
                <a:gd name="connsiteY1-140" fmla="*/ 9311 h 644164"/>
                <a:gd name="connsiteX2-141" fmla="*/ 1224300 w 1233017"/>
                <a:gd name="connsiteY2-142" fmla="*/ 644164 h 644164"/>
                <a:gd name="connsiteX3-143" fmla="*/ 0 w 1233017"/>
                <a:gd name="connsiteY3-144" fmla="*/ 629932 h 644164"/>
                <a:gd name="connsiteX0-145" fmla="*/ 0 w 1233017"/>
                <a:gd name="connsiteY0-146" fmla="*/ 629932 h 644164"/>
                <a:gd name="connsiteX1-147" fmla="*/ 1233017 w 1233017"/>
                <a:gd name="connsiteY1-148" fmla="*/ 9311 h 644164"/>
                <a:gd name="connsiteX2-149" fmla="*/ 1224300 w 1233017"/>
                <a:gd name="connsiteY2-150" fmla="*/ 644164 h 644164"/>
                <a:gd name="connsiteX3-151" fmla="*/ 0 w 1233017"/>
                <a:gd name="connsiteY3-152" fmla="*/ 629932 h 644164"/>
                <a:gd name="connsiteX0-153" fmla="*/ 0 w 1233017"/>
                <a:gd name="connsiteY0-154" fmla="*/ 629932 h 644164"/>
                <a:gd name="connsiteX1-155" fmla="*/ 1233017 w 1233017"/>
                <a:gd name="connsiteY1-156" fmla="*/ 9311 h 644164"/>
                <a:gd name="connsiteX2-157" fmla="*/ 1224300 w 1233017"/>
                <a:gd name="connsiteY2-158" fmla="*/ 644164 h 644164"/>
                <a:gd name="connsiteX3-159" fmla="*/ 0 w 1233017"/>
                <a:gd name="connsiteY3-160" fmla="*/ 629932 h 644164"/>
                <a:gd name="connsiteX0-161" fmla="*/ 0 w 1233017"/>
                <a:gd name="connsiteY0-162" fmla="*/ 629932 h 640606"/>
                <a:gd name="connsiteX1-163" fmla="*/ 1233017 w 1233017"/>
                <a:gd name="connsiteY1-164" fmla="*/ 9311 h 640606"/>
                <a:gd name="connsiteX2-165" fmla="*/ 1227858 w 1233017"/>
                <a:gd name="connsiteY2-166" fmla="*/ 640606 h 640606"/>
                <a:gd name="connsiteX3-167" fmla="*/ 0 w 1233017"/>
                <a:gd name="connsiteY3-168" fmla="*/ 629932 h 640606"/>
                <a:gd name="connsiteX0-169" fmla="*/ 0 w 1225901"/>
                <a:gd name="connsiteY0-170" fmla="*/ 632363 h 639479"/>
                <a:gd name="connsiteX1-171" fmla="*/ 1225901 w 1225901"/>
                <a:gd name="connsiteY1-172" fmla="*/ 8184 h 639479"/>
                <a:gd name="connsiteX2-173" fmla="*/ 1220742 w 1225901"/>
                <a:gd name="connsiteY2-174" fmla="*/ 639479 h 639479"/>
                <a:gd name="connsiteX3-175" fmla="*/ 0 w 1225901"/>
                <a:gd name="connsiteY3-176" fmla="*/ 632363 h 639479"/>
                <a:gd name="connsiteX0-177" fmla="*/ 0 w 1225901"/>
                <a:gd name="connsiteY0-178" fmla="*/ 624179 h 631295"/>
                <a:gd name="connsiteX1-179" fmla="*/ 1225901 w 1225901"/>
                <a:gd name="connsiteY1-180" fmla="*/ 0 h 631295"/>
                <a:gd name="connsiteX2-181" fmla="*/ 1220742 w 1225901"/>
                <a:gd name="connsiteY2-182" fmla="*/ 631295 h 631295"/>
                <a:gd name="connsiteX3-183" fmla="*/ 0 w 1225901"/>
                <a:gd name="connsiteY3-184" fmla="*/ 624179 h 631295"/>
                <a:gd name="connsiteX0-185" fmla="*/ 0 w 1225901"/>
                <a:gd name="connsiteY0-186" fmla="*/ 624179 h 631295"/>
                <a:gd name="connsiteX1-187" fmla="*/ 1225901 w 1225901"/>
                <a:gd name="connsiteY1-188" fmla="*/ 0 h 631295"/>
                <a:gd name="connsiteX2-189" fmla="*/ 1220742 w 1225901"/>
                <a:gd name="connsiteY2-190" fmla="*/ 631295 h 631295"/>
                <a:gd name="connsiteX3-191" fmla="*/ 0 w 1225901"/>
                <a:gd name="connsiteY3-192" fmla="*/ 624179 h 631295"/>
                <a:gd name="connsiteX0-193" fmla="*/ 0 w 1225901"/>
                <a:gd name="connsiteY0-194" fmla="*/ 624179 h 631295"/>
                <a:gd name="connsiteX1-195" fmla="*/ 1225901 w 1225901"/>
                <a:gd name="connsiteY1-196" fmla="*/ 0 h 631295"/>
                <a:gd name="connsiteX2-197" fmla="*/ 1220742 w 1225901"/>
                <a:gd name="connsiteY2-198" fmla="*/ 631295 h 631295"/>
                <a:gd name="connsiteX3-199" fmla="*/ 0 w 1225901"/>
                <a:gd name="connsiteY3-200" fmla="*/ 624179 h 631295"/>
                <a:gd name="connsiteX0-201" fmla="*/ 0 w 1225901"/>
                <a:gd name="connsiteY0-202" fmla="*/ 624179 h 631295"/>
                <a:gd name="connsiteX1-203" fmla="*/ 1225901 w 1225901"/>
                <a:gd name="connsiteY1-204" fmla="*/ 0 h 631295"/>
                <a:gd name="connsiteX2-205" fmla="*/ 1220742 w 1225901"/>
                <a:gd name="connsiteY2-206" fmla="*/ 631295 h 631295"/>
                <a:gd name="connsiteX3-207" fmla="*/ 0 w 1225901"/>
                <a:gd name="connsiteY3-208" fmla="*/ 624179 h 631295"/>
                <a:gd name="connsiteX0-209" fmla="*/ 0 w 1218785"/>
                <a:gd name="connsiteY0-210" fmla="*/ 631295 h 631295"/>
                <a:gd name="connsiteX1-211" fmla="*/ 1218785 w 1218785"/>
                <a:gd name="connsiteY1-212" fmla="*/ 0 h 631295"/>
                <a:gd name="connsiteX2-213" fmla="*/ 1213626 w 1218785"/>
                <a:gd name="connsiteY2-214" fmla="*/ 631295 h 631295"/>
                <a:gd name="connsiteX3-215" fmla="*/ 0 w 1218785"/>
                <a:gd name="connsiteY3-216" fmla="*/ 631295 h 631295"/>
                <a:gd name="connsiteX0-217" fmla="*/ 0 w 1229459"/>
                <a:gd name="connsiteY0-218" fmla="*/ 631295 h 631295"/>
                <a:gd name="connsiteX1-219" fmla="*/ 1229459 w 1229459"/>
                <a:gd name="connsiteY1-220" fmla="*/ 0 h 631295"/>
                <a:gd name="connsiteX2-221" fmla="*/ 1224300 w 1229459"/>
                <a:gd name="connsiteY2-222" fmla="*/ 631295 h 631295"/>
                <a:gd name="connsiteX3-223" fmla="*/ 0 w 1229459"/>
                <a:gd name="connsiteY3-224" fmla="*/ 631295 h 631295"/>
                <a:gd name="connsiteX0-225" fmla="*/ 0 w 1231416"/>
                <a:gd name="connsiteY0-226" fmla="*/ 631295 h 634853"/>
                <a:gd name="connsiteX1-227" fmla="*/ 1229459 w 1231416"/>
                <a:gd name="connsiteY1-228" fmla="*/ 0 h 634853"/>
                <a:gd name="connsiteX2-229" fmla="*/ 1231416 w 1231416"/>
                <a:gd name="connsiteY2-230" fmla="*/ 634853 h 634853"/>
                <a:gd name="connsiteX3-231" fmla="*/ 0 w 1231416"/>
                <a:gd name="connsiteY3-232" fmla="*/ 631295 h 634853"/>
                <a:gd name="connsiteX0-233" fmla="*/ 0 w 1234974"/>
                <a:gd name="connsiteY0-234" fmla="*/ 634853 h 634853"/>
                <a:gd name="connsiteX1-235" fmla="*/ 1233017 w 1234974"/>
                <a:gd name="connsiteY1-236" fmla="*/ 0 h 634853"/>
                <a:gd name="connsiteX2-237" fmla="*/ 1234974 w 1234974"/>
                <a:gd name="connsiteY2-238" fmla="*/ 634853 h 634853"/>
                <a:gd name="connsiteX3-239" fmla="*/ 0 w 1234974"/>
                <a:gd name="connsiteY3-240" fmla="*/ 634853 h 6348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等腰三角形 5"/>
            <p:cNvSpPr/>
            <p:nvPr/>
          </p:nvSpPr>
          <p:spPr>
            <a:xfrm flipV="1">
              <a:off x="1619672" y="3356821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-1" fmla="*/ 0 w 2405548"/>
                <a:gd name="connsiteY0-2" fmla="*/ 553019 h 553019"/>
                <a:gd name="connsiteX1-3" fmla="*/ 1937496 w 2405548"/>
                <a:gd name="connsiteY1-4" fmla="*/ 0 h 553019"/>
                <a:gd name="connsiteX2-5" fmla="*/ 2405548 w 2405548"/>
                <a:gd name="connsiteY2-6" fmla="*/ 432048 h 553019"/>
                <a:gd name="connsiteX3-7" fmla="*/ 0 w 2405548"/>
                <a:gd name="connsiteY3-8" fmla="*/ 553019 h 553019"/>
                <a:gd name="connsiteX0-9" fmla="*/ 0 w 2405548"/>
                <a:gd name="connsiteY0-10" fmla="*/ 1186339 h 1186339"/>
                <a:gd name="connsiteX1-11" fmla="*/ 1247249 w 2405548"/>
                <a:gd name="connsiteY1-12" fmla="*/ 0 h 1186339"/>
                <a:gd name="connsiteX2-13" fmla="*/ 2405548 w 2405548"/>
                <a:gd name="connsiteY2-14" fmla="*/ 1065368 h 1186339"/>
                <a:gd name="connsiteX3-15" fmla="*/ 0 w 2405548"/>
                <a:gd name="connsiteY3-16" fmla="*/ 1186339 h 1186339"/>
                <a:gd name="connsiteX0-17" fmla="*/ 0 w 1247249"/>
                <a:gd name="connsiteY0-18" fmla="*/ 1186339 h 1186339"/>
                <a:gd name="connsiteX1-19" fmla="*/ 1247249 w 1247249"/>
                <a:gd name="connsiteY1-20" fmla="*/ 0 h 1186339"/>
                <a:gd name="connsiteX2-21" fmla="*/ 1227858 w 1247249"/>
                <a:gd name="connsiteY2-22" fmla="*/ 634853 h 1186339"/>
                <a:gd name="connsiteX3-23" fmla="*/ 0 w 1247249"/>
                <a:gd name="connsiteY3-24" fmla="*/ 1186339 h 1186339"/>
                <a:gd name="connsiteX0-25" fmla="*/ 0 w 1247249"/>
                <a:gd name="connsiteY0-26" fmla="*/ 1186339 h 1186339"/>
                <a:gd name="connsiteX1-27" fmla="*/ 1247249 w 1247249"/>
                <a:gd name="connsiteY1-28" fmla="*/ 0 h 1186339"/>
                <a:gd name="connsiteX2-29" fmla="*/ 1227858 w 1247249"/>
                <a:gd name="connsiteY2-30" fmla="*/ 634853 h 1186339"/>
                <a:gd name="connsiteX3-31" fmla="*/ 0 w 1247249"/>
                <a:gd name="connsiteY3-32" fmla="*/ 1186339 h 1186339"/>
                <a:gd name="connsiteX0-33" fmla="*/ 0 w 1247249"/>
                <a:gd name="connsiteY0-34" fmla="*/ 1186339 h 1186339"/>
                <a:gd name="connsiteX1-35" fmla="*/ 1247249 w 1247249"/>
                <a:gd name="connsiteY1-36" fmla="*/ 0 h 1186339"/>
                <a:gd name="connsiteX2-37" fmla="*/ 1227858 w 1247249"/>
                <a:gd name="connsiteY2-38" fmla="*/ 634853 h 1186339"/>
                <a:gd name="connsiteX3-39" fmla="*/ 0 w 1247249"/>
                <a:gd name="connsiteY3-40" fmla="*/ 1186339 h 1186339"/>
                <a:gd name="connsiteX0-41" fmla="*/ 0 w 1247249"/>
                <a:gd name="connsiteY0-42" fmla="*/ 1186339 h 1186339"/>
                <a:gd name="connsiteX1-43" fmla="*/ 1247249 w 1247249"/>
                <a:gd name="connsiteY1-44" fmla="*/ 0 h 1186339"/>
                <a:gd name="connsiteX2-45" fmla="*/ 1227858 w 1247249"/>
                <a:gd name="connsiteY2-46" fmla="*/ 634853 h 1186339"/>
                <a:gd name="connsiteX3-47" fmla="*/ 0 w 1247249"/>
                <a:gd name="connsiteY3-48" fmla="*/ 1186339 h 1186339"/>
                <a:gd name="connsiteX0-49" fmla="*/ 0 w 1247249"/>
                <a:gd name="connsiteY0-50" fmla="*/ 1186339 h 1186339"/>
                <a:gd name="connsiteX1-51" fmla="*/ 1247249 w 1247249"/>
                <a:gd name="connsiteY1-52" fmla="*/ 0 h 1186339"/>
                <a:gd name="connsiteX2-53" fmla="*/ 1227858 w 1247249"/>
                <a:gd name="connsiteY2-54" fmla="*/ 634853 h 1186339"/>
                <a:gd name="connsiteX3-55" fmla="*/ 0 w 1247249"/>
                <a:gd name="connsiteY3-56" fmla="*/ 1186339 h 1186339"/>
                <a:gd name="connsiteX0-57" fmla="*/ 0 w 1247249"/>
                <a:gd name="connsiteY0-58" fmla="*/ 1186339 h 1186339"/>
                <a:gd name="connsiteX1-59" fmla="*/ 1247249 w 1247249"/>
                <a:gd name="connsiteY1-60" fmla="*/ 0 h 1186339"/>
                <a:gd name="connsiteX2-61" fmla="*/ 1227858 w 1247249"/>
                <a:gd name="connsiteY2-62" fmla="*/ 634853 h 1186339"/>
                <a:gd name="connsiteX3-63" fmla="*/ 0 w 1247249"/>
                <a:gd name="connsiteY3-64" fmla="*/ 1186339 h 1186339"/>
                <a:gd name="connsiteX0-65" fmla="*/ 0 w 1247249"/>
                <a:gd name="connsiteY0-66" fmla="*/ 1186339 h 1186339"/>
                <a:gd name="connsiteX1-67" fmla="*/ 1247249 w 1247249"/>
                <a:gd name="connsiteY1-68" fmla="*/ 0 h 1186339"/>
                <a:gd name="connsiteX2-69" fmla="*/ 1227858 w 1247249"/>
                <a:gd name="connsiteY2-70" fmla="*/ 634853 h 1186339"/>
                <a:gd name="connsiteX3-71" fmla="*/ 0 w 1247249"/>
                <a:gd name="connsiteY3-72" fmla="*/ 1186339 h 1186339"/>
                <a:gd name="connsiteX0-73" fmla="*/ 0 w 1247249"/>
                <a:gd name="connsiteY0-74" fmla="*/ 1186339 h 1186339"/>
                <a:gd name="connsiteX1-75" fmla="*/ 1247249 w 1247249"/>
                <a:gd name="connsiteY1-76" fmla="*/ 0 h 1186339"/>
                <a:gd name="connsiteX2-77" fmla="*/ 1227858 w 1247249"/>
                <a:gd name="connsiteY2-78" fmla="*/ 634853 h 1186339"/>
                <a:gd name="connsiteX3-79" fmla="*/ 0 w 1247249"/>
                <a:gd name="connsiteY3-80" fmla="*/ 1186339 h 1186339"/>
                <a:gd name="connsiteX0-81" fmla="*/ 0 w 1247249"/>
                <a:gd name="connsiteY0-82" fmla="*/ 1186339 h 1186339"/>
                <a:gd name="connsiteX1-83" fmla="*/ 1247249 w 1247249"/>
                <a:gd name="connsiteY1-84" fmla="*/ 0 h 1186339"/>
                <a:gd name="connsiteX2-85" fmla="*/ 1227858 w 1247249"/>
                <a:gd name="connsiteY2-86" fmla="*/ 634853 h 1186339"/>
                <a:gd name="connsiteX3-87" fmla="*/ 0 w 1247249"/>
                <a:gd name="connsiteY3-88" fmla="*/ 1186339 h 1186339"/>
                <a:gd name="connsiteX0-89" fmla="*/ 0 w 1247249"/>
                <a:gd name="connsiteY0-90" fmla="*/ 1186339 h 1186339"/>
                <a:gd name="connsiteX1-91" fmla="*/ 1247249 w 1247249"/>
                <a:gd name="connsiteY1-92" fmla="*/ 0 h 1186339"/>
                <a:gd name="connsiteX2-93" fmla="*/ 1227858 w 1247249"/>
                <a:gd name="connsiteY2-94" fmla="*/ 634853 h 1186339"/>
                <a:gd name="connsiteX3-95" fmla="*/ 0 w 1247249"/>
                <a:gd name="connsiteY3-96" fmla="*/ 1186339 h 1186339"/>
                <a:gd name="connsiteX0-97" fmla="*/ 0 w 1247249"/>
                <a:gd name="connsiteY0-98" fmla="*/ 1186339 h 1186339"/>
                <a:gd name="connsiteX1-99" fmla="*/ 1247249 w 1247249"/>
                <a:gd name="connsiteY1-100" fmla="*/ 0 h 1186339"/>
                <a:gd name="connsiteX2-101" fmla="*/ 1231416 w 1247249"/>
                <a:gd name="connsiteY2-102" fmla="*/ 638411 h 1186339"/>
                <a:gd name="connsiteX3-103" fmla="*/ 0 w 1247249"/>
                <a:gd name="connsiteY3-104" fmla="*/ 1186339 h 1186339"/>
                <a:gd name="connsiteX0-105" fmla="*/ 0 w 1247249"/>
                <a:gd name="connsiteY0-106" fmla="*/ 1186339 h 1186339"/>
                <a:gd name="connsiteX1-107" fmla="*/ 1247249 w 1247249"/>
                <a:gd name="connsiteY1-108" fmla="*/ 0 h 1186339"/>
                <a:gd name="connsiteX2-109" fmla="*/ 1231416 w 1247249"/>
                <a:gd name="connsiteY2-110" fmla="*/ 638411 h 1186339"/>
                <a:gd name="connsiteX3-111" fmla="*/ 0 w 1247249"/>
                <a:gd name="connsiteY3-112" fmla="*/ 1186339 h 1186339"/>
                <a:gd name="connsiteX0-113" fmla="*/ 0 w 1247249"/>
                <a:gd name="connsiteY0-114" fmla="*/ 1186339 h 1186339"/>
                <a:gd name="connsiteX1-115" fmla="*/ 1247249 w 1247249"/>
                <a:gd name="connsiteY1-116" fmla="*/ 0 h 1186339"/>
                <a:gd name="connsiteX2-117" fmla="*/ 1231416 w 1247249"/>
                <a:gd name="connsiteY2-118" fmla="*/ 638411 h 1186339"/>
                <a:gd name="connsiteX3-119" fmla="*/ 0 w 1247249"/>
                <a:gd name="connsiteY3-120" fmla="*/ 1186339 h 11863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圆角矩形 11"/>
            <p:cNvSpPr/>
            <p:nvPr/>
          </p:nvSpPr>
          <p:spPr>
            <a:xfrm>
              <a:off x="1331640" y="3079858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空心弧 15"/>
            <p:cNvSpPr/>
            <p:nvPr/>
          </p:nvSpPr>
          <p:spPr>
            <a:xfrm rot="5400000">
              <a:off x="3312321" y="2346812"/>
              <a:ext cx="509372" cy="1121419"/>
            </a:xfrm>
            <a:custGeom>
              <a:avLst/>
              <a:gdLst/>
              <a:ahLst/>
              <a:cxnLst/>
              <a:rect l="l" t="t" r="r" b="b"/>
              <a:pathLst>
                <a:path w="509372" h="1121419">
                  <a:moveTo>
                    <a:pt x="507512" y="1121419"/>
                  </a:moveTo>
                  <a:lnTo>
                    <a:pt x="509372" y="1119300"/>
                  </a:lnTo>
                  <a:lnTo>
                    <a:pt x="509372" y="1121419"/>
                  </a:lnTo>
                  <a:close/>
                  <a:moveTo>
                    <a:pt x="430106" y="1116802"/>
                  </a:moveTo>
                  <a:lnTo>
                    <a:pt x="434159" y="1121419"/>
                  </a:lnTo>
                  <a:lnTo>
                    <a:pt x="430599" y="1121419"/>
                  </a:lnTo>
                  <a:cubicBezTo>
                    <a:pt x="430325" y="1119896"/>
                    <a:pt x="430214" y="1118353"/>
                    <a:pt x="430106" y="1116802"/>
                  </a:cubicBezTo>
                  <a:close/>
                  <a:moveTo>
                    <a:pt x="0" y="259419"/>
                  </a:moveTo>
                  <a:lnTo>
                    <a:pt x="832" y="257324"/>
                  </a:lnTo>
                  <a:lnTo>
                    <a:pt x="0" y="257324"/>
                  </a:lnTo>
                  <a:cubicBezTo>
                    <a:pt x="0" y="161091"/>
                    <a:pt x="53696" y="72900"/>
                    <a:pt x="139188" y="28721"/>
                  </a:cubicBezTo>
                  <a:cubicBezTo>
                    <a:pt x="224680" y="-15459"/>
                    <a:pt x="327679" y="-8244"/>
                    <a:pt x="406177" y="47423"/>
                  </a:cubicBezTo>
                  <a:cubicBezTo>
                    <a:pt x="466571" y="90252"/>
                    <a:pt x="504696" y="156253"/>
                    <a:pt x="509372" y="227993"/>
                  </a:cubicBezTo>
                  <a:lnTo>
                    <a:pt x="509372" y="1073841"/>
                  </a:lnTo>
                  <a:cubicBezTo>
                    <a:pt x="502538" y="1059565"/>
                    <a:pt x="487753" y="1050433"/>
                    <a:pt x="470835" y="1050433"/>
                  </a:cubicBezTo>
                  <a:cubicBezTo>
                    <a:pt x="451854" y="1050433"/>
                    <a:pt x="435559" y="1061928"/>
                    <a:pt x="428567" y="1078352"/>
                  </a:cubicBezTo>
                  <a:cubicBezTo>
                    <a:pt x="427251" y="1065847"/>
                    <a:pt x="427023" y="1052948"/>
                    <a:pt x="427023" y="1039779"/>
                  </a:cubicBezTo>
                  <a:lnTo>
                    <a:pt x="427023" y="281216"/>
                  </a:lnTo>
                  <a:lnTo>
                    <a:pt x="427023" y="281216"/>
                  </a:lnTo>
                  <a:lnTo>
                    <a:pt x="427023" y="236015"/>
                  </a:lnTo>
                  <a:lnTo>
                    <a:pt x="426558" y="236015"/>
                  </a:lnTo>
                  <a:cubicBezTo>
                    <a:pt x="420904" y="189157"/>
                    <a:pt x="395728" y="146071"/>
                    <a:pt x="356132" y="117992"/>
                  </a:cubicBezTo>
                  <a:cubicBezTo>
                    <a:pt x="304025" y="81040"/>
                    <a:pt x="235655" y="76251"/>
                    <a:pt x="178905" y="105577"/>
                  </a:cubicBezTo>
                  <a:cubicBezTo>
                    <a:pt x="122253" y="134854"/>
                    <a:pt x="86634" y="193244"/>
                    <a:pt x="86558" y="256996"/>
                  </a:cubicBezTo>
                  <a:cubicBezTo>
                    <a:pt x="87499" y="257768"/>
                    <a:pt x="87520" y="258591"/>
                    <a:pt x="87520" y="259419"/>
                  </a:cubicBezTo>
                  <a:cubicBezTo>
                    <a:pt x="87520" y="284619"/>
                    <a:pt x="67928" y="305047"/>
                    <a:pt x="43760" y="305047"/>
                  </a:cubicBezTo>
                  <a:cubicBezTo>
                    <a:pt x="19592" y="305047"/>
                    <a:pt x="0" y="284619"/>
                    <a:pt x="0" y="2594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1043608" y="1682322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1043608" y="2414417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1043608" y="3146512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1043608" y="3878608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4662484" y="1897626"/>
            <a:ext cx="792087" cy="0"/>
          </a:xfrm>
          <a:prstGeom prst="line">
            <a:avLst/>
          </a:prstGeom>
          <a:ln w="6350">
            <a:solidFill>
              <a:srgbClr val="FFC000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4662484" y="2624638"/>
            <a:ext cx="792087" cy="0"/>
          </a:xfrm>
          <a:prstGeom prst="line">
            <a:avLst/>
          </a:prstGeom>
          <a:ln w="6350">
            <a:solidFill>
              <a:srgbClr val="FFC000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4662484" y="3351650"/>
            <a:ext cx="792087" cy="0"/>
          </a:xfrm>
          <a:prstGeom prst="line">
            <a:avLst/>
          </a:prstGeom>
          <a:ln w="6350">
            <a:solidFill>
              <a:srgbClr val="FFC000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4662484" y="4078663"/>
            <a:ext cx="792087" cy="0"/>
          </a:xfrm>
          <a:prstGeom prst="line">
            <a:avLst/>
          </a:prstGeom>
          <a:ln w="6350">
            <a:solidFill>
              <a:srgbClr val="FFC000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0" grpId="0"/>
          <p:bldP spid="21" grpId="0"/>
          <p:bldP spid="22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pic>
        <p:nvPicPr>
          <p:cNvPr id="13" name="_effect"/>
          <p:cNvPicPr>
            <a:picLocks noChangeAspect="1" noChangeArrowheads="1"/>
          </p:cNvPicPr>
          <p:nvPr/>
        </p:nvPicPr>
        <p:blipFill>
          <a:blip r:embed="rId1" cstate="screen">
            <a:lum bright="20000"/>
          </a:blip>
          <a:srcRect/>
          <a:stretch>
            <a:fillRect/>
          </a:stretch>
        </p:blipFill>
        <p:spPr bwMode="gray">
          <a:xfrm>
            <a:off x="1996421" y="3699554"/>
            <a:ext cx="2428843" cy="366001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14" name="_effect"/>
          <p:cNvPicPr>
            <a:picLocks noChangeAspect="1" noChangeArrowheads="1"/>
          </p:cNvPicPr>
          <p:nvPr/>
        </p:nvPicPr>
        <p:blipFill>
          <a:blip r:embed="rId1" cstate="screen">
            <a:lum bright="20000"/>
          </a:blip>
          <a:srcRect/>
          <a:stretch>
            <a:fillRect/>
          </a:stretch>
        </p:blipFill>
        <p:spPr bwMode="gray">
          <a:xfrm>
            <a:off x="4323144" y="3699554"/>
            <a:ext cx="2428843" cy="366001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15" name="_color1"/>
          <p:cNvSpPr/>
          <p:nvPr/>
        </p:nvSpPr>
        <p:spPr bwMode="gray">
          <a:xfrm>
            <a:off x="2332263" y="3104076"/>
            <a:ext cx="996570" cy="651691"/>
          </a:xfrm>
          <a:custGeom>
            <a:avLst/>
            <a:gdLst/>
            <a:ahLst/>
            <a:cxnLst>
              <a:cxn ang="0">
                <a:pos x="367" y="174"/>
              </a:cxn>
              <a:cxn ang="0">
                <a:pos x="67" y="0"/>
              </a:cxn>
              <a:cxn ang="0">
                <a:pos x="42" y="36"/>
              </a:cxn>
              <a:cxn ang="0">
                <a:pos x="0" y="39"/>
              </a:cxn>
              <a:cxn ang="0">
                <a:pos x="367" y="252"/>
              </a:cxn>
              <a:cxn ang="0">
                <a:pos x="385" y="214"/>
              </a:cxn>
              <a:cxn ang="0">
                <a:pos x="367" y="174"/>
              </a:cxn>
            </a:cxnLst>
            <a:rect l="0" t="0" r="r" b="b"/>
            <a:pathLst>
              <a:path w="385" h="252">
                <a:moveTo>
                  <a:pt x="367" y="174"/>
                </a:moveTo>
                <a:cubicBezTo>
                  <a:pt x="240" y="169"/>
                  <a:pt x="130" y="101"/>
                  <a:pt x="67" y="0"/>
                </a:cubicBezTo>
                <a:cubicBezTo>
                  <a:pt x="42" y="36"/>
                  <a:pt x="42" y="36"/>
                  <a:pt x="42" y="36"/>
                </a:cubicBezTo>
                <a:cubicBezTo>
                  <a:pt x="0" y="39"/>
                  <a:pt x="0" y="39"/>
                  <a:pt x="0" y="39"/>
                </a:cubicBezTo>
                <a:cubicBezTo>
                  <a:pt x="76" y="163"/>
                  <a:pt x="212" y="247"/>
                  <a:pt x="367" y="252"/>
                </a:cubicBezTo>
                <a:cubicBezTo>
                  <a:pt x="385" y="214"/>
                  <a:pt x="385" y="214"/>
                  <a:pt x="385" y="214"/>
                </a:cubicBezTo>
                <a:lnTo>
                  <a:pt x="367" y="174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16" name="_color1"/>
          <p:cNvSpPr/>
          <p:nvPr/>
        </p:nvSpPr>
        <p:spPr bwMode="gray">
          <a:xfrm>
            <a:off x="2322070" y="1394518"/>
            <a:ext cx="952764" cy="644024"/>
          </a:xfrm>
          <a:custGeom>
            <a:avLst/>
            <a:gdLst/>
            <a:ahLst/>
            <a:cxnLst>
              <a:cxn ang="0">
                <a:pos x="68" y="249"/>
              </a:cxn>
              <a:cxn ang="0">
                <a:pos x="368" y="78"/>
              </a:cxn>
              <a:cxn ang="0">
                <a:pos x="350" y="39"/>
              </a:cxn>
              <a:cxn ang="0">
                <a:pos x="368" y="0"/>
              </a:cxn>
              <a:cxn ang="0">
                <a:pos x="0" y="211"/>
              </a:cxn>
              <a:cxn ang="0">
                <a:pos x="25" y="245"/>
              </a:cxn>
              <a:cxn ang="0">
                <a:pos x="68" y="249"/>
              </a:cxn>
            </a:cxnLst>
            <a:rect l="0" t="0" r="r" b="b"/>
            <a:pathLst>
              <a:path w="368" h="249">
                <a:moveTo>
                  <a:pt x="68" y="249"/>
                </a:moveTo>
                <a:cubicBezTo>
                  <a:pt x="132" y="149"/>
                  <a:pt x="242" y="82"/>
                  <a:pt x="368" y="78"/>
                </a:cubicBezTo>
                <a:cubicBezTo>
                  <a:pt x="350" y="39"/>
                  <a:pt x="350" y="39"/>
                  <a:pt x="350" y="39"/>
                </a:cubicBezTo>
                <a:cubicBezTo>
                  <a:pt x="368" y="0"/>
                  <a:pt x="368" y="0"/>
                  <a:pt x="368" y="0"/>
                </a:cubicBezTo>
                <a:cubicBezTo>
                  <a:pt x="212" y="4"/>
                  <a:pt x="77" y="87"/>
                  <a:pt x="0" y="211"/>
                </a:cubicBezTo>
                <a:cubicBezTo>
                  <a:pt x="25" y="245"/>
                  <a:pt x="25" y="245"/>
                  <a:pt x="25" y="245"/>
                </a:cubicBezTo>
                <a:lnTo>
                  <a:pt x="68" y="249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17" name="_color1"/>
          <p:cNvSpPr/>
          <p:nvPr/>
        </p:nvSpPr>
        <p:spPr bwMode="gray">
          <a:xfrm>
            <a:off x="3289918" y="1395529"/>
            <a:ext cx="995475" cy="653883"/>
          </a:xfrm>
          <a:custGeom>
            <a:avLst/>
            <a:gdLst/>
            <a:ahLst/>
            <a:cxnLst>
              <a:cxn ang="0">
                <a:pos x="19" y="78"/>
              </a:cxn>
              <a:cxn ang="0">
                <a:pos x="318" y="253"/>
              </a:cxn>
              <a:cxn ang="0">
                <a:pos x="343" y="216"/>
              </a:cxn>
              <a:cxn ang="0">
                <a:pos x="385" y="213"/>
              </a:cxn>
              <a:cxn ang="0">
                <a:pos x="18" y="0"/>
              </a:cxn>
              <a:cxn ang="0">
                <a:pos x="0" y="39"/>
              </a:cxn>
              <a:cxn ang="0">
                <a:pos x="19" y="78"/>
              </a:cxn>
            </a:cxnLst>
            <a:rect l="0" t="0" r="r" b="b"/>
            <a:pathLst>
              <a:path w="385" h="253">
                <a:moveTo>
                  <a:pt x="19" y="78"/>
                </a:moveTo>
                <a:cubicBezTo>
                  <a:pt x="145" y="83"/>
                  <a:pt x="255" y="151"/>
                  <a:pt x="318" y="253"/>
                </a:cubicBezTo>
                <a:cubicBezTo>
                  <a:pt x="343" y="216"/>
                  <a:pt x="343" y="216"/>
                  <a:pt x="343" y="216"/>
                </a:cubicBezTo>
                <a:cubicBezTo>
                  <a:pt x="385" y="213"/>
                  <a:pt x="385" y="213"/>
                  <a:pt x="385" y="213"/>
                </a:cubicBezTo>
                <a:cubicBezTo>
                  <a:pt x="309" y="88"/>
                  <a:pt x="173" y="4"/>
                  <a:pt x="18" y="0"/>
                </a:cubicBezTo>
                <a:cubicBezTo>
                  <a:pt x="0" y="39"/>
                  <a:pt x="0" y="39"/>
                  <a:pt x="0" y="39"/>
                </a:cubicBezTo>
                <a:lnTo>
                  <a:pt x="19" y="78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18" name="_color1"/>
          <p:cNvSpPr/>
          <p:nvPr/>
        </p:nvSpPr>
        <p:spPr bwMode="gray">
          <a:xfrm>
            <a:off x="2131319" y="2024465"/>
            <a:ext cx="315398" cy="1099662"/>
          </a:xfrm>
          <a:custGeom>
            <a:avLst/>
            <a:gdLst/>
            <a:ahLst/>
            <a:cxnLst>
              <a:cxn ang="0">
                <a:pos x="120" y="385"/>
              </a:cxn>
              <a:cxn ang="0">
                <a:pos x="78" y="213"/>
              </a:cxn>
              <a:cxn ang="0">
                <a:pos x="122" y="39"/>
              </a:cxn>
              <a:cxn ang="0">
                <a:pos x="79" y="35"/>
              </a:cxn>
              <a:cxn ang="0">
                <a:pos x="54" y="0"/>
              </a:cxn>
              <a:cxn ang="0">
                <a:pos x="0" y="213"/>
              </a:cxn>
              <a:cxn ang="0">
                <a:pos x="53" y="425"/>
              </a:cxn>
              <a:cxn ang="0">
                <a:pos x="95" y="421"/>
              </a:cxn>
              <a:cxn ang="0">
                <a:pos x="120" y="385"/>
              </a:cxn>
            </a:cxnLst>
            <a:rect l="0" t="0" r="r" b="b"/>
            <a:pathLst>
              <a:path w="122" h="425">
                <a:moveTo>
                  <a:pt x="120" y="385"/>
                </a:moveTo>
                <a:cubicBezTo>
                  <a:pt x="93" y="334"/>
                  <a:pt x="78" y="275"/>
                  <a:pt x="78" y="213"/>
                </a:cubicBezTo>
                <a:cubicBezTo>
                  <a:pt x="78" y="150"/>
                  <a:pt x="94" y="91"/>
                  <a:pt x="122" y="39"/>
                </a:cubicBezTo>
                <a:cubicBezTo>
                  <a:pt x="79" y="35"/>
                  <a:pt x="79" y="35"/>
                  <a:pt x="79" y="35"/>
                </a:cubicBezTo>
                <a:cubicBezTo>
                  <a:pt x="54" y="0"/>
                  <a:pt x="54" y="0"/>
                  <a:pt x="54" y="0"/>
                </a:cubicBezTo>
                <a:cubicBezTo>
                  <a:pt x="19" y="64"/>
                  <a:pt x="0" y="136"/>
                  <a:pt x="0" y="213"/>
                </a:cubicBezTo>
                <a:cubicBezTo>
                  <a:pt x="0" y="290"/>
                  <a:pt x="19" y="362"/>
                  <a:pt x="53" y="425"/>
                </a:cubicBezTo>
                <a:cubicBezTo>
                  <a:pt x="95" y="421"/>
                  <a:pt x="95" y="421"/>
                  <a:pt x="95" y="421"/>
                </a:cubicBezTo>
                <a:lnTo>
                  <a:pt x="120" y="385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19" name="_color1"/>
          <p:cNvSpPr/>
          <p:nvPr/>
        </p:nvSpPr>
        <p:spPr bwMode="gray">
          <a:xfrm>
            <a:off x="3405333" y="3111741"/>
            <a:ext cx="949480" cy="644024"/>
          </a:xfrm>
          <a:custGeom>
            <a:avLst/>
            <a:gdLst/>
            <a:ahLst/>
            <a:cxnLst>
              <a:cxn ang="0">
                <a:pos x="299" y="0"/>
              </a:cxn>
              <a:cxn ang="0">
                <a:pos x="0" y="171"/>
              </a:cxn>
              <a:cxn ang="0">
                <a:pos x="18" y="211"/>
              </a:cxn>
              <a:cxn ang="0">
                <a:pos x="0" y="249"/>
              </a:cxn>
              <a:cxn ang="0">
                <a:pos x="367" y="39"/>
              </a:cxn>
              <a:cxn ang="0">
                <a:pos x="342" y="4"/>
              </a:cxn>
              <a:cxn ang="0">
                <a:pos x="299" y="0"/>
              </a:cxn>
            </a:cxnLst>
            <a:rect l="0" t="0" r="r" b="b"/>
            <a:pathLst>
              <a:path w="367" h="249">
                <a:moveTo>
                  <a:pt x="299" y="0"/>
                </a:moveTo>
                <a:cubicBezTo>
                  <a:pt x="236" y="100"/>
                  <a:pt x="126" y="167"/>
                  <a:pt x="0" y="171"/>
                </a:cubicBezTo>
                <a:cubicBezTo>
                  <a:pt x="18" y="211"/>
                  <a:pt x="18" y="211"/>
                  <a:pt x="18" y="211"/>
                </a:cubicBezTo>
                <a:cubicBezTo>
                  <a:pt x="0" y="249"/>
                  <a:pt x="0" y="249"/>
                  <a:pt x="0" y="249"/>
                </a:cubicBezTo>
                <a:cubicBezTo>
                  <a:pt x="155" y="245"/>
                  <a:pt x="290" y="162"/>
                  <a:pt x="367" y="39"/>
                </a:cubicBezTo>
                <a:cubicBezTo>
                  <a:pt x="342" y="4"/>
                  <a:pt x="342" y="4"/>
                  <a:pt x="342" y="4"/>
                </a:cubicBezTo>
                <a:lnTo>
                  <a:pt x="299" y="0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20" name="_color1"/>
          <p:cNvSpPr/>
          <p:nvPr/>
        </p:nvSpPr>
        <p:spPr bwMode="gray">
          <a:xfrm>
            <a:off x="4541862" y="1395305"/>
            <a:ext cx="995474" cy="651691"/>
          </a:xfrm>
          <a:custGeom>
            <a:avLst/>
            <a:gdLst/>
            <a:ahLst/>
            <a:cxnLst>
              <a:cxn ang="0">
                <a:pos x="367" y="0"/>
              </a:cxn>
              <a:cxn ang="0">
                <a:pos x="0" y="213"/>
              </a:cxn>
              <a:cxn ang="0">
                <a:pos x="41" y="216"/>
              </a:cxn>
              <a:cxn ang="0">
                <a:pos x="67" y="252"/>
              </a:cxn>
              <a:cxn ang="0">
                <a:pos x="367" y="78"/>
              </a:cxn>
              <a:cxn ang="0">
                <a:pos x="385" y="40"/>
              </a:cxn>
              <a:cxn ang="0">
                <a:pos x="367" y="0"/>
              </a:cxn>
            </a:cxnLst>
            <a:rect l="0" t="0" r="r" b="b"/>
            <a:pathLst>
              <a:path w="385" h="252">
                <a:moveTo>
                  <a:pt x="367" y="0"/>
                </a:moveTo>
                <a:cubicBezTo>
                  <a:pt x="211" y="4"/>
                  <a:pt x="76" y="88"/>
                  <a:pt x="0" y="213"/>
                </a:cubicBezTo>
                <a:cubicBezTo>
                  <a:pt x="41" y="216"/>
                  <a:pt x="41" y="216"/>
                  <a:pt x="41" y="216"/>
                </a:cubicBezTo>
                <a:cubicBezTo>
                  <a:pt x="67" y="252"/>
                  <a:pt x="67" y="252"/>
                  <a:pt x="67" y="252"/>
                </a:cubicBezTo>
                <a:cubicBezTo>
                  <a:pt x="130" y="151"/>
                  <a:pt x="240" y="82"/>
                  <a:pt x="367" y="78"/>
                </a:cubicBezTo>
                <a:cubicBezTo>
                  <a:pt x="385" y="40"/>
                  <a:pt x="385" y="40"/>
                  <a:pt x="385" y="40"/>
                </a:cubicBezTo>
                <a:lnTo>
                  <a:pt x="367" y="0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21" name="_color1"/>
          <p:cNvSpPr/>
          <p:nvPr/>
        </p:nvSpPr>
        <p:spPr bwMode="gray">
          <a:xfrm>
            <a:off x="5596792" y="1394516"/>
            <a:ext cx="952765" cy="644025"/>
          </a:xfrm>
          <a:custGeom>
            <a:avLst/>
            <a:gdLst/>
            <a:ahLst/>
            <a:cxnLst>
              <a:cxn ang="0">
                <a:pos x="368" y="211"/>
              </a:cxn>
              <a:cxn ang="0">
                <a:pos x="0" y="0"/>
              </a:cxn>
              <a:cxn ang="0">
                <a:pos x="18" y="40"/>
              </a:cxn>
              <a:cxn ang="0">
                <a:pos x="0" y="78"/>
              </a:cxn>
              <a:cxn ang="0">
                <a:pos x="300" y="249"/>
              </a:cxn>
              <a:cxn ang="0">
                <a:pos x="343" y="245"/>
              </a:cxn>
              <a:cxn ang="0">
                <a:pos x="368" y="211"/>
              </a:cxn>
            </a:cxnLst>
            <a:rect l="0" t="0" r="r" b="b"/>
            <a:pathLst>
              <a:path w="368" h="249">
                <a:moveTo>
                  <a:pt x="368" y="211"/>
                </a:moveTo>
                <a:cubicBezTo>
                  <a:pt x="291" y="87"/>
                  <a:pt x="155" y="4"/>
                  <a:pt x="0" y="0"/>
                </a:cubicBezTo>
                <a:cubicBezTo>
                  <a:pt x="18" y="40"/>
                  <a:pt x="18" y="40"/>
                  <a:pt x="18" y="40"/>
                </a:cubicBezTo>
                <a:cubicBezTo>
                  <a:pt x="0" y="78"/>
                  <a:pt x="0" y="78"/>
                  <a:pt x="0" y="78"/>
                </a:cubicBezTo>
                <a:cubicBezTo>
                  <a:pt x="126" y="82"/>
                  <a:pt x="236" y="149"/>
                  <a:pt x="300" y="249"/>
                </a:cubicBezTo>
                <a:cubicBezTo>
                  <a:pt x="343" y="245"/>
                  <a:pt x="343" y="245"/>
                  <a:pt x="343" y="245"/>
                </a:cubicBezTo>
                <a:lnTo>
                  <a:pt x="368" y="211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22" name="_color1"/>
          <p:cNvSpPr/>
          <p:nvPr/>
        </p:nvSpPr>
        <p:spPr bwMode="gray">
          <a:xfrm>
            <a:off x="4544275" y="3111741"/>
            <a:ext cx="954955" cy="644024"/>
          </a:xfrm>
          <a:custGeom>
            <a:avLst/>
            <a:gdLst/>
            <a:ahLst/>
            <a:cxnLst>
              <a:cxn ang="0">
                <a:pos x="369" y="171"/>
              </a:cxn>
              <a:cxn ang="0">
                <a:pos x="68" y="0"/>
              </a:cxn>
              <a:cxn ang="0">
                <a:pos x="26" y="4"/>
              </a:cxn>
              <a:cxn ang="0">
                <a:pos x="0" y="39"/>
              </a:cxn>
              <a:cxn ang="0">
                <a:pos x="368" y="249"/>
              </a:cxn>
              <a:cxn ang="0">
                <a:pos x="351" y="211"/>
              </a:cxn>
              <a:cxn ang="0">
                <a:pos x="369" y="171"/>
              </a:cxn>
            </a:cxnLst>
            <a:rect l="0" t="0" r="r" b="b"/>
            <a:pathLst>
              <a:path w="369" h="249">
                <a:moveTo>
                  <a:pt x="369" y="171"/>
                </a:moveTo>
                <a:cubicBezTo>
                  <a:pt x="242" y="167"/>
                  <a:pt x="132" y="100"/>
                  <a:pt x="68" y="0"/>
                </a:cubicBezTo>
                <a:cubicBezTo>
                  <a:pt x="26" y="4"/>
                  <a:pt x="26" y="4"/>
                  <a:pt x="26" y="4"/>
                </a:cubicBezTo>
                <a:cubicBezTo>
                  <a:pt x="0" y="39"/>
                  <a:pt x="0" y="39"/>
                  <a:pt x="0" y="39"/>
                </a:cubicBezTo>
                <a:cubicBezTo>
                  <a:pt x="78" y="162"/>
                  <a:pt x="213" y="245"/>
                  <a:pt x="368" y="249"/>
                </a:cubicBezTo>
                <a:cubicBezTo>
                  <a:pt x="351" y="211"/>
                  <a:pt x="351" y="211"/>
                  <a:pt x="351" y="211"/>
                </a:cubicBezTo>
                <a:lnTo>
                  <a:pt x="369" y="171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23" name="_color1"/>
          <p:cNvSpPr/>
          <p:nvPr/>
        </p:nvSpPr>
        <p:spPr bwMode="gray">
          <a:xfrm>
            <a:off x="5542792" y="3104076"/>
            <a:ext cx="993285" cy="651691"/>
          </a:xfrm>
          <a:custGeom>
            <a:avLst/>
            <a:gdLst/>
            <a:ahLst/>
            <a:cxnLst>
              <a:cxn ang="0">
                <a:pos x="316" y="0"/>
              </a:cxn>
              <a:cxn ang="0">
                <a:pos x="18" y="174"/>
              </a:cxn>
              <a:cxn ang="0">
                <a:pos x="0" y="214"/>
              </a:cxn>
              <a:cxn ang="0">
                <a:pos x="18" y="252"/>
              </a:cxn>
              <a:cxn ang="0">
                <a:pos x="384" y="39"/>
              </a:cxn>
              <a:cxn ang="0">
                <a:pos x="342" y="36"/>
              </a:cxn>
              <a:cxn ang="0">
                <a:pos x="316" y="0"/>
              </a:cxn>
            </a:cxnLst>
            <a:rect l="0" t="0" r="r" b="b"/>
            <a:pathLst>
              <a:path w="384" h="252">
                <a:moveTo>
                  <a:pt x="316" y="0"/>
                </a:moveTo>
                <a:cubicBezTo>
                  <a:pt x="254" y="101"/>
                  <a:pt x="144" y="169"/>
                  <a:pt x="18" y="174"/>
                </a:cubicBezTo>
                <a:cubicBezTo>
                  <a:pt x="0" y="214"/>
                  <a:pt x="0" y="214"/>
                  <a:pt x="0" y="214"/>
                </a:cubicBezTo>
                <a:cubicBezTo>
                  <a:pt x="18" y="252"/>
                  <a:pt x="18" y="252"/>
                  <a:pt x="18" y="252"/>
                </a:cubicBezTo>
                <a:cubicBezTo>
                  <a:pt x="173" y="247"/>
                  <a:pt x="307" y="163"/>
                  <a:pt x="384" y="39"/>
                </a:cubicBezTo>
                <a:cubicBezTo>
                  <a:pt x="342" y="36"/>
                  <a:pt x="342" y="36"/>
                  <a:pt x="342" y="36"/>
                </a:cubicBezTo>
                <a:lnTo>
                  <a:pt x="316" y="0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24" name="_color1"/>
          <p:cNvSpPr/>
          <p:nvPr/>
        </p:nvSpPr>
        <p:spPr bwMode="gray">
          <a:xfrm>
            <a:off x="6406774" y="2027749"/>
            <a:ext cx="315398" cy="1096375"/>
          </a:xfrm>
          <a:custGeom>
            <a:avLst/>
            <a:gdLst/>
            <a:ahLst/>
            <a:cxnLst>
              <a:cxn ang="0">
                <a:pos x="69" y="424"/>
              </a:cxn>
              <a:cxn ang="0">
                <a:pos x="122" y="212"/>
              </a:cxn>
              <a:cxn ang="0">
                <a:pos x="68" y="0"/>
              </a:cxn>
              <a:cxn ang="0">
                <a:pos x="43" y="34"/>
              </a:cxn>
              <a:cxn ang="0">
                <a:pos x="0" y="38"/>
              </a:cxn>
              <a:cxn ang="0">
                <a:pos x="44" y="212"/>
              </a:cxn>
              <a:cxn ang="0">
                <a:pos x="2" y="384"/>
              </a:cxn>
              <a:cxn ang="0">
                <a:pos x="27" y="420"/>
              </a:cxn>
              <a:cxn ang="0">
                <a:pos x="69" y="424"/>
              </a:cxn>
            </a:cxnLst>
            <a:rect l="0" t="0" r="r" b="b"/>
            <a:pathLst>
              <a:path w="122" h="424">
                <a:moveTo>
                  <a:pt x="69" y="424"/>
                </a:moveTo>
                <a:cubicBezTo>
                  <a:pt x="103" y="361"/>
                  <a:pt x="122" y="289"/>
                  <a:pt x="122" y="212"/>
                </a:cubicBezTo>
                <a:cubicBezTo>
                  <a:pt x="122" y="135"/>
                  <a:pt x="102" y="63"/>
                  <a:pt x="68" y="0"/>
                </a:cubicBezTo>
                <a:cubicBezTo>
                  <a:pt x="43" y="34"/>
                  <a:pt x="43" y="34"/>
                  <a:pt x="43" y="34"/>
                </a:cubicBezTo>
                <a:cubicBezTo>
                  <a:pt x="0" y="38"/>
                  <a:pt x="0" y="38"/>
                  <a:pt x="0" y="38"/>
                </a:cubicBezTo>
                <a:cubicBezTo>
                  <a:pt x="28" y="90"/>
                  <a:pt x="44" y="149"/>
                  <a:pt x="44" y="212"/>
                </a:cubicBezTo>
                <a:cubicBezTo>
                  <a:pt x="44" y="274"/>
                  <a:pt x="29" y="333"/>
                  <a:pt x="2" y="384"/>
                </a:cubicBezTo>
                <a:cubicBezTo>
                  <a:pt x="27" y="420"/>
                  <a:pt x="27" y="420"/>
                  <a:pt x="27" y="420"/>
                </a:cubicBezTo>
                <a:lnTo>
                  <a:pt x="69" y="424"/>
                </a:lnTo>
                <a:close/>
              </a:path>
            </a:pathLst>
          </a:custGeom>
          <a:solidFill>
            <a:srgbClr val="FFC000"/>
          </a:solidFill>
          <a:ln>
            <a:solidFill>
              <a:schemeClr val="bg1">
                <a:lumMod val="95000"/>
              </a:schemeClr>
            </a:solidFill>
            <a:headEnd type="none" w="sm" len="sm"/>
            <a:tailEnd type="none" w="sm" len="sm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25" name="_color1"/>
          <p:cNvSpPr/>
          <p:nvPr/>
        </p:nvSpPr>
        <p:spPr bwMode="gray">
          <a:xfrm>
            <a:off x="4234006" y="2032694"/>
            <a:ext cx="423816" cy="1097469"/>
          </a:xfrm>
          <a:custGeom>
            <a:avLst/>
            <a:gdLst/>
            <a:ahLst/>
            <a:cxnLst>
              <a:cxn ang="0">
                <a:pos x="164" y="385"/>
              </a:cxn>
              <a:cxn ang="0">
                <a:pos x="120" y="210"/>
              </a:cxn>
              <a:cxn ang="0">
                <a:pos x="81" y="28"/>
              </a:cxn>
              <a:cxn ang="0">
                <a:pos x="67" y="0"/>
              </a:cxn>
              <a:cxn ang="0">
                <a:pos x="26" y="3"/>
              </a:cxn>
              <a:cxn ang="0">
                <a:pos x="0" y="40"/>
              </a:cxn>
              <a:cxn ang="0">
                <a:pos x="42" y="210"/>
              </a:cxn>
              <a:cxn ang="0">
                <a:pos x="81" y="393"/>
              </a:cxn>
              <a:cxn ang="0">
                <a:pos x="96" y="424"/>
              </a:cxn>
              <a:cxn ang="0">
                <a:pos x="122" y="389"/>
              </a:cxn>
              <a:cxn ang="0">
                <a:pos x="164" y="385"/>
              </a:cxn>
            </a:cxnLst>
            <a:rect l="0" t="0" r="r" b="b"/>
            <a:pathLst>
              <a:path w="164" h="424">
                <a:moveTo>
                  <a:pt x="164" y="385"/>
                </a:moveTo>
                <a:cubicBezTo>
                  <a:pt x="136" y="333"/>
                  <a:pt x="120" y="274"/>
                  <a:pt x="120" y="210"/>
                </a:cubicBezTo>
                <a:cubicBezTo>
                  <a:pt x="120" y="145"/>
                  <a:pt x="106" y="83"/>
                  <a:pt x="81" y="28"/>
                </a:cubicBezTo>
                <a:cubicBezTo>
                  <a:pt x="77" y="18"/>
                  <a:pt x="72" y="9"/>
                  <a:pt x="67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27" y="91"/>
                  <a:pt x="42" y="149"/>
                  <a:pt x="42" y="210"/>
                </a:cubicBezTo>
                <a:cubicBezTo>
                  <a:pt x="42" y="275"/>
                  <a:pt x="56" y="337"/>
                  <a:pt x="81" y="393"/>
                </a:cubicBezTo>
                <a:cubicBezTo>
                  <a:pt x="86" y="404"/>
                  <a:pt x="91" y="414"/>
                  <a:pt x="96" y="424"/>
                </a:cubicBezTo>
                <a:cubicBezTo>
                  <a:pt x="122" y="389"/>
                  <a:pt x="122" y="389"/>
                  <a:pt x="122" y="389"/>
                </a:cubicBezTo>
                <a:lnTo>
                  <a:pt x="164" y="385"/>
                </a:lnTo>
                <a:close/>
              </a:path>
            </a:pathLst>
          </a:custGeom>
          <a:solidFill>
            <a:srgbClr val="FFC000"/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/>
          <a:lstStyle/>
          <a:p>
            <a:pPr algn="ctr" defTabSz="685165"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zh-CN" sz="1100" ker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26" name="TextBox 64"/>
          <p:cNvSpPr txBox="1"/>
          <p:nvPr/>
        </p:nvSpPr>
        <p:spPr>
          <a:xfrm>
            <a:off x="2199750" y="2336522"/>
            <a:ext cx="1977662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 defTabSz="685165"/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关键字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7" name="TextBox 65"/>
          <p:cNvSpPr txBox="1"/>
          <p:nvPr/>
        </p:nvSpPr>
        <p:spPr>
          <a:xfrm>
            <a:off x="4516810" y="2292215"/>
            <a:ext cx="1978812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 defTabSz="685165"/>
            <a:r>
              <a:rPr lang="zh-CN" altLang="en-US" sz="3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关键字</a:t>
            </a:r>
            <a:endParaRPr lang="zh-CN" altLang="en-US" sz="30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40"/>
          <p:cNvSpPr txBox="1">
            <a:spLocks noChangeArrowheads="1"/>
          </p:cNvSpPr>
          <p:nvPr/>
        </p:nvSpPr>
        <p:spPr bwMode="gray">
          <a:xfrm>
            <a:off x="688563" y="3974685"/>
            <a:ext cx="2748268" cy="4801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defTabSz="685165">
              <a:lnSpc>
                <a:spcPct val="120000"/>
              </a:lnSpc>
              <a:defRPr/>
            </a:pPr>
            <a:r>
              <a:rPr lang="zh-CN" altLang="en-US" sz="1050" kern="0" dirty="0">
                <a:solidFill>
                  <a:schemeClr val="bg1"/>
                </a:solidFill>
                <a:latin typeface="微软雅黑" panose="020B0503020204020204" pitchFamily="34" charset="-122"/>
              </a:rPr>
              <a:t>单击此处输入文字单击此处输入文字</a:t>
            </a:r>
            <a:endParaRPr lang="zh-CN" altLang="en-US" sz="1050" kern="0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defTabSz="685165">
              <a:lnSpc>
                <a:spcPct val="120000"/>
              </a:lnSpc>
              <a:defRPr/>
            </a:pPr>
            <a:r>
              <a:rPr lang="zh-CN" altLang="en-US" sz="1050" kern="0" dirty="0">
                <a:solidFill>
                  <a:schemeClr val="bg1"/>
                </a:solidFill>
                <a:latin typeface="微软雅黑" panose="020B0503020204020204" pitchFamily="34" charset="-122"/>
              </a:rPr>
              <a:t>单击此处输入文字单击此处输入文字</a:t>
            </a:r>
            <a:endParaRPr lang="zh-CN" altLang="en-US" sz="1050" kern="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gray">
          <a:xfrm>
            <a:off x="762584" y="3610997"/>
            <a:ext cx="2268175" cy="32550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defTabSz="685165">
              <a:lnSpc>
                <a:spcPct val="120000"/>
              </a:lnSpc>
              <a:defRPr/>
            </a:pPr>
            <a:r>
              <a: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</a:rPr>
              <a:t>输入小标题</a:t>
            </a:r>
            <a:endParaRPr lang="zh-CN" altLang="en-US" sz="1350" b="1" kern="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0" name="Text Box 40"/>
          <p:cNvSpPr txBox="1">
            <a:spLocks noChangeArrowheads="1"/>
          </p:cNvSpPr>
          <p:nvPr/>
        </p:nvSpPr>
        <p:spPr bwMode="gray">
          <a:xfrm>
            <a:off x="5621120" y="896427"/>
            <a:ext cx="2729619" cy="4801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8" tIns="45719" rIns="91438" bIns="45719">
            <a:spAutoFit/>
          </a:bodyPr>
          <a:lstStyle/>
          <a:p>
            <a:pPr algn="r" defTabSz="685165">
              <a:lnSpc>
                <a:spcPct val="120000"/>
              </a:lnSpc>
              <a:defRPr/>
            </a:pPr>
            <a:r>
              <a:rPr lang="zh-CN" altLang="en-US" sz="1050" kern="0" dirty="0">
                <a:solidFill>
                  <a:schemeClr val="bg1"/>
                </a:solidFill>
                <a:latin typeface="微软雅黑" panose="020B0503020204020204" pitchFamily="34" charset="-122"/>
              </a:rPr>
              <a:t>单击此处输入文字单击此处输入文字</a:t>
            </a:r>
            <a:endParaRPr lang="zh-CN" altLang="en-US" sz="1050" kern="0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r" defTabSz="685165">
              <a:lnSpc>
                <a:spcPct val="120000"/>
              </a:lnSpc>
              <a:defRPr/>
            </a:pPr>
            <a:r>
              <a:rPr lang="zh-CN" altLang="en-US" sz="1050" kern="0" dirty="0">
                <a:solidFill>
                  <a:schemeClr val="bg1"/>
                </a:solidFill>
                <a:latin typeface="微软雅黑" panose="020B0503020204020204" pitchFamily="34" charset="-122"/>
              </a:rPr>
              <a:t>单击此处输入文字单击此处输入文字</a:t>
            </a:r>
            <a:endParaRPr lang="zh-CN" altLang="en-US" sz="1050" kern="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gray">
          <a:xfrm>
            <a:off x="5974784" y="1348193"/>
            <a:ext cx="2268175" cy="32550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 defTabSz="685165">
              <a:lnSpc>
                <a:spcPct val="120000"/>
              </a:lnSpc>
              <a:defRPr/>
            </a:pPr>
            <a:r>
              <a:rPr lang="zh-CN" altLang="en-US" sz="1350" b="1" kern="0" dirty="0">
                <a:solidFill>
                  <a:schemeClr val="bg1"/>
                </a:solidFill>
                <a:latin typeface="微软雅黑" panose="020B0503020204020204" pitchFamily="34" charset="-122"/>
              </a:rPr>
              <a:t>输入小标题</a:t>
            </a:r>
            <a:endParaRPr lang="zh-CN" altLang="en-US" sz="1350" b="1" kern="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5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8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35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8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350"/>
                            </p:stCondLst>
                            <p:childTnLst>
                              <p:par>
                                <p:cTn id="7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449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449"/>
                            </p:stCondLst>
                            <p:childTnLst>
                              <p:par>
                                <p:cTn id="9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899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049655" y="2258314"/>
            <a:ext cx="1149617" cy="1149617"/>
            <a:chOff x="5184292" y="3158835"/>
            <a:chExt cx="1823416" cy="1823416"/>
          </a:xfrm>
        </p:grpSpPr>
        <p:grpSp>
          <p:nvGrpSpPr>
            <p:cNvPr id="14" name="组合 13"/>
            <p:cNvGrpSpPr/>
            <p:nvPr/>
          </p:nvGrpSpPr>
          <p:grpSpPr>
            <a:xfrm>
              <a:off x="5184292" y="3158835"/>
              <a:ext cx="1823416" cy="1823416"/>
              <a:chOff x="4489450" y="2618448"/>
              <a:chExt cx="2209800" cy="22098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489450" y="2618448"/>
                <a:ext cx="2209800" cy="2209800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 w="15875" cap="rnd" cmpd="sng" algn="ctr">
                <a:noFill/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701442" y="2830442"/>
                <a:ext cx="1785819" cy="1785816"/>
              </a:xfrm>
              <a:prstGeom prst="ellipse">
                <a:avLst/>
              </a:prstGeom>
              <a:solidFill>
                <a:srgbClr val="FFC000"/>
              </a:solidFill>
              <a:ln w="44450" cap="flat" cmpd="sng" algn="ctr">
                <a:solidFill>
                  <a:schemeClr val="bg1">
                    <a:lumMod val="95000"/>
                    <a:alpha val="81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165">
                  <a:defRPr/>
                </a:pPr>
                <a:endParaRPr lang="zh-CN" altLang="en-US" sz="2100" kern="0">
                  <a:solidFill>
                    <a:schemeClr val="bg1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5" name="Freeform 61"/>
            <p:cNvSpPr>
              <a:spLocks noEditPoints="1"/>
            </p:cNvSpPr>
            <p:nvPr/>
          </p:nvSpPr>
          <p:spPr bwMode="auto">
            <a:xfrm>
              <a:off x="5934869" y="3909412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/>
            <a:lstStyle/>
            <a:p>
              <a:pPr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268351" y="1831502"/>
            <a:ext cx="607817" cy="875737"/>
            <a:chOff x="6062786" y="3264486"/>
            <a:chExt cx="367323" cy="529237"/>
          </a:xfrm>
          <a:solidFill>
            <a:srgbClr val="959596">
              <a:lumMod val="20000"/>
              <a:lumOff val="80000"/>
              <a:alpha val="13000"/>
            </a:srgbClr>
          </a:solidFill>
        </p:grpSpPr>
        <p:sp>
          <p:nvSpPr>
            <p:cNvPr id="19" name="矩形 18"/>
            <p:cNvSpPr/>
            <p:nvPr/>
          </p:nvSpPr>
          <p:spPr>
            <a:xfrm rot="16200000" flipH="1">
              <a:off x="6074595" y="3301445"/>
              <a:ext cx="341610" cy="267692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20" name="直角三角形 19"/>
            <p:cNvSpPr/>
            <p:nvPr/>
          </p:nvSpPr>
          <p:spPr>
            <a:xfrm rot="2700000" flipH="1">
              <a:off x="6062786" y="3426400"/>
              <a:ext cx="367323" cy="367323"/>
            </a:xfrm>
            <a:prstGeom prst="rt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165">
                <a:defRPr/>
              </a:pPr>
              <a:endParaRPr lang="zh-CN" altLang="en-US" sz="2100" kern="0">
                <a:solidFill>
                  <a:schemeClr val="bg1"/>
                </a:solidFill>
                <a:latin typeface="Calibri" panose="020F0502020204030204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5702166" y="1798955"/>
            <a:ext cx="247581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85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02166" y="2695666"/>
            <a:ext cx="247581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85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702166" y="3585127"/>
            <a:ext cx="247581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85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您的内容打在这里，或者通过复制您的文本后粘贴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04203" y="2057722"/>
            <a:ext cx="2107418" cy="654076"/>
            <a:chOff x="634935" y="2743544"/>
            <a:chExt cx="2810256" cy="872216"/>
          </a:xfrm>
        </p:grpSpPr>
        <p:sp>
          <p:nvSpPr>
            <p:cNvPr id="25" name="矩形 24"/>
            <p:cNvSpPr/>
            <p:nvPr/>
          </p:nvSpPr>
          <p:spPr>
            <a:xfrm>
              <a:off x="634935" y="2753899"/>
              <a:ext cx="2089612" cy="86186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62" tIns="34280" rIns="68562" bIns="34280">
              <a:spAutoFit/>
            </a:bodyPr>
            <a:lstStyle/>
            <a:p>
              <a:pPr>
                <a:lnSpc>
                  <a:spcPts val="1485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您的内容打在这里，或者通过复制您的文本后粘贴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813503" y="2743544"/>
              <a:ext cx="631688" cy="636784"/>
              <a:chOff x="3041651" y="3326606"/>
              <a:chExt cx="631825" cy="636588"/>
            </a:xfrm>
          </p:grpSpPr>
          <p:sp>
            <p:nvSpPr>
              <p:cNvPr id="27" name="Oval 9"/>
              <p:cNvSpPr>
                <a:spLocks noChangeArrowheads="1"/>
              </p:cNvSpPr>
              <p:nvPr/>
            </p:nvSpPr>
            <p:spPr bwMode="auto">
              <a:xfrm>
                <a:off x="3041651" y="3326606"/>
                <a:ext cx="631825" cy="63658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FFFF"/>
                </a:solidFill>
              </a:ln>
            </p:spPr>
            <p:txBody>
              <a:bodyPr vert="horz" wrap="square" lIns="91428" tIns="45714" rIns="91428" bIns="45714" numCol="1" anchor="t" anchorCtr="0" compatLnSpc="1"/>
              <a:lstStyle/>
              <a:p>
                <a:pPr defTabSz="913765">
                  <a:defRPr/>
                </a:pPr>
                <a:endParaRPr lang="zh-CN" altLang="en-US" sz="1350" ker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10"/>
              <p:cNvSpPr/>
              <p:nvPr/>
            </p:nvSpPr>
            <p:spPr bwMode="auto">
              <a:xfrm>
                <a:off x="3378201" y="3469481"/>
                <a:ext cx="206375" cy="342900"/>
              </a:xfrm>
              <a:custGeom>
                <a:avLst/>
                <a:gdLst>
                  <a:gd name="T0" fmla="*/ 216 w 252"/>
                  <a:gd name="T1" fmla="*/ 252 h 418"/>
                  <a:gd name="T2" fmla="*/ 136 w 252"/>
                  <a:gd name="T3" fmla="*/ 321 h 418"/>
                  <a:gd name="T4" fmla="*/ 58 w 252"/>
                  <a:gd name="T5" fmla="*/ 388 h 418"/>
                  <a:gd name="T6" fmla="*/ 0 w 252"/>
                  <a:gd name="T7" fmla="*/ 350 h 418"/>
                  <a:gd name="T8" fmla="*/ 34 w 252"/>
                  <a:gd name="T9" fmla="*/ 321 h 418"/>
                  <a:gd name="T10" fmla="*/ 115 w 252"/>
                  <a:gd name="T11" fmla="*/ 252 h 418"/>
                  <a:gd name="T12" fmla="*/ 112 w 252"/>
                  <a:gd name="T13" fmla="*/ 154 h 418"/>
                  <a:gd name="T14" fmla="*/ 34 w 252"/>
                  <a:gd name="T15" fmla="*/ 88 h 418"/>
                  <a:gd name="T16" fmla="*/ 0 w 252"/>
                  <a:gd name="T17" fmla="*/ 58 h 418"/>
                  <a:gd name="T18" fmla="*/ 55 w 252"/>
                  <a:gd name="T19" fmla="*/ 19 h 418"/>
                  <a:gd name="T20" fmla="*/ 136 w 252"/>
                  <a:gd name="T21" fmla="*/ 88 h 418"/>
                  <a:gd name="T22" fmla="*/ 213 w 252"/>
                  <a:gd name="T23" fmla="*/ 154 h 418"/>
                  <a:gd name="T24" fmla="*/ 216 w 252"/>
                  <a:gd name="T25" fmla="*/ 252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2" h="418">
                    <a:moveTo>
                      <a:pt x="216" y="252"/>
                    </a:moveTo>
                    <a:lnTo>
                      <a:pt x="136" y="321"/>
                    </a:lnTo>
                    <a:cubicBezTo>
                      <a:pt x="110" y="343"/>
                      <a:pt x="84" y="365"/>
                      <a:pt x="58" y="388"/>
                    </a:cubicBezTo>
                    <a:cubicBezTo>
                      <a:pt x="21" y="418"/>
                      <a:pt x="5" y="397"/>
                      <a:pt x="0" y="350"/>
                    </a:cubicBezTo>
                    <a:lnTo>
                      <a:pt x="34" y="321"/>
                    </a:lnTo>
                    <a:lnTo>
                      <a:pt x="115" y="252"/>
                    </a:lnTo>
                    <a:cubicBezTo>
                      <a:pt x="143" y="221"/>
                      <a:pt x="150" y="189"/>
                      <a:pt x="112" y="154"/>
                    </a:cubicBezTo>
                    <a:cubicBezTo>
                      <a:pt x="86" y="132"/>
                      <a:pt x="60" y="110"/>
                      <a:pt x="34" y="88"/>
                    </a:cubicBezTo>
                    <a:lnTo>
                      <a:pt x="0" y="58"/>
                    </a:lnTo>
                    <a:cubicBezTo>
                      <a:pt x="4" y="4"/>
                      <a:pt x="25" y="0"/>
                      <a:pt x="55" y="19"/>
                    </a:cubicBezTo>
                    <a:lnTo>
                      <a:pt x="136" y="88"/>
                    </a:lnTo>
                    <a:cubicBezTo>
                      <a:pt x="162" y="110"/>
                      <a:pt x="188" y="132"/>
                      <a:pt x="213" y="154"/>
                    </a:cubicBezTo>
                    <a:cubicBezTo>
                      <a:pt x="252" y="189"/>
                      <a:pt x="244" y="221"/>
                      <a:pt x="216" y="2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8" tIns="45714" rIns="91428" bIns="45714" numCol="1" anchor="t" anchorCtr="0" compatLnSpc="1"/>
              <a:lstStyle/>
              <a:p>
                <a:pPr defTabSz="913765">
                  <a:defRPr/>
                </a:pPr>
                <a:endParaRPr lang="zh-CN" altLang="en-US" sz="1350" ker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11"/>
              <p:cNvSpPr/>
              <p:nvPr/>
            </p:nvSpPr>
            <p:spPr bwMode="auto">
              <a:xfrm>
                <a:off x="3182938" y="3469481"/>
                <a:ext cx="206375" cy="342900"/>
              </a:xfrm>
              <a:custGeom>
                <a:avLst/>
                <a:gdLst>
                  <a:gd name="T0" fmla="*/ 217 w 252"/>
                  <a:gd name="T1" fmla="*/ 252 h 418"/>
                  <a:gd name="T2" fmla="*/ 136 w 252"/>
                  <a:gd name="T3" fmla="*/ 321 h 418"/>
                  <a:gd name="T4" fmla="*/ 59 w 252"/>
                  <a:gd name="T5" fmla="*/ 388 h 418"/>
                  <a:gd name="T6" fmla="*/ 0 w 252"/>
                  <a:gd name="T7" fmla="*/ 350 h 418"/>
                  <a:gd name="T8" fmla="*/ 35 w 252"/>
                  <a:gd name="T9" fmla="*/ 321 h 418"/>
                  <a:gd name="T10" fmla="*/ 115 w 252"/>
                  <a:gd name="T11" fmla="*/ 252 h 418"/>
                  <a:gd name="T12" fmla="*/ 112 w 252"/>
                  <a:gd name="T13" fmla="*/ 154 h 418"/>
                  <a:gd name="T14" fmla="*/ 35 w 252"/>
                  <a:gd name="T15" fmla="*/ 88 h 418"/>
                  <a:gd name="T16" fmla="*/ 0 w 252"/>
                  <a:gd name="T17" fmla="*/ 58 h 418"/>
                  <a:gd name="T18" fmla="*/ 56 w 252"/>
                  <a:gd name="T19" fmla="*/ 19 h 418"/>
                  <a:gd name="T20" fmla="*/ 136 w 252"/>
                  <a:gd name="T21" fmla="*/ 88 h 418"/>
                  <a:gd name="T22" fmla="*/ 214 w 252"/>
                  <a:gd name="T23" fmla="*/ 154 h 418"/>
                  <a:gd name="T24" fmla="*/ 217 w 252"/>
                  <a:gd name="T25" fmla="*/ 252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2" h="418">
                    <a:moveTo>
                      <a:pt x="217" y="252"/>
                    </a:moveTo>
                    <a:lnTo>
                      <a:pt x="136" y="321"/>
                    </a:lnTo>
                    <a:cubicBezTo>
                      <a:pt x="110" y="343"/>
                      <a:pt x="84" y="365"/>
                      <a:pt x="59" y="388"/>
                    </a:cubicBezTo>
                    <a:cubicBezTo>
                      <a:pt x="21" y="418"/>
                      <a:pt x="6" y="397"/>
                      <a:pt x="0" y="350"/>
                    </a:cubicBezTo>
                    <a:lnTo>
                      <a:pt x="35" y="321"/>
                    </a:lnTo>
                    <a:lnTo>
                      <a:pt x="115" y="252"/>
                    </a:lnTo>
                    <a:cubicBezTo>
                      <a:pt x="143" y="221"/>
                      <a:pt x="150" y="189"/>
                      <a:pt x="112" y="154"/>
                    </a:cubicBezTo>
                    <a:cubicBezTo>
                      <a:pt x="86" y="132"/>
                      <a:pt x="60" y="110"/>
                      <a:pt x="35" y="88"/>
                    </a:cubicBezTo>
                    <a:lnTo>
                      <a:pt x="0" y="58"/>
                    </a:lnTo>
                    <a:cubicBezTo>
                      <a:pt x="4" y="4"/>
                      <a:pt x="26" y="0"/>
                      <a:pt x="56" y="19"/>
                    </a:cubicBezTo>
                    <a:lnTo>
                      <a:pt x="136" y="88"/>
                    </a:lnTo>
                    <a:cubicBezTo>
                      <a:pt x="162" y="110"/>
                      <a:pt x="188" y="132"/>
                      <a:pt x="214" y="154"/>
                    </a:cubicBezTo>
                    <a:cubicBezTo>
                      <a:pt x="252" y="189"/>
                      <a:pt x="245" y="221"/>
                      <a:pt x="217" y="2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8" tIns="45714" rIns="91428" bIns="45714" numCol="1" anchor="t" anchorCtr="0" compatLnSpc="1"/>
              <a:lstStyle/>
              <a:p>
                <a:pPr defTabSz="913765">
                  <a:defRPr/>
                </a:pPr>
                <a:endParaRPr lang="zh-CN" altLang="en-US" sz="1350" ker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476928" y="3225045"/>
            <a:ext cx="2134695" cy="651443"/>
            <a:chOff x="635985" y="4300176"/>
            <a:chExt cx="2846630" cy="868703"/>
          </a:xfrm>
        </p:grpSpPr>
        <p:sp>
          <p:nvSpPr>
            <p:cNvPr id="31" name="矩形 30"/>
            <p:cNvSpPr/>
            <p:nvPr/>
          </p:nvSpPr>
          <p:spPr>
            <a:xfrm>
              <a:off x="635985" y="4307020"/>
              <a:ext cx="2089612" cy="8618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8562" tIns="34280" rIns="68562" bIns="34280">
              <a:spAutoFit/>
            </a:bodyPr>
            <a:lstStyle/>
            <a:p>
              <a:pPr>
                <a:lnSpc>
                  <a:spcPts val="1485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您的内容打在这里，或者通过复制您的文本后粘贴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2850927" y="4300176"/>
              <a:ext cx="631688" cy="636784"/>
              <a:chOff x="3041651" y="3326606"/>
              <a:chExt cx="631825" cy="636588"/>
            </a:xfrm>
          </p:grpSpPr>
          <p:sp>
            <p:nvSpPr>
              <p:cNvPr id="33" name="Oval 9"/>
              <p:cNvSpPr>
                <a:spLocks noChangeArrowheads="1"/>
              </p:cNvSpPr>
              <p:nvPr/>
            </p:nvSpPr>
            <p:spPr bwMode="auto">
              <a:xfrm>
                <a:off x="3041651" y="3326606"/>
                <a:ext cx="631825" cy="636588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FFFF"/>
                </a:solidFill>
              </a:ln>
            </p:spPr>
            <p:txBody>
              <a:bodyPr vert="horz" wrap="square" lIns="91428" tIns="45714" rIns="91428" bIns="45714" numCol="1" anchor="t" anchorCtr="0" compatLnSpc="1"/>
              <a:lstStyle/>
              <a:p>
                <a:pPr defTabSz="913765">
                  <a:defRPr/>
                </a:pPr>
                <a:endParaRPr lang="zh-CN" altLang="en-US" sz="1350" ker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 10"/>
              <p:cNvSpPr/>
              <p:nvPr/>
            </p:nvSpPr>
            <p:spPr bwMode="auto">
              <a:xfrm>
                <a:off x="3378201" y="3469481"/>
                <a:ext cx="206375" cy="342900"/>
              </a:xfrm>
              <a:custGeom>
                <a:avLst/>
                <a:gdLst>
                  <a:gd name="T0" fmla="*/ 216 w 252"/>
                  <a:gd name="T1" fmla="*/ 252 h 418"/>
                  <a:gd name="T2" fmla="*/ 136 w 252"/>
                  <a:gd name="T3" fmla="*/ 321 h 418"/>
                  <a:gd name="T4" fmla="*/ 58 w 252"/>
                  <a:gd name="T5" fmla="*/ 388 h 418"/>
                  <a:gd name="T6" fmla="*/ 0 w 252"/>
                  <a:gd name="T7" fmla="*/ 350 h 418"/>
                  <a:gd name="T8" fmla="*/ 34 w 252"/>
                  <a:gd name="T9" fmla="*/ 321 h 418"/>
                  <a:gd name="T10" fmla="*/ 115 w 252"/>
                  <a:gd name="T11" fmla="*/ 252 h 418"/>
                  <a:gd name="T12" fmla="*/ 112 w 252"/>
                  <a:gd name="T13" fmla="*/ 154 h 418"/>
                  <a:gd name="T14" fmla="*/ 34 w 252"/>
                  <a:gd name="T15" fmla="*/ 88 h 418"/>
                  <a:gd name="T16" fmla="*/ 0 w 252"/>
                  <a:gd name="T17" fmla="*/ 58 h 418"/>
                  <a:gd name="T18" fmla="*/ 55 w 252"/>
                  <a:gd name="T19" fmla="*/ 19 h 418"/>
                  <a:gd name="T20" fmla="*/ 136 w 252"/>
                  <a:gd name="T21" fmla="*/ 88 h 418"/>
                  <a:gd name="T22" fmla="*/ 213 w 252"/>
                  <a:gd name="T23" fmla="*/ 154 h 418"/>
                  <a:gd name="T24" fmla="*/ 216 w 252"/>
                  <a:gd name="T25" fmla="*/ 252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2" h="418">
                    <a:moveTo>
                      <a:pt x="216" y="252"/>
                    </a:moveTo>
                    <a:lnTo>
                      <a:pt x="136" y="321"/>
                    </a:lnTo>
                    <a:cubicBezTo>
                      <a:pt x="110" y="343"/>
                      <a:pt x="84" y="365"/>
                      <a:pt x="58" y="388"/>
                    </a:cubicBezTo>
                    <a:cubicBezTo>
                      <a:pt x="21" y="418"/>
                      <a:pt x="5" y="397"/>
                      <a:pt x="0" y="350"/>
                    </a:cubicBezTo>
                    <a:lnTo>
                      <a:pt x="34" y="321"/>
                    </a:lnTo>
                    <a:lnTo>
                      <a:pt x="115" y="252"/>
                    </a:lnTo>
                    <a:cubicBezTo>
                      <a:pt x="143" y="221"/>
                      <a:pt x="150" y="189"/>
                      <a:pt x="112" y="154"/>
                    </a:cubicBezTo>
                    <a:cubicBezTo>
                      <a:pt x="86" y="132"/>
                      <a:pt x="60" y="110"/>
                      <a:pt x="34" y="88"/>
                    </a:cubicBezTo>
                    <a:lnTo>
                      <a:pt x="0" y="58"/>
                    </a:lnTo>
                    <a:cubicBezTo>
                      <a:pt x="4" y="4"/>
                      <a:pt x="25" y="0"/>
                      <a:pt x="55" y="19"/>
                    </a:cubicBezTo>
                    <a:lnTo>
                      <a:pt x="136" y="88"/>
                    </a:lnTo>
                    <a:cubicBezTo>
                      <a:pt x="162" y="110"/>
                      <a:pt x="188" y="132"/>
                      <a:pt x="213" y="154"/>
                    </a:cubicBezTo>
                    <a:cubicBezTo>
                      <a:pt x="252" y="189"/>
                      <a:pt x="244" y="221"/>
                      <a:pt x="216" y="2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8" tIns="45714" rIns="91428" bIns="45714" numCol="1" anchor="t" anchorCtr="0" compatLnSpc="1"/>
              <a:lstStyle/>
              <a:p>
                <a:pPr defTabSz="913765">
                  <a:defRPr/>
                </a:pPr>
                <a:endParaRPr lang="zh-CN" altLang="en-US" sz="1350" ker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11"/>
              <p:cNvSpPr/>
              <p:nvPr/>
            </p:nvSpPr>
            <p:spPr bwMode="auto">
              <a:xfrm>
                <a:off x="3182938" y="3469481"/>
                <a:ext cx="206375" cy="342900"/>
              </a:xfrm>
              <a:custGeom>
                <a:avLst/>
                <a:gdLst>
                  <a:gd name="T0" fmla="*/ 217 w 252"/>
                  <a:gd name="T1" fmla="*/ 252 h 418"/>
                  <a:gd name="T2" fmla="*/ 136 w 252"/>
                  <a:gd name="T3" fmla="*/ 321 h 418"/>
                  <a:gd name="T4" fmla="*/ 59 w 252"/>
                  <a:gd name="T5" fmla="*/ 388 h 418"/>
                  <a:gd name="T6" fmla="*/ 0 w 252"/>
                  <a:gd name="T7" fmla="*/ 350 h 418"/>
                  <a:gd name="T8" fmla="*/ 35 w 252"/>
                  <a:gd name="T9" fmla="*/ 321 h 418"/>
                  <a:gd name="T10" fmla="*/ 115 w 252"/>
                  <a:gd name="T11" fmla="*/ 252 h 418"/>
                  <a:gd name="T12" fmla="*/ 112 w 252"/>
                  <a:gd name="T13" fmla="*/ 154 h 418"/>
                  <a:gd name="T14" fmla="*/ 35 w 252"/>
                  <a:gd name="T15" fmla="*/ 88 h 418"/>
                  <a:gd name="T16" fmla="*/ 0 w 252"/>
                  <a:gd name="T17" fmla="*/ 58 h 418"/>
                  <a:gd name="T18" fmla="*/ 56 w 252"/>
                  <a:gd name="T19" fmla="*/ 19 h 418"/>
                  <a:gd name="T20" fmla="*/ 136 w 252"/>
                  <a:gd name="T21" fmla="*/ 88 h 418"/>
                  <a:gd name="T22" fmla="*/ 214 w 252"/>
                  <a:gd name="T23" fmla="*/ 154 h 418"/>
                  <a:gd name="T24" fmla="*/ 217 w 252"/>
                  <a:gd name="T25" fmla="*/ 252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2" h="418">
                    <a:moveTo>
                      <a:pt x="217" y="252"/>
                    </a:moveTo>
                    <a:lnTo>
                      <a:pt x="136" y="321"/>
                    </a:lnTo>
                    <a:cubicBezTo>
                      <a:pt x="110" y="343"/>
                      <a:pt x="84" y="365"/>
                      <a:pt x="59" y="388"/>
                    </a:cubicBezTo>
                    <a:cubicBezTo>
                      <a:pt x="21" y="418"/>
                      <a:pt x="6" y="397"/>
                      <a:pt x="0" y="350"/>
                    </a:cubicBezTo>
                    <a:lnTo>
                      <a:pt x="35" y="321"/>
                    </a:lnTo>
                    <a:lnTo>
                      <a:pt x="115" y="252"/>
                    </a:lnTo>
                    <a:cubicBezTo>
                      <a:pt x="143" y="221"/>
                      <a:pt x="150" y="189"/>
                      <a:pt x="112" y="154"/>
                    </a:cubicBezTo>
                    <a:cubicBezTo>
                      <a:pt x="86" y="132"/>
                      <a:pt x="60" y="110"/>
                      <a:pt x="35" y="88"/>
                    </a:cubicBezTo>
                    <a:lnTo>
                      <a:pt x="0" y="58"/>
                    </a:lnTo>
                    <a:cubicBezTo>
                      <a:pt x="4" y="4"/>
                      <a:pt x="26" y="0"/>
                      <a:pt x="56" y="19"/>
                    </a:cubicBezTo>
                    <a:lnTo>
                      <a:pt x="136" y="88"/>
                    </a:lnTo>
                    <a:cubicBezTo>
                      <a:pt x="162" y="110"/>
                      <a:pt x="188" y="132"/>
                      <a:pt x="214" y="154"/>
                    </a:cubicBezTo>
                    <a:cubicBezTo>
                      <a:pt x="252" y="189"/>
                      <a:pt x="245" y="221"/>
                      <a:pt x="217" y="2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8" tIns="45714" rIns="91428" bIns="45714" numCol="1" anchor="t" anchorCtr="0" compatLnSpc="1"/>
              <a:lstStyle/>
              <a:p>
                <a:pPr defTabSz="913765">
                  <a:defRPr/>
                </a:pPr>
                <a:endParaRPr lang="zh-CN" altLang="en-US" sz="1350" ker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5184186" y="1878341"/>
            <a:ext cx="335845" cy="338554"/>
            <a:chOff x="3041651" y="3326606"/>
            <a:chExt cx="631825" cy="636588"/>
          </a:xfrm>
        </p:grpSpPr>
        <p:sp>
          <p:nvSpPr>
            <p:cNvPr id="37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FFFF"/>
              </a:solidFill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3765">
                <a:defRPr/>
              </a:pPr>
              <a:endParaRPr lang="zh-CN" altLang="en-US" sz="1350" kern="0">
                <a:solidFill>
                  <a:schemeClr val="bg1"/>
                </a:solidFill>
              </a:endParaRPr>
            </a:p>
          </p:txBody>
        </p:sp>
        <p:sp>
          <p:nvSpPr>
            <p:cNvPr id="38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pPr defTabSz="913765">
                <a:defRPr/>
              </a:pPr>
              <a:endParaRPr lang="zh-CN" altLang="en-US" sz="1350" kern="0">
                <a:solidFill>
                  <a:schemeClr val="bg1"/>
                </a:solidFill>
              </a:endParaRPr>
            </a:p>
          </p:txBody>
        </p:sp>
        <p:sp>
          <p:nvSpPr>
            <p:cNvPr id="39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pPr defTabSz="913765">
                <a:defRPr/>
              </a:pPr>
              <a:endParaRPr lang="zh-CN" altLang="en-US" sz="1350" kern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84186" y="2722662"/>
            <a:ext cx="335845" cy="338554"/>
            <a:chOff x="3041651" y="3326606"/>
            <a:chExt cx="631825" cy="636588"/>
          </a:xfrm>
        </p:grpSpPr>
        <p:sp>
          <p:nvSpPr>
            <p:cNvPr id="41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FFFF"/>
              </a:solidFill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3765">
                <a:defRPr/>
              </a:pPr>
              <a:endParaRPr lang="zh-CN" altLang="en-US" sz="1350" kern="0">
                <a:solidFill>
                  <a:schemeClr val="bg1"/>
                </a:solidFill>
              </a:endParaRPr>
            </a:p>
          </p:txBody>
        </p:sp>
        <p:sp>
          <p:nvSpPr>
            <p:cNvPr id="42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pPr defTabSz="913765">
                <a:defRPr/>
              </a:pPr>
              <a:endParaRPr lang="zh-CN" altLang="en-US" sz="1350" kern="0">
                <a:solidFill>
                  <a:schemeClr val="bg1"/>
                </a:solidFill>
              </a:endParaRPr>
            </a:p>
          </p:txBody>
        </p:sp>
        <p:sp>
          <p:nvSpPr>
            <p:cNvPr id="43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pPr defTabSz="913765">
                <a:defRPr/>
              </a:pPr>
              <a:endParaRPr lang="zh-CN" altLang="en-US" sz="1350" kern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184186" y="3588165"/>
            <a:ext cx="335845" cy="338554"/>
            <a:chOff x="3041651" y="3326606"/>
            <a:chExt cx="631825" cy="636588"/>
          </a:xfrm>
        </p:grpSpPr>
        <p:sp>
          <p:nvSpPr>
            <p:cNvPr id="45" name="Oval 9"/>
            <p:cNvSpPr>
              <a:spLocks noChangeArrowheads="1"/>
            </p:cNvSpPr>
            <p:nvPr/>
          </p:nvSpPr>
          <p:spPr bwMode="auto">
            <a:xfrm>
              <a:off x="3041651" y="3326606"/>
              <a:ext cx="631825" cy="63658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FFFF"/>
              </a:solidFill>
            </a:ln>
          </p:spPr>
          <p:txBody>
            <a:bodyPr vert="horz" wrap="square" lIns="91428" tIns="45714" rIns="91428" bIns="45714" numCol="1" anchor="t" anchorCtr="0" compatLnSpc="1"/>
            <a:lstStyle/>
            <a:p>
              <a:pPr defTabSz="913765">
                <a:defRPr/>
              </a:pPr>
              <a:endParaRPr lang="zh-CN" altLang="en-US" sz="1350" kern="0">
                <a:solidFill>
                  <a:schemeClr val="bg1"/>
                </a:solidFill>
              </a:endParaRPr>
            </a:p>
          </p:txBody>
        </p:sp>
        <p:sp>
          <p:nvSpPr>
            <p:cNvPr id="46" name="Freeform 10"/>
            <p:cNvSpPr/>
            <p:nvPr/>
          </p:nvSpPr>
          <p:spPr bwMode="auto">
            <a:xfrm>
              <a:off x="3378201" y="3469481"/>
              <a:ext cx="206375" cy="342900"/>
            </a:xfrm>
            <a:custGeom>
              <a:avLst/>
              <a:gdLst>
                <a:gd name="T0" fmla="*/ 216 w 252"/>
                <a:gd name="T1" fmla="*/ 252 h 418"/>
                <a:gd name="T2" fmla="*/ 136 w 252"/>
                <a:gd name="T3" fmla="*/ 321 h 418"/>
                <a:gd name="T4" fmla="*/ 58 w 252"/>
                <a:gd name="T5" fmla="*/ 388 h 418"/>
                <a:gd name="T6" fmla="*/ 0 w 252"/>
                <a:gd name="T7" fmla="*/ 350 h 418"/>
                <a:gd name="T8" fmla="*/ 34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4 w 252"/>
                <a:gd name="T15" fmla="*/ 88 h 418"/>
                <a:gd name="T16" fmla="*/ 0 w 252"/>
                <a:gd name="T17" fmla="*/ 58 h 418"/>
                <a:gd name="T18" fmla="*/ 55 w 252"/>
                <a:gd name="T19" fmla="*/ 19 h 418"/>
                <a:gd name="T20" fmla="*/ 136 w 252"/>
                <a:gd name="T21" fmla="*/ 88 h 418"/>
                <a:gd name="T22" fmla="*/ 213 w 252"/>
                <a:gd name="T23" fmla="*/ 154 h 418"/>
                <a:gd name="T24" fmla="*/ 216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pPr defTabSz="913765">
                <a:defRPr/>
              </a:pPr>
              <a:endParaRPr lang="zh-CN" altLang="en-US" sz="1350" kern="0">
                <a:solidFill>
                  <a:schemeClr val="bg1"/>
                </a:solidFill>
              </a:endParaRPr>
            </a:p>
          </p:txBody>
        </p:sp>
        <p:sp>
          <p:nvSpPr>
            <p:cNvPr id="47" name="Freeform 11"/>
            <p:cNvSpPr/>
            <p:nvPr/>
          </p:nvSpPr>
          <p:spPr bwMode="auto">
            <a:xfrm>
              <a:off x="3182938" y="3469481"/>
              <a:ext cx="206375" cy="342900"/>
            </a:xfrm>
            <a:custGeom>
              <a:avLst/>
              <a:gdLst>
                <a:gd name="T0" fmla="*/ 217 w 252"/>
                <a:gd name="T1" fmla="*/ 252 h 418"/>
                <a:gd name="T2" fmla="*/ 136 w 252"/>
                <a:gd name="T3" fmla="*/ 321 h 418"/>
                <a:gd name="T4" fmla="*/ 59 w 252"/>
                <a:gd name="T5" fmla="*/ 388 h 418"/>
                <a:gd name="T6" fmla="*/ 0 w 252"/>
                <a:gd name="T7" fmla="*/ 350 h 418"/>
                <a:gd name="T8" fmla="*/ 35 w 252"/>
                <a:gd name="T9" fmla="*/ 321 h 418"/>
                <a:gd name="T10" fmla="*/ 115 w 252"/>
                <a:gd name="T11" fmla="*/ 252 h 418"/>
                <a:gd name="T12" fmla="*/ 112 w 252"/>
                <a:gd name="T13" fmla="*/ 154 h 418"/>
                <a:gd name="T14" fmla="*/ 35 w 252"/>
                <a:gd name="T15" fmla="*/ 88 h 418"/>
                <a:gd name="T16" fmla="*/ 0 w 252"/>
                <a:gd name="T17" fmla="*/ 58 h 418"/>
                <a:gd name="T18" fmla="*/ 56 w 252"/>
                <a:gd name="T19" fmla="*/ 19 h 418"/>
                <a:gd name="T20" fmla="*/ 136 w 252"/>
                <a:gd name="T21" fmla="*/ 88 h 418"/>
                <a:gd name="T22" fmla="*/ 214 w 252"/>
                <a:gd name="T23" fmla="*/ 154 h 418"/>
                <a:gd name="T24" fmla="*/ 217 w 252"/>
                <a:gd name="T25" fmla="*/ 252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pPr defTabSz="913765">
                <a:defRPr/>
              </a:pPr>
              <a:endParaRPr lang="zh-CN" altLang="en-US" sz="1350" kern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390242" y="2645220"/>
            <a:ext cx="477276" cy="487151"/>
            <a:chOff x="3187404" y="3526971"/>
            <a:chExt cx="636451" cy="649619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3187404" y="3526971"/>
              <a:ext cx="0" cy="649619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箭头连接符 49"/>
            <p:cNvCxnSpPr/>
            <p:nvPr/>
          </p:nvCxnSpPr>
          <p:spPr>
            <a:xfrm>
              <a:off x="3187404" y="3870473"/>
              <a:ext cx="636451" cy="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4283467" y="2042787"/>
            <a:ext cx="694617" cy="1692014"/>
            <a:chOff x="2897579" y="2813569"/>
            <a:chExt cx="926276" cy="2256312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3187404" y="2813569"/>
              <a:ext cx="0" cy="225631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/>
            <p:nvPr/>
          </p:nvCxnSpPr>
          <p:spPr>
            <a:xfrm>
              <a:off x="2897579" y="3941725"/>
              <a:ext cx="926276" cy="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/>
            <p:cNvCxnSpPr/>
            <p:nvPr/>
          </p:nvCxnSpPr>
          <p:spPr>
            <a:xfrm>
              <a:off x="3187404" y="2813569"/>
              <a:ext cx="636451" cy="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箭头连接符 54"/>
            <p:cNvCxnSpPr/>
            <p:nvPr/>
          </p:nvCxnSpPr>
          <p:spPr>
            <a:xfrm>
              <a:off x="3187404" y="5069881"/>
              <a:ext cx="636451" cy="0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5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9023" y="19309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6282" y="111198"/>
            <a:ext cx="336320" cy="603755"/>
            <a:chOff x="7019926" y="4918076"/>
            <a:chExt cx="395287" cy="709612"/>
          </a:xfrm>
          <a:solidFill>
            <a:srgbClr val="FFC000"/>
          </a:solidFill>
        </p:grpSpPr>
        <p:sp>
          <p:nvSpPr>
            <p:cNvPr id="6" name="Freeform 999"/>
            <p:cNvSpPr/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38 w 203"/>
                <a:gd name="T1" fmla="*/ 248 h 265"/>
                <a:gd name="T2" fmla="*/ 147 w 203"/>
                <a:gd name="T3" fmla="*/ 243 h 265"/>
                <a:gd name="T4" fmla="*/ 165 w 203"/>
                <a:gd name="T5" fmla="*/ 232 h 265"/>
                <a:gd name="T6" fmla="*/ 197 w 203"/>
                <a:gd name="T7" fmla="*/ 187 h 265"/>
                <a:gd name="T8" fmla="*/ 203 w 203"/>
                <a:gd name="T9" fmla="*/ 172 h 265"/>
                <a:gd name="T10" fmla="*/ 190 w 203"/>
                <a:gd name="T11" fmla="*/ 182 h 265"/>
                <a:gd name="T12" fmla="*/ 169 w 203"/>
                <a:gd name="T13" fmla="*/ 193 h 265"/>
                <a:gd name="T14" fmla="*/ 158 w 203"/>
                <a:gd name="T15" fmla="*/ 193 h 265"/>
                <a:gd name="T16" fmla="*/ 157 w 203"/>
                <a:gd name="T17" fmla="*/ 190 h 265"/>
                <a:gd name="T18" fmla="*/ 173 w 203"/>
                <a:gd name="T19" fmla="*/ 173 h 265"/>
                <a:gd name="T20" fmla="*/ 194 w 203"/>
                <a:gd name="T21" fmla="*/ 126 h 265"/>
                <a:gd name="T22" fmla="*/ 193 w 203"/>
                <a:gd name="T23" fmla="*/ 117 h 265"/>
                <a:gd name="T24" fmla="*/ 191 w 203"/>
                <a:gd name="T25" fmla="*/ 104 h 265"/>
                <a:gd name="T26" fmla="*/ 185 w 203"/>
                <a:gd name="T27" fmla="*/ 116 h 265"/>
                <a:gd name="T28" fmla="*/ 147 w 203"/>
                <a:gd name="T29" fmla="*/ 150 h 265"/>
                <a:gd name="T30" fmla="*/ 137 w 203"/>
                <a:gd name="T31" fmla="*/ 148 h 265"/>
                <a:gd name="T32" fmla="*/ 137 w 203"/>
                <a:gd name="T33" fmla="*/ 139 h 265"/>
                <a:gd name="T34" fmla="*/ 160 w 203"/>
                <a:gd name="T35" fmla="*/ 115 h 265"/>
                <a:gd name="T36" fmla="*/ 165 w 203"/>
                <a:gd name="T37" fmla="*/ 62 h 265"/>
                <a:gd name="T38" fmla="*/ 158 w 203"/>
                <a:gd name="T39" fmla="*/ 53 h 265"/>
                <a:gd name="T40" fmla="*/ 156 w 203"/>
                <a:gd name="T41" fmla="*/ 64 h 265"/>
                <a:gd name="T42" fmla="*/ 139 w 203"/>
                <a:gd name="T43" fmla="*/ 84 h 265"/>
                <a:gd name="T44" fmla="*/ 125 w 203"/>
                <a:gd name="T45" fmla="*/ 81 h 265"/>
                <a:gd name="T46" fmla="*/ 131 w 203"/>
                <a:gd name="T47" fmla="*/ 8 h 265"/>
                <a:gd name="T48" fmla="*/ 133 w 203"/>
                <a:gd name="T49" fmla="*/ 0 h 265"/>
                <a:gd name="T50" fmla="*/ 125 w 203"/>
                <a:gd name="T51" fmla="*/ 3 h 265"/>
                <a:gd name="T52" fmla="*/ 86 w 203"/>
                <a:gd name="T53" fmla="*/ 57 h 265"/>
                <a:gd name="T54" fmla="*/ 86 w 203"/>
                <a:gd name="T55" fmla="*/ 61 h 265"/>
                <a:gd name="T56" fmla="*/ 68 w 203"/>
                <a:gd name="T57" fmla="*/ 116 h 265"/>
                <a:gd name="T58" fmla="*/ 62 w 203"/>
                <a:gd name="T59" fmla="*/ 114 h 265"/>
                <a:gd name="T60" fmla="*/ 59 w 203"/>
                <a:gd name="T61" fmla="*/ 80 h 265"/>
                <a:gd name="T62" fmla="*/ 61 w 203"/>
                <a:gd name="T63" fmla="*/ 69 h 265"/>
                <a:gd name="T64" fmla="*/ 52 w 203"/>
                <a:gd name="T65" fmla="*/ 75 h 265"/>
                <a:gd name="T66" fmla="*/ 12 w 203"/>
                <a:gd name="T67" fmla="*/ 136 h 265"/>
                <a:gd name="T68" fmla="*/ 34 w 203"/>
                <a:gd name="T69" fmla="*/ 229 h 265"/>
                <a:gd name="T70" fmla="*/ 41 w 203"/>
                <a:gd name="T71" fmla="*/ 234 h 265"/>
                <a:gd name="T72" fmla="*/ 138 w 203"/>
                <a:gd name="T73" fmla="*/ 24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7" name="Freeform 1000"/>
            <p:cNvSpPr>
              <a:spLocks noEditPoints="1"/>
            </p:cNvSpPr>
            <p:nvPr/>
          </p:nvSpPr>
          <p:spPr bwMode="auto">
            <a:xfrm>
              <a:off x="7032626" y="4918076"/>
              <a:ext cx="382587" cy="498475"/>
            </a:xfrm>
            <a:custGeom>
              <a:avLst/>
              <a:gdLst>
                <a:gd name="T0" fmla="*/ 147 w 203"/>
                <a:gd name="T1" fmla="*/ 243 h 265"/>
                <a:gd name="T2" fmla="*/ 197 w 203"/>
                <a:gd name="T3" fmla="*/ 187 h 265"/>
                <a:gd name="T4" fmla="*/ 190 w 203"/>
                <a:gd name="T5" fmla="*/ 182 h 265"/>
                <a:gd name="T6" fmla="*/ 158 w 203"/>
                <a:gd name="T7" fmla="*/ 193 h 265"/>
                <a:gd name="T8" fmla="*/ 173 w 203"/>
                <a:gd name="T9" fmla="*/ 173 h 265"/>
                <a:gd name="T10" fmla="*/ 193 w 203"/>
                <a:gd name="T11" fmla="*/ 117 h 265"/>
                <a:gd name="T12" fmla="*/ 185 w 203"/>
                <a:gd name="T13" fmla="*/ 116 h 265"/>
                <a:gd name="T14" fmla="*/ 137 w 203"/>
                <a:gd name="T15" fmla="*/ 148 h 265"/>
                <a:gd name="T16" fmla="*/ 160 w 203"/>
                <a:gd name="T17" fmla="*/ 115 h 265"/>
                <a:gd name="T18" fmla="*/ 158 w 203"/>
                <a:gd name="T19" fmla="*/ 53 h 265"/>
                <a:gd name="T20" fmla="*/ 139 w 203"/>
                <a:gd name="T21" fmla="*/ 84 h 265"/>
                <a:gd name="T22" fmla="*/ 131 w 203"/>
                <a:gd name="T23" fmla="*/ 8 h 265"/>
                <a:gd name="T24" fmla="*/ 125 w 203"/>
                <a:gd name="T25" fmla="*/ 3 h 265"/>
                <a:gd name="T26" fmla="*/ 86 w 203"/>
                <a:gd name="T27" fmla="*/ 61 h 265"/>
                <a:gd name="T28" fmla="*/ 62 w 203"/>
                <a:gd name="T29" fmla="*/ 114 h 265"/>
                <a:gd name="T30" fmla="*/ 61 w 203"/>
                <a:gd name="T31" fmla="*/ 69 h 265"/>
                <a:gd name="T32" fmla="*/ 12 w 203"/>
                <a:gd name="T33" fmla="*/ 136 h 265"/>
                <a:gd name="T34" fmla="*/ 41 w 203"/>
                <a:gd name="T35" fmla="*/ 234 h 265"/>
                <a:gd name="T36" fmla="*/ 70 w 203"/>
                <a:gd name="T37" fmla="*/ 239 h 265"/>
                <a:gd name="T38" fmla="*/ 16 w 203"/>
                <a:gd name="T39" fmla="*/ 170 h 265"/>
                <a:gd name="T40" fmla="*/ 49 w 203"/>
                <a:gd name="T41" fmla="*/ 90 h 265"/>
                <a:gd name="T42" fmla="*/ 55 w 203"/>
                <a:gd name="T43" fmla="*/ 120 h 265"/>
                <a:gd name="T44" fmla="*/ 96 w 203"/>
                <a:gd name="T45" fmla="*/ 64 h 265"/>
                <a:gd name="T46" fmla="*/ 96 w 203"/>
                <a:gd name="T47" fmla="*/ 57 h 265"/>
                <a:gd name="T48" fmla="*/ 112 w 203"/>
                <a:gd name="T49" fmla="*/ 63 h 265"/>
                <a:gd name="T50" fmla="*/ 142 w 203"/>
                <a:gd name="T51" fmla="*/ 93 h 265"/>
                <a:gd name="T52" fmla="*/ 164 w 203"/>
                <a:gd name="T53" fmla="*/ 88 h 265"/>
                <a:gd name="T54" fmla="*/ 128 w 203"/>
                <a:gd name="T55" fmla="*/ 136 h 265"/>
                <a:gd name="T56" fmla="*/ 130 w 203"/>
                <a:gd name="T57" fmla="*/ 154 h 265"/>
                <a:gd name="T58" fmla="*/ 184 w 203"/>
                <a:gd name="T59" fmla="*/ 134 h 265"/>
                <a:gd name="T60" fmla="*/ 147 w 203"/>
                <a:gd name="T61" fmla="*/ 190 h 265"/>
                <a:gd name="T62" fmla="*/ 172 w 203"/>
                <a:gd name="T63" fmla="*/ 202 h 265"/>
                <a:gd name="T64" fmla="*/ 159 w 203"/>
                <a:gd name="T65" fmla="*/ 224 h 265"/>
                <a:gd name="T66" fmla="*/ 159 w 203"/>
                <a:gd name="T67" fmla="*/ 22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3" h="265">
                  <a:moveTo>
                    <a:pt x="138" y="248"/>
                  </a:moveTo>
                  <a:cubicBezTo>
                    <a:pt x="141" y="246"/>
                    <a:pt x="144" y="245"/>
                    <a:pt x="147" y="243"/>
                  </a:cubicBezTo>
                  <a:cubicBezTo>
                    <a:pt x="158" y="238"/>
                    <a:pt x="164" y="232"/>
                    <a:pt x="165" y="232"/>
                  </a:cubicBezTo>
                  <a:cubicBezTo>
                    <a:pt x="187" y="214"/>
                    <a:pt x="197" y="188"/>
                    <a:pt x="197" y="187"/>
                  </a:cubicBezTo>
                  <a:cubicBezTo>
                    <a:pt x="203" y="172"/>
                    <a:pt x="203" y="172"/>
                    <a:pt x="203" y="172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0" y="182"/>
                    <a:pt x="179" y="190"/>
                    <a:pt x="169" y="193"/>
                  </a:cubicBezTo>
                  <a:cubicBezTo>
                    <a:pt x="163" y="195"/>
                    <a:pt x="159" y="194"/>
                    <a:pt x="158" y="193"/>
                  </a:cubicBezTo>
                  <a:cubicBezTo>
                    <a:pt x="157" y="193"/>
                    <a:pt x="157" y="192"/>
                    <a:pt x="157" y="190"/>
                  </a:cubicBezTo>
                  <a:cubicBezTo>
                    <a:pt x="157" y="190"/>
                    <a:pt x="158" y="186"/>
                    <a:pt x="173" y="173"/>
                  </a:cubicBezTo>
                  <a:cubicBezTo>
                    <a:pt x="191" y="159"/>
                    <a:pt x="194" y="138"/>
                    <a:pt x="194" y="126"/>
                  </a:cubicBezTo>
                  <a:cubicBezTo>
                    <a:pt x="194" y="121"/>
                    <a:pt x="194" y="118"/>
                    <a:pt x="193" y="117"/>
                  </a:cubicBezTo>
                  <a:cubicBezTo>
                    <a:pt x="191" y="104"/>
                    <a:pt x="191" y="104"/>
                    <a:pt x="191" y="104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74" y="134"/>
                    <a:pt x="159" y="148"/>
                    <a:pt x="147" y="150"/>
                  </a:cubicBezTo>
                  <a:cubicBezTo>
                    <a:pt x="144" y="150"/>
                    <a:pt x="139" y="150"/>
                    <a:pt x="137" y="148"/>
                  </a:cubicBezTo>
                  <a:cubicBezTo>
                    <a:pt x="135" y="146"/>
                    <a:pt x="136" y="141"/>
                    <a:pt x="137" y="139"/>
                  </a:cubicBezTo>
                  <a:cubicBezTo>
                    <a:pt x="140" y="132"/>
                    <a:pt x="151" y="122"/>
                    <a:pt x="160" y="115"/>
                  </a:cubicBezTo>
                  <a:cubicBezTo>
                    <a:pt x="181" y="98"/>
                    <a:pt x="172" y="73"/>
                    <a:pt x="165" y="62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72"/>
                    <a:pt x="147" y="81"/>
                    <a:pt x="139" y="84"/>
                  </a:cubicBezTo>
                  <a:cubicBezTo>
                    <a:pt x="134" y="85"/>
                    <a:pt x="129" y="85"/>
                    <a:pt x="125" y="81"/>
                  </a:cubicBezTo>
                  <a:cubicBezTo>
                    <a:pt x="117" y="73"/>
                    <a:pt x="124" y="34"/>
                    <a:pt x="131" y="8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03" y="9"/>
                    <a:pt x="86" y="33"/>
                    <a:pt x="86" y="5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89"/>
                    <a:pt x="85" y="116"/>
                    <a:pt x="68" y="116"/>
                  </a:cubicBezTo>
                  <a:cubicBezTo>
                    <a:pt x="66" y="116"/>
                    <a:pt x="64" y="116"/>
                    <a:pt x="62" y="114"/>
                  </a:cubicBezTo>
                  <a:cubicBezTo>
                    <a:pt x="57" y="107"/>
                    <a:pt x="58" y="89"/>
                    <a:pt x="59" y="80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1" y="75"/>
                    <a:pt x="27" y="90"/>
                    <a:pt x="12" y="136"/>
                  </a:cubicBezTo>
                  <a:cubicBezTo>
                    <a:pt x="0" y="174"/>
                    <a:pt x="8" y="207"/>
                    <a:pt x="34" y="229"/>
                  </a:cubicBezTo>
                  <a:cubicBezTo>
                    <a:pt x="36" y="231"/>
                    <a:pt x="38" y="233"/>
                    <a:pt x="41" y="234"/>
                  </a:cubicBezTo>
                  <a:cubicBezTo>
                    <a:pt x="41" y="234"/>
                    <a:pt x="82" y="265"/>
                    <a:pt x="138" y="248"/>
                  </a:cubicBezTo>
                  <a:close/>
                  <a:moveTo>
                    <a:pt x="70" y="239"/>
                  </a:moveTo>
                  <a:cubicBezTo>
                    <a:pt x="46" y="230"/>
                    <a:pt x="30" y="216"/>
                    <a:pt x="22" y="199"/>
                  </a:cubicBezTo>
                  <a:cubicBezTo>
                    <a:pt x="18" y="190"/>
                    <a:pt x="16" y="180"/>
                    <a:pt x="16" y="170"/>
                  </a:cubicBezTo>
                  <a:cubicBezTo>
                    <a:pt x="16" y="160"/>
                    <a:pt x="18" y="150"/>
                    <a:pt x="21" y="139"/>
                  </a:cubicBezTo>
                  <a:cubicBezTo>
                    <a:pt x="30" y="113"/>
                    <a:pt x="41" y="98"/>
                    <a:pt x="49" y="90"/>
                  </a:cubicBezTo>
                  <a:cubicBezTo>
                    <a:pt x="49" y="92"/>
                    <a:pt x="48" y="93"/>
                    <a:pt x="48" y="95"/>
                  </a:cubicBezTo>
                  <a:cubicBezTo>
                    <a:pt x="48" y="104"/>
                    <a:pt x="50" y="114"/>
                    <a:pt x="55" y="120"/>
                  </a:cubicBezTo>
                  <a:cubicBezTo>
                    <a:pt x="58" y="124"/>
                    <a:pt x="63" y="126"/>
                    <a:pt x="68" y="126"/>
                  </a:cubicBezTo>
                  <a:cubicBezTo>
                    <a:pt x="95" y="126"/>
                    <a:pt x="96" y="89"/>
                    <a:pt x="96" y="64"/>
                  </a:cubicBezTo>
                  <a:cubicBezTo>
                    <a:pt x="96" y="63"/>
                    <a:pt x="96" y="62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40"/>
                    <a:pt x="105" y="23"/>
                    <a:pt x="119" y="15"/>
                  </a:cubicBezTo>
                  <a:cubicBezTo>
                    <a:pt x="116" y="27"/>
                    <a:pt x="112" y="47"/>
                    <a:pt x="112" y="63"/>
                  </a:cubicBezTo>
                  <a:cubicBezTo>
                    <a:pt x="112" y="74"/>
                    <a:pt x="114" y="83"/>
                    <a:pt x="119" y="88"/>
                  </a:cubicBezTo>
                  <a:cubicBezTo>
                    <a:pt x="125" y="94"/>
                    <a:pt x="133" y="96"/>
                    <a:pt x="142" y="93"/>
                  </a:cubicBezTo>
                  <a:cubicBezTo>
                    <a:pt x="150" y="90"/>
                    <a:pt x="157" y="84"/>
                    <a:pt x="161" y="76"/>
                  </a:cubicBezTo>
                  <a:cubicBezTo>
                    <a:pt x="163" y="80"/>
                    <a:pt x="164" y="84"/>
                    <a:pt x="164" y="88"/>
                  </a:cubicBezTo>
                  <a:cubicBezTo>
                    <a:pt x="164" y="95"/>
                    <a:pt x="161" y="102"/>
                    <a:pt x="154" y="108"/>
                  </a:cubicBezTo>
                  <a:cubicBezTo>
                    <a:pt x="139" y="120"/>
                    <a:pt x="131" y="128"/>
                    <a:pt x="128" y="136"/>
                  </a:cubicBezTo>
                  <a:cubicBezTo>
                    <a:pt x="127" y="138"/>
                    <a:pt x="126" y="141"/>
                    <a:pt x="126" y="144"/>
                  </a:cubicBezTo>
                  <a:cubicBezTo>
                    <a:pt x="126" y="147"/>
                    <a:pt x="127" y="151"/>
                    <a:pt x="130" y="154"/>
                  </a:cubicBezTo>
                  <a:cubicBezTo>
                    <a:pt x="132" y="157"/>
                    <a:pt x="138" y="161"/>
                    <a:pt x="148" y="159"/>
                  </a:cubicBezTo>
                  <a:cubicBezTo>
                    <a:pt x="161" y="158"/>
                    <a:pt x="174" y="147"/>
                    <a:pt x="184" y="134"/>
                  </a:cubicBezTo>
                  <a:cubicBezTo>
                    <a:pt x="183" y="144"/>
                    <a:pt x="179" y="157"/>
                    <a:pt x="167" y="166"/>
                  </a:cubicBezTo>
                  <a:cubicBezTo>
                    <a:pt x="153" y="177"/>
                    <a:pt x="147" y="185"/>
                    <a:pt x="147" y="190"/>
                  </a:cubicBezTo>
                  <a:cubicBezTo>
                    <a:pt x="147" y="196"/>
                    <a:pt x="150" y="199"/>
                    <a:pt x="152" y="201"/>
                  </a:cubicBezTo>
                  <a:cubicBezTo>
                    <a:pt x="157" y="204"/>
                    <a:pt x="163" y="204"/>
                    <a:pt x="172" y="202"/>
                  </a:cubicBezTo>
                  <a:cubicBezTo>
                    <a:pt x="175" y="201"/>
                    <a:pt x="178" y="199"/>
                    <a:pt x="181" y="198"/>
                  </a:cubicBezTo>
                  <a:cubicBezTo>
                    <a:pt x="176" y="206"/>
                    <a:pt x="169" y="216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9" y="224"/>
                    <a:pt x="159" y="224"/>
                    <a:pt x="159" y="224"/>
                  </a:cubicBezTo>
                  <a:cubicBezTo>
                    <a:pt x="157" y="226"/>
                    <a:pt x="121" y="256"/>
                    <a:pt x="70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8" name="Freeform 1001"/>
            <p:cNvSpPr/>
            <p:nvPr/>
          </p:nvSpPr>
          <p:spPr bwMode="auto">
            <a:xfrm>
              <a:off x="7227888" y="5519738"/>
              <a:ext cx="138112" cy="90488"/>
            </a:xfrm>
            <a:custGeom>
              <a:avLst/>
              <a:gdLst>
                <a:gd name="T0" fmla="*/ 0 w 73"/>
                <a:gd name="T1" fmla="*/ 21 h 48"/>
                <a:gd name="T2" fmla="*/ 56 w 73"/>
                <a:gd name="T3" fmla="*/ 48 h 48"/>
                <a:gd name="T4" fmla="*/ 55 w 73"/>
                <a:gd name="T5" fmla="*/ 48 h 48"/>
                <a:gd name="T6" fmla="*/ 66 w 73"/>
                <a:gd name="T7" fmla="*/ 16 h 48"/>
                <a:gd name="T8" fmla="*/ 73 w 73"/>
                <a:gd name="T9" fmla="*/ 14 h 48"/>
                <a:gd name="T10" fmla="*/ 44 w 73"/>
                <a:gd name="T11" fmla="*/ 0 h 48"/>
                <a:gd name="T12" fmla="*/ 0 w 73"/>
                <a:gd name="T13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8">
                  <a:moveTo>
                    <a:pt x="0" y="21"/>
                  </a:moveTo>
                  <a:cubicBezTo>
                    <a:pt x="22" y="32"/>
                    <a:pt x="43" y="42"/>
                    <a:pt x="56" y="48"/>
                  </a:cubicBezTo>
                  <a:cubicBezTo>
                    <a:pt x="56" y="48"/>
                    <a:pt x="55" y="48"/>
                    <a:pt x="55" y="48"/>
                  </a:cubicBezTo>
                  <a:cubicBezTo>
                    <a:pt x="50" y="36"/>
                    <a:pt x="55" y="22"/>
                    <a:pt x="66" y="16"/>
                  </a:cubicBezTo>
                  <a:cubicBezTo>
                    <a:pt x="68" y="15"/>
                    <a:pt x="70" y="14"/>
                    <a:pt x="73" y="14"/>
                  </a:cubicBezTo>
                  <a:cubicBezTo>
                    <a:pt x="65" y="10"/>
                    <a:pt x="55" y="6"/>
                    <a:pt x="44" y="0"/>
                  </a:cubicBez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9" name="Freeform 1002"/>
            <p:cNvSpPr/>
            <p:nvPr/>
          </p:nvSpPr>
          <p:spPr bwMode="auto">
            <a:xfrm>
              <a:off x="7019926" y="5395913"/>
              <a:ext cx="179387" cy="109538"/>
            </a:xfrm>
            <a:custGeom>
              <a:avLst/>
              <a:gdLst>
                <a:gd name="T0" fmla="*/ 95 w 95"/>
                <a:gd name="T1" fmla="*/ 37 h 58"/>
                <a:gd name="T2" fmla="*/ 34 w 95"/>
                <a:gd name="T3" fmla="*/ 8 h 58"/>
                <a:gd name="T4" fmla="*/ 8 w 95"/>
                <a:gd name="T5" fmla="*/ 15 h 58"/>
                <a:gd name="T6" fmla="*/ 25 w 95"/>
                <a:gd name="T7" fmla="*/ 45 h 58"/>
                <a:gd name="T8" fmla="*/ 52 w 95"/>
                <a:gd name="T9" fmla="*/ 58 h 58"/>
                <a:gd name="T10" fmla="*/ 95 w 95"/>
                <a:gd name="T1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58">
                  <a:moveTo>
                    <a:pt x="95" y="37"/>
                  </a:moveTo>
                  <a:cubicBezTo>
                    <a:pt x="63" y="21"/>
                    <a:pt x="35" y="8"/>
                    <a:pt x="34" y="8"/>
                  </a:cubicBezTo>
                  <a:cubicBezTo>
                    <a:pt x="33" y="7"/>
                    <a:pt x="16" y="0"/>
                    <a:pt x="8" y="15"/>
                  </a:cubicBezTo>
                  <a:cubicBezTo>
                    <a:pt x="0" y="31"/>
                    <a:pt x="19" y="41"/>
                    <a:pt x="25" y="45"/>
                  </a:cubicBezTo>
                  <a:cubicBezTo>
                    <a:pt x="31" y="48"/>
                    <a:pt x="33" y="49"/>
                    <a:pt x="52" y="58"/>
                  </a:cubicBezTo>
                  <a:lnTo>
                    <a:pt x="9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0" name="Freeform 1003"/>
            <p:cNvSpPr/>
            <p:nvPr/>
          </p:nvSpPr>
          <p:spPr bwMode="auto">
            <a:xfrm>
              <a:off x="7335838" y="5557838"/>
              <a:ext cx="69850" cy="69850"/>
            </a:xfrm>
            <a:custGeom>
              <a:avLst/>
              <a:gdLst>
                <a:gd name="T0" fmla="*/ 5 w 37"/>
                <a:gd name="T1" fmla="*/ 25 h 37"/>
                <a:gd name="T2" fmla="*/ 27 w 37"/>
                <a:gd name="T3" fmla="*/ 32 h 37"/>
                <a:gd name="T4" fmla="*/ 36 w 37"/>
                <a:gd name="T5" fmla="*/ 23 h 37"/>
                <a:gd name="T6" fmla="*/ 35 w 37"/>
                <a:gd name="T7" fmla="*/ 10 h 37"/>
                <a:gd name="T8" fmla="*/ 25 w 37"/>
                <a:gd name="T9" fmla="*/ 1 h 37"/>
                <a:gd name="T10" fmla="*/ 12 w 37"/>
                <a:gd name="T11" fmla="*/ 2 h 37"/>
                <a:gd name="T12" fmla="*/ 5 w 37"/>
                <a:gd name="T1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5" y="25"/>
                  </a:moveTo>
                  <a:cubicBezTo>
                    <a:pt x="9" y="33"/>
                    <a:pt x="19" y="37"/>
                    <a:pt x="27" y="32"/>
                  </a:cubicBezTo>
                  <a:cubicBezTo>
                    <a:pt x="31" y="30"/>
                    <a:pt x="34" y="27"/>
                    <a:pt x="36" y="23"/>
                  </a:cubicBezTo>
                  <a:cubicBezTo>
                    <a:pt x="37" y="19"/>
                    <a:pt x="37" y="14"/>
                    <a:pt x="35" y="10"/>
                  </a:cubicBezTo>
                  <a:cubicBezTo>
                    <a:pt x="33" y="6"/>
                    <a:pt x="29" y="3"/>
                    <a:pt x="25" y="1"/>
                  </a:cubicBezTo>
                  <a:cubicBezTo>
                    <a:pt x="21" y="0"/>
                    <a:pt x="16" y="0"/>
                    <a:pt x="12" y="2"/>
                  </a:cubicBezTo>
                  <a:cubicBezTo>
                    <a:pt x="4" y="6"/>
                    <a:pt x="0" y="1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1" name="Freeform 1004"/>
            <p:cNvSpPr/>
            <p:nvPr/>
          </p:nvSpPr>
          <p:spPr bwMode="auto">
            <a:xfrm>
              <a:off x="7067551" y="5387976"/>
              <a:ext cx="341312" cy="222250"/>
            </a:xfrm>
            <a:custGeom>
              <a:avLst/>
              <a:gdLst>
                <a:gd name="T0" fmla="*/ 182 w 182"/>
                <a:gd name="T1" fmla="*/ 29 h 118"/>
                <a:gd name="T2" fmla="*/ 182 w 182"/>
                <a:gd name="T3" fmla="*/ 25 h 118"/>
                <a:gd name="T4" fmla="*/ 179 w 182"/>
                <a:gd name="T5" fmla="*/ 16 h 118"/>
                <a:gd name="T6" fmla="*/ 150 w 182"/>
                <a:gd name="T7" fmla="*/ 10 h 118"/>
                <a:gd name="T8" fmla="*/ 0 w 182"/>
                <a:gd name="T9" fmla="*/ 83 h 118"/>
                <a:gd name="T10" fmla="*/ 6 w 182"/>
                <a:gd name="T11" fmla="*/ 85 h 118"/>
                <a:gd name="T12" fmla="*/ 17 w 182"/>
                <a:gd name="T13" fmla="*/ 117 h 118"/>
                <a:gd name="T14" fmla="*/ 16 w 182"/>
                <a:gd name="T15" fmla="*/ 118 h 118"/>
                <a:gd name="T16" fmla="*/ 169 w 182"/>
                <a:gd name="T17" fmla="*/ 43 h 118"/>
                <a:gd name="T18" fmla="*/ 182 w 182"/>
                <a:gd name="T19" fmla="*/ 2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18">
                  <a:moveTo>
                    <a:pt x="182" y="29"/>
                  </a:moveTo>
                  <a:cubicBezTo>
                    <a:pt x="182" y="27"/>
                    <a:pt x="182" y="26"/>
                    <a:pt x="182" y="25"/>
                  </a:cubicBezTo>
                  <a:cubicBezTo>
                    <a:pt x="182" y="22"/>
                    <a:pt x="181" y="19"/>
                    <a:pt x="179" y="16"/>
                  </a:cubicBezTo>
                  <a:cubicBezTo>
                    <a:pt x="170" y="0"/>
                    <a:pt x="151" y="9"/>
                    <a:pt x="150" y="10"/>
                  </a:cubicBezTo>
                  <a:cubicBezTo>
                    <a:pt x="150" y="10"/>
                    <a:pt x="38" y="65"/>
                    <a:pt x="0" y="83"/>
                  </a:cubicBezTo>
                  <a:cubicBezTo>
                    <a:pt x="2" y="84"/>
                    <a:pt x="4" y="84"/>
                    <a:pt x="6" y="85"/>
                  </a:cubicBezTo>
                  <a:cubicBezTo>
                    <a:pt x="18" y="91"/>
                    <a:pt x="22" y="105"/>
                    <a:pt x="17" y="117"/>
                  </a:cubicBezTo>
                  <a:cubicBezTo>
                    <a:pt x="16" y="117"/>
                    <a:pt x="16" y="117"/>
                    <a:pt x="16" y="118"/>
                  </a:cubicBezTo>
                  <a:cubicBezTo>
                    <a:pt x="57" y="98"/>
                    <a:pt x="169" y="43"/>
                    <a:pt x="169" y="43"/>
                  </a:cubicBezTo>
                  <a:cubicBezTo>
                    <a:pt x="169" y="43"/>
                    <a:pt x="180" y="37"/>
                    <a:pt x="18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  <p:sp>
          <p:nvSpPr>
            <p:cNvPr id="12" name="Freeform 1005"/>
            <p:cNvSpPr/>
            <p:nvPr/>
          </p:nvSpPr>
          <p:spPr bwMode="auto">
            <a:xfrm>
              <a:off x="7027863" y="5551488"/>
              <a:ext cx="63500" cy="69850"/>
            </a:xfrm>
            <a:custGeom>
              <a:avLst/>
              <a:gdLst>
                <a:gd name="T0" fmla="*/ 24 w 34"/>
                <a:gd name="T1" fmla="*/ 4 h 37"/>
                <a:gd name="T2" fmla="*/ 1 w 34"/>
                <a:gd name="T3" fmla="*/ 12 h 37"/>
                <a:gd name="T4" fmla="*/ 0 w 34"/>
                <a:gd name="T5" fmla="*/ 19 h 37"/>
                <a:gd name="T6" fmla="*/ 9 w 34"/>
                <a:gd name="T7" fmla="*/ 34 h 37"/>
                <a:gd name="T8" fmla="*/ 22 w 34"/>
                <a:gd name="T9" fmla="*/ 35 h 37"/>
                <a:gd name="T10" fmla="*/ 32 w 34"/>
                <a:gd name="T11" fmla="*/ 27 h 37"/>
                <a:gd name="T12" fmla="*/ 32 w 34"/>
                <a:gd name="T13" fmla="*/ 14 h 37"/>
                <a:gd name="T14" fmla="*/ 24 w 3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7">
                  <a:moveTo>
                    <a:pt x="24" y="4"/>
                  </a:moveTo>
                  <a:cubicBezTo>
                    <a:pt x="15" y="0"/>
                    <a:pt x="5" y="4"/>
                    <a:pt x="1" y="12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5"/>
                    <a:pt x="3" y="31"/>
                    <a:pt x="9" y="34"/>
                  </a:cubicBezTo>
                  <a:cubicBezTo>
                    <a:pt x="13" y="36"/>
                    <a:pt x="18" y="37"/>
                    <a:pt x="22" y="35"/>
                  </a:cubicBezTo>
                  <a:cubicBezTo>
                    <a:pt x="26" y="34"/>
                    <a:pt x="30" y="31"/>
                    <a:pt x="32" y="27"/>
                  </a:cubicBezTo>
                  <a:cubicBezTo>
                    <a:pt x="34" y="23"/>
                    <a:pt x="34" y="18"/>
                    <a:pt x="32" y="14"/>
                  </a:cubicBezTo>
                  <a:cubicBezTo>
                    <a:pt x="31" y="10"/>
                    <a:pt x="28" y="6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/>
            </a:p>
          </p:txBody>
        </p:sp>
      </p:grpSp>
      <p:sp>
        <p:nvSpPr>
          <p:cNvPr id="13" name="Freeform 6"/>
          <p:cNvSpPr/>
          <p:nvPr/>
        </p:nvSpPr>
        <p:spPr bwMode="auto">
          <a:xfrm>
            <a:off x="4456706" y="1632528"/>
            <a:ext cx="1192540" cy="3510972"/>
          </a:xfrm>
          <a:custGeom>
            <a:avLst/>
            <a:gdLst>
              <a:gd name="T0" fmla="*/ 469 w 2278"/>
              <a:gd name="T1" fmla="*/ 132 h 6709"/>
              <a:gd name="T2" fmla="*/ 1800 w 2278"/>
              <a:gd name="T3" fmla="*/ 132 h 6709"/>
              <a:gd name="T4" fmla="*/ 1800 w 2278"/>
              <a:gd name="T5" fmla="*/ 0 h 6709"/>
              <a:gd name="T6" fmla="*/ 2039 w 2278"/>
              <a:gd name="T7" fmla="*/ 190 h 6709"/>
              <a:gd name="T8" fmla="*/ 2278 w 2278"/>
              <a:gd name="T9" fmla="*/ 379 h 6709"/>
              <a:gd name="T10" fmla="*/ 2039 w 2278"/>
              <a:gd name="T11" fmla="*/ 569 h 6709"/>
              <a:gd name="T12" fmla="*/ 1800 w 2278"/>
              <a:gd name="T13" fmla="*/ 758 h 6709"/>
              <a:gd name="T14" fmla="*/ 1800 w 2278"/>
              <a:gd name="T15" fmla="*/ 621 h 6709"/>
              <a:gd name="T16" fmla="*/ 797 w 2278"/>
              <a:gd name="T17" fmla="*/ 621 h 6709"/>
              <a:gd name="T18" fmla="*/ 489 w 2278"/>
              <a:gd name="T19" fmla="*/ 868 h 6709"/>
              <a:gd name="T20" fmla="*/ 489 w 2278"/>
              <a:gd name="T21" fmla="*/ 6709 h 6709"/>
              <a:gd name="T22" fmla="*/ 0 w 2278"/>
              <a:gd name="T23" fmla="*/ 6709 h 6709"/>
              <a:gd name="T24" fmla="*/ 0 w 2278"/>
              <a:gd name="T25" fmla="*/ 601 h 6709"/>
              <a:gd name="T26" fmla="*/ 469 w 2278"/>
              <a:gd name="T27" fmla="*/ 132 h 6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78" h="6709">
                <a:moveTo>
                  <a:pt x="469" y="132"/>
                </a:moveTo>
                <a:lnTo>
                  <a:pt x="1800" y="132"/>
                </a:lnTo>
                <a:lnTo>
                  <a:pt x="1800" y="0"/>
                </a:lnTo>
                <a:lnTo>
                  <a:pt x="2039" y="190"/>
                </a:lnTo>
                <a:lnTo>
                  <a:pt x="2278" y="379"/>
                </a:lnTo>
                <a:lnTo>
                  <a:pt x="2039" y="569"/>
                </a:lnTo>
                <a:lnTo>
                  <a:pt x="1800" y="758"/>
                </a:lnTo>
                <a:lnTo>
                  <a:pt x="1800" y="621"/>
                </a:lnTo>
                <a:lnTo>
                  <a:pt x="797" y="621"/>
                </a:lnTo>
                <a:cubicBezTo>
                  <a:pt x="600" y="621"/>
                  <a:pt x="489" y="670"/>
                  <a:pt x="489" y="868"/>
                </a:cubicBezTo>
                <a:lnTo>
                  <a:pt x="489" y="6709"/>
                </a:lnTo>
                <a:lnTo>
                  <a:pt x="0" y="6709"/>
                </a:lnTo>
                <a:lnTo>
                  <a:pt x="0" y="601"/>
                </a:lnTo>
                <a:cubicBezTo>
                  <a:pt x="0" y="343"/>
                  <a:pt x="211" y="132"/>
                  <a:pt x="469" y="13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Freeform 7"/>
          <p:cNvSpPr/>
          <p:nvPr/>
        </p:nvSpPr>
        <p:spPr bwMode="auto">
          <a:xfrm>
            <a:off x="4793524" y="2687010"/>
            <a:ext cx="840253" cy="2456490"/>
          </a:xfrm>
          <a:custGeom>
            <a:avLst/>
            <a:gdLst>
              <a:gd name="T0" fmla="*/ 468 w 1605"/>
              <a:gd name="T1" fmla="*/ 132 h 4693"/>
              <a:gd name="T2" fmla="*/ 1127 w 1605"/>
              <a:gd name="T3" fmla="*/ 132 h 4693"/>
              <a:gd name="T4" fmla="*/ 1127 w 1605"/>
              <a:gd name="T5" fmla="*/ 0 h 4693"/>
              <a:gd name="T6" fmla="*/ 1366 w 1605"/>
              <a:gd name="T7" fmla="*/ 189 h 4693"/>
              <a:gd name="T8" fmla="*/ 1605 w 1605"/>
              <a:gd name="T9" fmla="*/ 379 h 4693"/>
              <a:gd name="T10" fmla="*/ 1366 w 1605"/>
              <a:gd name="T11" fmla="*/ 568 h 4693"/>
              <a:gd name="T12" fmla="*/ 1127 w 1605"/>
              <a:gd name="T13" fmla="*/ 758 h 4693"/>
              <a:gd name="T14" fmla="*/ 1127 w 1605"/>
              <a:gd name="T15" fmla="*/ 620 h 4693"/>
              <a:gd name="T16" fmla="*/ 796 w 1605"/>
              <a:gd name="T17" fmla="*/ 620 h 4693"/>
              <a:gd name="T18" fmla="*/ 488 w 1605"/>
              <a:gd name="T19" fmla="*/ 867 h 4693"/>
              <a:gd name="T20" fmla="*/ 488 w 1605"/>
              <a:gd name="T21" fmla="*/ 4693 h 4693"/>
              <a:gd name="T22" fmla="*/ 0 w 1605"/>
              <a:gd name="T23" fmla="*/ 4693 h 4693"/>
              <a:gd name="T24" fmla="*/ 0 w 1605"/>
              <a:gd name="T25" fmla="*/ 600 h 4693"/>
              <a:gd name="T26" fmla="*/ 468 w 1605"/>
              <a:gd name="T27" fmla="*/ 132 h 4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5" h="4693">
                <a:moveTo>
                  <a:pt x="468" y="132"/>
                </a:moveTo>
                <a:lnTo>
                  <a:pt x="1127" y="132"/>
                </a:lnTo>
                <a:lnTo>
                  <a:pt x="1127" y="0"/>
                </a:lnTo>
                <a:lnTo>
                  <a:pt x="1366" y="189"/>
                </a:lnTo>
                <a:lnTo>
                  <a:pt x="1605" y="379"/>
                </a:lnTo>
                <a:lnTo>
                  <a:pt x="1366" y="568"/>
                </a:lnTo>
                <a:lnTo>
                  <a:pt x="1127" y="758"/>
                </a:lnTo>
                <a:lnTo>
                  <a:pt x="1127" y="620"/>
                </a:lnTo>
                <a:lnTo>
                  <a:pt x="796" y="620"/>
                </a:lnTo>
                <a:cubicBezTo>
                  <a:pt x="599" y="620"/>
                  <a:pt x="488" y="670"/>
                  <a:pt x="488" y="867"/>
                </a:cubicBezTo>
                <a:lnTo>
                  <a:pt x="488" y="4693"/>
                </a:lnTo>
                <a:lnTo>
                  <a:pt x="0" y="4693"/>
                </a:lnTo>
                <a:lnTo>
                  <a:pt x="0" y="600"/>
                </a:lnTo>
                <a:cubicBezTo>
                  <a:pt x="0" y="343"/>
                  <a:pt x="210" y="132"/>
                  <a:pt x="468" y="13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Freeform 8"/>
          <p:cNvSpPr/>
          <p:nvPr/>
        </p:nvSpPr>
        <p:spPr bwMode="auto">
          <a:xfrm>
            <a:off x="3172524" y="2346624"/>
            <a:ext cx="1192540" cy="2796876"/>
          </a:xfrm>
          <a:custGeom>
            <a:avLst/>
            <a:gdLst>
              <a:gd name="T0" fmla="*/ 1809 w 2278"/>
              <a:gd name="T1" fmla="*/ 132 h 5345"/>
              <a:gd name="T2" fmla="*/ 478 w 2278"/>
              <a:gd name="T3" fmla="*/ 132 h 5345"/>
              <a:gd name="T4" fmla="*/ 478 w 2278"/>
              <a:gd name="T5" fmla="*/ 0 h 5345"/>
              <a:gd name="T6" fmla="*/ 239 w 2278"/>
              <a:gd name="T7" fmla="*/ 190 h 5345"/>
              <a:gd name="T8" fmla="*/ 0 w 2278"/>
              <a:gd name="T9" fmla="*/ 379 h 5345"/>
              <a:gd name="T10" fmla="*/ 239 w 2278"/>
              <a:gd name="T11" fmla="*/ 569 h 5345"/>
              <a:gd name="T12" fmla="*/ 478 w 2278"/>
              <a:gd name="T13" fmla="*/ 758 h 5345"/>
              <a:gd name="T14" fmla="*/ 478 w 2278"/>
              <a:gd name="T15" fmla="*/ 621 h 5345"/>
              <a:gd name="T16" fmla="*/ 1481 w 2278"/>
              <a:gd name="T17" fmla="*/ 621 h 5345"/>
              <a:gd name="T18" fmla="*/ 1789 w 2278"/>
              <a:gd name="T19" fmla="*/ 868 h 5345"/>
              <a:gd name="T20" fmla="*/ 1789 w 2278"/>
              <a:gd name="T21" fmla="*/ 5345 h 5345"/>
              <a:gd name="T22" fmla="*/ 2278 w 2278"/>
              <a:gd name="T23" fmla="*/ 5345 h 5345"/>
              <a:gd name="T24" fmla="*/ 2278 w 2278"/>
              <a:gd name="T25" fmla="*/ 601 h 5345"/>
              <a:gd name="T26" fmla="*/ 1809 w 2278"/>
              <a:gd name="T27" fmla="*/ 132 h 5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78" h="5345">
                <a:moveTo>
                  <a:pt x="1809" y="132"/>
                </a:moveTo>
                <a:lnTo>
                  <a:pt x="478" y="132"/>
                </a:lnTo>
                <a:lnTo>
                  <a:pt x="478" y="0"/>
                </a:lnTo>
                <a:lnTo>
                  <a:pt x="239" y="190"/>
                </a:lnTo>
                <a:lnTo>
                  <a:pt x="0" y="379"/>
                </a:lnTo>
                <a:lnTo>
                  <a:pt x="239" y="569"/>
                </a:lnTo>
                <a:lnTo>
                  <a:pt x="478" y="758"/>
                </a:lnTo>
                <a:lnTo>
                  <a:pt x="478" y="621"/>
                </a:lnTo>
                <a:lnTo>
                  <a:pt x="1481" y="621"/>
                </a:lnTo>
                <a:cubicBezTo>
                  <a:pt x="1678" y="621"/>
                  <a:pt x="1789" y="670"/>
                  <a:pt x="1789" y="868"/>
                </a:cubicBezTo>
                <a:lnTo>
                  <a:pt x="1789" y="5345"/>
                </a:lnTo>
                <a:lnTo>
                  <a:pt x="2278" y="5345"/>
                </a:lnTo>
                <a:lnTo>
                  <a:pt x="2278" y="601"/>
                </a:lnTo>
                <a:cubicBezTo>
                  <a:pt x="2278" y="343"/>
                  <a:pt x="2067" y="132"/>
                  <a:pt x="1809" y="13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Freeform 9"/>
          <p:cNvSpPr/>
          <p:nvPr/>
        </p:nvSpPr>
        <p:spPr bwMode="auto">
          <a:xfrm>
            <a:off x="3189187" y="3379684"/>
            <a:ext cx="840253" cy="1763817"/>
          </a:xfrm>
          <a:custGeom>
            <a:avLst/>
            <a:gdLst>
              <a:gd name="T0" fmla="*/ 1137 w 1605"/>
              <a:gd name="T1" fmla="*/ 132 h 3370"/>
              <a:gd name="T2" fmla="*/ 478 w 1605"/>
              <a:gd name="T3" fmla="*/ 132 h 3370"/>
              <a:gd name="T4" fmla="*/ 478 w 1605"/>
              <a:gd name="T5" fmla="*/ 0 h 3370"/>
              <a:gd name="T6" fmla="*/ 239 w 1605"/>
              <a:gd name="T7" fmla="*/ 190 h 3370"/>
              <a:gd name="T8" fmla="*/ 0 w 1605"/>
              <a:gd name="T9" fmla="*/ 379 h 3370"/>
              <a:gd name="T10" fmla="*/ 239 w 1605"/>
              <a:gd name="T11" fmla="*/ 569 h 3370"/>
              <a:gd name="T12" fmla="*/ 478 w 1605"/>
              <a:gd name="T13" fmla="*/ 758 h 3370"/>
              <a:gd name="T14" fmla="*/ 478 w 1605"/>
              <a:gd name="T15" fmla="*/ 621 h 3370"/>
              <a:gd name="T16" fmla="*/ 809 w 1605"/>
              <a:gd name="T17" fmla="*/ 621 h 3370"/>
              <a:gd name="T18" fmla="*/ 1117 w 1605"/>
              <a:gd name="T19" fmla="*/ 868 h 3370"/>
              <a:gd name="T20" fmla="*/ 1117 w 1605"/>
              <a:gd name="T21" fmla="*/ 3370 h 3370"/>
              <a:gd name="T22" fmla="*/ 1605 w 1605"/>
              <a:gd name="T23" fmla="*/ 3370 h 3370"/>
              <a:gd name="T24" fmla="*/ 1605 w 1605"/>
              <a:gd name="T25" fmla="*/ 601 h 3370"/>
              <a:gd name="T26" fmla="*/ 1137 w 1605"/>
              <a:gd name="T27" fmla="*/ 132 h 3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5" h="3370">
                <a:moveTo>
                  <a:pt x="1137" y="132"/>
                </a:moveTo>
                <a:lnTo>
                  <a:pt x="478" y="132"/>
                </a:lnTo>
                <a:lnTo>
                  <a:pt x="478" y="0"/>
                </a:lnTo>
                <a:lnTo>
                  <a:pt x="239" y="190"/>
                </a:lnTo>
                <a:lnTo>
                  <a:pt x="0" y="379"/>
                </a:lnTo>
                <a:lnTo>
                  <a:pt x="239" y="569"/>
                </a:lnTo>
                <a:lnTo>
                  <a:pt x="478" y="758"/>
                </a:lnTo>
                <a:lnTo>
                  <a:pt x="478" y="621"/>
                </a:lnTo>
                <a:lnTo>
                  <a:pt x="809" y="621"/>
                </a:lnTo>
                <a:cubicBezTo>
                  <a:pt x="1006" y="621"/>
                  <a:pt x="1117" y="670"/>
                  <a:pt x="1117" y="868"/>
                </a:cubicBezTo>
                <a:lnTo>
                  <a:pt x="1117" y="3370"/>
                </a:lnTo>
                <a:lnTo>
                  <a:pt x="1605" y="3370"/>
                </a:lnTo>
                <a:lnTo>
                  <a:pt x="1605" y="601"/>
                </a:lnTo>
                <a:cubicBezTo>
                  <a:pt x="1605" y="343"/>
                  <a:pt x="1395" y="132"/>
                  <a:pt x="1137" y="13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856336" y="2452550"/>
            <a:ext cx="1497221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5843245" y="2746518"/>
            <a:ext cx="255527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856336" y="1424251"/>
            <a:ext cx="1497221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5843245" y="1718220"/>
            <a:ext cx="255527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1657452" y="2051465"/>
            <a:ext cx="1497221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599399" y="2346625"/>
            <a:ext cx="255527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7"/>
          <p:cNvSpPr txBox="1">
            <a:spLocks noChangeArrowheads="1"/>
          </p:cNvSpPr>
          <p:nvPr/>
        </p:nvSpPr>
        <p:spPr bwMode="auto">
          <a:xfrm>
            <a:off x="1657452" y="3257098"/>
            <a:ext cx="1497221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8"/>
          <p:cNvSpPr txBox="1">
            <a:spLocks noChangeArrowheads="1"/>
          </p:cNvSpPr>
          <p:nvPr/>
        </p:nvSpPr>
        <p:spPr bwMode="auto">
          <a:xfrm>
            <a:off x="599399" y="3552257"/>
            <a:ext cx="255527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请在这里输入段落文本内容请在这里输入段落文本内容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5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5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"/>
                            </p:stCondLst>
                            <p:childTnLst>
                              <p:par>
                                <p:cTn id="5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85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35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85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5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 animBg="1"/>
      <p:bldP spid="15" grpId="0" animBg="1"/>
      <p:bldP spid="16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五边形 2"/>
          <p:cNvSpPr/>
          <p:nvPr/>
        </p:nvSpPr>
        <p:spPr>
          <a:xfrm rot="16200000">
            <a:off x="-1664189" y="1650515"/>
            <a:ext cx="5143509" cy="1842473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-1" fmla="*/ 0 w 960118"/>
              <a:gd name="connsiteY0-2" fmla="*/ 349269 h 1223008"/>
              <a:gd name="connsiteX1-3" fmla="*/ 480059 w 960118"/>
              <a:gd name="connsiteY1-4" fmla="*/ 0 h 1223008"/>
              <a:gd name="connsiteX2-5" fmla="*/ 960118 w 960118"/>
              <a:gd name="connsiteY2-6" fmla="*/ 349269 h 1223008"/>
              <a:gd name="connsiteX3-7" fmla="*/ 250972 w 960118"/>
              <a:gd name="connsiteY3-8" fmla="*/ 1223008 h 1223008"/>
              <a:gd name="connsiteX4-9" fmla="*/ 183366 w 960118"/>
              <a:gd name="connsiteY4-10" fmla="*/ 914398 h 1223008"/>
              <a:gd name="connsiteX5-11" fmla="*/ 0 w 960118"/>
              <a:gd name="connsiteY5-12" fmla="*/ 349269 h 1223008"/>
              <a:gd name="connsiteX0-13" fmla="*/ 0 w 6332218"/>
              <a:gd name="connsiteY0-14" fmla="*/ 560070 h 1433809"/>
              <a:gd name="connsiteX1-15" fmla="*/ 480059 w 6332218"/>
              <a:gd name="connsiteY1-16" fmla="*/ 210801 h 1433809"/>
              <a:gd name="connsiteX2-17" fmla="*/ 6332218 w 6332218"/>
              <a:gd name="connsiteY2-18" fmla="*/ 0 h 1433809"/>
              <a:gd name="connsiteX3-19" fmla="*/ 250972 w 6332218"/>
              <a:gd name="connsiteY3-20" fmla="*/ 1433809 h 1433809"/>
              <a:gd name="connsiteX4-21" fmla="*/ 183366 w 6332218"/>
              <a:gd name="connsiteY4-22" fmla="*/ 1125199 h 1433809"/>
              <a:gd name="connsiteX5-23" fmla="*/ 0 w 6332218"/>
              <a:gd name="connsiteY5-24" fmla="*/ 560070 h 1433809"/>
              <a:gd name="connsiteX0-25" fmla="*/ 0 w 6332218"/>
              <a:gd name="connsiteY0-26" fmla="*/ 1057929 h 1931668"/>
              <a:gd name="connsiteX1-27" fmla="*/ 6320789 w 6332218"/>
              <a:gd name="connsiteY1-28" fmla="*/ 0 h 1931668"/>
              <a:gd name="connsiteX2-29" fmla="*/ 6332218 w 6332218"/>
              <a:gd name="connsiteY2-30" fmla="*/ 497859 h 1931668"/>
              <a:gd name="connsiteX3-31" fmla="*/ 250972 w 6332218"/>
              <a:gd name="connsiteY3-32" fmla="*/ 1931668 h 1931668"/>
              <a:gd name="connsiteX4-33" fmla="*/ 183366 w 6332218"/>
              <a:gd name="connsiteY4-34" fmla="*/ 1623058 h 1931668"/>
              <a:gd name="connsiteX5-35" fmla="*/ 0 w 6332218"/>
              <a:gd name="connsiteY5-36" fmla="*/ 1057929 h 1931668"/>
              <a:gd name="connsiteX0-37" fmla="*/ 0 w 12184378"/>
              <a:gd name="connsiteY0-38" fmla="*/ 6369 h 1931668"/>
              <a:gd name="connsiteX1-39" fmla="*/ 12172949 w 12184378"/>
              <a:gd name="connsiteY1-40" fmla="*/ 0 h 1931668"/>
              <a:gd name="connsiteX2-41" fmla="*/ 12184378 w 12184378"/>
              <a:gd name="connsiteY2-42" fmla="*/ 497859 h 1931668"/>
              <a:gd name="connsiteX3-43" fmla="*/ 6103132 w 12184378"/>
              <a:gd name="connsiteY3-44" fmla="*/ 1931668 h 1931668"/>
              <a:gd name="connsiteX4-45" fmla="*/ 6035526 w 12184378"/>
              <a:gd name="connsiteY4-46" fmla="*/ 1623058 h 1931668"/>
              <a:gd name="connsiteX5-47" fmla="*/ 0 w 12184378"/>
              <a:gd name="connsiteY5-48" fmla="*/ 6369 h 1931668"/>
              <a:gd name="connsiteX0-49" fmla="*/ 0 w 12184378"/>
              <a:gd name="connsiteY0-50" fmla="*/ 6369 h 1931668"/>
              <a:gd name="connsiteX1-51" fmla="*/ 12172949 w 12184378"/>
              <a:gd name="connsiteY1-52" fmla="*/ 0 h 1931668"/>
              <a:gd name="connsiteX2-53" fmla="*/ 12184378 w 12184378"/>
              <a:gd name="connsiteY2-54" fmla="*/ 497859 h 1931668"/>
              <a:gd name="connsiteX3-55" fmla="*/ 6103132 w 12184378"/>
              <a:gd name="connsiteY3-56" fmla="*/ 1931668 h 1931668"/>
              <a:gd name="connsiteX4-57" fmla="*/ 486 w 12184378"/>
              <a:gd name="connsiteY4-58" fmla="*/ 502918 h 1931668"/>
              <a:gd name="connsiteX5-59" fmla="*/ 0 w 12184378"/>
              <a:gd name="connsiteY5-60" fmla="*/ 6369 h 1931668"/>
              <a:gd name="connsiteX0-61" fmla="*/ 10944 w 12183892"/>
              <a:gd name="connsiteY0-62" fmla="*/ 6369 h 1931668"/>
              <a:gd name="connsiteX1-63" fmla="*/ 12172463 w 12183892"/>
              <a:gd name="connsiteY1-64" fmla="*/ 0 h 1931668"/>
              <a:gd name="connsiteX2-65" fmla="*/ 12183892 w 12183892"/>
              <a:gd name="connsiteY2-66" fmla="*/ 497859 h 1931668"/>
              <a:gd name="connsiteX3-67" fmla="*/ 6102646 w 12183892"/>
              <a:gd name="connsiteY3-68" fmla="*/ 1931668 h 1931668"/>
              <a:gd name="connsiteX4-69" fmla="*/ 0 w 12183892"/>
              <a:gd name="connsiteY4-70" fmla="*/ 502918 h 1931668"/>
              <a:gd name="connsiteX5-71" fmla="*/ 10944 w 12183892"/>
              <a:gd name="connsiteY5-72" fmla="*/ 6369 h 1931668"/>
              <a:gd name="connsiteX0-73" fmla="*/ 33804 w 12206752"/>
              <a:gd name="connsiteY0-74" fmla="*/ 6369 h 1931668"/>
              <a:gd name="connsiteX1-75" fmla="*/ 12195323 w 12206752"/>
              <a:gd name="connsiteY1-76" fmla="*/ 0 h 1931668"/>
              <a:gd name="connsiteX2-77" fmla="*/ 12206752 w 12206752"/>
              <a:gd name="connsiteY2-78" fmla="*/ 497859 h 1931668"/>
              <a:gd name="connsiteX3-79" fmla="*/ 6125506 w 12206752"/>
              <a:gd name="connsiteY3-80" fmla="*/ 1931668 h 1931668"/>
              <a:gd name="connsiteX4-81" fmla="*/ 0 w 12206752"/>
              <a:gd name="connsiteY4-82" fmla="*/ 502918 h 1931668"/>
              <a:gd name="connsiteX5-83" fmla="*/ 33804 w 12206752"/>
              <a:gd name="connsiteY5-84" fmla="*/ 6369 h 1931668"/>
              <a:gd name="connsiteX0-85" fmla="*/ 0 w 12207238"/>
              <a:gd name="connsiteY0-86" fmla="*/ 6369 h 1931668"/>
              <a:gd name="connsiteX1-87" fmla="*/ 12195809 w 12207238"/>
              <a:gd name="connsiteY1-88" fmla="*/ 0 h 1931668"/>
              <a:gd name="connsiteX2-89" fmla="*/ 12207238 w 12207238"/>
              <a:gd name="connsiteY2-90" fmla="*/ 497859 h 1931668"/>
              <a:gd name="connsiteX3-91" fmla="*/ 6125992 w 12207238"/>
              <a:gd name="connsiteY3-92" fmla="*/ 1931668 h 1931668"/>
              <a:gd name="connsiteX4-93" fmla="*/ 486 w 12207238"/>
              <a:gd name="connsiteY4-94" fmla="*/ 502918 h 1931668"/>
              <a:gd name="connsiteX5-95" fmla="*/ 0 w 12207238"/>
              <a:gd name="connsiteY5-96" fmla="*/ 6369 h 1931668"/>
              <a:gd name="connsiteX0-97" fmla="*/ 0 w 12207238"/>
              <a:gd name="connsiteY0-98" fmla="*/ 0 h 1948159"/>
              <a:gd name="connsiteX1-99" fmla="*/ 12195809 w 12207238"/>
              <a:gd name="connsiteY1-100" fmla="*/ 16491 h 1948159"/>
              <a:gd name="connsiteX2-101" fmla="*/ 12207238 w 12207238"/>
              <a:gd name="connsiteY2-102" fmla="*/ 514350 h 1948159"/>
              <a:gd name="connsiteX3-103" fmla="*/ 6125992 w 12207238"/>
              <a:gd name="connsiteY3-104" fmla="*/ 1948159 h 1948159"/>
              <a:gd name="connsiteX4-105" fmla="*/ 486 w 12207238"/>
              <a:gd name="connsiteY4-106" fmla="*/ 519409 h 1948159"/>
              <a:gd name="connsiteX5-107" fmla="*/ 0 w 12207238"/>
              <a:gd name="connsiteY5-108" fmla="*/ 0 h 1948159"/>
              <a:gd name="connsiteX0-109" fmla="*/ 0 w 12195809"/>
              <a:gd name="connsiteY0-110" fmla="*/ 0 h 1948159"/>
              <a:gd name="connsiteX1-111" fmla="*/ 12195809 w 12195809"/>
              <a:gd name="connsiteY1-112" fmla="*/ 16491 h 1948159"/>
              <a:gd name="connsiteX2-113" fmla="*/ 12184378 w 12195809"/>
              <a:gd name="connsiteY2-114" fmla="*/ 525780 h 1948159"/>
              <a:gd name="connsiteX3-115" fmla="*/ 6125992 w 12195809"/>
              <a:gd name="connsiteY3-116" fmla="*/ 1948159 h 1948159"/>
              <a:gd name="connsiteX4-117" fmla="*/ 486 w 12195809"/>
              <a:gd name="connsiteY4-118" fmla="*/ 519409 h 1948159"/>
              <a:gd name="connsiteX5-119" fmla="*/ 0 w 12195809"/>
              <a:gd name="connsiteY5-120" fmla="*/ 0 h 1948159"/>
              <a:gd name="connsiteX0-121" fmla="*/ 0 w 12230099"/>
              <a:gd name="connsiteY0-122" fmla="*/ 0 h 1948159"/>
              <a:gd name="connsiteX1-123" fmla="*/ 12230099 w 12230099"/>
              <a:gd name="connsiteY1-124" fmla="*/ 5061 h 1948159"/>
              <a:gd name="connsiteX2-125" fmla="*/ 12184378 w 12230099"/>
              <a:gd name="connsiteY2-126" fmla="*/ 525780 h 1948159"/>
              <a:gd name="connsiteX3-127" fmla="*/ 6125992 w 12230099"/>
              <a:gd name="connsiteY3-128" fmla="*/ 1948159 h 1948159"/>
              <a:gd name="connsiteX4-129" fmla="*/ 486 w 12230099"/>
              <a:gd name="connsiteY4-130" fmla="*/ 519409 h 1948159"/>
              <a:gd name="connsiteX5-131" fmla="*/ 0 w 12230099"/>
              <a:gd name="connsiteY5-132" fmla="*/ 0 h 1948159"/>
              <a:gd name="connsiteX0-133" fmla="*/ 0 w 12195809"/>
              <a:gd name="connsiteY0-134" fmla="*/ 0 h 1948159"/>
              <a:gd name="connsiteX1-135" fmla="*/ 12195809 w 12195809"/>
              <a:gd name="connsiteY1-136" fmla="*/ 5061 h 1948159"/>
              <a:gd name="connsiteX2-137" fmla="*/ 12184378 w 12195809"/>
              <a:gd name="connsiteY2-138" fmla="*/ 525780 h 1948159"/>
              <a:gd name="connsiteX3-139" fmla="*/ 6125992 w 12195809"/>
              <a:gd name="connsiteY3-140" fmla="*/ 1948159 h 1948159"/>
              <a:gd name="connsiteX4-141" fmla="*/ 486 w 12195809"/>
              <a:gd name="connsiteY4-142" fmla="*/ 519409 h 1948159"/>
              <a:gd name="connsiteX5-143" fmla="*/ 0 w 12195809"/>
              <a:gd name="connsiteY5-144" fmla="*/ 0 h 1948159"/>
              <a:gd name="connsiteX0-145" fmla="*/ 0 w 12195809"/>
              <a:gd name="connsiteY0-146" fmla="*/ 0 h 1948159"/>
              <a:gd name="connsiteX1-147" fmla="*/ 12195809 w 12195809"/>
              <a:gd name="connsiteY1-148" fmla="*/ 5061 h 1948159"/>
              <a:gd name="connsiteX2-149" fmla="*/ 12195808 w 12195809"/>
              <a:gd name="connsiteY2-150" fmla="*/ 514350 h 1948159"/>
              <a:gd name="connsiteX3-151" fmla="*/ 6125992 w 12195809"/>
              <a:gd name="connsiteY3-152" fmla="*/ 1948159 h 1948159"/>
              <a:gd name="connsiteX4-153" fmla="*/ 486 w 12195809"/>
              <a:gd name="connsiteY4-154" fmla="*/ 519409 h 1948159"/>
              <a:gd name="connsiteX5-155" fmla="*/ 0 w 12195809"/>
              <a:gd name="connsiteY5-156" fmla="*/ 0 h 1948159"/>
              <a:gd name="connsiteX0-157" fmla="*/ 0 w 12215168"/>
              <a:gd name="connsiteY0-158" fmla="*/ 0 h 1948159"/>
              <a:gd name="connsiteX1-159" fmla="*/ 12215168 w 12215168"/>
              <a:gd name="connsiteY1-160" fmla="*/ 5062 h 1948159"/>
              <a:gd name="connsiteX2-161" fmla="*/ 12195808 w 12215168"/>
              <a:gd name="connsiteY2-162" fmla="*/ 514350 h 1948159"/>
              <a:gd name="connsiteX3-163" fmla="*/ 6125992 w 12215168"/>
              <a:gd name="connsiteY3-164" fmla="*/ 1948159 h 1948159"/>
              <a:gd name="connsiteX4-165" fmla="*/ 486 w 12215168"/>
              <a:gd name="connsiteY4-166" fmla="*/ 519409 h 1948159"/>
              <a:gd name="connsiteX5-167" fmla="*/ 0 w 12215168"/>
              <a:gd name="connsiteY5-168" fmla="*/ 0 h 1948159"/>
              <a:gd name="connsiteX0-169" fmla="*/ 0 w 12195807"/>
              <a:gd name="connsiteY0-170" fmla="*/ 10486 h 1958645"/>
              <a:gd name="connsiteX1-171" fmla="*/ 12176452 w 12195807"/>
              <a:gd name="connsiteY1-172" fmla="*/ 0 h 1958645"/>
              <a:gd name="connsiteX2-173" fmla="*/ 12195808 w 12195807"/>
              <a:gd name="connsiteY2-174" fmla="*/ 524836 h 1958645"/>
              <a:gd name="connsiteX3-175" fmla="*/ 6125992 w 12195807"/>
              <a:gd name="connsiteY3-176" fmla="*/ 1958645 h 1958645"/>
              <a:gd name="connsiteX4-177" fmla="*/ 486 w 12195807"/>
              <a:gd name="connsiteY4-178" fmla="*/ 529895 h 1958645"/>
              <a:gd name="connsiteX5-179" fmla="*/ 0 w 12195807"/>
              <a:gd name="connsiteY5-180" fmla="*/ 10486 h 1958645"/>
              <a:gd name="connsiteX0-181" fmla="*/ 0 w 12195814"/>
              <a:gd name="connsiteY0-182" fmla="*/ 26033 h 1974192"/>
              <a:gd name="connsiteX1-183" fmla="*/ 12195815 w 12195814"/>
              <a:gd name="connsiteY1-184" fmla="*/ 0 h 1974192"/>
              <a:gd name="connsiteX2-185" fmla="*/ 12195808 w 12195814"/>
              <a:gd name="connsiteY2-186" fmla="*/ 540383 h 1974192"/>
              <a:gd name="connsiteX3-187" fmla="*/ 6125992 w 12195814"/>
              <a:gd name="connsiteY3-188" fmla="*/ 1974192 h 1974192"/>
              <a:gd name="connsiteX4-189" fmla="*/ 486 w 12195814"/>
              <a:gd name="connsiteY4-190" fmla="*/ 545442 h 1974192"/>
              <a:gd name="connsiteX5-191" fmla="*/ 0 w 12195814"/>
              <a:gd name="connsiteY5-192" fmla="*/ 26033 h 1974192"/>
              <a:gd name="connsiteX0-193" fmla="*/ 0 w 12195816"/>
              <a:gd name="connsiteY0-194" fmla="*/ 26033 h 1974192"/>
              <a:gd name="connsiteX1-195" fmla="*/ 12195815 w 12195816"/>
              <a:gd name="connsiteY1-196" fmla="*/ 0 h 1974192"/>
              <a:gd name="connsiteX2-197" fmla="*/ 12195808 w 12195816"/>
              <a:gd name="connsiteY2-198" fmla="*/ 540383 h 1974192"/>
              <a:gd name="connsiteX3-199" fmla="*/ 6125992 w 12195816"/>
              <a:gd name="connsiteY3-200" fmla="*/ 1974192 h 1974192"/>
              <a:gd name="connsiteX4-201" fmla="*/ 486 w 12195816"/>
              <a:gd name="connsiteY4-202" fmla="*/ 545442 h 1974192"/>
              <a:gd name="connsiteX5-203" fmla="*/ 0 w 12195816"/>
              <a:gd name="connsiteY5-204" fmla="*/ 26033 h 1974192"/>
              <a:gd name="connsiteX0-205" fmla="*/ 38228 w 12195329"/>
              <a:gd name="connsiteY0-206" fmla="*/ 17285 h 1974192"/>
              <a:gd name="connsiteX1-207" fmla="*/ 12195330 w 12195329"/>
              <a:gd name="connsiteY1-208" fmla="*/ 0 h 1974192"/>
              <a:gd name="connsiteX2-209" fmla="*/ 12195323 w 12195329"/>
              <a:gd name="connsiteY2-210" fmla="*/ 540383 h 1974192"/>
              <a:gd name="connsiteX3-211" fmla="*/ 6125507 w 12195329"/>
              <a:gd name="connsiteY3-212" fmla="*/ 1974192 h 1974192"/>
              <a:gd name="connsiteX4-213" fmla="*/ 1 w 12195329"/>
              <a:gd name="connsiteY4-214" fmla="*/ 545442 h 1974192"/>
              <a:gd name="connsiteX5-215" fmla="*/ 38228 w 12195329"/>
              <a:gd name="connsiteY5-216" fmla="*/ 17285 h 1974192"/>
              <a:gd name="connsiteX0-217" fmla="*/ 0 w 12195823"/>
              <a:gd name="connsiteY0-218" fmla="*/ 34781 h 1974192"/>
              <a:gd name="connsiteX1-219" fmla="*/ 12195823 w 12195823"/>
              <a:gd name="connsiteY1-220" fmla="*/ 0 h 1974192"/>
              <a:gd name="connsiteX2-221" fmla="*/ 12195816 w 12195823"/>
              <a:gd name="connsiteY2-222" fmla="*/ 540383 h 1974192"/>
              <a:gd name="connsiteX3-223" fmla="*/ 6126000 w 12195823"/>
              <a:gd name="connsiteY3-224" fmla="*/ 1974192 h 1974192"/>
              <a:gd name="connsiteX4-225" fmla="*/ 494 w 12195823"/>
              <a:gd name="connsiteY4-226" fmla="*/ 545442 h 1974192"/>
              <a:gd name="connsiteX5-227" fmla="*/ 0 w 12195823"/>
              <a:gd name="connsiteY5-228" fmla="*/ 34781 h 1974192"/>
              <a:gd name="connsiteX0-229" fmla="*/ 0 w 12195827"/>
              <a:gd name="connsiteY0-230" fmla="*/ 17286 h 1974192"/>
              <a:gd name="connsiteX1-231" fmla="*/ 12195827 w 12195827"/>
              <a:gd name="connsiteY1-232" fmla="*/ 0 h 1974192"/>
              <a:gd name="connsiteX2-233" fmla="*/ 12195820 w 12195827"/>
              <a:gd name="connsiteY2-234" fmla="*/ 540383 h 1974192"/>
              <a:gd name="connsiteX3-235" fmla="*/ 6126004 w 12195827"/>
              <a:gd name="connsiteY3-236" fmla="*/ 1974192 h 1974192"/>
              <a:gd name="connsiteX4-237" fmla="*/ 498 w 12195827"/>
              <a:gd name="connsiteY4-238" fmla="*/ 545442 h 1974192"/>
              <a:gd name="connsiteX5-239" fmla="*/ 0 w 12195827"/>
              <a:gd name="connsiteY5-240" fmla="*/ 17286 h 19741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2195827" h="1974192">
                <a:moveTo>
                  <a:pt x="0" y="17286"/>
                </a:moveTo>
                <a:lnTo>
                  <a:pt x="12195827" y="0"/>
                </a:lnTo>
                <a:cubicBezTo>
                  <a:pt x="12195827" y="169763"/>
                  <a:pt x="12195820" y="370620"/>
                  <a:pt x="12195820" y="540383"/>
                </a:cubicBezTo>
                <a:lnTo>
                  <a:pt x="6126004" y="1974192"/>
                </a:lnTo>
                <a:lnTo>
                  <a:pt x="498" y="545442"/>
                </a:lnTo>
                <a:cubicBezTo>
                  <a:pt x="333" y="375222"/>
                  <a:pt x="165" y="187506"/>
                  <a:pt x="0" y="1728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grpSp>
        <p:nvGrpSpPr>
          <p:cNvPr id="5" name="组合 4"/>
          <p:cNvGrpSpPr/>
          <p:nvPr/>
        </p:nvGrpSpPr>
        <p:grpSpPr>
          <a:xfrm>
            <a:off x="962549" y="1302844"/>
            <a:ext cx="2405414" cy="2423741"/>
            <a:chOff x="7959894" y="1541562"/>
            <a:chExt cx="3207216" cy="3231652"/>
          </a:xfrm>
        </p:grpSpPr>
        <p:grpSp>
          <p:nvGrpSpPr>
            <p:cNvPr id="6" name="组合 5"/>
            <p:cNvGrpSpPr/>
            <p:nvPr/>
          </p:nvGrpSpPr>
          <p:grpSpPr>
            <a:xfrm>
              <a:off x="7959894" y="1541562"/>
              <a:ext cx="3025315" cy="3231652"/>
              <a:chOff x="8021421" y="1360587"/>
              <a:chExt cx="3025315" cy="3231652"/>
            </a:xfrm>
          </p:grpSpPr>
          <p:sp>
            <p:nvSpPr>
              <p:cNvPr id="8" name="TextBox 5(向天歌演示原创免费作品：www.TopPPT.cn)"/>
              <p:cNvSpPr txBox="1"/>
              <p:nvPr/>
            </p:nvSpPr>
            <p:spPr>
              <a:xfrm>
                <a:off x="8021421" y="1360587"/>
                <a:ext cx="1665412" cy="2677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en-US" altLang="zh-CN" sz="12450" dirty="0" smtClean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</a:rPr>
                  <a:t>2</a:t>
                </a:r>
                <a:endParaRPr lang="zh-CN" altLang="en-US" sz="1245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</a:endParaRPr>
              </a:p>
            </p:txBody>
          </p:sp>
          <p:sp>
            <p:nvSpPr>
              <p:cNvPr id="9" name="TextBox 6(向天歌演示原创免费作品：www.TopPPT.cn)"/>
              <p:cNvSpPr txBox="1"/>
              <p:nvPr/>
            </p:nvSpPr>
            <p:spPr>
              <a:xfrm>
                <a:off x="9714162" y="1618972"/>
                <a:ext cx="1272142" cy="1354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zh-CN" altLang="en-US" sz="600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  <a:endParaRPr lang="zh-CN" altLang="en-US" sz="600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TextBox 7(向天歌演示原创免费作品：www.TopPPT.cn)"/>
              <p:cNvSpPr txBox="1"/>
              <p:nvPr/>
            </p:nvSpPr>
            <p:spPr>
              <a:xfrm>
                <a:off x="9462369" y="2845108"/>
                <a:ext cx="155427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zh-CN" altLang="en-US" sz="240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部  分</a:t>
                </a:r>
                <a:endParaRPr lang="zh-CN" altLang="en-US" sz="240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TextBox 8(向天歌演示原创免费作品：www.TopPPT.cn)"/>
              <p:cNvSpPr txBox="1"/>
              <p:nvPr/>
            </p:nvSpPr>
            <p:spPr>
              <a:xfrm>
                <a:off x="8560246" y="3453467"/>
                <a:ext cx="2486490" cy="1138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4000" i="1">
                    <a:gradFill>
                      <a:gsLst>
                        <a:gs pos="100000">
                          <a:schemeClr val="bg1">
                            <a:lumMod val="75000"/>
                          </a:schemeClr>
                        </a:gs>
                        <a:gs pos="9000">
                          <a:schemeClr val="accent1">
                            <a:lumMod val="5000"/>
                            <a:lumOff val="95000"/>
                          </a:schemeClr>
                        </a:gs>
                        <a:gs pos="40000">
                          <a:schemeClr val="tx1">
                            <a:lumMod val="65000"/>
                            <a:lumOff val="35000"/>
                          </a:schemeClr>
                        </a:gs>
                        <a:gs pos="52000">
                          <a:schemeClr val="bg1"/>
                        </a:gs>
                        <a:gs pos="77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lin ang="5400000" scaled="0"/>
                    </a:gradFill>
                    <a:latin typeface="Arial Black" panose="020B0A04020102020204" pitchFamily="34" charset="0"/>
                  </a:defRPr>
                </a:lvl1pPr>
              </a:lstStyle>
              <a:p>
                <a:r>
                  <a:rPr lang="en-US" altLang="zh-CN" sz="4950" b="1" i="0" dirty="0">
                    <a:ln w="3175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solidFill>
                      <a:schemeClr val="bg1"/>
                    </a:solidFill>
                    <a:effectLst>
                      <a:outerShdw blurRad="76200" dist="38100" dir="2700000" algn="tl" rotWithShape="0">
                        <a:prstClr val="black">
                          <a:alpha val="70000"/>
                        </a:prst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</a:t>
                </a:r>
                <a:endParaRPr lang="zh-CN" altLang="en-US" sz="4950" b="1" i="0" dirty="0">
                  <a:ln w="3175"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  <a:solidFill>
                    <a:schemeClr val="bg1"/>
                  </a:solidFill>
                  <a:effectLst>
                    <a:outerShdw blurRad="76200" dist="38100" dir="2700000" algn="tl" rotWithShape="0">
                      <a:prstClr val="black">
                        <a:alpha val="7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8138160" y="1738184"/>
              <a:ext cx="3028950" cy="300425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12" name="矩形 11"/>
          <p:cNvSpPr/>
          <p:nvPr/>
        </p:nvSpPr>
        <p:spPr>
          <a:xfrm>
            <a:off x="4654452" y="153180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934778" y="2083118"/>
            <a:ext cx="4011930" cy="0"/>
          </a:xfrm>
          <a:prstGeom prst="line">
            <a:avLst/>
          </a:prstGeom>
          <a:ln>
            <a:gradFill>
              <a:gsLst>
                <a:gs pos="10000">
                  <a:schemeClr val="accent1">
                    <a:lumMod val="5000"/>
                    <a:lumOff val="95000"/>
                    <a:alpha val="72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ysDot"/>
            <a:tailEnd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948163" y="2174822"/>
            <a:ext cx="2262158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请点击输入描述文本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0">
        <p:checker/>
      </p:transition>
    </mc:Choice>
    <mc:Fallback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1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3742</Words>
  <Application>WPS 演示</Application>
  <PresentationFormat>全屏显示(16:9)</PresentationFormat>
  <Paragraphs>506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Baskerville Old Face</vt:lpstr>
      <vt:lpstr>文鼎超圓</vt:lpstr>
      <vt:lpstr>Arial Black</vt:lpstr>
      <vt:lpstr>Calibri</vt:lpstr>
      <vt:lpstr>Calibri</vt:lpstr>
      <vt:lpstr>Calibri Light</vt:lpstr>
      <vt:lpstr>Open Sans</vt:lpstr>
      <vt:lpstr>金梅特黑體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user</dc:creator>
  <cp:keywords>www.1ppt.com</cp:keywords>
  <cp:lastModifiedBy>Administrator</cp:lastModifiedBy>
  <cp:revision>13</cp:revision>
  <dcterms:created xsi:type="dcterms:W3CDTF">2016-08-09T12:03:00Z</dcterms:created>
  <dcterms:modified xsi:type="dcterms:W3CDTF">2017-05-19T06:58:45Z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