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494A"/>
    <a:srgbClr val="F88307"/>
    <a:srgbClr val="93634C"/>
    <a:srgbClr val="94634C"/>
    <a:srgbClr val="EA71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5633" autoAdjust="0"/>
  </p:normalViewPr>
  <p:slideViewPr>
    <p:cSldViewPr>
      <p:cViewPr>
        <p:scale>
          <a:sx n="50" d="100"/>
          <a:sy n="50" d="100"/>
        </p:scale>
        <p:origin x="-3384" y="-13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820F6909-B305-4BD0-8EDD-9277BAFF6411}" type="datetimeFigureOut">
              <a:rPr lang="zh-CN" altLang="en-US"/>
              <a:pPr>
                <a:defRPr/>
              </a:pPr>
              <a:t>2015/4/30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C642BD9B-E53D-43A6-B7D7-EF76F943988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03406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3C98A-17B1-44E2-859D-9BE67D372097}" type="datetimeFigureOut">
              <a:rPr lang="zh-CN" altLang="en-US"/>
              <a:pPr>
                <a:defRPr/>
              </a:pPr>
              <a:t>2015/4/30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2B2F3-042B-4FA6-8A35-CDAA75E54A1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FD662-6B3F-4EF4-A156-7E2DDBEEFD91}" type="datetimeFigureOut">
              <a:rPr lang="zh-CN" altLang="en-US"/>
              <a:pPr>
                <a:defRPr/>
              </a:pPr>
              <a:t>2015/4/30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B704B-F86D-4CB8-BBC9-666F79DA272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3DD81-DD18-4258-852F-2B631227BBB8}" type="datetimeFigureOut">
              <a:rPr lang="zh-CN" altLang="en-US"/>
              <a:pPr>
                <a:defRPr/>
              </a:pPr>
              <a:t>2015/4/30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3A65C-89C8-47C7-931C-B72564B67C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4A2F6-68B3-47C3-A118-1830984AB04D}" type="datetimeFigureOut">
              <a:rPr lang="zh-CN" altLang="en-US"/>
              <a:pPr>
                <a:defRPr/>
              </a:pPr>
              <a:t>2015/4/30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8A587-B4EB-40D9-A8F4-B307A8A14B4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23DD0-D15D-4509-9D6F-686CF617871C}" type="datetimeFigureOut">
              <a:rPr lang="zh-CN" altLang="en-US"/>
              <a:pPr>
                <a:defRPr/>
              </a:pPr>
              <a:t>2015/4/30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0ECDD-8704-411C-A325-D03CF833F4F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E8B29-342D-4EE3-98C1-884680193A23}" type="datetimeFigureOut">
              <a:rPr lang="zh-CN" altLang="en-US"/>
              <a:pPr>
                <a:defRPr/>
              </a:pPr>
              <a:t>2015/4/30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69F69-9AC4-4239-995E-C57B8114257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98E8E-2E20-4447-8361-8683B9DDAC13}" type="datetimeFigureOut">
              <a:rPr lang="zh-CN" altLang="en-US"/>
              <a:pPr>
                <a:defRPr/>
              </a:pPr>
              <a:t>2015/4/30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DB088-16CF-416A-84B4-D13F147B1A5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693F5-9632-4EF1-9863-379A87BED25B}" type="datetimeFigureOut">
              <a:rPr lang="zh-CN" altLang="en-US"/>
              <a:pPr>
                <a:defRPr/>
              </a:pPr>
              <a:t>2015/4/30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DF30F9-7508-444F-9B52-6AD55409441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E87BC-0950-409C-B0F2-4136F3E4AD64}" type="datetimeFigureOut">
              <a:rPr lang="zh-CN" altLang="en-US"/>
              <a:pPr>
                <a:defRPr/>
              </a:pPr>
              <a:t>2015/4/30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8FA6E-4B28-4AF1-B983-5ED659F30A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732BE-2F5B-4DF4-9DA8-2FA7E61C6FF0}" type="datetimeFigureOut">
              <a:rPr lang="zh-CN" altLang="en-US"/>
              <a:pPr>
                <a:defRPr/>
              </a:pPr>
              <a:t>2015/4/30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43ADD-F5A2-4C92-9D6E-AA2011FDFEE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253DF-9692-4B78-97F2-57F891C3FB9D}" type="datetimeFigureOut">
              <a:rPr lang="zh-CN" altLang="en-US"/>
              <a:pPr>
                <a:defRPr/>
              </a:pPr>
              <a:t>2015/4/30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8F065-04D8-4F60-B73E-7BBF7659171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5BB7C2A-8EB8-4A71-9972-BB869646FF51}" type="datetimeFigureOut">
              <a:rPr lang="zh-CN" altLang="en-US"/>
              <a:pPr>
                <a:defRPr/>
              </a:pPr>
              <a:t>2015/4/30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9C3305F-D41A-459A-8EB3-34935FF11EE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ptstore.net/" TargetMode="External"/><Relationship Id="rId3" Type="http://schemas.openxmlformats.org/officeDocument/2006/relationships/image" Target="../media/image4.png"/><Relationship Id="rId7" Type="http://schemas.openxmlformats.org/officeDocument/2006/relationships/hyperlink" Target="http://www.weibo.com/showppt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weibo.com/51ppt" TargetMode="External"/><Relationship Id="rId11" Type="http://schemas.openxmlformats.org/officeDocument/2006/relationships/hyperlink" Target="http://www.showppt.com/" TargetMode="External"/><Relationship Id="rId5" Type="http://schemas.openxmlformats.org/officeDocument/2006/relationships/hyperlink" Target="http://www.weibo.com/pptstore" TargetMode="External"/><Relationship Id="rId10" Type="http://schemas.openxmlformats.org/officeDocument/2006/relationships/hyperlink" Target="http://www.pptstore.net/zhidao/" TargetMode="External"/><Relationship Id="rId4" Type="http://schemas.openxmlformats.org/officeDocument/2006/relationships/hyperlink" Target="http://www.51ppt.com.cn/Article/PPTTips/2013-03-15/Article_20130315013834.html" TargetMode="External"/><Relationship Id="rId9" Type="http://schemas.openxmlformats.org/officeDocument/2006/relationships/hyperlink" Target="http://www.51ppt.com.c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0" y="6500813"/>
            <a:ext cx="7358063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latin typeface="微软雅黑" pitchFamily="34" charset="-122"/>
                <a:ea typeface="微软雅黑" pitchFamily="34" charset="-122"/>
              </a:rPr>
              <a:t>注：文本框可根据需求改变颜色、移动位置；文字可编辑</a:t>
            </a:r>
          </a:p>
          <a:p>
            <a:pPr>
              <a:defRPr/>
            </a:pP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TextBox 6"/>
          <p:cNvSpPr txBox="1">
            <a:spLocks noChangeArrowheads="1"/>
          </p:cNvSpPr>
          <p:nvPr/>
        </p:nvSpPr>
        <p:spPr bwMode="auto">
          <a:xfrm>
            <a:off x="3500438" y="4572000"/>
            <a:ext cx="485775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dirty="0">
                <a:latin typeface="Calibri" pitchFamily="34" charset="0"/>
              </a:rPr>
              <a:t>POWERPOINT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8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         适用于青年节及相关类别演示</a:t>
            </a:r>
          </a:p>
          <a:p>
            <a:endParaRPr lang="zh-CN" altLang="en-US" dirty="0"/>
          </a:p>
          <a:p>
            <a:endParaRPr lang="zh-CN" altLang="en-US" dirty="0">
              <a:solidFill>
                <a:srgbClr val="FF0000"/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3571875" y="5072063"/>
            <a:ext cx="3000375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8" name="TextBox 12"/>
          <p:cNvSpPr txBox="1">
            <a:spLocks noChangeArrowheads="1"/>
          </p:cNvSpPr>
          <p:nvPr/>
        </p:nvSpPr>
        <p:spPr bwMode="auto">
          <a:xfrm>
            <a:off x="500063" y="500063"/>
            <a:ext cx="2928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79" name="矩形 20"/>
          <p:cNvSpPr>
            <a:spLocks noChangeArrowheads="1"/>
          </p:cNvSpPr>
          <p:nvPr/>
        </p:nvSpPr>
        <p:spPr bwMode="auto">
          <a:xfrm>
            <a:off x="4144963" y="28448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0" name="矩形 21"/>
          <p:cNvSpPr>
            <a:spLocks noChangeArrowheads="1"/>
          </p:cNvSpPr>
          <p:nvPr/>
        </p:nvSpPr>
        <p:spPr bwMode="auto">
          <a:xfrm>
            <a:off x="4144963" y="3500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1" name="矩形 22"/>
          <p:cNvSpPr>
            <a:spLocks noChangeArrowheads="1"/>
          </p:cNvSpPr>
          <p:nvPr/>
        </p:nvSpPr>
        <p:spPr bwMode="auto">
          <a:xfrm>
            <a:off x="4143375" y="2071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10" name="半闭框 9"/>
          <p:cNvSpPr/>
          <p:nvPr/>
        </p:nvSpPr>
        <p:spPr>
          <a:xfrm>
            <a:off x="3362325" y="2071688"/>
            <a:ext cx="423863" cy="423862"/>
          </a:xfrm>
          <a:prstGeom prst="halfFrame">
            <a:avLst/>
          </a:prstGeom>
          <a:solidFill>
            <a:srgbClr val="F883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半闭框 10"/>
          <p:cNvSpPr/>
          <p:nvPr/>
        </p:nvSpPr>
        <p:spPr>
          <a:xfrm flipH="1" flipV="1">
            <a:off x="3362325" y="2071688"/>
            <a:ext cx="423863" cy="423862"/>
          </a:xfrm>
          <a:prstGeom prst="halfFrame">
            <a:avLst/>
          </a:prstGeom>
          <a:solidFill>
            <a:srgbClr val="FA49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半闭框 11"/>
          <p:cNvSpPr/>
          <p:nvPr/>
        </p:nvSpPr>
        <p:spPr>
          <a:xfrm>
            <a:off x="3362325" y="2786063"/>
            <a:ext cx="423863" cy="423862"/>
          </a:xfrm>
          <a:prstGeom prst="halfFrame">
            <a:avLst/>
          </a:prstGeom>
          <a:solidFill>
            <a:srgbClr val="F883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半闭框 12"/>
          <p:cNvSpPr/>
          <p:nvPr/>
        </p:nvSpPr>
        <p:spPr>
          <a:xfrm flipH="1" flipV="1">
            <a:off x="3362325" y="2786063"/>
            <a:ext cx="423863" cy="423862"/>
          </a:xfrm>
          <a:prstGeom prst="halfFrame">
            <a:avLst/>
          </a:prstGeom>
          <a:solidFill>
            <a:srgbClr val="FA49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半闭框 13"/>
          <p:cNvSpPr/>
          <p:nvPr/>
        </p:nvSpPr>
        <p:spPr>
          <a:xfrm>
            <a:off x="3362325" y="3505200"/>
            <a:ext cx="423863" cy="423863"/>
          </a:xfrm>
          <a:prstGeom prst="halfFrame">
            <a:avLst/>
          </a:prstGeom>
          <a:solidFill>
            <a:srgbClr val="F883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半闭框 14"/>
          <p:cNvSpPr/>
          <p:nvPr/>
        </p:nvSpPr>
        <p:spPr>
          <a:xfrm flipH="1" flipV="1">
            <a:off x="3362325" y="3505200"/>
            <a:ext cx="423863" cy="423863"/>
          </a:xfrm>
          <a:prstGeom prst="halfFrame">
            <a:avLst/>
          </a:prstGeom>
          <a:solidFill>
            <a:srgbClr val="FA49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剪去对角的矩形 12"/>
          <p:cNvSpPr/>
          <p:nvPr/>
        </p:nvSpPr>
        <p:spPr>
          <a:xfrm>
            <a:off x="1428750" y="2214563"/>
            <a:ext cx="1571625" cy="15716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rgbClr val="F883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剪去对角的矩形 13"/>
          <p:cNvSpPr/>
          <p:nvPr/>
        </p:nvSpPr>
        <p:spPr>
          <a:xfrm>
            <a:off x="3143250" y="2286000"/>
            <a:ext cx="1571625" cy="15716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rgbClr val="FA49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剪去对角的矩形 14"/>
          <p:cNvSpPr/>
          <p:nvPr/>
        </p:nvSpPr>
        <p:spPr>
          <a:xfrm>
            <a:off x="4857750" y="2357438"/>
            <a:ext cx="1571625" cy="15716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rgbClr val="F883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剪去对角的矩形 15"/>
          <p:cNvSpPr/>
          <p:nvPr/>
        </p:nvSpPr>
        <p:spPr>
          <a:xfrm>
            <a:off x="6572250" y="2428875"/>
            <a:ext cx="1571625" cy="15716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rgbClr val="FA49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10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6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107" name="矩形 12"/>
          <p:cNvSpPr>
            <a:spLocks noChangeArrowheads="1"/>
          </p:cNvSpPr>
          <p:nvPr/>
        </p:nvSpPr>
        <p:spPr bwMode="auto">
          <a:xfrm>
            <a:off x="4857750" y="3000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8" name="矩形 13"/>
          <p:cNvSpPr>
            <a:spLocks noChangeArrowheads="1"/>
          </p:cNvSpPr>
          <p:nvPr/>
        </p:nvSpPr>
        <p:spPr bwMode="auto">
          <a:xfrm>
            <a:off x="6572250" y="3071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9" name="矩形 14"/>
          <p:cNvSpPr>
            <a:spLocks noChangeArrowheads="1"/>
          </p:cNvSpPr>
          <p:nvPr/>
        </p:nvSpPr>
        <p:spPr bwMode="auto">
          <a:xfrm>
            <a:off x="3143250" y="2928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10" name="矩形 15"/>
          <p:cNvSpPr>
            <a:spLocks noChangeArrowheads="1"/>
          </p:cNvSpPr>
          <p:nvPr/>
        </p:nvSpPr>
        <p:spPr bwMode="auto">
          <a:xfrm>
            <a:off x="1357313" y="2857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对角圆角矩形 11"/>
          <p:cNvSpPr/>
          <p:nvPr/>
        </p:nvSpPr>
        <p:spPr>
          <a:xfrm>
            <a:off x="2500313" y="2719388"/>
            <a:ext cx="2209800" cy="930275"/>
          </a:xfrm>
          <a:prstGeom prst="round2DiagRect">
            <a:avLst>
              <a:gd name="adj1" fmla="val 50000"/>
              <a:gd name="adj2" fmla="val 50000"/>
            </a:avLst>
          </a:prstGeom>
          <a:solidFill>
            <a:srgbClr val="FA49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对角圆角矩形 12"/>
          <p:cNvSpPr/>
          <p:nvPr/>
        </p:nvSpPr>
        <p:spPr>
          <a:xfrm>
            <a:off x="5143500" y="2790825"/>
            <a:ext cx="2209800" cy="930275"/>
          </a:xfrm>
          <a:prstGeom prst="round2DiagRect">
            <a:avLst>
              <a:gd name="adj1" fmla="val 50000"/>
              <a:gd name="adj2" fmla="val 50000"/>
            </a:avLst>
          </a:prstGeom>
          <a:solidFill>
            <a:srgbClr val="F883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4" name="对角圆角矩形 23"/>
          <p:cNvSpPr/>
          <p:nvPr/>
        </p:nvSpPr>
        <p:spPr>
          <a:xfrm rot="16200000" flipV="1">
            <a:off x="3789363" y="4002087"/>
            <a:ext cx="2209800" cy="930275"/>
          </a:xfrm>
          <a:prstGeom prst="round2DiagRect">
            <a:avLst>
              <a:gd name="adj1" fmla="val 50000"/>
              <a:gd name="adj2" fmla="val 50000"/>
            </a:avLst>
          </a:prstGeom>
          <a:solidFill>
            <a:srgbClr val="FA49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" name="对角圆角矩形 24"/>
          <p:cNvSpPr/>
          <p:nvPr/>
        </p:nvSpPr>
        <p:spPr>
          <a:xfrm rot="16200000" flipV="1">
            <a:off x="3860007" y="1505744"/>
            <a:ext cx="2211387" cy="930275"/>
          </a:xfrm>
          <a:prstGeom prst="round2DiagRect">
            <a:avLst>
              <a:gd name="adj1" fmla="val 50000"/>
              <a:gd name="adj2" fmla="val 50000"/>
            </a:avLst>
          </a:prstGeom>
          <a:solidFill>
            <a:srgbClr val="F883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12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0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31" name="矩形 12"/>
          <p:cNvSpPr>
            <a:spLocks noChangeArrowheads="1"/>
          </p:cNvSpPr>
          <p:nvPr/>
        </p:nvSpPr>
        <p:spPr bwMode="auto">
          <a:xfrm>
            <a:off x="2786063" y="3000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2" name="矩形 13"/>
          <p:cNvSpPr>
            <a:spLocks noChangeArrowheads="1"/>
          </p:cNvSpPr>
          <p:nvPr/>
        </p:nvSpPr>
        <p:spPr bwMode="auto">
          <a:xfrm>
            <a:off x="5429250" y="3071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3" name="矩形 14"/>
          <p:cNvSpPr>
            <a:spLocks noChangeArrowheads="1"/>
          </p:cNvSpPr>
          <p:nvPr/>
        </p:nvSpPr>
        <p:spPr bwMode="auto">
          <a:xfrm>
            <a:off x="4143375" y="4429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4" name="矩形 15"/>
          <p:cNvSpPr>
            <a:spLocks noChangeArrowheads="1"/>
          </p:cNvSpPr>
          <p:nvPr/>
        </p:nvSpPr>
        <p:spPr bwMode="auto">
          <a:xfrm>
            <a:off x="4143375" y="1785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剪去同侧角的矩形 10"/>
          <p:cNvSpPr/>
          <p:nvPr/>
        </p:nvSpPr>
        <p:spPr>
          <a:xfrm>
            <a:off x="2643188" y="3213100"/>
            <a:ext cx="2108200" cy="2108200"/>
          </a:xfrm>
          <a:prstGeom prst="snip2SameRect">
            <a:avLst/>
          </a:prstGeom>
          <a:solidFill>
            <a:srgbClr val="FA49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剪去同侧角的矩形 11"/>
          <p:cNvSpPr/>
          <p:nvPr/>
        </p:nvSpPr>
        <p:spPr>
          <a:xfrm>
            <a:off x="4965700" y="3249613"/>
            <a:ext cx="2108200" cy="2108200"/>
          </a:xfrm>
          <a:prstGeom prst="snip2SameRect">
            <a:avLst/>
          </a:prstGeom>
          <a:solidFill>
            <a:srgbClr val="F883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剪去同侧角的矩形 12"/>
          <p:cNvSpPr/>
          <p:nvPr/>
        </p:nvSpPr>
        <p:spPr>
          <a:xfrm flipH="1" flipV="1">
            <a:off x="4965700" y="927100"/>
            <a:ext cx="2108200" cy="2108200"/>
          </a:xfrm>
          <a:prstGeom prst="snip2SameRect">
            <a:avLst/>
          </a:prstGeom>
          <a:solidFill>
            <a:srgbClr val="FA49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剪去同侧角的矩形 13"/>
          <p:cNvSpPr/>
          <p:nvPr/>
        </p:nvSpPr>
        <p:spPr>
          <a:xfrm flipH="1" flipV="1">
            <a:off x="2643188" y="927100"/>
            <a:ext cx="2108200" cy="2108200"/>
          </a:xfrm>
          <a:prstGeom prst="snip2SameRect">
            <a:avLst/>
          </a:prstGeom>
          <a:solidFill>
            <a:srgbClr val="F883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15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4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55" name="矩形 12"/>
          <p:cNvSpPr>
            <a:spLocks noChangeArrowheads="1"/>
          </p:cNvSpPr>
          <p:nvPr/>
        </p:nvSpPr>
        <p:spPr bwMode="auto">
          <a:xfrm>
            <a:off x="3001963" y="40703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6" name="矩形 13"/>
          <p:cNvSpPr>
            <a:spLocks noChangeArrowheads="1"/>
          </p:cNvSpPr>
          <p:nvPr/>
        </p:nvSpPr>
        <p:spPr bwMode="auto">
          <a:xfrm>
            <a:off x="5216525" y="40703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7" name="矩形 14"/>
          <p:cNvSpPr>
            <a:spLocks noChangeArrowheads="1"/>
          </p:cNvSpPr>
          <p:nvPr/>
        </p:nvSpPr>
        <p:spPr bwMode="auto">
          <a:xfrm>
            <a:off x="5287963" y="19272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8" name="矩形 15"/>
          <p:cNvSpPr>
            <a:spLocks noChangeArrowheads="1"/>
          </p:cNvSpPr>
          <p:nvPr/>
        </p:nvSpPr>
        <p:spPr bwMode="auto">
          <a:xfrm>
            <a:off x="2930525" y="18557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十字形 12"/>
          <p:cNvSpPr/>
          <p:nvPr/>
        </p:nvSpPr>
        <p:spPr>
          <a:xfrm>
            <a:off x="928688" y="1428750"/>
            <a:ext cx="7286625" cy="4071938"/>
          </a:xfrm>
          <a:prstGeom prst="plus">
            <a:avLst>
              <a:gd name="adj" fmla="val 50000"/>
            </a:avLst>
          </a:prstGeom>
          <a:solidFill>
            <a:srgbClr val="FA494A"/>
          </a:solidFill>
          <a:ln>
            <a:solidFill>
              <a:srgbClr val="F883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171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5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6" name="矩形 12"/>
          <p:cNvSpPr>
            <a:spLocks noChangeArrowheads="1"/>
          </p:cNvSpPr>
          <p:nvPr/>
        </p:nvSpPr>
        <p:spPr bwMode="auto">
          <a:xfrm>
            <a:off x="1143000" y="26431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7" name="矩形 13"/>
          <p:cNvSpPr>
            <a:spLocks noChangeArrowheads="1"/>
          </p:cNvSpPr>
          <p:nvPr/>
        </p:nvSpPr>
        <p:spPr bwMode="auto">
          <a:xfrm>
            <a:off x="6429375" y="4572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8" name="矩形 14"/>
          <p:cNvSpPr>
            <a:spLocks noChangeArrowheads="1"/>
          </p:cNvSpPr>
          <p:nvPr/>
        </p:nvSpPr>
        <p:spPr bwMode="auto">
          <a:xfrm>
            <a:off x="6357938" y="2500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9" name="矩形 15"/>
          <p:cNvSpPr>
            <a:spLocks noChangeArrowheads="1"/>
          </p:cNvSpPr>
          <p:nvPr/>
        </p:nvSpPr>
        <p:spPr bwMode="auto">
          <a:xfrm>
            <a:off x="1214438" y="4500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0" name="矩形 14"/>
          <p:cNvSpPr>
            <a:spLocks noChangeArrowheads="1"/>
          </p:cNvSpPr>
          <p:nvPr/>
        </p:nvSpPr>
        <p:spPr bwMode="auto">
          <a:xfrm>
            <a:off x="3930650" y="3214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波形 12"/>
          <p:cNvSpPr/>
          <p:nvPr/>
        </p:nvSpPr>
        <p:spPr>
          <a:xfrm>
            <a:off x="2071688" y="1677988"/>
            <a:ext cx="3275012" cy="1536700"/>
          </a:xfrm>
          <a:prstGeom prst="wave">
            <a:avLst>
              <a:gd name="adj1" fmla="val 13672"/>
              <a:gd name="adj2" fmla="val -10000"/>
            </a:avLst>
          </a:prstGeom>
          <a:solidFill>
            <a:srgbClr val="F883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波形 13"/>
          <p:cNvSpPr/>
          <p:nvPr/>
        </p:nvSpPr>
        <p:spPr>
          <a:xfrm>
            <a:off x="4857750" y="1820863"/>
            <a:ext cx="3275013" cy="1536700"/>
          </a:xfrm>
          <a:prstGeom prst="wave">
            <a:avLst>
              <a:gd name="adj1" fmla="val 13672"/>
              <a:gd name="adj2" fmla="val -10000"/>
            </a:avLst>
          </a:prstGeom>
          <a:solidFill>
            <a:srgbClr val="FA49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波形 14"/>
          <p:cNvSpPr/>
          <p:nvPr/>
        </p:nvSpPr>
        <p:spPr>
          <a:xfrm>
            <a:off x="4357688" y="3249613"/>
            <a:ext cx="3275012" cy="1536700"/>
          </a:xfrm>
          <a:prstGeom prst="wave">
            <a:avLst>
              <a:gd name="adj1" fmla="val 13672"/>
              <a:gd name="adj2" fmla="val -10000"/>
            </a:avLst>
          </a:prstGeom>
          <a:solidFill>
            <a:srgbClr val="F883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波形 15"/>
          <p:cNvSpPr/>
          <p:nvPr/>
        </p:nvSpPr>
        <p:spPr>
          <a:xfrm>
            <a:off x="1500188" y="3106738"/>
            <a:ext cx="3275012" cy="1536700"/>
          </a:xfrm>
          <a:prstGeom prst="wave">
            <a:avLst>
              <a:gd name="adj1" fmla="val 13672"/>
              <a:gd name="adj2" fmla="val -10000"/>
            </a:avLst>
          </a:prstGeom>
          <a:solidFill>
            <a:srgbClr val="FA49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19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2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203" name="矩形 12"/>
          <p:cNvSpPr>
            <a:spLocks noChangeArrowheads="1"/>
          </p:cNvSpPr>
          <p:nvPr/>
        </p:nvSpPr>
        <p:spPr bwMode="auto">
          <a:xfrm>
            <a:off x="5572125" y="2428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4" name="矩形 13"/>
          <p:cNvSpPr>
            <a:spLocks noChangeArrowheads="1"/>
          </p:cNvSpPr>
          <p:nvPr/>
        </p:nvSpPr>
        <p:spPr bwMode="auto">
          <a:xfrm>
            <a:off x="5286375" y="3857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5" name="矩形 14"/>
          <p:cNvSpPr>
            <a:spLocks noChangeArrowheads="1"/>
          </p:cNvSpPr>
          <p:nvPr/>
        </p:nvSpPr>
        <p:spPr bwMode="auto">
          <a:xfrm>
            <a:off x="2357438" y="37147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6" name="矩形 15"/>
          <p:cNvSpPr>
            <a:spLocks noChangeArrowheads="1"/>
          </p:cNvSpPr>
          <p:nvPr/>
        </p:nvSpPr>
        <p:spPr bwMode="auto">
          <a:xfrm>
            <a:off x="2714625" y="2214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图片 19" descr="未标式 题-1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bg1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 rot="20279432">
            <a:off x="5668163" y="4659896"/>
            <a:ext cx="219267" cy="324000"/>
          </a:xfrm>
          <a:prstGeom prst="rect">
            <a:avLst/>
          </a:prstGeom>
        </p:spPr>
      </p:pic>
      <p:sp>
        <p:nvSpPr>
          <p:cNvPr id="4" name="圆角矩形 3">
            <a:hlinkClick r:id="rId4"/>
          </p:cNvPr>
          <p:cNvSpPr/>
          <p:nvPr/>
        </p:nvSpPr>
        <p:spPr>
          <a:xfrm>
            <a:off x="5724128" y="2852936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>
            <a:hlinkClick r:id="rId5"/>
          </p:cNvPr>
          <p:cNvSpPr/>
          <p:nvPr/>
        </p:nvSpPr>
        <p:spPr>
          <a:xfrm>
            <a:off x="5436096" y="3789040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>
            <a:hlinkClick r:id="rId4"/>
          </p:cNvPr>
          <p:cNvSpPr/>
          <p:nvPr/>
        </p:nvSpPr>
        <p:spPr>
          <a:xfrm>
            <a:off x="2411760" y="3803939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>
            <a:hlinkClick r:id="rId6"/>
          </p:cNvPr>
          <p:cNvSpPr/>
          <p:nvPr/>
        </p:nvSpPr>
        <p:spPr>
          <a:xfrm>
            <a:off x="2411759" y="3803939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>
            <a:hlinkClick r:id="rId7"/>
          </p:cNvPr>
          <p:cNvSpPr/>
          <p:nvPr/>
        </p:nvSpPr>
        <p:spPr>
          <a:xfrm>
            <a:off x="3897092" y="3803939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>
            <a:hlinkClick r:id="rId8"/>
          </p:cNvPr>
          <p:cNvSpPr/>
          <p:nvPr/>
        </p:nvSpPr>
        <p:spPr>
          <a:xfrm>
            <a:off x="3432023" y="4599730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圆角矩形 29">
            <a:hlinkClick r:id="rId9"/>
          </p:cNvPr>
          <p:cNvSpPr/>
          <p:nvPr/>
        </p:nvSpPr>
        <p:spPr>
          <a:xfrm>
            <a:off x="4606116" y="4599730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圆角矩形 30">
            <a:hlinkClick r:id="rId10"/>
          </p:cNvPr>
          <p:cNvSpPr/>
          <p:nvPr/>
        </p:nvSpPr>
        <p:spPr>
          <a:xfrm>
            <a:off x="3441837" y="4289178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圆角矩形 31">
            <a:hlinkClick r:id="rId11"/>
          </p:cNvPr>
          <p:cNvSpPr/>
          <p:nvPr/>
        </p:nvSpPr>
        <p:spPr>
          <a:xfrm>
            <a:off x="4615930" y="4289178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996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3954</TotalTime>
  <Words>179</Words>
  <Application>Microsoft Office PowerPoint</Application>
  <PresentationFormat>全屏显示(4:3)</PresentationFormat>
  <Paragraphs>57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www.pptbz.com</dc:creator>
  <cp:lastModifiedBy>a</cp:lastModifiedBy>
  <cp:revision>286</cp:revision>
  <dcterms:created xsi:type="dcterms:W3CDTF">2013-10-30T09:04:50Z</dcterms:created>
  <dcterms:modified xsi:type="dcterms:W3CDTF">2015-04-30T02:21:44Z</dcterms:modified>
</cp:coreProperties>
</file>