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95B5"/>
    <a:srgbClr val="ACA2D7"/>
    <a:srgbClr val="93634C"/>
    <a:srgbClr val="94634C"/>
    <a:srgbClr val="EA71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5633" autoAdjust="0"/>
  </p:normalViewPr>
  <p:slideViewPr>
    <p:cSldViewPr>
      <p:cViewPr varScale="1">
        <p:scale>
          <a:sx n="107" d="100"/>
          <a:sy n="107" d="100"/>
        </p:scale>
        <p:origin x="-173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8AA35720-9661-4843-8253-A0443FE9358E}" type="datetimeFigureOut">
              <a:rPr lang="zh-CN" altLang="en-US"/>
              <a:pPr>
                <a:defRPr/>
              </a:pPr>
              <a:t>2015/5/4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FCC49F2D-7B69-4B36-9672-99586092716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62159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127549-A022-4F84-9ABA-52248F8278D5}" type="datetimeFigureOut">
              <a:rPr lang="zh-CN" altLang="en-US"/>
              <a:pPr>
                <a:defRPr/>
              </a:pPr>
              <a:t>2015/5/4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74820C-38DD-4005-8A19-6A3654D9853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4A1E55-308A-413C-B762-5E63913A950B}" type="datetimeFigureOut">
              <a:rPr lang="zh-CN" altLang="en-US"/>
              <a:pPr>
                <a:defRPr/>
              </a:pPr>
              <a:t>2015/5/4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EF4ECA-2197-4C2F-BA54-405FA8C4598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533A35-ED67-404F-959E-9009D6CDF03F}" type="datetimeFigureOut">
              <a:rPr lang="zh-CN" altLang="en-US"/>
              <a:pPr>
                <a:defRPr/>
              </a:pPr>
              <a:t>2015/5/4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7F942A-3C19-4C55-80F6-2AF0905FFF4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40B9BC-67B2-4C94-8122-07ABB7426677}" type="datetimeFigureOut">
              <a:rPr lang="zh-CN" altLang="en-US"/>
              <a:pPr>
                <a:defRPr/>
              </a:pPr>
              <a:t>2015/5/4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EDDDD3-2493-44A2-9A8E-27809932936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AA2D32-5BB7-4E73-BE1A-6B6EBBD963D7}" type="datetimeFigureOut">
              <a:rPr lang="zh-CN" altLang="en-US"/>
              <a:pPr>
                <a:defRPr/>
              </a:pPr>
              <a:t>2015/5/4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326635-FE20-4EC6-A2C3-BF1B2F1047C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03C90-4EED-4A4D-AB92-D8035D991F9C}" type="datetimeFigureOut">
              <a:rPr lang="zh-CN" altLang="en-US"/>
              <a:pPr>
                <a:defRPr/>
              </a:pPr>
              <a:t>2015/5/4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548B78-7A75-44B6-B70B-C7AB18EAA7F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9F4014-5379-4240-ABA6-073A08C50938}" type="datetimeFigureOut">
              <a:rPr lang="zh-CN" altLang="en-US"/>
              <a:pPr>
                <a:defRPr/>
              </a:pPr>
              <a:t>2015/5/4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C1E44B-6A4E-48FB-87AD-9262D418AE8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9D6360-942A-47B0-928E-99F9B9B7014D}" type="datetimeFigureOut">
              <a:rPr lang="zh-CN" altLang="en-US"/>
              <a:pPr>
                <a:defRPr/>
              </a:pPr>
              <a:t>2015/5/4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027CB0-0C93-442B-BC81-59E9E54C8F9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316D26-2A4A-4D68-A01C-02BCA0733EC4}" type="datetimeFigureOut">
              <a:rPr lang="zh-CN" altLang="en-US"/>
              <a:pPr>
                <a:defRPr/>
              </a:pPr>
              <a:t>2015/5/4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DCE9DE-F6E1-47AA-8A64-966A6DE8BD4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E958BA-3A5B-4B4E-B9CB-B6784D8DEC1E}" type="datetimeFigureOut">
              <a:rPr lang="zh-CN" altLang="en-US"/>
              <a:pPr>
                <a:defRPr/>
              </a:pPr>
              <a:t>2015/5/4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87EBAA-2115-4B29-98C7-143677C3A49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74BBA5-1F3A-43B5-9844-C29921E4279E}" type="datetimeFigureOut">
              <a:rPr lang="zh-CN" altLang="en-US"/>
              <a:pPr>
                <a:defRPr/>
              </a:pPr>
              <a:t>2015/5/4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FB82E2-9BF6-49A2-8043-E623F63792B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6DEC3B5-DC72-485E-9A81-C4B78223CC2F}" type="datetimeFigureOut">
              <a:rPr lang="zh-CN" altLang="en-US"/>
              <a:pPr>
                <a:defRPr/>
              </a:pPr>
              <a:t>2015/5/4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1873C91-B3DD-414A-A0C0-2EDBE01C3A3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ptstore.net/" TargetMode="External"/><Relationship Id="rId3" Type="http://schemas.openxmlformats.org/officeDocument/2006/relationships/image" Target="../media/image4.png"/><Relationship Id="rId7" Type="http://schemas.openxmlformats.org/officeDocument/2006/relationships/hyperlink" Target="http://www.weibo.com/showppt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weibo.com/51ppt" TargetMode="External"/><Relationship Id="rId11" Type="http://schemas.openxmlformats.org/officeDocument/2006/relationships/hyperlink" Target="http://www.showppt.com/" TargetMode="External"/><Relationship Id="rId5" Type="http://schemas.openxmlformats.org/officeDocument/2006/relationships/hyperlink" Target="http://www.weibo.com/pptstore" TargetMode="External"/><Relationship Id="rId10" Type="http://schemas.openxmlformats.org/officeDocument/2006/relationships/hyperlink" Target="http://www.pptstore.net/zhidao/" TargetMode="External"/><Relationship Id="rId4" Type="http://schemas.openxmlformats.org/officeDocument/2006/relationships/hyperlink" Target="http://www.51ppt.com.cn/Article/PPTTips/2013-03-15/Article_20130315013834.html" TargetMode="External"/><Relationship Id="rId9" Type="http://schemas.openxmlformats.org/officeDocument/2006/relationships/hyperlink" Target="http://www.51ppt.com.cn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Box 2"/>
          <p:cNvSpPr txBox="1">
            <a:spLocks noChangeArrowheads="1"/>
          </p:cNvSpPr>
          <p:nvPr/>
        </p:nvSpPr>
        <p:spPr bwMode="auto">
          <a:xfrm>
            <a:off x="0" y="6500813"/>
            <a:ext cx="7358063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000" kern="1500" spc="150" dirty="0">
                <a:latin typeface="微软雅黑" pitchFamily="34" charset="-122"/>
                <a:ea typeface="微软雅黑" pitchFamily="34" charset="-122"/>
              </a:rPr>
              <a:t>注：文本框可根据需求改变颜色、移动位置；文字可编辑</a:t>
            </a:r>
          </a:p>
          <a:p>
            <a:pPr>
              <a:defRPr/>
            </a:pPr>
            <a:endParaRPr lang="en-US" altLang="zh-CN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TextBox 6"/>
          <p:cNvSpPr txBox="1">
            <a:spLocks noChangeArrowheads="1"/>
          </p:cNvSpPr>
          <p:nvPr/>
        </p:nvSpPr>
        <p:spPr bwMode="auto">
          <a:xfrm>
            <a:off x="3286125" y="4338638"/>
            <a:ext cx="4857750" cy="104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 dirty="0">
                <a:latin typeface="Calibri" pitchFamily="34" charset="0"/>
              </a:rPr>
              <a:t>POWERPOINT</a:t>
            </a:r>
            <a:r>
              <a:rPr lang="zh-CN" altLang="en-US" sz="2800" dirty="0">
                <a:latin typeface="微软雅黑" pitchFamily="34" charset="-122"/>
                <a:ea typeface="微软雅黑" pitchFamily="34" charset="-122"/>
              </a:rPr>
              <a:t>模板</a:t>
            </a:r>
            <a:endParaRPr lang="en-US" altLang="zh-CN" sz="2800" dirty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         适用于护士节及相关类别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演示</a:t>
            </a:r>
            <a:endParaRPr lang="zh-CN" altLang="en-US" dirty="0"/>
          </a:p>
          <a:p>
            <a:endParaRPr lang="zh-CN" altLang="en-US" dirty="0">
              <a:solidFill>
                <a:srgbClr val="FF0000"/>
              </a:solidFill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3357563" y="4838700"/>
            <a:ext cx="3000375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67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68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69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0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6" name="剪去同侧角的矩形 15"/>
          <p:cNvSpPr/>
          <p:nvPr/>
        </p:nvSpPr>
        <p:spPr>
          <a:xfrm rot="16200000">
            <a:off x="892970" y="2250281"/>
            <a:ext cx="4214812" cy="2428875"/>
          </a:xfrm>
          <a:prstGeom prst="snip2SameRect">
            <a:avLst>
              <a:gd name="adj1" fmla="val 50000"/>
              <a:gd name="adj2" fmla="val 0"/>
            </a:avLst>
          </a:prstGeom>
          <a:solidFill>
            <a:srgbClr val="ACA2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7" name="剪去同侧角的矩形 16"/>
          <p:cNvSpPr/>
          <p:nvPr/>
        </p:nvSpPr>
        <p:spPr>
          <a:xfrm rot="16200000" flipH="1" flipV="1">
            <a:off x="4321970" y="2250281"/>
            <a:ext cx="4214812" cy="2428875"/>
          </a:xfrm>
          <a:prstGeom prst="snip2SameRect">
            <a:avLst>
              <a:gd name="adj1" fmla="val 50000"/>
              <a:gd name="adj2" fmla="val 0"/>
            </a:avLst>
          </a:prstGeom>
          <a:solidFill>
            <a:srgbClr val="F095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8" name="右箭头 17"/>
          <p:cNvSpPr/>
          <p:nvPr/>
        </p:nvSpPr>
        <p:spPr>
          <a:xfrm>
            <a:off x="4429125" y="3071813"/>
            <a:ext cx="654050" cy="571500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1274" name="矩形 13"/>
          <p:cNvSpPr>
            <a:spLocks noChangeArrowheads="1"/>
          </p:cNvSpPr>
          <p:nvPr/>
        </p:nvSpPr>
        <p:spPr bwMode="auto">
          <a:xfrm>
            <a:off x="5643563" y="32861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5" name="矩形 15"/>
          <p:cNvSpPr>
            <a:spLocks noChangeArrowheads="1"/>
          </p:cNvSpPr>
          <p:nvPr/>
        </p:nvSpPr>
        <p:spPr bwMode="auto">
          <a:xfrm>
            <a:off x="2214563" y="31432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图片 19" descr="未标式 题-1.png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bg1">
                <a:tint val="45000"/>
                <a:satMod val="400000"/>
              </a:schemeClr>
            </a:duotone>
            <a:lum bright="100000"/>
          </a:blip>
          <a:stretch>
            <a:fillRect/>
          </a:stretch>
        </p:blipFill>
        <p:spPr>
          <a:xfrm rot="20279432">
            <a:off x="5668163" y="4659896"/>
            <a:ext cx="219267" cy="324000"/>
          </a:xfrm>
          <a:prstGeom prst="rect">
            <a:avLst/>
          </a:prstGeom>
        </p:spPr>
      </p:pic>
      <p:sp>
        <p:nvSpPr>
          <p:cNvPr id="4" name="圆角矩形 3">
            <a:hlinkClick r:id="rId4"/>
          </p:cNvPr>
          <p:cNvSpPr/>
          <p:nvPr/>
        </p:nvSpPr>
        <p:spPr>
          <a:xfrm>
            <a:off x="5724128" y="2852936"/>
            <a:ext cx="1349813" cy="3600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圆角矩形 20">
            <a:hlinkClick r:id="rId5"/>
          </p:cNvPr>
          <p:cNvSpPr/>
          <p:nvPr/>
        </p:nvSpPr>
        <p:spPr>
          <a:xfrm>
            <a:off x="5436096" y="3789040"/>
            <a:ext cx="1349813" cy="3600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圆角矩形 21">
            <a:hlinkClick r:id="rId4"/>
          </p:cNvPr>
          <p:cNvSpPr/>
          <p:nvPr/>
        </p:nvSpPr>
        <p:spPr>
          <a:xfrm>
            <a:off x="2411760" y="3803939"/>
            <a:ext cx="1349813" cy="3600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圆角矩形 22">
            <a:hlinkClick r:id="rId6"/>
          </p:cNvPr>
          <p:cNvSpPr/>
          <p:nvPr/>
        </p:nvSpPr>
        <p:spPr>
          <a:xfrm>
            <a:off x="2411759" y="3803939"/>
            <a:ext cx="1349813" cy="3600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圆角矩形 23">
            <a:hlinkClick r:id="rId7"/>
          </p:cNvPr>
          <p:cNvSpPr/>
          <p:nvPr/>
        </p:nvSpPr>
        <p:spPr>
          <a:xfrm>
            <a:off x="3897092" y="3803939"/>
            <a:ext cx="1349813" cy="3600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圆角矩形 28">
            <a:hlinkClick r:id="rId8"/>
          </p:cNvPr>
          <p:cNvSpPr/>
          <p:nvPr/>
        </p:nvSpPr>
        <p:spPr>
          <a:xfrm>
            <a:off x="3432023" y="4599730"/>
            <a:ext cx="1164279" cy="31055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圆角矩形 29">
            <a:hlinkClick r:id="rId9"/>
          </p:cNvPr>
          <p:cNvSpPr/>
          <p:nvPr/>
        </p:nvSpPr>
        <p:spPr>
          <a:xfrm>
            <a:off x="4606116" y="4599730"/>
            <a:ext cx="1164279" cy="31055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圆角矩形 30">
            <a:hlinkClick r:id="rId10"/>
          </p:cNvPr>
          <p:cNvSpPr/>
          <p:nvPr/>
        </p:nvSpPr>
        <p:spPr>
          <a:xfrm>
            <a:off x="3441837" y="4289178"/>
            <a:ext cx="1164279" cy="31055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圆角矩形 31">
            <a:hlinkClick r:id="rId11"/>
          </p:cNvPr>
          <p:cNvSpPr/>
          <p:nvPr/>
        </p:nvSpPr>
        <p:spPr>
          <a:xfrm>
            <a:off x="4615930" y="4289178"/>
            <a:ext cx="1164279" cy="31055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1493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4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泪滴形 9"/>
          <p:cNvSpPr/>
          <p:nvPr/>
        </p:nvSpPr>
        <p:spPr>
          <a:xfrm>
            <a:off x="2500313" y="2686050"/>
            <a:ext cx="533400" cy="533400"/>
          </a:xfrm>
          <a:prstGeom prst="teardrop">
            <a:avLst/>
          </a:prstGeom>
          <a:solidFill>
            <a:srgbClr val="ACA2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1" name="泪滴形 10"/>
          <p:cNvSpPr/>
          <p:nvPr/>
        </p:nvSpPr>
        <p:spPr>
          <a:xfrm>
            <a:off x="2500313" y="3505200"/>
            <a:ext cx="533400" cy="533400"/>
          </a:xfrm>
          <a:prstGeom prst="teardrop">
            <a:avLst/>
          </a:prstGeom>
          <a:solidFill>
            <a:srgbClr val="F095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2" name="泪滴形 11"/>
          <p:cNvSpPr/>
          <p:nvPr/>
        </p:nvSpPr>
        <p:spPr>
          <a:xfrm>
            <a:off x="5395913" y="2719388"/>
            <a:ext cx="533400" cy="533400"/>
          </a:xfrm>
          <a:prstGeom prst="teardrop">
            <a:avLst/>
          </a:prstGeom>
          <a:solidFill>
            <a:srgbClr val="ACA2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3" name="泪滴形 12"/>
          <p:cNvSpPr/>
          <p:nvPr/>
        </p:nvSpPr>
        <p:spPr>
          <a:xfrm>
            <a:off x="5395913" y="3538538"/>
            <a:ext cx="533400" cy="533400"/>
          </a:xfrm>
          <a:prstGeom prst="teardrop">
            <a:avLst/>
          </a:prstGeom>
          <a:solidFill>
            <a:srgbClr val="F095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078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79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80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81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82" name="TextBox 12"/>
          <p:cNvSpPr txBox="1">
            <a:spLocks noChangeArrowheads="1"/>
          </p:cNvSpPr>
          <p:nvPr/>
        </p:nvSpPr>
        <p:spPr bwMode="auto">
          <a:xfrm>
            <a:off x="500063" y="500063"/>
            <a:ext cx="29289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  <p:sp>
        <p:nvSpPr>
          <p:cNvPr id="3083" name="矩形 20"/>
          <p:cNvSpPr>
            <a:spLocks noChangeArrowheads="1"/>
          </p:cNvSpPr>
          <p:nvPr/>
        </p:nvSpPr>
        <p:spPr bwMode="auto">
          <a:xfrm>
            <a:off x="3001963" y="35004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84" name="矩形 21"/>
          <p:cNvSpPr>
            <a:spLocks noChangeArrowheads="1"/>
          </p:cNvSpPr>
          <p:nvPr/>
        </p:nvSpPr>
        <p:spPr bwMode="auto">
          <a:xfrm>
            <a:off x="3000375" y="27146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85" name="矩形 22"/>
          <p:cNvSpPr>
            <a:spLocks noChangeArrowheads="1"/>
          </p:cNvSpPr>
          <p:nvPr/>
        </p:nvSpPr>
        <p:spPr bwMode="auto">
          <a:xfrm>
            <a:off x="5930900" y="27146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86" name="矩形 22"/>
          <p:cNvSpPr>
            <a:spLocks noChangeArrowheads="1"/>
          </p:cNvSpPr>
          <p:nvPr/>
        </p:nvSpPr>
        <p:spPr bwMode="auto">
          <a:xfrm>
            <a:off x="5929313" y="35591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折角形 11"/>
          <p:cNvSpPr/>
          <p:nvPr/>
        </p:nvSpPr>
        <p:spPr>
          <a:xfrm>
            <a:off x="2857500" y="1500188"/>
            <a:ext cx="1963738" cy="1963737"/>
          </a:xfrm>
          <a:prstGeom prst="foldedCorner">
            <a:avLst>
              <a:gd name="adj" fmla="val 33830"/>
            </a:avLst>
          </a:prstGeom>
          <a:solidFill>
            <a:srgbClr val="ACA2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3" name="折角形 12"/>
          <p:cNvSpPr/>
          <p:nvPr/>
        </p:nvSpPr>
        <p:spPr>
          <a:xfrm flipH="1">
            <a:off x="4822825" y="1500188"/>
            <a:ext cx="1963738" cy="1963737"/>
          </a:xfrm>
          <a:prstGeom prst="foldedCorner">
            <a:avLst>
              <a:gd name="adj" fmla="val 33830"/>
            </a:avLst>
          </a:prstGeom>
          <a:solidFill>
            <a:srgbClr val="F095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" name="折角形 13"/>
          <p:cNvSpPr/>
          <p:nvPr/>
        </p:nvSpPr>
        <p:spPr>
          <a:xfrm flipH="1" flipV="1">
            <a:off x="4822825" y="3465513"/>
            <a:ext cx="1963738" cy="1963737"/>
          </a:xfrm>
          <a:prstGeom prst="foldedCorner">
            <a:avLst>
              <a:gd name="adj" fmla="val 33830"/>
            </a:avLst>
          </a:prstGeom>
          <a:solidFill>
            <a:srgbClr val="ACA2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5" name="折角形 14"/>
          <p:cNvSpPr/>
          <p:nvPr/>
        </p:nvSpPr>
        <p:spPr>
          <a:xfrm flipV="1">
            <a:off x="2857500" y="3465513"/>
            <a:ext cx="1963738" cy="1963737"/>
          </a:xfrm>
          <a:prstGeom prst="foldedCorner">
            <a:avLst>
              <a:gd name="adj" fmla="val 33830"/>
            </a:avLst>
          </a:prstGeom>
          <a:solidFill>
            <a:srgbClr val="F095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102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3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4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5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6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4107" name="矩形 12"/>
          <p:cNvSpPr>
            <a:spLocks noChangeArrowheads="1"/>
          </p:cNvSpPr>
          <p:nvPr/>
        </p:nvSpPr>
        <p:spPr bwMode="auto">
          <a:xfrm>
            <a:off x="3000375" y="44291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8" name="矩形 13"/>
          <p:cNvSpPr>
            <a:spLocks noChangeArrowheads="1"/>
          </p:cNvSpPr>
          <p:nvPr/>
        </p:nvSpPr>
        <p:spPr bwMode="auto">
          <a:xfrm>
            <a:off x="5214938" y="42862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9" name="矩形 14"/>
          <p:cNvSpPr>
            <a:spLocks noChangeArrowheads="1"/>
          </p:cNvSpPr>
          <p:nvPr/>
        </p:nvSpPr>
        <p:spPr bwMode="auto">
          <a:xfrm>
            <a:off x="5572125" y="22860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10" name="矩形 15"/>
          <p:cNvSpPr>
            <a:spLocks noChangeArrowheads="1"/>
          </p:cNvSpPr>
          <p:nvPr/>
        </p:nvSpPr>
        <p:spPr bwMode="auto">
          <a:xfrm>
            <a:off x="2928938" y="21431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流程图: 离页连接符 10"/>
          <p:cNvSpPr/>
          <p:nvPr/>
        </p:nvSpPr>
        <p:spPr>
          <a:xfrm>
            <a:off x="5429250" y="3214688"/>
            <a:ext cx="1357313" cy="1643062"/>
          </a:xfrm>
          <a:prstGeom prst="flowChartOffpageConnector">
            <a:avLst/>
          </a:prstGeom>
          <a:solidFill>
            <a:srgbClr val="F095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3" name="流程图: 离页连接符 12"/>
          <p:cNvSpPr/>
          <p:nvPr/>
        </p:nvSpPr>
        <p:spPr>
          <a:xfrm>
            <a:off x="4000500" y="3214688"/>
            <a:ext cx="1357313" cy="1643062"/>
          </a:xfrm>
          <a:prstGeom prst="flowChartOffpageConnector">
            <a:avLst/>
          </a:prstGeom>
          <a:solidFill>
            <a:srgbClr val="F095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" name="流程图: 离页连接符 13"/>
          <p:cNvSpPr/>
          <p:nvPr/>
        </p:nvSpPr>
        <p:spPr>
          <a:xfrm flipV="1">
            <a:off x="5429250" y="1571625"/>
            <a:ext cx="1357313" cy="1643063"/>
          </a:xfrm>
          <a:prstGeom prst="flowChartOffpageConnector">
            <a:avLst/>
          </a:prstGeom>
          <a:solidFill>
            <a:srgbClr val="ACA2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5" name="流程图: 离页连接符 14"/>
          <p:cNvSpPr/>
          <p:nvPr/>
        </p:nvSpPr>
        <p:spPr>
          <a:xfrm>
            <a:off x="2571750" y="3214688"/>
            <a:ext cx="1357313" cy="1643062"/>
          </a:xfrm>
          <a:prstGeom prst="flowChartOffpageConnector">
            <a:avLst/>
          </a:prstGeom>
          <a:solidFill>
            <a:srgbClr val="F095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6" name="流程图: 离页连接符 15"/>
          <p:cNvSpPr/>
          <p:nvPr/>
        </p:nvSpPr>
        <p:spPr>
          <a:xfrm flipV="1">
            <a:off x="4000500" y="1571625"/>
            <a:ext cx="1357313" cy="1643063"/>
          </a:xfrm>
          <a:prstGeom prst="flowChartOffpageConnector">
            <a:avLst/>
          </a:prstGeom>
          <a:solidFill>
            <a:srgbClr val="ACA2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8" name="流程图: 离页连接符 17"/>
          <p:cNvSpPr/>
          <p:nvPr/>
        </p:nvSpPr>
        <p:spPr>
          <a:xfrm flipV="1">
            <a:off x="2571750" y="1571625"/>
            <a:ext cx="1357313" cy="1643063"/>
          </a:xfrm>
          <a:prstGeom prst="flowChartOffpageConnector">
            <a:avLst/>
          </a:prstGeom>
          <a:solidFill>
            <a:srgbClr val="ACA2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128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9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30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31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32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5133" name="矩形 12"/>
          <p:cNvSpPr>
            <a:spLocks noChangeArrowheads="1"/>
          </p:cNvSpPr>
          <p:nvPr/>
        </p:nvSpPr>
        <p:spPr bwMode="auto">
          <a:xfrm>
            <a:off x="2428875" y="25717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34" name="矩形 13"/>
          <p:cNvSpPr>
            <a:spLocks noChangeArrowheads="1"/>
          </p:cNvSpPr>
          <p:nvPr/>
        </p:nvSpPr>
        <p:spPr bwMode="auto">
          <a:xfrm>
            <a:off x="5500688" y="25003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35" name="矩形 14"/>
          <p:cNvSpPr>
            <a:spLocks noChangeArrowheads="1"/>
          </p:cNvSpPr>
          <p:nvPr/>
        </p:nvSpPr>
        <p:spPr bwMode="auto">
          <a:xfrm>
            <a:off x="3929063" y="37147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燕尾形箭头 10"/>
          <p:cNvSpPr/>
          <p:nvPr/>
        </p:nvSpPr>
        <p:spPr>
          <a:xfrm>
            <a:off x="3357563" y="785813"/>
            <a:ext cx="2713037" cy="1343025"/>
          </a:xfrm>
          <a:prstGeom prst="notchedRightArrow">
            <a:avLst>
              <a:gd name="adj1" fmla="val 20358"/>
              <a:gd name="adj2" fmla="val 191782"/>
            </a:avLst>
          </a:prstGeom>
          <a:solidFill>
            <a:srgbClr val="F095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2" name="燕尾形箭头 11"/>
          <p:cNvSpPr/>
          <p:nvPr/>
        </p:nvSpPr>
        <p:spPr>
          <a:xfrm flipH="1">
            <a:off x="3500438" y="1585913"/>
            <a:ext cx="2713037" cy="1343025"/>
          </a:xfrm>
          <a:prstGeom prst="notchedRightArrow">
            <a:avLst>
              <a:gd name="adj1" fmla="val 20358"/>
              <a:gd name="adj2" fmla="val 191782"/>
            </a:avLst>
          </a:prstGeom>
          <a:solidFill>
            <a:srgbClr val="ACA2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3" name="燕尾形箭头 12"/>
          <p:cNvSpPr/>
          <p:nvPr/>
        </p:nvSpPr>
        <p:spPr>
          <a:xfrm>
            <a:off x="3357563" y="2371725"/>
            <a:ext cx="2713037" cy="1343025"/>
          </a:xfrm>
          <a:prstGeom prst="notchedRightArrow">
            <a:avLst>
              <a:gd name="adj1" fmla="val 20358"/>
              <a:gd name="adj2" fmla="val 191782"/>
            </a:avLst>
          </a:prstGeom>
          <a:solidFill>
            <a:srgbClr val="F095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" name="燕尾形箭头 13"/>
          <p:cNvSpPr/>
          <p:nvPr/>
        </p:nvSpPr>
        <p:spPr>
          <a:xfrm flipH="1">
            <a:off x="3500438" y="3170238"/>
            <a:ext cx="2713037" cy="1344612"/>
          </a:xfrm>
          <a:prstGeom prst="notchedRightArrow">
            <a:avLst>
              <a:gd name="adj1" fmla="val 20358"/>
              <a:gd name="adj2" fmla="val 191782"/>
            </a:avLst>
          </a:prstGeom>
          <a:solidFill>
            <a:srgbClr val="ACA2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5" name="燕尾形箭头 14"/>
          <p:cNvSpPr/>
          <p:nvPr/>
        </p:nvSpPr>
        <p:spPr>
          <a:xfrm>
            <a:off x="3357563" y="3929063"/>
            <a:ext cx="2713037" cy="1343025"/>
          </a:xfrm>
          <a:prstGeom prst="notchedRightArrow">
            <a:avLst>
              <a:gd name="adj1" fmla="val 20358"/>
              <a:gd name="adj2" fmla="val 191782"/>
            </a:avLst>
          </a:prstGeom>
          <a:solidFill>
            <a:srgbClr val="F095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6" name="燕尾形箭头 15"/>
          <p:cNvSpPr/>
          <p:nvPr/>
        </p:nvSpPr>
        <p:spPr>
          <a:xfrm flipH="1">
            <a:off x="3500438" y="4729163"/>
            <a:ext cx="2713037" cy="1343025"/>
          </a:xfrm>
          <a:prstGeom prst="notchedRightArrow">
            <a:avLst>
              <a:gd name="adj1" fmla="val 20358"/>
              <a:gd name="adj2" fmla="val 191782"/>
            </a:avLst>
          </a:prstGeom>
          <a:solidFill>
            <a:srgbClr val="ACA2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152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3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4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5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6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6157" name="矩形 12"/>
          <p:cNvSpPr>
            <a:spLocks noChangeArrowheads="1"/>
          </p:cNvSpPr>
          <p:nvPr/>
        </p:nvSpPr>
        <p:spPr bwMode="auto">
          <a:xfrm>
            <a:off x="1857375" y="44291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8" name="矩形 13"/>
          <p:cNvSpPr>
            <a:spLocks noChangeArrowheads="1"/>
          </p:cNvSpPr>
          <p:nvPr/>
        </p:nvSpPr>
        <p:spPr bwMode="auto">
          <a:xfrm>
            <a:off x="6072188" y="52149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9" name="矩形 14"/>
          <p:cNvSpPr>
            <a:spLocks noChangeArrowheads="1"/>
          </p:cNvSpPr>
          <p:nvPr/>
        </p:nvSpPr>
        <p:spPr bwMode="auto">
          <a:xfrm>
            <a:off x="6072188" y="36433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60" name="矩形 15"/>
          <p:cNvSpPr>
            <a:spLocks noChangeArrowheads="1"/>
          </p:cNvSpPr>
          <p:nvPr/>
        </p:nvSpPr>
        <p:spPr bwMode="auto">
          <a:xfrm>
            <a:off x="1857375" y="29289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61" name="矩形 15"/>
          <p:cNvSpPr>
            <a:spLocks noChangeArrowheads="1"/>
          </p:cNvSpPr>
          <p:nvPr/>
        </p:nvSpPr>
        <p:spPr bwMode="auto">
          <a:xfrm>
            <a:off x="6143625" y="20716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62" name="矩形 15"/>
          <p:cNvSpPr>
            <a:spLocks noChangeArrowheads="1"/>
          </p:cNvSpPr>
          <p:nvPr/>
        </p:nvSpPr>
        <p:spPr bwMode="auto">
          <a:xfrm>
            <a:off x="1857375" y="12858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1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2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3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4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7175" name="矩形 12"/>
          <p:cNvSpPr>
            <a:spLocks noChangeArrowheads="1"/>
          </p:cNvSpPr>
          <p:nvPr/>
        </p:nvSpPr>
        <p:spPr bwMode="auto">
          <a:xfrm>
            <a:off x="4286250" y="47863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6" name="矩形 13"/>
          <p:cNvSpPr>
            <a:spLocks noChangeArrowheads="1"/>
          </p:cNvSpPr>
          <p:nvPr/>
        </p:nvSpPr>
        <p:spPr bwMode="auto">
          <a:xfrm>
            <a:off x="6143625" y="32146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7" name="矩形 14"/>
          <p:cNvSpPr>
            <a:spLocks noChangeArrowheads="1"/>
          </p:cNvSpPr>
          <p:nvPr/>
        </p:nvSpPr>
        <p:spPr bwMode="auto">
          <a:xfrm>
            <a:off x="4214813" y="15001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8" name="矩形 15"/>
          <p:cNvSpPr>
            <a:spLocks noChangeArrowheads="1"/>
          </p:cNvSpPr>
          <p:nvPr/>
        </p:nvSpPr>
        <p:spPr bwMode="auto">
          <a:xfrm>
            <a:off x="2214563" y="31432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" name="乘号 10"/>
          <p:cNvSpPr/>
          <p:nvPr/>
        </p:nvSpPr>
        <p:spPr>
          <a:xfrm>
            <a:off x="3000375" y="1285875"/>
            <a:ext cx="3906838" cy="3906838"/>
          </a:xfrm>
          <a:prstGeom prst="mathMultiply">
            <a:avLst/>
          </a:prstGeom>
          <a:solidFill>
            <a:srgbClr val="ACA2D7"/>
          </a:solidFill>
          <a:ln>
            <a:solidFill>
              <a:srgbClr val="F095B5"/>
            </a:solidFill>
          </a:ln>
          <a:effectLst>
            <a:outerShdw blurRad="50800" dist="50800" dir="5400000" algn="ctr" rotWithShape="0">
              <a:srgbClr val="000000">
                <a:alpha val="6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流程图: 决策 10"/>
          <p:cNvSpPr/>
          <p:nvPr/>
        </p:nvSpPr>
        <p:spPr>
          <a:xfrm>
            <a:off x="3214688" y="2225675"/>
            <a:ext cx="3486150" cy="2336800"/>
          </a:xfrm>
          <a:prstGeom prst="flowChartDecision">
            <a:avLst/>
          </a:prstGeom>
          <a:solidFill>
            <a:srgbClr val="F095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6" name="流程图: 决策 15"/>
          <p:cNvSpPr/>
          <p:nvPr/>
        </p:nvSpPr>
        <p:spPr>
          <a:xfrm>
            <a:off x="2714625" y="1857375"/>
            <a:ext cx="1830388" cy="1225550"/>
          </a:xfrm>
          <a:prstGeom prst="flowChartDecision">
            <a:avLst/>
          </a:prstGeom>
          <a:solidFill>
            <a:srgbClr val="ACA2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7" name="流程图: 决策 16"/>
          <p:cNvSpPr/>
          <p:nvPr/>
        </p:nvSpPr>
        <p:spPr>
          <a:xfrm>
            <a:off x="5384800" y="1868488"/>
            <a:ext cx="1830388" cy="1227137"/>
          </a:xfrm>
          <a:prstGeom prst="flowChartDecision">
            <a:avLst/>
          </a:prstGeom>
          <a:solidFill>
            <a:srgbClr val="ACA2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8" name="流程图: 决策 17"/>
          <p:cNvSpPr/>
          <p:nvPr/>
        </p:nvSpPr>
        <p:spPr>
          <a:xfrm>
            <a:off x="2741613" y="3714750"/>
            <a:ext cx="1830387" cy="1225550"/>
          </a:xfrm>
          <a:prstGeom prst="flowChartDecision">
            <a:avLst/>
          </a:prstGeom>
          <a:solidFill>
            <a:srgbClr val="ACA2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9" name="流程图: 决策 18"/>
          <p:cNvSpPr/>
          <p:nvPr/>
        </p:nvSpPr>
        <p:spPr>
          <a:xfrm>
            <a:off x="5357813" y="3714750"/>
            <a:ext cx="1830387" cy="1225550"/>
          </a:xfrm>
          <a:prstGeom prst="flowChartDecision">
            <a:avLst/>
          </a:prstGeom>
          <a:solidFill>
            <a:srgbClr val="ACA2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199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0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1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2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3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8204" name="矩形 12"/>
          <p:cNvSpPr>
            <a:spLocks noChangeArrowheads="1"/>
          </p:cNvSpPr>
          <p:nvPr/>
        </p:nvSpPr>
        <p:spPr bwMode="auto">
          <a:xfrm>
            <a:off x="2571750" y="42862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5" name="矩形 13"/>
          <p:cNvSpPr>
            <a:spLocks noChangeArrowheads="1"/>
          </p:cNvSpPr>
          <p:nvPr/>
        </p:nvSpPr>
        <p:spPr bwMode="auto">
          <a:xfrm>
            <a:off x="4214813" y="31432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6" name="矩形 14"/>
          <p:cNvSpPr>
            <a:spLocks noChangeArrowheads="1"/>
          </p:cNvSpPr>
          <p:nvPr/>
        </p:nvSpPr>
        <p:spPr bwMode="auto">
          <a:xfrm>
            <a:off x="5786438" y="22145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7" name="矩形 15"/>
          <p:cNvSpPr>
            <a:spLocks noChangeArrowheads="1"/>
          </p:cNvSpPr>
          <p:nvPr/>
        </p:nvSpPr>
        <p:spPr bwMode="auto">
          <a:xfrm>
            <a:off x="5786438" y="42862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8" name="矩形 14"/>
          <p:cNvSpPr>
            <a:spLocks noChangeArrowheads="1"/>
          </p:cNvSpPr>
          <p:nvPr/>
        </p:nvSpPr>
        <p:spPr bwMode="auto">
          <a:xfrm>
            <a:off x="2643188" y="22145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19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0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1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2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21" name="对角圆角矩形 20"/>
          <p:cNvSpPr/>
          <p:nvPr/>
        </p:nvSpPr>
        <p:spPr>
          <a:xfrm>
            <a:off x="1349375" y="3857625"/>
            <a:ext cx="1865313" cy="1865313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F095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2" name="对角圆角矩形 21"/>
          <p:cNvSpPr/>
          <p:nvPr/>
        </p:nvSpPr>
        <p:spPr>
          <a:xfrm>
            <a:off x="3214688" y="2616200"/>
            <a:ext cx="1865312" cy="1865313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ACA2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3" name="对角圆角矩形 22"/>
          <p:cNvSpPr/>
          <p:nvPr/>
        </p:nvSpPr>
        <p:spPr>
          <a:xfrm>
            <a:off x="5072063" y="1357313"/>
            <a:ext cx="1865312" cy="1865312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F095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226" name="矩形 12"/>
          <p:cNvSpPr>
            <a:spLocks noChangeArrowheads="1"/>
          </p:cNvSpPr>
          <p:nvPr/>
        </p:nvSpPr>
        <p:spPr bwMode="auto">
          <a:xfrm>
            <a:off x="1428750" y="45720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7" name="矩形 13"/>
          <p:cNvSpPr>
            <a:spLocks noChangeArrowheads="1"/>
          </p:cNvSpPr>
          <p:nvPr/>
        </p:nvSpPr>
        <p:spPr bwMode="auto">
          <a:xfrm>
            <a:off x="5286375" y="22145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8" name="矩形 14"/>
          <p:cNvSpPr>
            <a:spLocks noChangeArrowheads="1"/>
          </p:cNvSpPr>
          <p:nvPr/>
        </p:nvSpPr>
        <p:spPr bwMode="auto">
          <a:xfrm>
            <a:off x="3357563" y="34290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缺角矩形 10"/>
          <p:cNvSpPr/>
          <p:nvPr/>
        </p:nvSpPr>
        <p:spPr>
          <a:xfrm>
            <a:off x="2657475" y="1800225"/>
            <a:ext cx="4130675" cy="3402013"/>
          </a:xfrm>
          <a:prstGeom prst="plaque">
            <a:avLst/>
          </a:prstGeom>
          <a:solidFill>
            <a:srgbClr val="ACA2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2243138" y="1371600"/>
            <a:ext cx="914400" cy="914400"/>
          </a:xfrm>
          <a:prstGeom prst="ellipse">
            <a:avLst/>
          </a:prstGeom>
          <a:solidFill>
            <a:srgbClr val="F095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6300788" y="1385888"/>
            <a:ext cx="914400" cy="914400"/>
          </a:xfrm>
          <a:prstGeom prst="ellipse">
            <a:avLst/>
          </a:prstGeom>
          <a:solidFill>
            <a:srgbClr val="F095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2228850" y="4714875"/>
            <a:ext cx="914400" cy="914400"/>
          </a:xfrm>
          <a:prstGeom prst="ellipse">
            <a:avLst/>
          </a:prstGeom>
          <a:solidFill>
            <a:srgbClr val="F095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6286500" y="4729163"/>
            <a:ext cx="914400" cy="914400"/>
          </a:xfrm>
          <a:prstGeom prst="ellipse">
            <a:avLst/>
          </a:prstGeom>
          <a:solidFill>
            <a:srgbClr val="F095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247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8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9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50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51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0252" name="矩形 12"/>
          <p:cNvSpPr>
            <a:spLocks noChangeArrowheads="1"/>
          </p:cNvSpPr>
          <p:nvPr/>
        </p:nvSpPr>
        <p:spPr bwMode="auto">
          <a:xfrm>
            <a:off x="4214813" y="32861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53" name="矩形 13"/>
          <p:cNvSpPr>
            <a:spLocks noChangeArrowheads="1"/>
          </p:cNvSpPr>
          <p:nvPr/>
        </p:nvSpPr>
        <p:spPr bwMode="auto">
          <a:xfrm>
            <a:off x="6357938" y="51435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54" name="矩形 14"/>
          <p:cNvSpPr>
            <a:spLocks noChangeArrowheads="1"/>
          </p:cNvSpPr>
          <p:nvPr/>
        </p:nvSpPr>
        <p:spPr bwMode="auto">
          <a:xfrm>
            <a:off x="6500813" y="16430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55" name="矩形 15"/>
          <p:cNvSpPr>
            <a:spLocks noChangeArrowheads="1"/>
          </p:cNvSpPr>
          <p:nvPr/>
        </p:nvSpPr>
        <p:spPr bwMode="auto">
          <a:xfrm>
            <a:off x="1428750" y="50720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56" name="矩形 12"/>
          <p:cNvSpPr>
            <a:spLocks noChangeArrowheads="1"/>
          </p:cNvSpPr>
          <p:nvPr/>
        </p:nvSpPr>
        <p:spPr bwMode="auto">
          <a:xfrm>
            <a:off x="1357313" y="16430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3881</TotalTime>
  <Words>258</Words>
  <Application>Microsoft Office PowerPoint</Application>
  <PresentationFormat>全屏显示(4:3)</PresentationFormat>
  <Paragraphs>84</Paragraphs>
  <Slides>11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2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a</cp:lastModifiedBy>
  <cp:revision>289</cp:revision>
  <dcterms:created xsi:type="dcterms:W3CDTF">2013-10-30T09:04:50Z</dcterms:created>
  <dcterms:modified xsi:type="dcterms:W3CDTF">2015-05-04T03:37:59Z</dcterms:modified>
</cp:coreProperties>
</file>