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6" r:id="rId3"/>
    <p:sldId id="267" r:id="rId4"/>
    <p:sldId id="268" r:id="rId5"/>
    <p:sldId id="269" r:id="rId6"/>
    <p:sldId id="265" r:id="rId7"/>
    <p:sldId id="258" r:id="rId8"/>
    <p:sldId id="259" r:id="rId9"/>
    <p:sldId id="262" r:id="rId10"/>
    <p:sldId id="270" r:id="rId11"/>
  </p:sldIdLst>
  <p:sldSz cx="9144000" cy="6858000" type="screen4x3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2823"/>
    <a:srgbClr val="800000"/>
    <a:srgbClr val="5D342D"/>
    <a:srgbClr val="BEAFAA"/>
    <a:srgbClr val="EBE8E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98" autoAdjust="0"/>
    <p:restoredTop sz="94660"/>
  </p:normalViewPr>
  <p:slideViewPr>
    <p:cSldViewPr>
      <p:cViewPr>
        <p:scale>
          <a:sx n="75" d="100"/>
          <a:sy n="75" d="100"/>
        </p:scale>
        <p:origin x="-1032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F223E-A925-4E60-B76D-AC22D81DFFE3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2F0C4-7C04-44E0-841C-A28079AA20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2BB5C-708B-40E2-8691-82E5560A7B64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F4F9B-CE9C-4C13-BA9D-0E64967972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E018E-13D1-4539-AEC4-84106C011050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EEC44-8311-4EED-82C3-B1D26EAB6D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内页副本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3263C-F92D-42B1-BEF9-2ED0B2B44F29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90374-FBAF-4385-A615-4EA5F1A37E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2938-143C-49D4-B0EE-5B7EFDAF8659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2A228-98B3-432C-AF23-C3718BD00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4CCF3-FE3D-4F05-8652-9481BE36F67A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69AEB-0BBA-4295-AD76-8C2714637A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AC5F5-8799-4EA2-B251-4844B9E7E7FB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FEE07-DD72-4760-B292-09B5C7AAA8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39759-D431-44C2-86B1-08E7A7766AC1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C30A8-161E-4257-AA3B-EEC737B897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C25D9-D012-4B8A-B525-902DB74FF180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42898-8DD0-44E5-9DC4-7F48C9D16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C963B-B641-4B82-A1D8-49FED5267B2D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FAD81-BE96-4A22-8AA6-835CC10DFE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D5B924F-F847-4CEA-880C-69757B531E8B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7D1EFC0-FB57-409D-B73D-D089D1DFC7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框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2-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2-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手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58188" y="642938"/>
            <a:ext cx="2767012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3" y="214313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3.7037E-6 C 0.00503 0.0081 0.01006 0.0162 0.01458 0.02685 C 0.01909 0.0375 0.02499 0.0493 0.02708 0.06388 C 0.02916 0.07847 0.03072 0.09745 0.02708 0.11388 C 0.02343 0.13032 0.01336 0.15162 0.00485 0.16296 C -0.00365 0.1743 -0.01337 0.17731 -0.02362 0.18148 C -0.03386 0.18564 -0.04671 0.18865 -0.05626 0.18796 C -0.06581 0.18726 -0.07258 0.18426 -0.08126 0.17777 C -0.08994 0.17129 -0.10365 0.15439 -0.10834 0.14907 " pathEditMode="relative" ptsTypes="aaaaaaaaA">
                                      <p:cBhvr>
                                        <p:cTn id="14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9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58 0.14259 C -0.10764 0.15694 -0.10052 0.17152 -0.09167 0.18148 C -0.08281 0.19143 -0.07101 0.19838 -0.06181 0.20185 C -0.05261 0.20532 -0.04549 0.20347 -0.03681 0.20277 C -0.02813 0.20208 -0.01823 0.20231 -0.00972 0.19814 C -0.00122 0.19398 0.00764 0.18518 0.01389 0.17777 C 0.02014 0.17037 0.02378 0.16365 0.02778 0.1537 C 0.03177 0.14375 0.03628 0.13055 0.03819 0.11759 C 0.0401 0.10463 0.04132 0.08888 0.03958 0.07592 C 0.03785 0.06296 0.03177 0.04976 0.02778 0.03981 C 0.02378 0.02986 0.01996 0.02338 0.01528 0.01666 C 0.01059 0.00995 0.00278 0.00277 -1.11111E-6 4.07407E-6 " pathEditMode="relative" ptsTypes="aaaaaaaaaaaA">
                                      <p:cBhvr>
                                        <p:cTn id="20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00"/>
                            </p:stCondLst>
                            <p:childTnLst>
                              <p:par>
                                <p:cTn id="2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3" descr="框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图片 12" descr="1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10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8.png"/>
          <p:cNvPicPr>
            <a:picLocks noChangeAspect="1"/>
          </p:cNvPicPr>
          <p:nvPr/>
        </p:nvPicPr>
        <p:blipFill>
          <a:blip r:embed="rId6"/>
          <a:srcRect l="50000" r="16403" b="67709"/>
          <a:stretch>
            <a:fillRect/>
          </a:stretch>
        </p:blipFill>
        <p:spPr bwMode="auto">
          <a:xfrm>
            <a:off x="4572000" y="0"/>
            <a:ext cx="307181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3" y="214313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86063" y="2344738"/>
            <a:ext cx="4857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latin typeface="微软雅黑" pitchFamily="34" charset="-122"/>
                <a:ea typeface="微软雅黑" pitchFamily="34" charset="-122"/>
              </a:rPr>
              <a:t>谢谢观赏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3" descr="框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10" descr="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14313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3" descr="框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11" descr="4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14313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3" descr="框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1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14313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3" descr="框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12" descr="1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10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8.png"/>
          <p:cNvPicPr>
            <a:picLocks noChangeAspect="1"/>
          </p:cNvPicPr>
          <p:nvPr/>
        </p:nvPicPr>
        <p:blipFill>
          <a:blip r:embed="rId6"/>
          <a:srcRect l="50000" r="16403" b="67709"/>
          <a:stretch>
            <a:fillRect/>
          </a:stretch>
        </p:blipFill>
        <p:spPr bwMode="auto">
          <a:xfrm>
            <a:off x="4572000" y="0"/>
            <a:ext cx="307181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3" y="214313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86063" y="2344738"/>
            <a:ext cx="4857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latin typeface="微软雅黑" pitchFamily="34" charset="-122"/>
                <a:ea typeface="微软雅黑" pitchFamily="34" charset="-122"/>
              </a:rPr>
              <a:t>上海锐普广告有限公司 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POWEROPINT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9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"/>
          <p:cNvGrpSpPr>
            <a:grpSpLocks/>
          </p:cNvGrpSpPr>
          <p:nvPr/>
        </p:nvGrpSpPr>
        <p:grpSpPr bwMode="auto">
          <a:xfrm>
            <a:off x="714375" y="1758950"/>
            <a:ext cx="7715250" cy="2955925"/>
            <a:chOff x="500034" y="2330958"/>
            <a:chExt cx="8143932" cy="2955429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500034" y="2330958"/>
              <a:ext cx="8143932" cy="2955429"/>
            </a:xfrm>
            <a:prstGeom prst="roundRect">
              <a:avLst>
                <a:gd name="adj" fmla="val 245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8199" name="AutoShape 3"/>
            <p:cNvSpPr>
              <a:spLocks noChangeArrowheads="1"/>
            </p:cNvSpPr>
            <p:nvPr/>
          </p:nvSpPr>
          <p:spPr bwMode="gray">
            <a:xfrm>
              <a:off x="503209" y="2402385"/>
              <a:ext cx="8137582" cy="2801466"/>
            </a:xfrm>
            <a:prstGeom prst="roundRect">
              <a:avLst>
                <a:gd name="adj" fmla="val 2731"/>
              </a:avLst>
            </a:prstGeom>
            <a:solidFill>
              <a:schemeClr val="bg1">
                <a:alpha val="85881"/>
              </a:schemeClr>
            </a:solidFill>
            <a:ln w="9525">
              <a:solidFill>
                <a:srgbClr val="492823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</p:grpSp>
      <p:sp>
        <p:nvSpPr>
          <p:cNvPr id="8195" name="Text Box 11"/>
          <p:cNvSpPr txBox="1">
            <a:spLocks noChangeArrowheads="1"/>
          </p:cNvSpPr>
          <p:nvPr/>
        </p:nvSpPr>
        <p:spPr bwMode="auto">
          <a:xfrm>
            <a:off x="841375" y="2357438"/>
            <a:ext cx="75168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创造卓越价值。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的设计理念：杜绝平庸、专做精品！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专业；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尽心；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创意。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服务领域：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公共模板设计；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个性模板设计；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稿件制作。</a:t>
            </a:r>
          </a:p>
        </p:txBody>
      </p:sp>
      <p:pic>
        <p:nvPicPr>
          <p:cNvPr id="8196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2875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6318250" y="201613"/>
            <a:ext cx="2540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前 言</a:t>
            </a:r>
          </a:p>
        </p:txBody>
      </p:sp>
      <p:sp>
        <p:nvSpPr>
          <p:cNvPr id="8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2875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3035300" y="1804988"/>
            <a:ext cx="577850" cy="560387"/>
            <a:chOff x="1465263" y="1820863"/>
            <a:chExt cx="6228000" cy="719137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1465263" y="1820863"/>
              <a:ext cx="6228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gray">
            <a:xfrm>
              <a:off x="1465263" y="1875867"/>
              <a:ext cx="6228000" cy="609129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1</a:t>
              </a:r>
              <a:endParaRPr lang="zh-CN" altLang="zh-CN" sz="200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492500" y="1900238"/>
            <a:ext cx="274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492500" y="2789238"/>
            <a:ext cx="274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3" name="组合 10"/>
          <p:cNvGrpSpPr>
            <a:grpSpLocks/>
          </p:cNvGrpSpPr>
          <p:nvPr/>
        </p:nvGrpSpPr>
        <p:grpSpPr bwMode="auto">
          <a:xfrm>
            <a:off x="3035300" y="2693988"/>
            <a:ext cx="577850" cy="560387"/>
            <a:chOff x="1465263" y="1820863"/>
            <a:chExt cx="6228000" cy="719137"/>
          </a:xfrm>
        </p:grpSpPr>
        <p:sp>
          <p:nvSpPr>
            <p:cNvPr id="12" name="AutoShape 3"/>
            <p:cNvSpPr>
              <a:spLocks noChangeArrowheads="1"/>
            </p:cNvSpPr>
            <p:nvPr/>
          </p:nvSpPr>
          <p:spPr bwMode="auto">
            <a:xfrm>
              <a:off x="1465263" y="1820863"/>
              <a:ext cx="6228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3" name="AutoShape 3"/>
            <p:cNvSpPr>
              <a:spLocks noChangeArrowheads="1"/>
            </p:cNvSpPr>
            <p:nvPr/>
          </p:nvSpPr>
          <p:spPr bwMode="gray">
            <a:xfrm>
              <a:off x="1465263" y="1875867"/>
              <a:ext cx="6228000" cy="609129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2</a:t>
              </a:r>
              <a:endParaRPr lang="zh-CN" altLang="zh-CN" sz="200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3492500" y="3652838"/>
            <a:ext cx="274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4" name="组合 14"/>
          <p:cNvGrpSpPr>
            <a:grpSpLocks/>
          </p:cNvGrpSpPr>
          <p:nvPr/>
        </p:nvGrpSpPr>
        <p:grpSpPr bwMode="auto">
          <a:xfrm>
            <a:off x="3035300" y="3557588"/>
            <a:ext cx="577850" cy="560387"/>
            <a:chOff x="1465263" y="1820863"/>
            <a:chExt cx="6228000" cy="719137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1465263" y="1820863"/>
              <a:ext cx="6228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gray">
            <a:xfrm>
              <a:off x="1465263" y="1875867"/>
              <a:ext cx="6228000" cy="609129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3</a:t>
              </a:r>
              <a:endParaRPr lang="zh-CN" altLang="zh-CN" sz="200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3492500" y="4587875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5" name="组合 18"/>
          <p:cNvGrpSpPr>
            <a:grpSpLocks/>
          </p:cNvGrpSpPr>
          <p:nvPr/>
        </p:nvGrpSpPr>
        <p:grpSpPr bwMode="auto">
          <a:xfrm>
            <a:off x="3035300" y="4492625"/>
            <a:ext cx="577850" cy="560388"/>
            <a:chOff x="1465263" y="1820863"/>
            <a:chExt cx="6228000" cy="719137"/>
          </a:xfrm>
        </p:grpSpPr>
        <p:sp>
          <p:nvSpPr>
            <p:cNvPr id="20" name="AutoShape 3"/>
            <p:cNvSpPr>
              <a:spLocks noChangeArrowheads="1"/>
            </p:cNvSpPr>
            <p:nvPr/>
          </p:nvSpPr>
          <p:spPr bwMode="auto">
            <a:xfrm>
              <a:off x="1465263" y="1820863"/>
              <a:ext cx="6228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21" name="AutoShape 3"/>
            <p:cNvSpPr>
              <a:spLocks noChangeArrowheads="1"/>
            </p:cNvSpPr>
            <p:nvPr/>
          </p:nvSpPr>
          <p:spPr bwMode="gray">
            <a:xfrm>
              <a:off x="1465263" y="1875868"/>
              <a:ext cx="6228000" cy="60912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4</a:t>
              </a:r>
              <a:endParaRPr lang="zh-CN" altLang="zh-CN" sz="200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9227" name="Text Box 4"/>
          <p:cNvSpPr txBox="1">
            <a:spLocks noChangeArrowheads="1"/>
          </p:cNvSpPr>
          <p:nvPr/>
        </p:nvSpPr>
        <p:spPr bwMode="auto">
          <a:xfrm>
            <a:off x="6318250" y="201613"/>
            <a:ext cx="2540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22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1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035300" y="3011488"/>
            <a:ext cx="577850" cy="560387"/>
            <a:chOff x="1465263" y="1820863"/>
            <a:chExt cx="6228000" cy="719137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1465263" y="1820863"/>
              <a:ext cx="6228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4" name="AutoShape 3"/>
            <p:cNvSpPr>
              <a:spLocks noChangeArrowheads="1"/>
            </p:cNvSpPr>
            <p:nvPr/>
          </p:nvSpPr>
          <p:spPr bwMode="gray">
            <a:xfrm>
              <a:off x="1465263" y="1875867"/>
              <a:ext cx="6228000" cy="609129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1</a:t>
              </a:r>
              <a:endParaRPr lang="zh-CN" altLang="zh-CN" sz="200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492500" y="3106738"/>
            <a:ext cx="274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10244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2875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"/>
          <p:cNvGrpSpPr>
            <a:grpSpLocks/>
          </p:cNvGrpSpPr>
          <p:nvPr/>
        </p:nvGrpSpPr>
        <p:grpSpPr bwMode="auto">
          <a:xfrm>
            <a:off x="642938" y="1928813"/>
            <a:ext cx="2928937" cy="3214687"/>
            <a:chOff x="500034" y="2330958"/>
            <a:chExt cx="8143932" cy="2955429"/>
          </a:xfrm>
        </p:grpSpPr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500034" y="2330958"/>
              <a:ext cx="8143932" cy="2955429"/>
            </a:xfrm>
            <a:prstGeom prst="roundRect">
              <a:avLst>
                <a:gd name="adj" fmla="val 245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1272" name="AutoShape 3"/>
            <p:cNvSpPr>
              <a:spLocks noChangeArrowheads="1"/>
            </p:cNvSpPr>
            <p:nvPr/>
          </p:nvSpPr>
          <p:spPr bwMode="gray">
            <a:xfrm>
              <a:off x="503209" y="2402385"/>
              <a:ext cx="8137581" cy="2801466"/>
            </a:xfrm>
            <a:prstGeom prst="roundRect">
              <a:avLst>
                <a:gd name="adj" fmla="val 2731"/>
              </a:avLst>
            </a:prstGeom>
            <a:solidFill>
              <a:schemeClr val="bg1">
                <a:alpha val="85881"/>
              </a:schemeClr>
            </a:solidFill>
            <a:ln w="9525">
              <a:solidFill>
                <a:srgbClr val="492823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</p:grpSp>
      <p:sp>
        <p:nvSpPr>
          <p:cNvPr id="11267" name="Text Box 11"/>
          <p:cNvSpPr txBox="1">
            <a:spLocks noChangeArrowheads="1"/>
          </p:cNvSpPr>
          <p:nvPr/>
        </p:nvSpPr>
        <p:spPr bwMode="auto">
          <a:xfrm>
            <a:off x="785813" y="2132013"/>
            <a:ext cx="2730500" cy="272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318250" y="201613"/>
            <a:ext cx="2540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t="11524"/>
          <a:stretch>
            <a:fillRect/>
          </a:stretch>
        </p:blipFill>
        <p:spPr bwMode="auto">
          <a:xfrm>
            <a:off x="4020417" y="2000240"/>
            <a:ext cx="4337797" cy="3074147"/>
          </a:xfrm>
          <a:prstGeom prst="rect">
            <a:avLst/>
          </a:prstGeom>
          <a:solidFill>
            <a:srgbClr val="FFFFFF">
              <a:shade val="85000"/>
            </a:srgbClr>
          </a:solidFill>
          <a:ln w="1206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70" name="Picture 2" descr="C:\Documents and Settings\Administrator\桌面\LOGO黑副本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1266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</TotalTime>
  <Words>241</Words>
  <Application>Microsoft Office PowerPoint</Application>
  <PresentationFormat>全屏显示(4:3)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kevin</cp:lastModifiedBy>
  <cp:revision>121</cp:revision>
  <dcterms:created xsi:type="dcterms:W3CDTF">2008-08-04T04:23:54Z</dcterms:created>
  <dcterms:modified xsi:type="dcterms:W3CDTF">2009-03-12T08:58:29Z</dcterms:modified>
</cp:coreProperties>
</file>