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59" r:id="rId3"/>
    <p:sldId id="263" r:id="rId4"/>
    <p:sldId id="260" r:id="rId5"/>
    <p:sldId id="262" r:id="rId6"/>
    <p:sldId id="264" r:id="rId7"/>
    <p:sldId id="265" r:id="rId8"/>
  </p:sldIdLst>
  <p:sldSz cx="9144000" cy="6858000" type="screen4x3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Broadway" pitchFamily="82" charset="0"/>
      <p:regular r:id="rId1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936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FC013-D5DC-4B5C-BA03-82D848DE873C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2A33D-0560-441A-BE87-D92B6B3087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DEA28-DE15-40E4-9CE2-F7EBF717CEB8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09830-DBFB-40BA-A5A6-21A0BE2858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37FA8-A3E5-4F41-A10D-462A626CA7C1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A90D-2D4D-43E8-878D-D54DD19735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10457-343B-448E-9233-3EA1157F92CF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BEBAA-3582-415A-9723-97D23ED12E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12561-E45E-4A68-B31B-6E1E4AB65C84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2F062-CF7A-4B70-8C94-DC9D0E5297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AC2D5-64BA-4144-9CC7-ACD40E0A66BB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E1839-04BD-469F-B37C-8A36AB83C9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4C932-602C-41A7-A612-D31C77A80CB4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83A65-C6A9-4FFE-B322-CA8531B7F0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BD8C3-38E1-4942-AFFA-DA2B9190529F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EA8E7-547C-4F27-A8D9-EB9F5D09FA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F0C35-8755-4ACE-93EC-64618666394D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FB70F-2038-44E0-A6A8-E63B9EC895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D98AA-AC20-4288-B4CD-552D663BF5B0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4C723-97F1-47BD-9F73-8C3BB3DA93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E210B-F25D-4CED-8961-969B26C7F909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E803C-CDEB-4E48-9603-451B01B882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7013F31-8BFE-47B6-92D4-BB4E7BA99C55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DD23438-8C3B-4572-84F5-92E82314AC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1" name="组合 20"/>
          <p:cNvGrpSpPr>
            <a:grpSpLocks/>
          </p:cNvGrpSpPr>
          <p:nvPr/>
        </p:nvGrpSpPr>
        <p:grpSpPr bwMode="auto">
          <a:xfrm>
            <a:off x="1897063" y="3048000"/>
            <a:ext cx="5492750" cy="920750"/>
            <a:chOff x="2201863" y="2933701"/>
            <a:chExt cx="5492038" cy="920294"/>
          </a:xfrm>
        </p:grpSpPr>
        <p:pic>
          <p:nvPicPr>
            <p:cNvPr id="2052" name="图片 16" descr="LOGO白副本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01863" y="3033713"/>
              <a:ext cx="1420812" cy="658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矩形 4"/>
            <p:cNvSpPr/>
            <p:nvPr/>
          </p:nvSpPr>
          <p:spPr>
            <a:xfrm>
              <a:off x="3762173" y="3324033"/>
              <a:ext cx="358728" cy="285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54" name="组合 25"/>
            <p:cNvGrpSpPr>
              <a:grpSpLocks/>
            </p:cNvGrpSpPr>
            <p:nvPr/>
          </p:nvGrpSpPr>
          <p:grpSpPr bwMode="auto">
            <a:xfrm>
              <a:off x="4357463" y="2933701"/>
              <a:ext cx="3336438" cy="920294"/>
              <a:chOff x="2527300" y="2930525"/>
              <a:chExt cx="4095751" cy="990600"/>
            </a:xfrm>
          </p:grpSpPr>
          <p:sp>
            <p:nvSpPr>
              <p:cNvPr id="2055" name="Freeform 12"/>
              <p:cNvSpPr>
                <a:spLocks noEditPoints="1"/>
              </p:cNvSpPr>
              <p:nvPr/>
            </p:nvSpPr>
            <p:spPr bwMode="auto">
              <a:xfrm>
                <a:off x="2527300" y="3162300"/>
                <a:ext cx="434975" cy="390525"/>
              </a:xfrm>
              <a:custGeom>
                <a:avLst/>
                <a:gdLst>
                  <a:gd name="T0" fmla="*/ 464009576 w 116"/>
                  <a:gd name="T1" fmla="*/ 169206230 h 104"/>
                  <a:gd name="T2" fmla="*/ 759286395 w 116"/>
                  <a:gd name="T3" fmla="*/ 846023583 h 104"/>
                  <a:gd name="T4" fmla="*/ 1349843782 w 116"/>
                  <a:gd name="T5" fmla="*/ 0 h 104"/>
                  <a:gd name="T6" fmla="*/ 1518576540 w 116"/>
                  <a:gd name="T7" fmla="*/ 70501036 h 104"/>
                  <a:gd name="T8" fmla="*/ 1546696166 w 116"/>
                  <a:gd name="T9" fmla="*/ 775522576 h 104"/>
                  <a:gd name="T10" fmla="*/ 1462333537 w 116"/>
                  <a:gd name="T11" fmla="*/ 1226733011 h 104"/>
                  <a:gd name="T12" fmla="*/ 1420148473 w 116"/>
                  <a:gd name="T13" fmla="*/ 1339538377 h 104"/>
                  <a:gd name="T14" fmla="*/ 1040505392 w 116"/>
                  <a:gd name="T15" fmla="*/ 1424139585 h 104"/>
                  <a:gd name="T16" fmla="*/ 1251419465 w 116"/>
                  <a:gd name="T17" fmla="*/ 1212632809 h 104"/>
                  <a:gd name="T18" fmla="*/ 1335785844 w 116"/>
                  <a:gd name="T19" fmla="*/ 1226733011 h 104"/>
                  <a:gd name="T20" fmla="*/ 1321724155 w 116"/>
                  <a:gd name="T21" fmla="*/ 1170332205 h 104"/>
                  <a:gd name="T22" fmla="*/ 1237357777 w 116"/>
                  <a:gd name="T23" fmla="*/ 1198532608 h 104"/>
                  <a:gd name="T24" fmla="*/ 1096748395 w 116"/>
                  <a:gd name="T25" fmla="*/ 761422375 h 104"/>
                  <a:gd name="T26" fmla="*/ 773348083 w 116"/>
                  <a:gd name="T27" fmla="*/ 1381838981 h 104"/>
                  <a:gd name="T28" fmla="*/ 660862078 w 116"/>
                  <a:gd name="T29" fmla="*/ 1254933413 h 104"/>
                  <a:gd name="T30" fmla="*/ 618680763 w 116"/>
                  <a:gd name="T31" fmla="*/ 1226733011 h 104"/>
                  <a:gd name="T32" fmla="*/ 281218880 w 116"/>
                  <a:gd name="T33" fmla="*/ 465314273 h 104"/>
                  <a:gd name="T34" fmla="*/ 407766574 w 116"/>
                  <a:gd name="T35" fmla="*/ 1424139585 h 104"/>
                  <a:gd name="T36" fmla="*/ 351523571 w 116"/>
                  <a:gd name="T37" fmla="*/ 1424139585 h 104"/>
                  <a:gd name="T38" fmla="*/ 407766574 w 116"/>
                  <a:gd name="T39" fmla="*/ 1466440189 h 104"/>
                  <a:gd name="T40" fmla="*/ 126547752 w 116"/>
                  <a:gd name="T41" fmla="*/ 860123785 h 104"/>
                  <a:gd name="T42" fmla="*/ 28123384 w 116"/>
                  <a:gd name="T43" fmla="*/ 56400820 h 104"/>
                  <a:gd name="T44" fmla="*/ 126547752 w 116"/>
                  <a:gd name="T45" fmla="*/ 1353638578 h 104"/>
                  <a:gd name="T46" fmla="*/ 126547752 w 116"/>
                  <a:gd name="T47" fmla="*/ 1353638578 h 104"/>
                  <a:gd name="T48" fmla="*/ 154671128 w 116"/>
                  <a:gd name="T49" fmla="*/ 1269033615 h 104"/>
                  <a:gd name="T50" fmla="*/ 196852443 w 116"/>
                  <a:gd name="T51" fmla="*/ 1395939182 h 104"/>
                  <a:gd name="T52" fmla="*/ 196852443 w 116"/>
                  <a:gd name="T53" fmla="*/ 1254933413 h 104"/>
                  <a:gd name="T54" fmla="*/ 253095504 w 116"/>
                  <a:gd name="T55" fmla="*/ 155106029 h 104"/>
                  <a:gd name="T56" fmla="*/ 281218880 w 116"/>
                  <a:gd name="T57" fmla="*/ 126901871 h 104"/>
                  <a:gd name="T58" fmla="*/ 281218880 w 116"/>
                  <a:gd name="T59" fmla="*/ 1410039384 h 104"/>
                  <a:gd name="T60" fmla="*/ 309338507 w 116"/>
                  <a:gd name="T61" fmla="*/ 1395939182 h 104"/>
                  <a:gd name="T62" fmla="*/ 323400195 w 116"/>
                  <a:gd name="T63" fmla="*/ 141002073 h 104"/>
                  <a:gd name="T64" fmla="*/ 703043392 w 116"/>
                  <a:gd name="T65" fmla="*/ 1297234018 h 104"/>
                  <a:gd name="T66" fmla="*/ 759286395 w 116"/>
                  <a:gd name="T67" fmla="*/ 1367738780 h 104"/>
                  <a:gd name="T68" fmla="*/ 1574819542 w 116"/>
                  <a:gd name="T69" fmla="*/ 1381838981 h 104"/>
                  <a:gd name="T70" fmla="*/ 1631062545 w 116"/>
                  <a:gd name="T71" fmla="*/ 1424139585 h 104"/>
                  <a:gd name="T72" fmla="*/ 1532638228 w 116"/>
                  <a:gd name="T73" fmla="*/ 1452339988 h 104"/>
                  <a:gd name="T74" fmla="*/ 1054567081 w 116"/>
                  <a:gd name="T75" fmla="*/ 1466440189 h 104"/>
                  <a:gd name="T76" fmla="*/ 1293600779 w 116"/>
                  <a:gd name="T77" fmla="*/ 1438239787 h 104"/>
                  <a:gd name="T78" fmla="*/ 1490453163 w 116"/>
                  <a:gd name="T79" fmla="*/ 1438239787 h 104"/>
                  <a:gd name="T80" fmla="*/ 1265481153 w 116"/>
                  <a:gd name="T81" fmla="*/ 324308504 h 104"/>
                  <a:gd name="T82" fmla="*/ 1279539091 w 116"/>
                  <a:gd name="T83" fmla="*/ 1128031601 h 104"/>
                  <a:gd name="T84" fmla="*/ 1293600779 w 116"/>
                  <a:gd name="T85" fmla="*/ 1283133816 h 104"/>
                  <a:gd name="T86" fmla="*/ 1279539091 w 116"/>
                  <a:gd name="T87" fmla="*/ 1142131802 h 104"/>
                  <a:gd name="T88" fmla="*/ 1335785844 w 116"/>
                  <a:gd name="T89" fmla="*/ 1452339988 h 104"/>
                  <a:gd name="T90" fmla="*/ 1335785844 w 116"/>
                  <a:gd name="T91" fmla="*/ 676817412 h 104"/>
                  <a:gd name="T92" fmla="*/ 1335785844 w 116"/>
                  <a:gd name="T93" fmla="*/ 1325438175 h 104"/>
                  <a:gd name="T94" fmla="*/ 1377967158 w 116"/>
                  <a:gd name="T95" fmla="*/ 1113931399 h 104"/>
                  <a:gd name="T96" fmla="*/ 1377967158 w 116"/>
                  <a:gd name="T97" fmla="*/ 1043430393 h 104"/>
                  <a:gd name="T98" fmla="*/ 1392028846 w 116"/>
                  <a:gd name="T99" fmla="*/ 1452339988 h 104"/>
                  <a:gd name="T100" fmla="*/ 1434210161 w 116"/>
                  <a:gd name="T101" fmla="*/ 987025832 h 104"/>
                  <a:gd name="T102" fmla="*/ 1434210161 w 116"/>
                  <a:gd name="T103" fmla="*/ 1015226235 h 104"/>
                  <a:gd name="T104" fmla="*/ 1434210161 w 116"/>
                  <a:gd name="T105" fmla="*/ 1283133816 h 104"/>
                  <a:gd name="T106" fmla="*/ 1448271849 w 116"/>
                  <a:gd name="T107" fmla="*/ 1170332205 h 104"/>
                  <a:gd name="T108" fmla="*/ 1448271849 w 116"/>
                  <a:gd name="T109" fmla="*/ 1170332205 h 104"/>
                  <a:gd name="T110" fmla="*/ 1462333537 w 116"/>
                  <a:gd name="T111" fmla="*/ 1057530594 h 10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6"/>
                  <a:gd name="T169" fmla="*/ 0 h 104"/>
                  <a:gd name="T170" fmla="*/ 116 w 116"/>
                  <a:gd name="T171" fmla="*/ 104 h 10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6" h="104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2" y="1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9" y="1"/>
                      <a:pt x="30" y="5"/>
                      <a:pt x="33" y="12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5" y="51"/>
                      <a:pt x="57" y="52"/>
                      <a:pt x="58" y="53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58" y="54"/>
                      <a:pt x="58" y="55"/>
                      <a:pt x="56" y="55"/>
                    </a:cubicBezTo>
                    <a:cubicBezTo>
                      <a:pt x="56" y="56"/>
                      <a:pt x="55" y="57"/>
                      <a:pt x="54" y="60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75" y="25"/>
                      <a:pt x="85" y="3"/>
                      <a:pt x="86" y="1"/>
                    </a:cubicBezTo>
                    <a:cubicBezTo>
                      <a:pt x="88" y="2"/>
                      <a:pt x="89" y="3"/>
                      <a:pt x="89" y="3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1" y="2"/>
                      <a:pt x="103" y="1"/>
                      <a:pt x="107" y="1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11" y="1"/>
                      <a:pt x="113" y="1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2" y="4"/>
                      <a:pt x="108" y="5"/>
                    </a:cubicBezTo>
                    <a:cubicBezTo>
                      <a:pt x="108" y="6"/>
                      <a:pt x="107" y="7"/>
                      <a:pt x="106" y="8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51"/>
                      <a:pt x="108" y="51"/>
                      <a:pt x="108" y="51"/>
                    </a:cubicBezTo>
                    <a:cubicBezTo>
                      <a:pt x="110" y="51"/>
                      <a:pt x="112" y="52"/>
                      <a:pt x="113" y="53"/>
                    </a:cubicBezTo>
                    <a:cubicBezTo>
                      <a:pt x="113" y="54"/>
                      <a:pt x="113" y="54"/>
                      <a:pt x="113" y="54"/>
                    </a:cubicBezTo>
                    <a:cubicBezTo>
                      <a:pt x="113" y="54"/>
                      <a:pt x="112" y="55"/>
                      <a:pt x="110" y="55"/>
                    </a:cubicBezTo>
                    <a:cubicBezTo>
                      <a:pt x="108" y="57"/>
                      <a:pt x="106" y="59"/>
                      <a:pt x="106" y="61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5"/>
                      <a:pt x="105" y="85"/>
                      <a:pt x="104" y="85"/>
                    </a:cubicBezTo>
                    <a:cubicBezTo>
                      <a:pt x="103" y="86"/>
                      <a:pt x="103" y="86"/>
                      <a:pt x="103" y="86"/>
                    </a:cubicBezTo>
                    <a:cubicBezTo>
                      <a:pt x="103" y="87"/>
                      <a:pt x="103" y="87"/>
                      <a:pt x="103" y="87"/>
                    </a:cubicBezTo>
                    <a:cubicBezTo>
                      <a:pt x="104" y="87"/>
                      <a:pt x="104" y="87"/>
                      <a:pt x="104" y="87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92"/>
                      <a:pt x="106" y="92"/>
                      <a:pt x="106" y="92"/>
                    </a:cubicBezTo>
                    <a:cubicBezTo>
                      <a:pt x="106" y="92"/>
                      <a:pt x="106" y="92"/>
                      <a:pt x="106" y="92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6" y="93"/>
                      <a:pt x="104" y="94"/>
                      <a:pt x="101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6"/>
                      <a:pt x="93" y="97"/>
                      <a:pt x="86" y="97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85" y="98"/>
                      <a:pt x="83" y="99"/>
                      <a:pt x="81" y="99"/>
                    </a:cubicBezTo>
                    <a:cubicBezTo>
                      <a:pt x="78" y="99"/>
                      <a:pt x="76" y="99"/>
                      <a:pt x="75" y="101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4" y="99"/>
                      <a:pt x="74" y="99"/>
                      <a:pt x="74" y="99"/>
                    </a:cubicBezTo>
                    <a:cubicBezTo>
                      <a:pt x="74" y="98"/>
                      <a:pt x="77" y="97"/>
                      <a:pt x="81" y="97"/>
                    </a:cubicBezTo>
                    <a:cubicBezTo>
                      <a:pt x="83" y="96"/>
                      <a:pt x="84" y="95"/>
                      <a:pt x="84" y="93"/>
                    </a:cubicBezTo>
                    <a:cubicBezTo>
                      <a:pt x="84" y="87"/>
                      <a:pt x="84" y="87"/>
                      <a:pt x="84" y="87"/>
                    </a:cubicBezTo>
                    <a:cubicBezTo>
                      <a:pt x="84" y="86"/>
                      <a:pt x="86" y="86"/>
                      <a:pt x="89" y="86"/>
                    </a:cubicBezTo>
                    <a:cubicBezTo>
                      <a:pt x="90" y="86"/>
                      <a:pt x="91" y="86"/>
                      <a:pt x="92" y="87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92" y="86"/>
                      <a:pt x="92" y="86"/>
                      <a:pt x="92" y="86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4" y="86"/>
                      <a:pt x="95" y="87"/>
                      <a:pt x="95" y="88"/>
                    </a:cubicBezTo>
                    <a:cubicBezTo>
                      <a:pt x="95" y="87"/>
                      <a:pt x="95" y="87"/>
                      <a:pt x="95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9" y="88"/>
                      <a:pt x="99" y="88"/>
                      <a:pt x="99" y="88"/>
                    </a:cubicBezTo>
                    <a:cubicBezTo>
                      <a:pt x="101" y="88"/>
                      <a:pt x="102" y="87"/>
                      <a:pt x="102" y="86"/>
                    </a:cubicBezTo>
                    <a:cubicBezTo>
                      <a:pt x="102" y="85"/>
                      <a:pt x="101" y="84"/>
                      <a:pt x="100" y="84"/>
                    </a:cubicBezTo>
                    <a:cubicBezTo>
                      <a:pt x="97" y="84"/>
                      <a:pt x="97" y="84"/>
                      <a:pt x="97" y="84"/>
                    </a:cubicBezTo>
                    <a:cubicBezTo>
                      <a:pt x="96" y="84"/>
                      <a:pt x="94" y="84"/>
                      <a:pt x="94" y="83"/>
                    </a:cubicBezTo>
                    <a:cubicBezTo>
                      <a:pt x="93" y="82"/>
                      <a:pt x="93" y="82"/>
                      <a:pt x="93" y="82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3" y="84"/>
                      <a:pt x="93" y="85"/>
                      <a:pt x="92" y="85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57"/>
                      <a:pt x="82" y="55"/>
                      <a:pt x="78" y="54"/>
                    </a:cubicBezTo>
                    <a:cubicBezTo>
                      <a:pt x="77" y="53"/>
                      <a:pt x="77" y="53"/>
                      <a:pt x="77" y="53"/>
                    </a:cubicBezTo>
                    <a:cubicBezTo>
                      <a:pt x="79" y="52"/>
                      <a:pt x="81" y="51"/>
                      <a:pt x="83" y="51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5" y="98"/>
                      <a:pt x="54" y="100"/>
                      <a:pt x="53" y="102"/>
                    </a:cubicBezTo>
                    <a:cubicBezTo>
                      <a:pt x="51" y="102"/>
                      <a:pt x="51" y="102"/>
                      <a:pt x="51" y="102"/>
                    </a:cubicBezTo>
                    <a:cubicBezTo>
                      <a:pt x="50" y="102"/>
                      <a:pt x="48" y="97"/>
                      <a:pt x="45" y="89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90"/>
                      <a:pt x="50" y="91"/>
                      <a:pt x="52" y="91"/>
                    </a:cubicBezTo>
                    <a:cubicBezTo>
                      <a:pt x="54" y="91"/>
                      <a:pt x="54" y="91"/>
                      <a:pt x="54" y="91"/>
                    </a:cubicBezTo>
                    <a:cubicBezTo>
                      <a:pt x="55" y="91"/>
                      <a:pt x="55" y="90"/>
                      <a:pt x="56" y="90"/>
                    </a:cubicBezTo>
                    <a:cubicBezTo>
                      <a:pt x="55" y="87"/>
                      <a:pt x="54" y="86"/>
                      <a:pt x="52" y="86"/>
                    </a:cubicBezTo>
                    <a:cubicBezTo>
                      <a:pt x="44" y="87"/>
                      <a:pt x="44" y="87"/>
                      <a:pt x="44" y="87"/>
                    </a:cubicBezTo>
                    <a:cubicBezTo>
                      <a:pt x="44" y="87"/>
                      <a:pt x="44" y="87"/>
                      <a:pt x="44" y="87"/>
                    </a:cubicBezTo>
                    <a:cubicBezTo>
                      <a:pt x="36" y="69"/>
                      <a:pt x="32" y="59"/>
                      <a:pt x="30" y="58"/>
                    </a:cubicBezTo>
                    <a:cubicBezTo>
                      <a:pt x="29" y="56"/>
                      <a:pt x="26" y="55"/>
                      <a:pt x="23" y="54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4" y="52"/>
                      <a:pt x="26" y="51"/>
                      <a:pt x="28" y="51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93"/>
                      <a:pt x="21" y="97"/>
                      <a:pt x="22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9" y="97"/>
                      <a:pt x="30" y="98"/>
                      <a:pt x="30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0"/>
                      <a:pt x="28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5" y="100"/>
                      <a:pt x="25" y="101"/>
                    </a:cubicBezTo>
                    <a:cubicBezTo>
                      <a:pt x="25" y="102"/>
                      <a:pt x="26" y="103"/>
                      <a:pt x="27" y="103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29" y="103"/>
                      <a:pt x="29" y="103"/>
                      <a:pt x="29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1" y="104"/>
                      <a:pt x="0" y="104"/>
                      <a:pt x="0" y="103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7"/>
                      <a:pt x="2" y="97"/>
                      <a:pt x="7" y="97"/>
                    </a:cubicBezTo>
                    <a:cubicBezTo>
                      <a:pt x="9" y="97"/>
                      <a:pt x="9" y="95"/>
                      <a:pt x="9" y="9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57"/>
                      <a:pt x="8" y="55"/>
                      <a:pt x="5" y="55"/>
                    </a:cubicBezTo>
                    <a:cubicBezTo>
                      <a:pt x="4" y="55"/>
                      <a:pt x="4" y="54"/>
                      <a:pt x="4" y="54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2"/>
                      <a:pt x="6" y="51"/>
                      <a:pt x="9" y="5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5"/>
                      <a:pt x="5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2" y="1"/>
                      <a:pt x="15" y="2"/>
                    </a:cubicBezTo>
                    <a:lnTo>
                      <a:pt x="19" y="0"/>
                    </a:lnTo>
                    <a:close/>
                    <a:moveTo>
                      <a:pt x="9" y="96"/>
                    </a:moveTo>
                    <a:cubicBezTo>
                      <a:pt x="9" y="97"/>
                      <a:pt x="9" y="97"/>
                      <a:pt x="9" y="97"/>
                    </a:cubicBezTo>
                    <a:cubicBezTo>
                      <a:pt x="9" y="97"/>
                      <a:pt x="10" y="97"/>
                      <a:pt x="10" y="97"/>
                    </a:cubicBezTo>
                    <a:cubicBezTo>
                      <a:pt x="11" y="97"/>
                      <a:pt x="12" y="97"/>
                      <a:pt x="12" y="96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12" y="95"/>
                      <a:pt x="11" y="95"/>
                      <a:pt x="10" y="95"/>
                    </a:cubicBezTo>
                    <a:lnTo>
                      <a:pt x="9" y="96"/>
                    </a:lnTo>
                    <a:close/>
                    <a:moveTo>
                      <a:pt x="11" y="90"/>
                    </a:moveTo>
                    <a:cubicBezTo>
                      <a:pt x="10" y="92"/>
                      <a:pt x="10" y="92"/>
                      <a:pt x="10" y="92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12" y="92"/>
                      <a:pt x="12" y="91"/>
                      <a:pt x="12" y="91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1" y="90"/>
                      <a:pt x="11" y="90"/>
                      <a:pt x="11" y="90"/>
                    </a:cubicBezTo>
                    <a:close/>
                    <a:moveTo>
                      <a:pt x="11" y="99"/>
                    </a:moveTo>
                    <a:cubicBezTo>
                      <a:pt x="15" y="100"/>
                      <a:pt x="15" y="100"/>
                      <a:pt x="15" y="100"/>
                    </a:cubicBezTo>
                    <a:cubicBezTo>
                      <a:pt x="15" y="100"/>
                      <a:pt x="15" y="100"/>
                      <a:pt x="15" y="100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14" y="98"/>
                      <a:pt x="14" y="97"/>
                      <a:pt x="13" y="97"/>
                    </a:cubicBezTo>
                    <a:lnTo>
                      <a:pt x="11" y="99"/>
                    </a:lnTo>
                    <a:close/>
                    <a:moveTo>
                      <a:pt x="13" y="90"/>
                    </a:moveTo>
                    <a:cubicBezTo>
                      <a:pt x="13" y="91"/>
                      <a:pt x="13" y="91"/>
                      <a:pt x="13" y="91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14" y="91"/>
                      <a:pt x="14" y="90"/>
                      <a:pt x="14" y="89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3" y="88"/>
                      <a:pt x="13" y="89"/>
                      <a:pt x="13" y="90"/>
                    </a:cubicBezTo>
                    <a:close/>
                    <a:moveTo>
                      <a:pt x="18" y="11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1"/>
                      <a:pt x="19" y="11"/>
                      <a:pt x="19" y="11"/>
                    </a:cubicBezTo>
                    <a:lnTo>
                      <a:pt x="18" y="11"/>
                    </a:lnTo>
                    <a:close/>
                    <a:moveTo>
                      <a:pt x="20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1" y="9"/>
                      <a:pt x="22" y="8"/>
                      <a:pt x="22" y="8"/>
                    </a:cubicBezTo>
                    <a:cubicBezTo>
                      <a:pt x="20" y="8"/>
                      <a:pt x="20" y="8"/>
                      <a:pt x="20" y="8"/>
                    </a:cubicBezTo>
                    <a:lnTo>
                      <a:pt x="20" y="9"/>
                    </a:lnTo>
                    <a:close/>
                    <a:moveTo>
                      <a:pt x="20" y="100"/>
                    </a:moveTo>
                    <a:cubicBezTo>
                      <a:pt x="20" y="100"/>
                      <a:pt x="20" y="100"/>
                      <a:pt x="20" y="100"/>
                    </a:cubicBezTo>
                    <a:cubicBezTo>
                      <a:pt x="21" y="100"/>
                      <a:pt x="22" y="100"/>
                      <a:pt x="22" y="99"/>
                    </a:cubicBezTo>
                    <a:cubicBezTo>
                      <a:pt x="22" y="99"/>
                      <a:pt x="22" y="99"/>
                      <a:pt x="22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0" y="99"/>
                      <a:pt x="20" y="99"/>
                      <a:pt x="20" y="100"/>
                    </a:cubicBezTo>
                    <a:close/>
                    <a:moveTo>
                      <a:pt x="22" y="98"/>
                    </a:moveTo>
                    <a:cubicBezTo>
                      <a:pt x="22" y="99"/>
                      <a:pt x="22" y="99"/>
                      <a:pt x="22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8"/>
                      <a:pt x="23" y="98"/>
                      <a:pt x="23" y="98"/>
                    </a:cubicBezTo>
                    <a:lnTo>
                      <a:pt x="22" y="98"/>
                    </a:lnTo>
                    <a:close/>
                    <a:moveTo>
                      <a:pt x="22" y="9"/>
                    </a:moveTo>
                    <a:cubicBezTo>
                      <a:pt x="22" y="9"/>
                      <a:pt x="22" y="9"/>
                      <a:pt x="22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lnTo>
                      <a:pt x="22" y="9"/>
                    </a:lnTo>
                    <a:close/>
                    <a:moveTo>
                      <a:pt x="51" y="92"/>
                    </a:moveTo>
                    <a:cubicBezTo>
                      <a:pt x="50" y="92"/>
                      <a:pt x="50" y="92"/>
                      <a:pt x="50" y="92"/>
                    </a:cubicBezTo>
                    <a:cubicBezTo>
                      <a:pt x="50" y="93"/>
                      <a:pt x="50" y="93"/>
                      <a:pt x="50" y="93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lnTo>
                      <a:pt x="51" y="92"/>
                    </a:lnTo>
                    <a:close/>
                    <a:moveTo>
                      <a:pt x="54" y="97"/>
                    </a:moveTo>
                    <a:cubicBezTo>
                      <a:pt x="54" y="97"/>
                      <a:pt x="54" y="97"/>
                      <a:pt x="54" y="97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7"/>
                    </a:cubicBezTo>
                    <a:close/>
                    <a:moveTo>
                      <a:pt x="112" y="98"/>
                    </a:moveTo>
                    <a:cubicBezTo>
                      <a:pt x="113" y="98"/>
                      <a:pt x="114" y="99"/>
                      <a:pt x="114" y="102"/>
                    </a:cubicBezTo>
                    <a:cubicBezTo>
                      <a:pt x="114" y="102"/>
                      <a:pt x="114" y="102"/>
                      <a:pt x="114" y="102"/>
                    </a:cubicBezTo>
                    <a:cubicBezTo>
                      <a:pt x="114" y="102"/>
                      <a:pt x="115" y="101"/>
                      <a:pt x="115" y="99"/>
                    </a:cubicBezTo>
                    <a:cubicBezTo>
                      <a:pt x="115" y="99"/>
                      <a:pt x="115" y="99"/>
                      <a:pt x="115" y="99"/>
                    </a:cubicBezTo>
                    <a:cubicBezTo>
                      <a:pt x="115" y="99"/>
                      <a:pt x="115" y="99"/>
                      <a:pt x="115" y="99"/>
                    </a:cubicBezTo>
                    <a:cubicBezTo>
                      <a:pt x="116" y="99"/>
                      <a:pt x="116" y="100"/>
                      <a:pt x="116" y="101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4"/>
                      <a:pt x="116" y="104"/>
                      <a:pt x="115" y="104"/>
                    </a:cubicBezTo>
                    <a:cubicBezTo>
                      <a:pt x="110" y="104"/>
                      <a:pt x="110" y="104"/>
                      <a:pt x="110" y="104"/>
                    </a:cubicBezTo>
                    <a:cubicBezTo>
                      <a:pt x="110" y="104"/>
                      <a:pt x="110" y="104"/>
                      <a:pt x="110" y="103"/>
                    </a:cubicBezTo>
                    <a:cubicBezTo>
                      <a:pt x="109" y="103"/>
                      <a:pt x="109" y="103"/>
                      <a:pt x="109" y="103"/>
                    </a:cubicBezTo>
                    <a:cubicBezTo>
                      <a:pt x="107" y="104"/>
                      <a:pt x="107" y="104"/>
                      <a:pt x="107" y="104"/>
                    </a:cubicBezTo>
                    <a:cubicBezTo>
                      <a:pt x="81" y="104"/>
                      <a:pt x="81" y="104"/>
                      <a:pt x="81" y="104"/>
                    </a:cubicBezTo>
                    <a:cubicBezTo>
                      <a:pt x="80" y="103"/>
                      <a:pt x="80" y="103"/>
                      <a:pt x="80" y="103"/>
                    </a:cubicBezTo>
                    <a:cubicBezTo>
                      <a:pt x="79" y="103"/>
                      <a:pt x="79" y="103"/>
                      <a:pt x="78" y="104"/>
                    </a:cubicBezTo>
                    <a:cubicBezTo>
                      <a:pt x="75" y="104"/>
                      <a:pt x="75" y="104"/>
                      <a:pt x="75" y="104"/>
                    </a:cubicBezTo>
                    <a:cubicBezTo>
                      <a:pt x="75" y="104"/>
                      <a:pt x="75" y="104"/>
                      <a:pt x="75" y="104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80" y="102"/>
                      <a:pt x="84" y="101"/>
                      <a:pt x="87" y="101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91" y="103"/>
                      <a:pt x="91" y="103"/>
                      <a:pt x="91" y="103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93" y="100"/>
                      <a:pt x="94" y="100"/>
                      <a:pt x="95" y="100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4" y="100"/>
                      <a:pt x="105" y="101"/>
                      <a:pt x="106" y="102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6" y="101"/>
                      <a:pt x="107" y="100"/>
                      <a:pt x="110" y="100"/>
                    </a:cubicBezTo>
                    <a:cubicBezTo>
                      <a:pt x="110" y="99"/>
                      <a:pt x="111" y="98"/>
                      <a:pt x="112" y="98"/>
                    </a:cubicBezTo>
                    <a:close/>
                    <a:moveTo>
                      <a:pt x="88" y="22"/>
                    </a:move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3"/>
                      <a:pt x="90" y="23"/>
                    </a:cubicBezTo>
                    <a:cubicBezTo>
                      <a:pt x="91" y="23"/>
                      <a:pt x="91" y="22"/>
                      <a:pt x="91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89" y="21"/>
                      <a:pt x="88" y="21"/>
                      <a:pt x="88" y="22"/>
                    </a:cubicBezTo>
                    <a:close/>
                    <a:moveTo>
                      <a:pt x="90" y="79"/>
                    </a:moveTo>
                    <a:cubicBezTo>
                      <a:pt x="90" y="79"/>
                      <a:pt x="90" y="80"/>
                      <a:pt x="90" y="80"/>
                    </a:cubicBezTo>
                    <a:cubicBezTo>
                      <a:pt x="91" y="80"/>
                      <a:pt x="91" y="80"/>
                      <a:pt x="91" y="80"/>
                    </a:cubicBezTo>
                    <a:cubicBezTo>
                      <a:pt x="91" y="79"/>
                      <a:pt x="91" y="79"/>
                      <a:pt x="91" y="79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79"/>
                      <a:pt x="90" y="79"/>
                      <a:pt x="90" y="79"/>
                    </a:cubicBezTo>
                    <a:close/>
                    <a:moveTo>
                      <a:pt x="90" y="89"/>
                    </a:move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90"/>
                      <a:pt x="91" y="91"/>
                      <a:pt x="92" y="91"/>
                    </a:cubicBezTo>
                    <a:cubicBezTo>
                      <a:pt x="92" y="90"/>
                      <a:pt x="93" y="90"/>
                      <a:pt x="93" y="90"/>
                    </a:cubicBezTo>
                    <a:cubicBezTo>
                      <a:pt x="93" y="89"/>
                      <a:pt x="92" y="88"/>
                      <a:pt x="91" y="88"/>
                    </a:cubicBezTo>
                    <a:cubicBezTo>
                      <a:pt x="90" y="88"/>
                      <a:pt x="90" y="89"/>
                      <a:pt x="90" y="89"/>
                    </a:cubicBezTo>
                    <a:close/>
                    <a:moveTo>
                      <a:pt x="91" y="81"/>
                    </a:moveTo>
                    <a:cubicBezTo>
                      <a:pt x="91" y="81"/>
                      <a:pt x="91" y="81"/>
                      <a:pt x="91" y="81"/>
                    </a:cubicBezTo>
                    <a:cubicBezTo>
                      <a:pt x="91" y="81"/>
                      <a:pt x="91" y="81"/>
                      <a:pt x="91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92" y="80"/>
                      <a:pt x="92" y="80"/>
                      <a:pt x="92" y="80"/>
                    </a:cubicBezTo>
                    <a:lnTo>
                      <a:pt x="91" y="81"/>
                    </a:lnTo>
                    <a:close/>
                    <a:moveTo>
                      <a:pt x="93" y="103"/>
                    </a:moveTo>
                    <a:cubicBezTo>
                      <a:pt x="95" y="103"/>
                      <a:pt x="95" y="103"/>
                      <a:pt x="95" y="103"/>
                    </a:cubicBezTo>
                    <a:cubicBezTo>
                      <a:pt x="96" y="103"/>
                      <a:pt x="96" y="103"/>
                      <a:pt x="96" y="102"/>
                    </a:cubicBezTo>
                    <a:cubicBezTo>
                      <a:pt x="95" y="102"/>
                      <a:pt x="95" y="102"/>
                      <a:pt x="95" y="102"/>
                    </a:cubicBezTo>
                    <a:cubicBezTo>
                      <a:pt x="94" y="102"/>
                      <a:pt x="93" y="103"/>
                      <a:pt x="93" y="103"/>
                    </a:cubicBezTo>
                    <a:close/>
                    <a:moveTo>
                      <a:pt x="95" y="47"/>
                    </a:moveTo>
                    <a:cubicBezTo>
                      <a:pt x="95" y="47"/>
                      <a:pt x="95" y="47"/>
                      <a:pt x="95" y="47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5" y="47"/>
                      <a:pt x="95" y="47"/>
                      <a:pt x="95" y="47"/>
                    </a:cubicBezTo>
                    <a:close/>
                    <a:moveTo>
                      <a:pt x="95" y="93"/>
                    </a:moveTo>
                    <a:cubicBezTo>
                      <a:pt x="95" y="94"/>
                      <a:pt x="95" y="94"/>
                      <a:pt x="95" y="94"/>
                    </a:cubicBezTo>
                    <a:cubicBezTo>
                      <a:pt x="95" y="94"/>
                      <a:pt x="95" y="94"/>
                      <a:pt x="95" y="94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3"/>
                      <a:pt x="97" y="93"/>
                      <a:pt x="96" y="93"/>
                    </a:cubicBezTo>
                    <a:lnTo>
                      <a:pt x="95" y="93"/>
                    </a:lnTo>
                    <a:close/>
                    <a:moveTo>
                      <a:pt x="97" y="79"/>
                    </a:move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0"/>
                      <a:pt x="98" y="79"/>
                      <a:pt x="98" y="79"/>
                    </a:cubicBezTo>
                    <a:cubicBezTo>
                      <a:pt x="97" y="79"/>
                      <a:pt x="97" y="79"/>
                      <a:pt x="97" y="79"/>
                    </a:cubicBezTo>
                    <a:close/>
                    <a:moveTo>
                      <a:pt x="97" y="75"/>
                    </a:moveTo>
                    <a:cubicBezTo>
                      <a:pt x="97" y="75"/>
                      <a:pt x="97" y="75"/>
                      <a:pt x="97" y="75"/>
                    </a:cubicBezTo>
                    <a:cubicBezTo>
                      <a:pt x="98" y="76"/>
                      <a:pt x="99" y="76"/>
                      <a:pt x="100" y="76"/>
                    </a:cubicBezTo>
                    <a:cubicBezTo>
                      <a:pt x="101" y="76"/>
                      <a:pt x="101" y="76"/>
                      <a:pt x="101" y="76"/>
                    </a:cubicBezTo>
                    <a:cubicBezTo>
                      <a:pt x="100" y="75"/>
                      <a:pt x="99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lnTo>
                      <a:pt x="97" y="75"/>
                    </a:lnTo>
                    <a:close/>
                    <a:moveTo>
                      <a:pt x="98" y="102"/>
                    </a:moveTo>
                    <a:cubicBezTo>
                      <a:pt x="98" y="102"/>
                      <a:pt x="98" y="102"/>
                      <a:pt x="98" y="102"/>
                    </a:cubicBezTo>
                    <a:cubicBezTo>
                      <a:pt x="98" y="103"/>
                      <a:pt x="98" y="103"/>
                      <a:pt x="98" y="103"/>
                    </a:cubicBezTo>
                    <a:cubicBezTo>
                      <a:pt x="99" y="103"/>
                      <a:pt x="99" y="103"/>
                      <a:pt x="99" y="103"/>
                    </a:cubicBezTo>
                    <a:cubicBezTo>
                      <a:pt x="100" y="103"/>
                      <a:pt x="100" y="103"/>
                      <a:pt x="100" y="103"/>
                    </a:cubicBezTo>
                    <a:cubicBezTo>
                      <a:pt x="100" y="102"/>
                      <a:pt x="100" y="102"/>
                      <a:pt x="100" y="102"/>
                    </a:cubicBezTo>
                    <a:cubicBezTo>
                      <a:pt x="100" y="101"/>
                      <a:pt x="100" y="101"/>
                      <a:pt x="100" y="101"/>
                    </a:cubicBezTo>
                    <a:lnTo>
                      <a:pt x="98" y="102"/>
                    </a:lnTo>
                    <a:close/>
                    <a:moveTo>
                      <a:pt x="102" y="69"/>
                    </a:moveTo>
                    <a:cubicBezTo>
                      <a:pt x="102" y="70"/>
                      <a:pt x="102" y="70"/>
                      <a:pt x="102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4" y="70"/>
                      <a:pt x="104" y="70"/>
                      <a:pt x="104" y="70"/>
                    </a:cubicBezTo>
                    <a:cubicBezTo>
                      <a:pt x="104" y="70"/>
                      <a:pt x="104" y="69"/>
                      <a:pt x="103" y="69"/>
                    </a:cubicBezTo>
                    <a:cubicBezTo>
                      <a:pt x="103" y="69"/>
                      <a:pt x="103" y="69"/>
                      <a:pt x="103" y="69"/>
                    </a:cubicBezTo>
                    <a:lnTo>
                      <a:pt x="102" y="69"/>
                    </a:lnTo>
                    <a:close/>
                    <a:moveTo>
                      <a:pt x="102" y="72"/>
                    </a:moveTo>
                    <a:cubicBezTo>
                      <a:pt x="102" y="73"/>
                      <a:pt x="103" y="73"/>
                      <a:pt x="104" y="73"/>
                    </a:cubicBezTo>
                    <a:cubicBezTo>
                      <a:pt x="104" y="73"/>
                      <a:pt x="104" y="73"/>
                      <a:pt x="104" y="73"/>
                    </a:cubicBezTo>
                    <a:cubicBezTo>
                      <a:pt x="103" y="72"/>
                      <a:pt x="103" y="71"/>
                      <a:pt x="103" y="71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102" y="72"/>
                      <a:pt x="102" y="72"/>
                      <a:pt x="102" y="72"/>
                    </a:cubicBezTo>
                    <a:close/>
                    <a:moveTo>
                      <a:pt x="102" y="91"/>
                    </a:moveTo>
                    <a:cubicBezTo>
                      <a:pt x="102" y="92"/>
                      <a:pt x="102" y="92"/>
                      <a:pt x="102" y="9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104" y="92"/>
                      <a:pt x="105" y="92"/>
                      <a:pt x="105" y="91"/>
                    </a:cubicBezTo>
                    <a:cubicBezTo>
                      <a:pt x="105" y="91"/>
                      <a:pt x="104" y="90"/>
                      <a:pt x="103" y="90"/>
                    </a:cubicBezTo>
                    <a:lnTo>
                      <a:pt x="102" y="91"/>
                    </a:lnTo>
                    <a:close/>
                    <a:moveTo>
                      <a:pt x="103" y="83"/>
                    </a:moveTo>
                    <a:cubicBezTo>
                      <a:pt x="103" y="83"/>
                      <a:pt x="103" y="83"/>
                      <a:pt x="103" y="83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3"/>
                      <a:pt x="104" y="83"/>
                      <a:pt x="104" y="83"/>
                    </a:cubicBezTo>
                    <a:lnTo>
                      <a:pt x="103" y="83"/>
                    </a:lnTo>
                    <a:close/>
                    <a:moveTo>
                      <a:pt x="104" y="75"/>
                    </a:moveTo>
                    <a:cubicBezTo>
                      <a:pt x="104" y="75"/>
                      <a:pt x="104" y="75"/>
                      <a:pt x="104" y="75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74"/>
                      <a:pt x="105" y="74"/>
                      <a:pt x="105" y="74"/>
                    </a:cubicBezTo>
                    <a:lnTo>
                      <a:pt x="104" y="75"/>
                    </a:lnTo>
                    <a:close/>
                    <a:moveTo>
                      <a:pt x="105" y="76"/>
                    </a:move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78"/>
                      <a:pt x="105" y="78"/>
                      <a:pt x="105" y="78"/>
                    </a:cubicBezTo>
                    <a:cubicBezTo>
                      <a:pt x="106" y="78"/>
                      <a:pt x="106" y="78"/>
                      <a:pt x="106" y="78"/>
                    </a:cubicBezTo>
                    <a:lnTo>
                      <a:pt x="105" y="7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56" name="Freeform 13"/>
              <p:cNvSpPr>
                <a:spLocks noEditPoints="1"/>
              </p:cNvSpPr>
              <p:nvPr/>
            </p:nvSpPr>
            <p:spPr bwMode="auto">
              <a:xfrm>
                <a:off x="2955925" y="3286125"/>
                <a:ext cx="277813" cy="266700"/>
              </a:xfrm>
              <a:custGeom>
                <a:avLst/>
                <a:gdLst>
                  <a:gd name="T0" fmla="*/ 986596618 w 74"/>
                  <a:gd name="T1" fmla="*/ 507962095 h 71"/>
                  <a:gd name="T2" fmla="*/ 408734202 w 74"/>
                  <a:gd name="T3" fmla="*/ 578513606 h 71"/>
                  <a:gd name="T4" fmla="*/ 338263585 w 74"/>
                  <a:gd name="T5" fmla="*/ 634952560 h 71"/>
                  <a:gd name="T6" fmla="*/ 521488809 w 74"/>
                  <a:gd name="T7" fmla="*/ 874824691 h 71"/>
                  <a:gd name="T8" fmla="*/ 958409639 w 74"/>
                  <a:gd name="T9" fmla="*/ 663173916 h 71"/>
                  <a:gd name="T10" fmla="*/ 916125767 w 74"/>
                  <a:gd name="T11" fmla="*/ 903046047 h 71"/>
                  <a:gd name="T12" fmla="*/ 281886340 w 74"/>
                  <a:gd name="T13" fmla="*/ 888933491 h 71"/>
                  <a:gd name="T14" fmla="*/ 281886340 w 74"/>
                  <a:gd name="T15" fmla="*/ 846603336 h 71"/>
                  <a:gd name="T16" fmla="*/ 140941293 w 74"/>
                  <a:gd name="T17" fmla="*/ 719612871 h 71"/>
                  <a:gd name="T18" fmla="*/ 211411910 w 74"/>
                  <a:gd name="T19" fmla="*/ 677282715 h 71"/>
                  <a:gd name="T20" fmla="*/ 140941293 w 74"/>
                  <a:gd name="T21" fmla="*/ 677282715 h 71"/>
                  <a:gd name="T22" fmla="*/ 155038420 w 74"/>
                  <a:gd name="T23" fmla="*/ 620843761 h 71"/>
                  <a:gd name="T24" fmla="*/ 197318538 w 74"/>
                  <a:gd name="T25" fmla="*/ 564404806 h 71"/>
                  <a:gd name="T26" fmla="*/ 42283887 w 74"/>
                  <a:gd name="T27" fmla="*/ 465631823 h 71"/>
                  <a:gd name="T28" fmla="*/ 577862299 w 74"/>
                  <a:gd name="T29" fmla="*/ 0 h 71"/>
                  <a:gd name="T30" fmla="*/ 112754519 w 74"/>
                  <a:gd name="T31" fmla="*/ 493853296 h 71"/>
                  <a:gd name="T32" fmla="*/ 169131792 w 74"/>
                  <a:gd name="T33" fmla="*/ 493853296 h 71"/>
                  <a:gd name="T34" fmla="*/ 225509037 w 74"/>
                  <a:gd name="T35" fmla="*/ 253981048 h 71"/>
                  <a:gd name="T36" fmla="*/ 239602410 w 74"/>
                  <a:gd name="T37" fmla="*/ 620843761 h 71"/>
                  <a:gd name="T38" fmla="*/ 225509037 w 74"/>
                  <a:gd name="T39" fmla="*/ 550292250 h 71"/>
                  <a:gd name="T40" fmla="*/ 225509037 w 74"/>
                  <a:gd name="T41" fmla="*/ 733725426 h 71"/>
                  <a:gd name="T42" fmla="*/ 225509037 w 74"/>
                  <a:gd name="T43" fmla="*/ 733725426 h 71"/>
                  <a:gd name="T44" fmla="*/ 239602410 w 74"/>
                  <a:gd name="T45" fmla="*/ 296311203 h 71"/>
                  <a:gd name="T46" fmla="*/ 295979713 w 74"/>
                  <a:gd name="T47" fmla="*/ 747834226 h 71"/>
                  <a:gd name="T48" fmla="*/ 253695841 w 74"/>
                  <a:gd name="T49" fmla="*/ 677282715 h 71"/>
                  <a:gd name="T50" fmla="*/ 267789214 w 74"/>
                  <a:gd name="T51" fmla="*/ 366862713 h 71"/>
                  <a:gd name="T52" fmla="*/ 310073086 w 74"/>
                  <a:gd name="T53" fmla="*/ 409192868 h 71"/>
                  <a:gd name="T54" fmla="*/ 352356958 w 74"/>
                  <a:gd name="T55" fmla="*/ 324532558 h 71"/>
                  <a:gd name="T56" fmla="*/ 352356958 w 74"/>
                  <a:gd name="T57" fmla="*/ 578513606 h 71"/>
                  <a:gd name="T58" fmla="*/ 352356958 w 74"/>
                  <a:gd name="T59" fmla="*/ 465631823 h 71"/>
                  <a:gd name="T60" fmla="*/ 380543703 w 74"/>
                  <a:gd name="T61" fmla="*/ 903046047 h 71"/>
                  <a:gd name="T62" fmla="*/ 380543703 w 74"/>
                  <a:gd name="T63" fmla="*/ 903046047 h 71"/>
                  <a:gd name="T64" fmla="*/ 422827575 w 74"/>
                  <a:gd name="T65" fmla="*/ 733725426 h 71"/>
                  <a:gd name="T66" fmla="*/ 394637075 w 74"/>
                  <a:gd name="T67" fmla="*/ 98769139 h 71"/>
                  <a:gd name="T68" fmla="*/ 408734202 w 74"/>
                  <a:gd name="T69" fmla="*/ 98769139 h 71"/>
                  <a:gd name="T70" fmla="*/ 746994033 w 74"/>
                  <a:gd name="T71" fmla="*/ 183429478 h 71"/>
                  <a:gd name="T72" fmla="*/ 761087405 w 74"/>
                  <a:gd name="T73" fmla="*/ 141099323 h 71"/>
                  <a:gd name="T74" fmla="*/ 606052798 w 74"/>
                  <a:gd name="T75" fmla="*/ 98769139 h 71"/>
                  <a:gd name="T76" fmla="*/ 422827575 w 74"/>
                  <a:gd name="T77" fmla="*/ 903046047 h 71"/>
                  <a:gd name="T78" fmla="*/ 465111447 w 74"/>
                  <a:gd name="T79" fmla="*/ 818385737 h 71"/>
                  <a:gd name="T80" fmla="*/ 465111447 w 74"/>
                  <a:gd name="T81" fmla="*/ 479740622 h 71"/>
                  <a:gd name="T82" fmla="*/ 507391682 w 74"/>
                  <a:gd name="T83" fmla="*/ 451523023 h 71"/>
                  <a:gd name="T84" fmla="*/ 507391682 w 74"/>
                  <a:gd name="T85" fmla="*/ 931263646 h 71"/>
                  <a:gd name="T86" fmla="*/ 535582181 w 74"/>
                  <a:gd name="T87" fmla="*/ 987706591 h 71"/>
                  <a:gd name="T88" fmla="*/ 549675554 w 74"/>
                  <a:gd name="T89" fmla="*/ 479740622 h 71"/>
                  <a:gd name="T90" fmla="*/ 549675554 w 74"/>
                  <a:gd name="T91" fmla="*/ 479740622 h 71"/>
                  <a:gd name="T92" fmla="*/ 591959426 w 74"/>
                  <a:gd name="T93" fmla="*/ 451523023 h 71"/>
                  <a:gd name="T94" fmla="*/ 606052798 w 74"/>
                  <a:gd name="T95" fmla="*/ 945376202 h 71"/>
                  <a:gd name="T96" fmla="*/ 620146171 w 74"/>
                  <a:gd name="T97" fmla="*/ 437410467 h 71"/>
                  <a:gd name="T98" fmla="*/ 634239544 w 74"/>
                  <a:gd name="T99" fmla="*/ 479740622 h 71"/>
                  <a:gd name="T100" fmla="*/ 676523416 w 74"/>
                  <a:gd name="T101" fmla="*/ 451523023 h 71"/>
                  <a:gd name="T102" fmla="*/ 732900660 w 74"/>
                  <a:gd name="T103" fmla="*/ 959485001 h 71"/>
                  <a:gd name="T104" fmla="*/ 803371277 w 74"/>
                  <a:gd name="T105" fmla="*/ 169320679 h 71"/>
                  <a:gd name="T106" fmla="*/ 817464650 w 74"/>
                  <a:gd name="T107" fmla="*/ 903046047 h 71"/>
                  <a:gd name="T108" fmla="*/ 845655149 w 74"/>
                  <a:gd name="T109" fmla="*/ 380971513 h 71"/>
                  <a:gd name="T110" fmla="*/ 859748522 w 74"/>
                  <a:gd name="T111" fmla="*/ 423301668 h 71"/>
                  <a:gd name="T112" fmla="*/ 859748522 w 74"/>
                  <a:gd name="T113" fmla="*/ 423301668 h 71"/>
                  <a:gd name="T114" fmla="*/ 944312512 w 74"/>
                  <a:gd name="T115" fmla="*/ 465631823 h 71"/>
                  <a:gd name="T116" fmla="*/ 972503011 w 74"/>
                  <a:gd name="T117" fmla="*/ 733725426 h 7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4"/>
                  <a:gd name="T178" fmla="*/ 0 h 71"/>
                  <a:gd name="T179" fmla="*/ 74 w 74"/>
                  <a:gd name="T180" fmla="*/ 71 h 7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4" h="71">
                    <a:moveTo>
                      <a:pt x="41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58" y="0"/>
                      <a:pt x="67" y="7"/>
                      <a:pt x="72" y="21"/>
                    </a:cubicBezTo>
                    <a:cubicBezTo>
                      <a:pt x="74" y="25"/>
                      <a:pt x="74" y="29"/>
                      <a:pt x="74" y="34"/>
                    </a:cubicBezTo>
                    <a:cubicBezTo>
                      <a:pt x="74" y="35"/>
                      <a:pt x="73" y="36"/>
                      <a:pt x="7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8" y="43"/>
                      <a:pt x="28" y="43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5" y="46"/>
                      <a:pt x="26" y="46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30" y="51"/>
                      <a:pt x="32" y="55"/>
                      <a:pt x="35" y="58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8" y="63"/>
                      <a:pt x="39" y="63"/>
                      <a:pt x="39" y="63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56" y="63"/>
                      <a:pt x="63" y="57"/>
                      <a:pt x="68" y="47"/>
                    </a:cubicBezTo>
                    <a:cubicBezTo>
                      <a:pt x="69" y="46"/>
                      <a:pt x="70" y="45"/>
                      <a:pt x="71" y="4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3" y="45"/>
                      <a:pt x="73" y="46"/>
                      <a:pt x="74" y="47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4" y="52"/>
                      <a:pt x="70" y="57"/>
                      <a:pt x="65" y="64"/>
                    </a:cubicBezTo>
                    <a:cubicBezTo>
                      <a:pt x="58" y="69"/>
                      <a:pt x="52" y="71"/>
                      <a:pt x="45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9" y="71"/>
                      <a:pt x="35" y="71"/>
                      <a:pt x="31" y="70"/>
                    </a:cubicBezTo>
                    <a:cubicBezTo>
                      <a:pt x="27" y="68"/>
                      <a:pt x="23" y="67"/>
                      <a:pt x="20" y="64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2" y="63"/>
                      <a:pt x="23" y="64"/>
                      <a:pt x="24" y="65"/>
                    </a:cubicBezTo>
                    <a:cubicBezTo>
                      <a:pt x="24" y="66"/>
                      <a:pt x="24" y="66"/>
                      <a:pt x="25" y="66"/>
                    </a:cubicBezTo>
                    <a:cubicBezTo>
                      <a:pt x="26" y="66"/>
                      <a:pt x="26" y="65"/>
                      <a:pt x="26" y="65"/>
                    </a:cubicBezTo>
                    <a:cubicBezTo>
                      <a:pt x="24" y="60"/>
                      <a:pt x="23" y="58"/>
                      <a:pt x="22" y="58"/>
                    </a:cubicBezTo>
                    <a:cubicBezTo>
                      <a:pt x="21" y="58"/>
                      <a:pt x="20" y="59"/>
                      <a:pt x="20" y="60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8" y="62"/>
                      <a:pt x="16" y="61"/>
                      <a:pt x="14" y="57"/>
                    </a:cubicBezTo>
                    <a:cubicBezTo>
                      <a:pt x="13" y="57"/>
                      <a:pt x="13" y="56"/>
                      <a:pt x="12" y="54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3"/>
                      <a:pt x="10" y="52"/>
                      <a:pt x="10" y="5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1"/>
                      <a:pt x="14" y="51"/>
                      <a:pt x="14" y="50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4" y="47"/>
                      <a:pt x="13" y="46"/>
                      <a:pt x="12" y="46"/>
                    </a:cubicBezTo>
                    <a:cubicBezTo>
                      <a:pt x="11" y="46"/>
                      <a:pt x="11" y="46"/>
                      <a:pt x="11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10" y="44"/>
                      <a:pt x="11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3" y="44"/>
                      <a:pt x="14" y="43"/>
                      <a:pt x="14" y="43"/>
                    </a:cubicBezTo>
                    <a:cubicBezTo>
                      <a:pt x="14" y="42"/>
                      <a:pt x="14" y="41"/>
                      <a:pt x="13" y="4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4" y="40"/>
                      <a:pt x="14" y="40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2" y="39"/>
                      <a:pt x="10" y="39"/>
                      <a:pt x="9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9"/>
                      <a:pt x="7" y="39"/>
                    </a:cubicBezTo>
                    <a:cubicBezTo>
                      <a:pt x="6" y="36"/>
                      <a:pt x="5" y="34"/>
                      <a:pt x="3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1" y="29"/>
                      <a:pt x="4" y="28"/>
                      <a:pt x="6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4"/>
                      <a:pt x="11" y="18"/>
                      <a:pt x="16" y="12"/>
                    </a:cubicBezTo>
                    <a:cubicBezTo>
                      <a:pt x="23" y="4"/>
                      <a:pt x="31" y="0"/>
                      <a:pt x="41" y="0"/>
                    </a:cubicBezTo>
                    <a:close/>
                    <a:moveTo>
                      <a:pt x="8" y="35"/>
                    </a:moveTo>
                    <a:cubicBezTo>
                      <a:pt x="8" y="35"/>
                      <a:pt x="8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lnTo>
                      <a:pt x="8" y="35"/>
                    </a:lnTo>
                    <a:close/>
                    <a:moveTo>
                      <a:pt x="11" y="35"/>
                    </a:move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5"/>
                    </a:cubicBezTo>
                    <a:close/>
                    <a:moveTo>
                      <a:pt x="13" y="16"/>
                    </a:moveTo>
                    <a:cubicBezTo>
                      <a:pt x="14" y="17"/>
                      <a:pt x="15" y="17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7"/>
                      <a:pt x="14" y="16"/>
                      <a:pt x="13" y="16"/>
                    </a:cubicBezTo>
                    <a:close/>
                    <a:moveTo>
                      <a:pt x="14" y="43"/>
                    </a:moveTo>
                    <a:cubicBezTo>
                      <a:pt x="15" y="44"/>
                      <a:pt x="15" y="45"/>
                      <a:pt x="16" y="45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7" y="45"/>
                      <a:pt x="17" y="45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lnTo>
                      <a:pt x="14" y="43"/>
                    </a:lnTo>
                    <a:close/>
                    <a:moveTo>
                      <a:pt x="16" y="39"/>
                    </a:move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0"/>
                      <a:pt x="16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39"/>
                      <a:pt x="17" y="39"/>
                      <a:pt x="17" y="39"/>
                    </a:cubicBezTo>
                    <a:lnTo>
                      <a:pt x="16" y="39"/>
                    </a:lnTo>
                    <a:close/>
                    <a:moveTo>
                      <a:pt x="16" y="52"/>
                    </a:move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lnTo>
                      <a:pt x="16" y="52"/>
                    </a:lnTo>
                    <a:close/>
                    <a:moveTo>
                      <a:pt x="17" y="21"/>
                    </a:move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7" y="21"/>
                    </a:lnTo>
                    <a:close/>
                    <a:moveTo>
                      <a:pt x="18" y="48"/>
                    </a:move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50"/>
                      <a:pt x="20" y="50"/>
                    </a:cubicBezTo>
                    <a:cubicBezTo>
                      <a:pt x="20" y="52"/>
                      <a:pt x="20" y="53"/>
                      <a:pt x="21" y="53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49"/>
                      <a:pt x="23" y="48"/>
                      <a:pt x="23" y="47"/>
                    </a:cubicBezTo>
                    <a:cubicBezTo>
                      <a:pt x="22" y="46"/>
                      <a:pt x="21" y="45"/>
                      <a:pt x="20" y="45"/>
                    </a:cubicBezTo>
                    <a:cubicBezTo>
                      <a:pt x="18" y="46"/>
                      <a:pt x="18" y="47"/>
                      <a:pt x="18" y="48"/>
                    </a:cubicBezTo>
                    <a:close/>
                    <a:moveTo>
                      <a:pt x="18" y="25"/>
                    </a:move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lnTo>
                      <a:pt x="18" y="25"/>
                    </a:lnTo>
                    <a:close/>
                    <a:moveTo>
                      <a:pt x="21" y="28"/>
                    </a:move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1" y="29"/>
                      <a:pt x="21" y="28"/>
                      <a:pt x="21" y="28"/>
                    </a:cubicBezTo>
                    <a:close/>
                    <a:moveTo>
                      <a:pt x="24" y="24"/>
                    </a:moveTo>
                    <a:cubicBezTo>
                      <a:pt x="24" y="25"/>
                      <a:pt x="24" y="25"/>
                      <a:pt x="25" y="25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3"/>
                      <a:pt x="24" y="23"/>
                      <a:pt x="24" y="23"/>
                    </a:cubicBezTo>
                    <a:lnTo>
                      <a:pt x="24" y="24"/>
                    </a:lnTo>
                    <a:close/>
                    <a:moveTo>
                      <a:pt x="24" y="39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0"/>
                      <a:pt x="25" y="39"/>
                      <a:pt x="24" y="39"/>
                    </a:cubicBezTo>
                    <a:close/>
                    <a:moveTo>
                      <a:pt x="26" y="32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7" y="34"/>
                      <a:pt x="27" y="33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lnTo>
                      <a:pt x="26" y="32"/>
                    </a:lnTo>
                    <a:close/>
                    <a:moveTo>
                      <a:pt x="27" y="64"/>
                    </a:moveTo>
                    <a:cubicBezTo>
                      <a:pt x="27" y="64"/>
                      <a:pt x="27" y="64"/>
                      <a:pt x="27" y="64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4"/>
                      <a:pt x="27" y="64"/>
                      <a:pt x="27" y="64"/>
                    </a:cubicBezTo>
                    <a:close/>
                    <a:moveTo>
                      <a:pt x="28" y="51"/>
                    </a:move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lnTo>
                      <a:pt x="28" y="51"/>
                    </a:lnTo>
                    <a:close/>
                    <a:moveTo>
                      <a:pt x="28" y="7"/>
                    </a:move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1" y="7"/>
                    </a:cubicBezTo>
                    <a:cubicBezTo>
                      <a:pt x="29" y="7"/>
                      <a:pt x="29" y="7"/>
                      <a:pt x="29" y="7"/>
                    </a:cubicBezTo>
                    <a:lnTo>
                      <a:pt x="28" y="7"/>
                    </a:lnTo>
                    <a:close/>
                    <a:moveTo>
                      <a:pt x="29" y="29"/>
                    </a:moveTo>
                    <a:cubicBezTo>
                      <a:pt x="50" y="29"/>
                      <a:pt x="50" y="29"/>
                      <a:pt x="50" y="29"/>
                    </a:cubicBezTo>
                    <a:cubicBezTo>
                      <a:pt x="54" y="29"/>
                      <a:pt x="55" y="27"/>
                      <a:pt x="55" y="24"/>
                    </a:cubicBezTo>
                    <a:cubicBezTo>
                      <a:pt x="55" y="21"/>
                      <a:pt x="54" y="17"/>
                      <a:pt x="53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6" y="12"/>
                      <a:pt x="56" y="12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1"/>
                      <a:pt x="53" y="12"/>
                      <a:pt x="52" y="12"/>
                    </a:cubicBezTo>
                    <a:cubicBezTo>
                      <a:pt x="50" y="8"/>
                      <a:pt x="47" y="7"/>
                      <a:pt x="43" y="7"/>
                    </a:cubicBezTo>
                    <a:cubicBezTo>
                      <a:pt x="36" y="7"/>
                      <a:pt x="31" y="12"/>
                      <a:pt x="30" y="23"/>
                    </a:cubicBezTo>
                    <a:lnTo>
                      <a:pt x="29" y="29"/>
                    </a:lnTo>
                    <a:close/>
                    <a:moveTo>
                      <a:pt x="30" y="63"/>
                    </a:move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3"/>
                      <a:pt x="30" y="63"/>
                      <a:pt x="30" y="63"/>
                    </a:cubicBezTo>
                    <a:close/>
                    <a:moveTo>
                      <a:pt x="31" y="57"/>
                    </a:move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2" y="57"/>
                      <a:pt x="32" y="57"/>
                      <a:pt x="32" y="57"/>
                    </a:cubicBezTo>
                    <a:lnTo>
                      <a:pt x="31" y="57"/>
                    </a:lnTo>
                    <a:close/>
                    <a:moveTo>
                      <a:pt x="33" y="34"/>
                    </a:moveTo>
                    <a:cubicBezTo>
                      <a:pt x="33" y="34"/>
                      <a:pt x="33" y="34"/>
                      <a:pt x="33" y="34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4"/>
                      <a:pt x="34" y="34"/>
                      <a:pt x="34" y="34"/>
                    </a:cubicBezTo>
                    <a:lnTo>
                      <a:pt x="33" y="34"/>
                    </a:lnTo>
                    <a:close/>
                    <a:moveTo>
                      <a:pt x="35" y="30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6" y="31"/>
                      <a:pt x="35" y="30"/>
                      <a:pt x="35" y="30"/>
                    </a:cubicBezTo>
                    <a:close/>
                    <a:moveTo>
                      <a:pt x="35" y="66"/>
                    </a:move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66"/>
                      <a:pt x="36" y="66"/>
                      <a:pt x="36" y="66"/>
                    </a:cubicBezTo>
                    <a:lnTo>
                      <a:pt x="35" y="66"/>
                    </a:lnTo>
                    <a:close/>
                    <a:moveTo>
                      <a:pt x="36" y="69"/>
                    </a:moveTo>
                    <a:cubicBezTo>
                      <a:pt x="36" y="70"/>
                      <a:pt x="37" y="70"/>
                      <a:pt x="38" y="71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7" y="69"/>
                      <a:pt x="37" y="69"/>
                      <a:pt x="37" y="69"/>
                    </a:cubicBezTo>
                    <a:lnTo>
                      <a:pt x="36" y="69"/>
                    </a:lnTo>
                    <a:close/>
                    <a:moveTo>
                      <a:pt x="39" y="34"/>
                    </a:move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0" y="34"/>
                      <a:pt x="40" y="34"/>
                      <a:pt x="40" y="34"/>
                    </a:cubicBezTo>
                    <a:lnTo>
                      <a:pt x="39" y="34"/>
                    </a:lnTo>
                    <a:close/>
                    <a:moveTo>
                      <a:pt x="40" y="32"/>
                    </a:moveTo>
                    <a:cubicBezTo>
                      <a:pt x="40" y="32"/>
                      <a:pt x="40" y="32"/>
                      <a:pt x="40" y="32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0" y="32"/>
                      <a:pt x="40" y="32"/>
                      <a:pt x="40" y="32"/>
                    </a:cubicBezTo>
                    <a:close/>
                    <a:moveTo>
                      <a:pt x="42" y="66"/>
                    </a:moveTo>
                    <a:cubicBezTo>
                      <a:pt x="42" y="67"/>
                      <a:pt x="43" y="67"/>
                      <a:pt x="43" y="67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6"/>
                      <a:pt x="43" y="65"/>
                      <a:pt x="43" y="65"/>
                    </a:cubicBezTo>
                    <a:lnTo>
                      <a:pt x="42" y="66"/>
                    </a:lnTo>
                    <a:close/>
                    <a:moveTo>
                      <a:pt x="43" y="30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4" y="30"/>
                      <a:pt x="44" y="30"/>
                      <a:pt x="44" y="30"/>
                    </a:cubicBezTo>
                    <a:lnTo>
                      <a:pt x="43" y="30"/>
                    </a:lnTo>
                    <a:close/>
                    <a:moveTo>
                      <a:pt x="45" y="34"/>
                    </a:move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lose/>
                    <a:moveTo>
                      <a:pt x="47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1"/>
                      <a:pt x="47" y="31"/>
                      <a:pt x="47" y="30"/>
                    </a:cubicBezTo>
                    <a:close/>
                    <a:moveTo>
                      <a:pt x="50" y="68"/>
                    </a:moveTo>
                    <a:cubicBezTo>
                      <a:pt x="50" y="69"/>
                      <a:pt x="50" y="69"/>
                      <a:pt x="50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lnTo>
                      <a:pt x="50" y="68"/>
                    </a:lnTo>
                    <a:close/>
                    <a:moveTo>
                      <a:pt x="57" y="11"/>
                    </a:moveTo>
                    <a:cubicBezTo>
                      <a:pt x="57" y="12"/>
                      <a:pt x="57" y="12"/>
                      <a:pt x="57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1"/>
                      <a:pt x="58" y="11"/>
                      <a:pt x="58" y="11"/>
                    </a:cubicBezTo>
                    <a:lnTo>
                      <a:pt x="57" y="11"/>
                    </a:lnTo>
                    <a:close/>
                    <a:moveTo>
                      <a:pt x="58" y="64"/>
                    </a:moveTo>
                    <a:cubicBezTo>
                      <a:pt x="58" y="66"/>
                      <a:pt x="58" y="66"/>
                      <a:pt x="58" y="66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4"/>
                      <a:pt x="58" y="64"/>
                      <a:pt x="58" y="64"/>
                    </a:cubicBezTo>
                    <a:close/>
                    <a:moveTo>
                      <a:pt x="60" y="27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7"/>
                      <a:pt x="61" y="27"/>
                      <a:pt x="61" y="27"/>
                    </a:cubicBezTo>
                    <a:lnTo>
                      <a:pt x="60" y="27"/>
                    </a:lnTo>
                    <a:close/>
                    <a:moveTo>
                      <a:pt x="61" y="30"/>
                    </a:moveTo>
                    <a:cubicBezTo>
                      <a:pt x="61" y="30"/>
                      <a:pt x="61" y="30"/>
                      <a:pt x="61" y="30"/>
                    </a:cubicBezTo>
                    <a:cubicBezTo>
                      <a:pt x="62" y="30"/>
                      <a:pt x="62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2" y="30"/>
                      <a:pt x="62" y="30"/>
                      <a:pt x="62" y="30"/>
                    </a:cubicBezTo>
                    <a:lnTo>
                      <a:pt x="61" y="30"/>
                    </a:lnTo>
                    <a:close/>
                    <a:moveTo>
                      <a:pt x="65" y="32"/>
                    </a:move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3"/>
                      <a:pt x="66" y="34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4"/>
                      <a:pt x="67" y="34"/>
                      <a:pt x="67" y="33"/>
                    </a:cubicBezTo>
                    <a:cubicBezTo>
                      <a:pt x="67" y="32"/>
                      <a:pt x="66" y="31"/>
                      <a:pt x="66" y="31"/>
                    </a:cubicBezTo>
                    <a:lnTo>
                      <a:pt x="65" y="32"/>
                    </a:lnTo>
                    <a:close/>
                    <a:moveTo>
                      <a:pt x="68" y="51"/>
                    </a:moveTo>
                    <a:cubicBezTo>
                      <a:pt x="68" y="52"/>
                      <a:pt x="68" y="52"/>
                      <a:pt x="68" y="52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9" y="50"/>
                      <a:pt x="69" y="50"/>
                      <a:pt x="69" y="50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57" name="Freeform 14"/>
              <p:cNvSpPr>
                <a:spLocks noEditPoints="1"/>
              </p:cNvSpPr>
              <p:nvPr/>
            </p:nvSpPr>
            <p:spPr bwMode="auto">
              <a:xfrm>
                <a:off x="3225800" y="3282950"/>
                <a:ext cx="266700" cy="269875"/>
              </a:xfrm>
              <a:custGeom>
                <a:avLst/>
                <a:gdLst>
                  <a:gd name="T0" fmla="*/ 818385737 w 71"/>
                  <a:gd name="T1" fmla="*/ 56197711 h 72"/>
                  <a:gd name="T2" fmla="*/ 761943026 w 71"/>
                  <a:gd name="T3" fmla="*/ 140496174 h 72"/>
                  <a:gd name="T4" fmla="*/ 761943026 w 71"/>
                  <a:gd name="T5" fmla="*/ 210742358 h 72"/>
                  <a:gd name="T6" fmla="*/ 818385737 w 71"/>
                  <a:gd name="T7" fmla="*/ 182641636 h 72"/>
                  <a:gd name="T8" fmla="*/ 903046047 w 71"/>
                  <a:gd name="T9" fmla="*/ 266940113 h 72"/>
                  <a:gd name="T10" fmla="*/ 931263646 w 71"/>
                  <a:gd name="T11" fmla="*/ 196693871 h 72"/>
                  <a:gd name="T12" fmla="*/ 888933491 w 71"/>
                  <a:gd name="T13" fmla="*/ 182641636 h 72"/>
                  <a:gd name="T14" fmla="*/ 860715892 w 71"/>
                  <a:gd name="T15" fmla="*/ 84298448 h 72"/>
                  <a:gd name="T16" fmla="*/ 874824691 w 71"/>
                  <a:gd name="T17" fmla="*/ 56197711 h 72"/>
                  <a:gd name="T18" fmla="*/ 1001815391 w 71"/>
                  <a:gd name="T19" fmla="*/ 182641636 h 72"/>
                  <a:gd name="T20" fmla="*/ 973593801 w 71"/>
                  <a:gd name="T21" fmla="*/ 323137810 h 72"/>
                  <a:gd name="T22" fmla="*/ 931263646 w 71"/>
                  <a:gd name="T23" fmla="*/ 323137810 h 72"/>
                  <a:gd name="T24" fmla="*/ 747834226 w 71"/>
                  <a:gd name="T25" fmla="*/ 309089323 h 72"/>
                  <a:gd name="T26" fmla="*/ 677282715 w 71"/>
                  <a:gd name="T27" fmla="*/ 252891626 h 72"/>
                  <a:gd name="T28" fmla="*/ 677282715 w 71"/>
                  <a:gd name="T29" fmla="*/ 210742358 h 72"/>
                  <a:gd name="T30" fmla="*/ 733725426 w 71"/>
                  <a:gd name="T31" fmla="*/ 112395423 h 72"/>
                  <a:gd name="T32" fmla="*/ 606734961 w 71"/>
                  <a:gd name="T33" fmla="*/ 168593149 h 72"/>
                  <a:gd name="T34" fmla="*/ 550292250 w 71"/>
                  <a:gd name="T35" fmla="*/ 491731017 h 72"/>
                  <a:gd name="T36" fmla="*/ 479740622 w 71"/>
                  <a:gd name="T37" fmla="*/ 561980949 h 72"/>
                  <a:gd name="T38" fmla="*/ 663173916 w 71"/>
                  <a:gd name="T39" fmla="*/ 913215616 h 72"/>
                  <a:gd name="T40" fmla="*/ 56438969 w 71"/>
                  <a:gd name="T41" fmla="*/ 913215616 h 72"/>
                  <a:gd name="T42" fmla="*/ 155211879 w 71"/>
                  <a:gd name="T43" fmla="*/ 477682413 h 72"/>
                  <a:gd name="T44" fmla="*/ 84660339 w 71"/>
                  <a:gd name="T45" fmla="*/ 463633926 h 72"/>
                  <a:gd name="T46" fmla="*/ 183429478 w 71"/>
                  <a:gd name="T47" fmla="*/ 238839332 h 72"/>
                  <a:gd name="T48" fmla="*/ 155211879 w 71"/>
                  <a:gd name="T49" fmla="*/ 14048491 h 72"/>
                  <a:gd name="T50" fmla="*/ 126990524 w 71"/>
                  <a:gd name="T51" fmla="*/ 56197711 h 72"/>
                  <a:gd name="T52" fmla="*/ 310420002 w 71"/>
                  <a:gd name="T53" fmla="*/ 56197711 h 72"/>
                  <a:gd name="T54" fmla="*/ 451523023 w 71"/>
                  <a:gd name="T55" fmla="*/ 98346936 h 72"/>
                  <a:gd name="T56" fmla="*/ 592622405 w 71"/>
                  <a:gd name="T57" fmla="*/ 70246213 h 72"/>
                  <a:gd name="T58" fmla="*/ 28221363 w 71"/>
                  <a:gd name="T59" fmla="*/ 56197711 h 72"/>
                  <a:gd name="T60" fmla="*/ 211650834 w 71"/>
                  <a:gd name="T61" fmla="*/ 182641636 h 72"/>
                  <a:gd name="T62" fmla="*/ 211650834 w 71"/>
                  <a:gd name="T63" fmla="*/ 182641636 h 72"/>
                  <a:gd name="T64" fmla="*/ 225759633 w 71"/>
                  <a:gd name="T65" fmla="*/ 716521804 h 72"/>
                  <a:gd name="T66" fmla="*/ 253981048 w 71"/>
                  <a:gd name="T67" fmla="*/ 463633926 h 72"/>
                  <a:gd name="T68" fmla="*/ 282202403 w 71"/>
                  <a:gd name="T69" fmla="*/ 280988600 h 72"/>
                  <a:gd name="T70" fmla="*/ 268089847 w 71"/>
                  <a:gd name="T71" fmla="*/ 266940113 h 72"/>
                  <a:gd name="T72" fmla="*/ 268089847 w 71"/>
                  <a:gd name="T73" fmla="*/ 84298448 h 72"/>
                  <a:gd name="T74" fmla="*/ 268089847 w 71"/>
                  <a:gd name="T75" fmla="*/ 84298448 h 72"/>
                  <a:gd name="T76" fmla="*/ 324532558 w 71"/>
                  <a:gd name="T77" fmla="*/ 112395423 h 72"/>
                  <a:gd name="T78" fmla="*/ 310420002 w 71"/>
                  <a:gd name="T79" fmla="*/ 885118642 h 72"/>
                  <a:gd name="T80" fmla="*/ 296311203 w 71"/>
                  <a:gd name="T81" fmla="*/ 871066407 h 72"/>
                  <a:gd name="T82" fmla="*/ 338641358 w 71"/>
                  <a:gd name="T83" fmla="*/ 407436229 h 72"/>
                  <a:gd name="T84" fmla="*/ 395080312 w 71"/>
                  <a:gd name="T85" fmla="*/ 224790845 h 72"/>
                  <a:gd name="T86" fmla="*/ 380971513 w 71"/>
                  <a:gd name="T87" fmla="*/ 323137810 h 72"/>
                  <a:gd name="T88" fmla="*/ 423301668 w 71"/>
                  <a:gd name="T89" fmla="*/ 252891626 h 72"/>
                  <a:gd name="T90" fmla="*/ 409192868 w 71"/>
                  <a:gd name="T91" fmla="*/ 702473317 h 72"/>
                  <a:gd name="T92" fmla="*/ 409192868 w 71"/>
                  <a:gd name="T93" fmla="*/ 168593149 h 72"/>
                  <a:gd name="T94" fmla="*/ 522074651 w 71"/>
                  <a:gd name="T95" fmla="*/ 154544661 h 72"/>
                  <a:gd name="T96" fmla="*/ 522074651 w 71"/>
                  <a:gd name="T97" fmla="*/ 154544661 h 72"/>
                  <a:gd name="T98" fmla="*/ 649065116 w 71"/>
                  <a:gd name="T99" fmla="*/ 969413313 h 72"/>
                  <a:gd name="T100" fmla="*/ 691395271 w 71"/>
                  <a:gd name="T101" fmla="*/ 42149224 h 72"/>
                  <a:gd name="T102" fmla="*/ 705504071 w 71"/>
                  <a:gd name="T103" fmla="*/ 337186297 h 72"/>
                  <a:gd name="T104" fmla="*/ 747834226 w 71"/>
                  <a:gd name="T105" fmla="*/ 42149224 h 72"/>
                  <a:gd name="T106" fmla="*/ 747834226 w 71"/>
                  <a:gd name="T107" fmla="*/ 280988600 h 72"/>
                  <a:gd name="T108" fmla="*/ 747834226 w 71"/>
                  <a:gd name="T109" fmla="*/ 266940113 h 72"/>
                  <a:gd name="T110" fmla="*/ 776055581 w 71"/>
                  <a:gd name="T111" fmla="*/ 238839332 h 72"/>
                  <a:gd name="T112" fmla="*/ 790164381 w 71"/>
                  <a:gd name="T113" fmla="*/ 126443939 h 72"/>
                  <a:gd name="T114" fmla="*/ 832494536 w 71"/>
                  <a:gd name="T115" fmla="*/ 379335507 h 72"/>
                  <a:gd name="T116" fmla="*/ 804273181 w 71"/>
                  <a:gd name="T117" fmla="*/ 266940113 h 72"/>
                  <a:gd name="T118" fmla="*/ 888933491 w 71"/>
                  <a:gd name="T119" fmla="*/ 351238532 h 72"/>
                  <a:gd name="T120" fmla="*/ 903046047 w 71"/>
                  <a:gd name="T121" fmla="*/ 337186297 h 72"/>
                  <a:gd name="T122" fmla="*/ 931263646 w 71"/>
                  <a:gd name="T123" fmla="*/ 182641636 h 7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1"/>
                  <a:gd name="T187" fmla="*/ 0 h 72"/>
                  <a:gd name="T188" fmla="*/ 71 w 71"/>
                  <a:gd name="T189" fmla="*/ 72 h 7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1" h="72">
                    <a:moveTo>
                      <a:pt x="53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6" y="0"/>
                      <a:pt x="56" y="1"/>
                      <a:pt x="56" y="2"/>
                    </a:cubicBezTo>
                    <a:cubicBezTo>
                      <a:pt x="57" y="2"/>
                      <a:pt x="58" y="3"/>
                      <a:pt x="58" y="3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5"/>
                      <a:pt x="57" y="6"/>
                      <a:pt x="57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8"/>
                      <a:pt x="57" y="9"/>
                      <a:pt x="56" y="11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3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4"/>
                      <a:pt x="51" y="15"/>
                      <a:pt x="51" y="15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9" y="14"/>
                      <a:pt x="59" y="15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2" y="14"/>
                      <a:pt x="62" y="16"/>
                      <a:pt x="62" y="18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20"/>
                      <a:pt x="63" y="20"/>
                    </a:cubicBezTo>
                    <a:cubicBezTo>
                      <a:pt x="63" y="21"/>
                      <a:pt x="63" y="22"/>
                      <a:pt x="64" y="22"/>
                    </a:cubicBezTo>
                    <a:cubicBezTo>
                      <a:pt x="67" y="21"/>
                      <a:pt x="69" y="19"/>
                      <a:pt x="69" y="17"/>
                    </a:cubicBezTo>
                    <a:cubicBezTo>
                      <a:pt x="68" y="16"/>
                      <a:pt x="68" y="15"/>
                      <a:pt x="66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2" y="16"/>
                      <a:pt x="62" y="15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2" y="7"/>
                      <a:pt x="61" y="6"/>
                      <a:pt x="61" y="6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59" y="7"/>
                      <a:pt x="58" y="6"/>
                      <a:pt x="58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5"/>
                      <a:pt x="58" y="4"/>
                      <a:pt x="59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5"/>
                      <a:pt x="65" y="6"/>
                      <a:pt x="68" y="7"/>
                    </a:cubicBezTo>
                    <a:cubicBezTo>
                      <a:pt x="69" y="8"/>
                      <a:pt x="70" y="9"/>
                      <a:pt x="70" y="11"/>
                    </a:cubicBezTo>
                    <a:cubicBezTo>
                      <a:pt x="71" y="11"/>
                      <a:pt x="71" y="11"/>
                      <a:pt x="71" y="12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70" y="16"/>
                      <a:pt x="71" y="16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9"/>
                      <a:pt x="71" y="21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7" y="24"/>
                      <a:pt x="68" y="25"/>
                      <a:pt x="68" y="26"/>
                    </a:cubicBezTo>
                    <a:cubicBezTo>
                      <a:pt x="65" y="28"/>
                      <a:pt x="62" y="29"/>
                      <a:pt x="59" y="29"/>
                    </a:cubicBezTo>
                    <a:cubicBezTo>
                      <a:pt x="56" y="29"/>
                      <a:pt x="53" y="28"/>
                      <a:pt x="51" y="26"/>
                    </a:cubicBezTo>
                    <a:cubicBezTo>
                      <a:pt x="52" y="25"/>
                      <a:pt x="53" y="24"/>
                      <a:pt x="53" y="24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7"/>
                      <a:pt x="49" y="17"/>
                      <a:pt x="49" y="16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9" y="13"/>
                      <a:pt x="50" y="11"/>
                      <a:pt x="53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0" y="8"/>
                      <a:pt x="47" y="9"/>
                      <a:pt x="44" y="11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37" y="18"/>
                      <a:pt x="34" y="21"/>
                      <a:pt x="34" y="22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40" y="31"/>
                      <a:pt x="41" y="32"/>
                      <a:pt x="41" y="34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5" y="37"/>
                      <a:pt x="34" y="38"/>
                      <a:pt x="34" y="4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61"/>
                      <a:pt x="35" y="65"/>
                      <a:pt x="37" y="65"/>
                    </a:cubicBezTo>
                    <a:cubicBezTo>
                      <a:pt x="43" y="65"/>
                      <a:pt x="43" y="65"/>
                      <a:pt x="43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9" y="65"/>
                      <a:pt x="50" y="66"/>
                      <a:pt x="50" y="68"/>
                    </a:cubicBezTo>
                    <a:cubicBezTo>
                      <a:pt x="50" y="71"/>
                      <a:pt x="49" y="72"/>
                      <a:pt x="48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3" y="72"/>
                      <a:pt x="3" y="71"/>
                      <a:pt x="3" y="69"/>
                    </a:cubicBezTo>
                    <a:cubicBezTo>
                      <a:pt x="3" y="67"/>
                      <a:pt x="3" y="65"/>
                      <a:pt x="4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2" y="65"/>
                      <a:pt x="13" y="64"/>
                      <a:pt x="13" y="62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8"/>
                      <a:pt x="12" y="37"/>
                      <a:pt x="11" y="36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7" y="31"/>
                      <a:pt x="9" y="30"/>
                      <a:pt x="12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3" y="21"/>
                      <a:pt x="13" y="17"/>
                    </a:cubicBezTo>
                    <a:cubicBezTo>
                      <a:pt x="13" y="11"/>
                      <a:pt x="10" y="9"/>
                      <a:pt x="5" y="9"/>
                    </a:cubicBezTo>
                    <a:cubicBezTo>
                      <a:pt x="2" y="9"/>
                      <a:pt x="0" y="8"/>
                      <a:pt x="0" y="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8" y="2"/>
                      <a:pt x="16" y="3"/>
                      <a:pt x="1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4" y="4"/>
                      <a:pt x="26" y="5"/>
                      <a:pt x="27" y="5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5" y="7"/>
                      <a:pt x="38" y="5"/>
                      <a:pt x="41" y="4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5" y="4"/>
                      <a:pt x="46" y="3"/>
                      <a:pt x="46" y="1"/>
                    </a:cubicBezTo>
                    <a:cubicBezTo>
                      <a:pt x="48" y="1"/>
                      <a:pt x="50" y="0"/>
                      <a:pt x="53" y="0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3"/>
                    </a:lnTo>
                    <a:close/>
                    <a:moveTo>
                      <a:pt x="15" y="13"/>
                    </a:moveTo>
                    <a:cubicBezTo>
                      <a:pt x="18" y="15"/>
                      <a:pt x="18" y="15"/>
                      <a:pt x="18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20" y="15"/>
                      <a:pt x="21" y="13"/>
                    </a:cubicBezTo>
                    <a:cubicBezTo>
                      <a:pt x="21" y="12"/>
                      <a:pt x="20" y="12"/>
                      <a:pt x="18" y="11"/>
                    </a:cubicBezTo>
                    <a:cubicBezTo>
                      <a:pt x="17" y="11"/>
                      <a:pt x="16" y="12"/>
                      <a:pt x="15" y="13"/>
                    </a:cubicBezTo>
                    <a:close/>
                    <a:moveTo>
                      <a:pt x="16" y="51"/>
                    </a:move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3"/>
                      <a:pt x="16" y="54"/>
                      <a:pt x="16" y="54"/>
                    </a:cubicBezTo>
                    <a:cubicBezTo>
                      <a:pt x="17" y="54"/>
                      <a:pt x="17" y="54"/>
                      <a:pt x="17" y="53"/>
                    </a:cubicBezTo>
                    <a:cubicBezTo>
                      <a:pt x="17" y="52"/>
                      <a:pt x="16" y="51"/>
                      <a:pt x="16" y="51"/>
                    </a:cubicBezTo>
                    <a:close/>
                    <a:moveTo>
                      <a:pt x="17" y="35"/>
                    </a:moveTo>
                    <a:cubicBezTo>
                      <a:pt x="18" y="36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0" y="37"/>
                      <a:pt x="20" y="36"/>
                      <a:pt x="21" y="34"/>
                    </a:cubicBezTo>
                    <a:cubicBezTo>
                      <a:pt x="20" y="34"/>
                      <a:pt x="19" y="33"/>
                      <a:pt x="18" y="33"/>
                    </a:cubicBezTo>
                    <a:cubicBezTo>
                      <a:pt x="18" y="33"/>
                      <a:pt x="17" y="34"/>
                      <a:pt x="17" y="35"/>
                    </a:cubicBezTo>
                    <a:close/>
                    <a:moveTo>
                      <a:pt x="17" y="22"/>
                    </a:moveTo>
                    <a:cubicBezTo>
                      <a:pt x="17" y="24"/>
                      <a:pt x="18" y="25"/>
                      <a:pt x="19" y="26"/>
                    </a:cubicBezTo>
                    <a:cubicBezTo>
                      <a:pt x="20" y="26"/>
                      <a:pt x="21" y="25"/>
                      <a:pt x="21" y="23"/>
                    </a:cubicBezTo>
                    <a:cubicBezTo>
                      <a:pt x="21" y="21"/>
                      <a:pt x="20" y="20"/>
                      <a:pt x="20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0"/>
                      <a:pt x="17" y="21"/>
                      <a:pt x="17" y="22"/>
                    </a:cubicBezTo>
                    <a:close/>
                    <a:moveTo>
                      <a:pt x="18" y="17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7"/>
                      <a:pt x="18" y="17"/>
                      <a:pt x="18" y="17"/>
                    </a:cubicBezTo>
                    <a:close/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0" y="5"/>
                      <a:pt x="20" y="5"/>
                      <a:pt x="20" y="5"/>
                    </a:cubicBezTo>
                    <a:lnTo>
                      <a:pt x="19" y="6"/>
                    </a:lnTo>
                    <a:close/>
                    <a:moveTo>
                      <a:pt x="21" y="10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23" y="11"/>
                      <a:pt x="24" y="9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6"/>
                      <a:pt x="23" y="7"/>
                      <a:pt x="23" y="8"/>
                    </a:cubicBezTo>
                    <a:lnTo>
                      <a:pt x="21" y="10"/>
                    </a:lnTo>
                    <a:close/>
                    <a:moveTo>
                      <a:pt x="21" y="62"/>
                    </a:moveTo>
                    <a:cubicBezTo>
                      <a:pt x="21" y="63"/>
                      <a:pt x="21" y="63"/>
                      <a:pt x="21" y="63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3" y="63"/>
                      <a:pt x="24" y="63"/>
                      <a:pt x="24" y="62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2" y="61"/>
                      <a:pt x="21" y="62"/>
                      <a:pt x="21" y="62"/>
                    </a:cubicBezTo>
                    <a:close/>
                    <a:moveTo>
                      <a:pt x="23" y="30"/>
                    </a:moveTo>
                    <a:cubicBezTo>
                      <a:pt x="23" y="33"/>
                      <a:pt x="24" y="34"/>
                      <a:pt x="25" y="34"/>
                    </a:cubicBezTo>
                    <a:cubicBezTo>
                      <a:pt x="26" y="34"/>
                      <a:pt x="27" y="33"/>
                      <a:pt x="27" y="32"/>
                    </a:cubicBezTo>
                    <a:cubicBezTo>
                      <a:pt x="27" y="30"/>
                      <a:pt x="26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lnTo>
                      <a:pt x="23" y="30"/>
                    </a:lnTo>
                    <a:close/>
                    <a:moveTo>
                      <a:pt x="25" y="17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5"/>
                      <a:pt x="27" y="14"/>
                      <a:pt x="27" y="14"/>
                    </a:cubicBezTo>
                    <a:cubicBezTo>
                      <a:pt x="25" y="15"/>
                      <a:pt x="25" y="15"/>
                      <a:pt x="25" y="17"/>
                    </a:cubicBezTo>
                    <a:close/>
                    <a:moveTo>
                      <a:pt x="25" y="24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4"/>
                      <a:pt x="27" y="24"/>
                      <a:pt x="27" y="23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5" y="23"/>
                      <a:pt x="25" y="24"/>
                    </a:cubicBezTo>
                    <a:close/>
                    <a:moveTo>
                      <a:pt x="29" y="17"/>
                    </a:move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1" y="17"/>
                      <a:pt x="32" y="17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9" y="16"/>
                      <a:pt x="29" y="17"/>
                      <a:pt x="29" y="17"/>
                    </a:cubicBezTo>
                    <a:close/>
                    <a:moveTo>
                      <a:pt x="29" y="50"/>
                    </a:move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0"/>
                      <a:pt x="29" y="50"/>
                      <a:pt x="29" y="50"/>
                    </a:cubicBezTo>
                    <a:close/>
                    <a:moveTo>
                      <a:pt x="29" y="12"/>
                    </a:move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9" y="12"/>
                      <a:pt x="29" y="12"/>
                      <a:pt x="29" y="12"/>
                    </a:cubicBezTo>
                    <a:close/>
                    <a:moveTo>
                      <a:pt x="37" y="11"/>
                    </a:moveTo>
                    <a:cubicBezTo>
                      <a:pt x="37" y="11"/>
                      <a:pt x="37" y="11"/>
                      <a:pt x="37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7" y="10"/>
                      <a:pt x="37" y="11"/>
                    </a:cubicBezTo>
                    <a:close/>
                    <a:moveTo>
                      <a:pt x="46" y="69"/>
                    </a:move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7" y="69"/>
                      <a:pt x="47" y="69"/>
                    </a:cubicBezTo>
                    <a:lnTo>
                      <a:pt x="46" y="69"/>
                    </a:lnTo>
                    <a:close/>
                    <a:moveTo>
                      <a:pt x="49" y="3"/>
                    </a:move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3"/>
                      <a:pt x="49" y="3"/>
                      <a:pt x="49" y="3"/>
                    </a:cubicBezTo>
                    <a:close/>
                    <a:moveTo>
                      <a:pt x="50" y="24"/>
                    </a:move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lose/>
                    <a:moveTo>
                      <a:pt x="51" y="4"/>
                    </a:move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3" y="4"/>
                      <a:pt x="53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3"/>
                      <a:pt x="51" y="3"/>
                      <a:pt x="51" y="4"/>
                    </a:cubicBezTo>
                    <a:close/>
                    <a:moveTo>
                      <a:pt x="53" y="19"/>
                    </a:move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1"/>
                      <a:pt x="53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4" y="19"/>
                      <a:pt x="53" y="19"/>
                    </a:cubicBezTo>
                    <a:close/>
                    <a:moveTo>
                      <a:pt x="55" y="16"/>
                    </a:move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6"/>
                      <a:pt x="55" y="16"/>
                      <a:pt x="55" y="16"/>
                    </a:cubicBezTo>
                    <a:close/>
                    <a:moveTo>
                      <a:pt x="55" y="8"/>
                    </a:moveTo>
                    <a:cubicBezTo>
                      <a:pt x="55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8"/>
                      <a:pt x="56" y="8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lose/>
                    <a:moveTo>
                      <a:pt x="55" y="25"/>
                    </a:moveTo>
                    <a:cubicBezTo>
                      <a:pt x="55" y="27"/>
                      <a:pt x="56" y="28"/>
                      <a:pt x="58" y="28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4"/>
                      <a:pt x="58" y="23"/>
                      <a:pt x="57" y="23"/>
                    </a:cubicBezTo>
                    <a:cubicBezTo>
                      <a:pt x="56" y="23"/>
                      <a:pt x="55" y="23"/>
                      <a:pt x="55" y="25"/>
                    </a:cubicBezTo>
                    <a:close/>
                    <a:moveTo>
                      <a:pt x="58" y="17"/>
                    </a:moveTo>
                    <a:cubicBezTo>
                      <a:pt x="57" y="19"/>
                      <a:pt x="57" y="19"/>
                      <a:pt x="57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8" y="17"/>
                      <a:pt x="58" y="17"/>
                      <a:pt x="58" y="17"/>
                    </a:cubicBezTo>
                    <a:close/>
                    <a:moveTo>
                      <a:pt x="64" y="24"/>
                    </a:move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5"/>
                      <a:pt x="65" y="24"/>
                      <a:pt x="64" y="24"/>
                    </a:cubicBezTo>
                    <a:close/>
                    <a:moveTo>
                      <a:pt x="66" y="11"/>
                    </a:moveTo>
                    <a:cubicBezTo>
                      <a:pt x="65" y="10"/>
                      <a:pt x="65" y="10"/>
                      <a:pt x="65" y="10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5" y="12"/>
                      <a:pt x="65" y="13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2"/>
                      <a:pt x="67" y="12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lnTo>
                      <a:pt x="66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58" name="Freeform 15"/>
              <p:cNvSpPr>
                <a:spLocks noEditPoints="1"/>
              </p:cNvSpPr>
              <p:nvPr/>
            </p:nvSpPr>
            <p:spPr bwMode="auto">
              <a:xfrm>
                <a:off x="3476625" y="3282950"/>
                <a:ext cx="266700" cy="269875"/>
              </a:xfrm>
              <a:custGeom>
                <a:avLst/>
                <a:gdLst>
                  <a:gd name="T0" fmla="*/ 818385737 w 71"/>
                  <a:gd name="T1" fmla="*/ 56197711 h 72"/>
                  <a:gd name="T2" fmla="*/ 747834226 w 71"/>
                  <a:gd name="T3" fmla="*/ 140496174 h 72"/>
                  <a:gd name="T4" fmla="*/ 747834226 w 71"/>
                  <a:gd name="T5" fmla="*/ 210742358 h 72"/>
                  <a:gd name="T6" fmla="*/ 818385737 w 71"/>
                  <a:gd name="T7" fmla="*/ 182641636 h 72"/>
                  <a:gd name="T8" fmla="*/ 903046047 w 71"/>
                  <a:gd name="T9" fmla="*/ 266940113 h 72"/>
                  <a:gd name="T10" fmla="*/ 931263646 w 71"/>
                  <a:gd name="T11" fmla="*/ 196693871 h 72"/>
                  <a:gd name="T12" fmla="*/ 874824691 w 71"/>
                  <a:gd name="T13" fmla="*/ 182641636 h 72"/>
                  <a:gd name="T14" fmla="*/ 846603336 w 71"/>
                  <a:gd name="T15" fmla="*/ 84298448 h 72"/>
                  <a:gd name="T16" fmla="*/ 860715892 w 71"/>
                  <a:gd name="T17" fmla="*/ 56197711 h 72"/>
                  <a:gd name="T18" fmla="*/ 987706591 w 71"/>
                  <a:gd name="T19" fmla="*/ 182641636 h 72"/>
                  <a:gd name="T20" fmla="*/ 959485001 w 71"/>
                  <a:gd name="T21" fmla="*/ 323137810 h 72"/>
                  <a:gd name="T22" fmla="*/ 931263646 w 71"/>
                  <a:gd name="T23" fmla="*/ 323137810 h 72"/>
                  <a:gd name="T24" fmla="*/ 733725426 w 71"/>
                  <a:gd name="T25" fmla="*/ 309089323 h 72"/>
                  <a:gd name="T26" fmla="*/ 663173916 w 71"/>
                  <a:gd name="T27" fmla="*/ 252891626 h 72"/>
                  <a:gd name="T28" fmla="*/ 677282715 w 71"/>
                  <a:gd name="T29" fmla="*/ 210742358 h 72"/>
                  <a:gd name="T30" fmla="*/ 719612871 w 71"/>
                  <a:gd name="T31" fmla="*/ 112395423 h 72"/>
                  <a:gd name="T32" fmla="*/ 592622405 w 71"/>
                  <a:gd name="T33" fmla="*/ 168593149 h 72"/>
                  <a:gd name="T34" fmla="*/ 536183451 w 71"/>
                  <a:gd name="T35" fmla="*/ 491731017 h 72"/>
                  <a:gd name="T36" fmla="*/ 465631823 w 71"/>
                  <a:gd name="T37" fmla="*/ 561980949 h 72"/>
                  <a:gd name="T38" fmla="*/ 663173916 w 71"/>
                  <a:gd name="T39" fmla="*/ 913215616 h 72"/>
                  <a:gd name="T40" fmla="*/ 42330170 w 71"/>
                  <a:gd name="T41" fmla="*/ 913215616 h 72"/>
                  <a:gd name="T42" fmla="*/ 141099323 w 71"/>
                  <a:gd name="T43" fmla="*/ 477682413 h 72"/>
                  <a:gd name="T44" fmla="*/ 70551540 w 71"/>
                  <a:gd name="T45" fmla="*/ 463633926 h 72"/>
                  <a:gd name="T46" fmla="*/ 169320679 w 71"/>
                  <a:gd name="T47" fmla="*/ 238839332 h 72"/>
                  <a:gd name="T48" fmla="*/ 141099323 w 71"/>
                  <a:gd name="T49" fmla="*/ 14048491 h 72"/>
                  <a:gd name="T50" fmla="*/ 126990524 w 71"/>
                  <a:gd name="T51" fmla="*/ 56197711 h 72"/>
                  <a:gd name="T52" fmla="*/ 296311203 w 71"/>
                  <a:gd name="T53" fmla="*/ 56197711 h 72"/>
                  <a:gd name="T54" fmla="*/ 437410467 w 71"/>
                  <a:gd name="T55" fmla="*/ 98346936 h 72"/>
                  <a:gd name="T56" fmla="*/ 578513606 w 71"/>
                  <a:gd name="T57" fmla="*/ 70246213 h 72"/>
                  <a:gd name="T58" fmla="*/ 14108803 w 71"/>
                  <a:gd name="T59" fmla="*/ 56197711 h 72"/>
                  <a:gd name="T60" fmla="*/ 211650834 w 71"/>
                  <a:gd name="T61" fmla="*/ 182641636 h 72"/>
                  <a:gd name="T62" fmla="*/ 211650834 w 71"/>
                  <a:gd name="T63" fmla="*/ 182641636 h 72"/>
                  <a:gd name="T64" fmla="*/ 211650834 w 71"/>
                  <a:gd name="T65" fmla="*/ 716521804 h 72"/>
                  <a:gd name="T66" fmla="*/ 253981048 w 71"/>
                  <a:gd name="T67" fmla="*/ 463633926 h 72"/>
                  <a:gd name="T68" fmla="*/ 268089847 w 71"/>
                  <a:gd name="T69" fmla="*/ 280988600 h 72"/>
                  <a:gd name="T70" fmla="*/ 253981048 w 71"/>
                  <a:gd name="T71" fmla="*/ 266940113 h 72"/>
                  <a:gd name="T72" fmla="*/ 268089847 w 71"/>
                  <a:gd name="T73" fmla="*/ 84298448 h 72"/>
                  <a:gd name="T74" fmla="*/ 282202403 w 71"/>
                  <a:gd name="T75" fmla="*/ 70246213 h 72"/>
                  <a:gd name="T76" fmla="*/ 324532558 w 71"/>
                  <a:gd name="T77" fmla="*/ 84298448 h 72"/>
                  <a:gd name="T78" fmla="*/ 296311203 w 71"/>
                  <a:gd name="T79" fmla="*/ 885118642 h 72"/>
                  <a:gd name="T80" fmla="*/ 310420002 w 71"/>
                  <a:gd name="T81" fmla="*/ 857017920 h 72"/>
                  <a:gd name="T82" fmla="*/ 338641358 w 71"/>
                  <a:gd name="T83" fmla="*/ 407436229 h 72"/>
                  <a:gd name="T84" fmla="*/ 380971513 w 71"/>
                  <a:gd name="T85" fmla="*/ 238839332 h 72"/>
                  <a:gd name="T86" fmla="*/ 366862713 w 71"/>
                  <a:gd name="T87" fmla="*/ 337186297 h 72"/>
                  <a:gd name="T88" fmla="*/ 395080312 w 71"/>
                  <a:gd name="T89" fmla="*/ 238839332 h 72"/>
                  <a:gd name="T90" fmla="*/ 395080312 w 71"/>
                  <a:gd name="T91" fmla="*/ 238839332 h 72"/>
                  <a:gd name="T92" fmla="*/ 395080312 w 71"/>
                  <a:gd name="T93" fmla="*/ 168593149 h 72"/>
                  <a:gd name="T94" fmla="*/ 395080312 w 71"/>
                  <a:gd name="T95" fmla="*/ 168593149 h 72"/>
                  <a:gd name="T96" fmla="*/ 550292250 w 71"/>
                  <a:gd name="T97" fmla="*/ 140496174 h 72"/>
                  <a:gd name="T98" fmla="*/ 663173916 w 71"/>
                  <a:gd name="T99" fmla="*/ 969413313 h 72"/>
                  <a:gd name="T100" fmla="*/ 691395271 w 71"/>
                  <a:gd name="T101" fmla="*/ 56197711 h 72"/>
                  <a:gd name="T102" fmla="*/ 705504071 w 71"/>
                  <a:gd name="T103" fmla="*/ 351238532 h 72"/>
                  <a:gd name="T104" fmla="*/ 719612871 w 71"/>
                  <a:gd name="T105" fmla="*/ 70246213 h 72"/>
                  <a:gd name="T106" fmla="*/ 719612871 w 71"/>
                  <a:gd name="T107" fmla="*/ 56197711 h 72"/>
                  <a:gd name="T108" fmla="*/ 761943026 w 71"/>
                  <a:gd name="T109" fmla="*/ 280988600 h 72"/>
                  <a:gd name="T110" fmla="*/ 761943026 w 71"/>
                  <a:gd name="T111" fmla="*/ 238839332 h 72"/>
                  <a:gd name="T112" fmla="*/ 776055581 w 71"/>
                  <a:gd name="T113" fmla="*/ 126443939 h 72"/>
                  <a:gd name="T114" fmla="*/ 761943026 w 71"/>
                  <a:gd name="T115" fmla="*/ 112395423 h 72"/>
                  <a:gd name="T116" fmla="*/ 790164381 w 71"/>
                  <a:gd name="T117" fmla="*/ 323137810 h 72"/>
                  <a:gd name="T118" fmla="*/ 818385737 w 71"/>
                  <a:gd name="T119" fmla="*/ 266940113 h 72"/>
                  <a:gd name="T120" fmla="*/ 903046047 w 71"/>
                  <a:gd name="T121" fmla="*/ 365287020 h 72"/>
                  <a:gd name="T122" fmla="*/ 888933491 w 71"/>
                  <a:gd name="T123" fmla="*/ 337186297 h 72"/>
                  <a:gd name="T124" fmla="*/ 917154846 w 71"/>
                  <a:gd name="T125" fmla="*/ 182641636 h 7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1"/>
                  <a:gd name="T190" fmla="*/ 0 h 72"/>
                  <a:gd name="T191" fmla="*/ 71 w 71"/>
                  <a:gd name="T192" fmla="*/ 72 h 7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1" h="72">
                    <a:moveTo>
                      <a:pt x="52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1"/>
                      <a:pt x="56" y="2"/>
                    </a:cubicBezTo>
                    <a:cubicBezTo>
                      <a:pt x="57" y="2"/>
                      <a:pt x="57" y="3"/>
                      <a:pt x="58" y="3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5"/>
                      <a:pt x="56" y="6"/>
                      <a:pt x="56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8"/>
                      <a:pt x="57" y="9"/>
                      <a:pt x="55" y="11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2"/>
                      <a:pt x="52" y="13"/>
                      <a:pt x="51" y="13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4"/>
                      <a:pt x="50" y="15"/>
                      <a:pt x="50" y="15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4"/>
                      <a:pt x="58" y="15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1" y="14"/>
                      <a:pt x="62" y="16"/>
                      <a:pt x="62" y="18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3" y="20"/>
                      <a:pt x="62" y="20"/>
                    </a:cubicBezTo>
                    <a:cubicBezTo>
                      <a:pt x="62" y="21"/>
                      <a:pt x="63" y="22"/>
                      <a:pt x="63" y="22"/>
                    </a:cubicBezTo>
                    <a:cubicBezTo>
                      <a:pt x="66" y="21"/>
                      <a:pt x="68" y="19"/>
                      <a:pt x="68" y="17"/>
                    </a:cubicBezTo>
                    <a:cubicBezTo>
                      <a:pt x="68" y="16"/>
                      <a:pt x="67" y="15"/>
                      <a:pt x="66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6"/>
                      <a:pt x="62" y="16"/>
                      <a:pt x="62" y="15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1" y="7"/>
                      <a:pt x="60" y="6"/>
                      <a:pt x="60" y="6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6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8" y="4"/>
                      <a:pt x="58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5"/>
                      <a:pt x="64" y="6"/>
                      <a:pt x="67" y="7"/>
                    </a:cubicBezTo>
                    <a:cubicBezTo>
                      <a:pt x="69" y="8"/>
                      <a:pt x="69" y="9"/>
                      <a:pt x="69" y="11"/>
                    </a:cubicBezTo>
                    <a:cubicBezTo>
                      <a:pt x="70" y="11"/>
                      <a:pt x="70" y="11"/>
                      <a:pt x="70" y="12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6"/>
                      <a:pt x="70" y="16"/>
                      <a:pt x="71" y="16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9"/>
                      <a:pt x="70" y="21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4"/>
                      <a:pt x="67" y="25"/>
                      <a:pt x="67" y="26"/>
                    </a:cubicBezTo>
                    <a:cubicBezTo>
                      <a:pt x="64" y="28"/>
                      <a:pt x="62" y="29"/>
                      <a:pt x="58" y="29"/>
                    </a:cubicBezTo>
                    <a:cubicBezTo>
                      <a:pt x="55" y="29"/>
                      <a:pt x="53" y="28"/>
                      <a:pt x="51" y="26"/>
                    </a:cubicBezTo>
                    <a:cubicBezTo>
                      <a:pt x="52" y="25"/>
                      <a:pt x="52" y="24"/>
                      <a:pt x="52" y="24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6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13"/>
                      <a:pt x="49" y="11"/>
                      <a:pt x="52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9" y="8"/>
                      <a:pt x="46" y="9"/>
                      <a:pt x="44" y="11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8"/>
                      <a:pt x="33" y="21"/>
                      <a:pt x="33" y="22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9" y="31"/>
                      <a:pt x="41" y="32"/>
                      <a:pt x="41" y="34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5" y="33"/>
                      <a:pt x="35" y="33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5" y="37"/>
                      <a:pt x="33" y="38"/>
                      <a:pt x="33" y="4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4" y="61"/>
                      <a:pt x="35" y="65"/>
                      <a:pt x="37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8" y="65"/>
                      <a:pt x="49" y="66"/>
                      <a:pt x="49" y="68"/>
                    </a:cubicBezTo>
                    <a:cubicBezTo>
                      <a:pt x="49" y="71"/>
                      <a:pt x="49" y="72"/>
                      <a:pt x="48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2" y="72"/>
                      <a:pt x="2" y="71"/>
                      <a:pt x="2" y="69"/>
                    </a:cubicBezTo>
                    <a:cubicBezTo>
                      <a:pt x="2" y="67"/>
                      <a:pt x="2" y="65"/>
                      <a:pt x="3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5"/>
                      <a:pt x="12" y="64"/>
                      <a:pt x="12" y="62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8"/>
                      <a:pt x="12" y="37"/>
                      <a:pt x="10" y="36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4"/>
                      <a:pt x="8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7" y="31"/>
                      <a:pt x="9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2" y="21"/>
                      <a:pt x="12" y="17"/>
                    </a:cubicBezTo>
                    <a:cubicBezTo>
                      <a:pt x="12" y="11"/>
                      <a:pt x="10" y="9"/>
                      <a:pt x="4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7" y="2"/>
                      <a:pt x="15" y="3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5"/>
                      <a:pt x="7" y="6"/>
                      <a:pt x="7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4" y="4"/>
                      <a:pt x="25" y="5"/>
                      <a:pt x="26" y="5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7"/>
                      <a:pt x="37" y="5"/>
                      <a:pt x="40" y="4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4" y="4"/>
                      <a:pt x="45" y="3"/>
                      <a:pt x="45" y="1"/>
                    </a:cubicBezTo>
                    <a:cubicBezTo>
                      <a:pt x="47" y="1"/>
                      <a:pt x="50" y="0"/>
                      <a:pt x="52" y="0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3"/>
                    </a:lnTo>
                    <a:close/>
                    <a:moveTo>
                      <a:pt x="15" y="13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20" y="13"/>
                    </a:cubicBezTo>
                    <a:cubicBezTo>
                      <a:pt x="20" y="12"/>
                      <a:pt x="19" y="12"/>
                      <a:pt x="17" y="11"/>
                    </a:cubicBezTo>
                    <a:cubicBezTo>
                      <a:pt x="17" y="11"/>
                      <a:pt x="16" y="12"/>
                      <a:pt x="15" y="13"/>
                    </a:cubicBezTo>
                    <a:close/>
                    <a:moveTo>
                      <a:pt x="15" y="51"/>
                    </a:move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3"/>
                      <a:pt x="15" y="54"/>
                      <a:pt x="16" y="54"/>
                    </a:cubicBezTo>
                    <a:cubicBezTo>
                      <a:pt x="16" y="54"/>
                      <a:pt x="16" y="54"/>
                      <a:pt x="16" y="53"/>
                    </a:cubicBezTo>
                    <a:cubicBezTo>
                      <a:pt x="16" y="52"/>
                      <a:pt x="16" y="51"/>
                      <a:pt x="15" y="51"/>
                    </a:cubicBezTo>
                    <a:close/>
                    <a:moveTo>
                      <a:pt x="16" y="35"/>
                    </a:moveTo>
                    <a:cubicBezTo>
                      <a:pt x="18" y="36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20" y="36"/>
                      <a:pt x="20" y="34"/>
                    </a:cubicBezTo>
                    <a:cubicBezTo>
                      <a:pt x="19" y="34"/>
                      <a:pt x="18" y="33"/>
                      <a:pt x="18" y="33"/>
                    </a:cubicBezTo>
                    <a:cubicBezTo>
                      <a:pt x="17" y="33"/>
                      <a:pt x="17" y="34"/>
                      <a:pt x="16" y="35"/>
                    </a:cubicBezTo>
                    <a:close/>
                    <a:moveTo>
                      <a:pt x="17" y="22"/>
                    </a:moveTo>
                    <a:cubicBezTo>
                      <a:pt x="17" y="24"/>
                      <a:pt x="17" y="25"/>
                      <a:pt x="19" y="26"/>
                    </a:cubicBezTo>
                    <a:cubicBezTo>
                      <a:pt x="19" y="26"/>
                      <a:pt x="20" y="25"/>
                      <a:pt x="21" y="23"/>
                    </a:cubicBezTo>
                    <a:cubicBezTo>
                      <a:pt x="20" y="21"/>
                      <a:pt x="20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7" y="20"/>
                      <a:pt x="17" y="21"/>
                      <a:pt x="17" y="22"/>
                    </a:cubicBezTo>
                    <a:close/>
                    <a:moveTo>
                      <a:pt x="17" y="17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lnTo>
                      <a:pt x="17" y="17"/>
                    </a:lnTo>
                    <a:close/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lnTo>
                      <a:pt x="19" y="6"/>
                    </a:lnTo>
                    <a:close/>
                    <a:moveTo>
                      <a:pt x="20" y="10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3" y="9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2" y="7"/>
                      <a:pt x="22" y="8"/>
                    </a:cubicBezTo>
                    <a:lnTo>
                      <a:pt x="20" y="10"/>
                    </a:lnTo>
                    <a:close/>
                    <a:moveTo>
                      <a:pt x="21" y="62"/>
                    </a:move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2" y="63"/>
                      <a:pt x="23" y="63"/>
                      <a:pt x="23" y="62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1" y="61"/>
                      <a:pt x="21" y="62"/>
                      <a:pt x="21" y="62"/>
                    </a:cubicBezTo>
                    <a:close/>
                    <a:moveTo>
                      <a:pt x="22" y="30"/>
                    </a:moveTo>
                    <a:cubicBezTo>
                      <a:pt x="22" y="33"/>
                      <a:pt x="23" y="34"/>
                      <a:pt x="24" y="34"/>
                    </a:cubicBezTo>
                    <a:cubicBezTo>
                      <a:pt x="26" y="34"/>
                      <a:pt x="26" y="33"/>
                      <a:pt x="26" y="32"/>
                    </a:cubicBezTo>
                    <a:cubicBezTo>
                      <a:pt x="26" y="30"/>
                      <a:pt x="25" y="29"/>
                      <a:pt x="24" y="29"/>
                    </a:cubicBezTo>
                    <a:cubicBezTo>
                      <a:pt x="23" y="29"/>
                      <a:pt x="23" y="29"/>
                      <a:pt x="23" y="29"/>
                    </a:cubicBezTo>
                    <a:lnTo>
                      <a:pt x="22" y="30"/>
                    </a:lnTo>
                    <a:close/>
                    <a:moveTo>
                      <a:pt x="24" y="17"/>
                    </a:moveTo>
                    <a:cubicBezTo>
                      <a:pt x="25" y="17"/>
                      <a:pt x="25" y="17"/>
                      <a:pt x="25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7" y="15"/>
                      <a:pt x="27" y="14"/>
                      <a:pt x="26" y="14"/>
                    </a:cubicBezTo>
                    <a:cubicBezTo>
                      <a:pt x="25" y="15"/>
                      <a:pt x="24" y="15"/>
                      <a:pt x="24" y="17"/>
                    </a:cubicBezTo>
                    <a:close/>
                    <a:moveTo>
                      <a:pt x="25" y="24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7" y="23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2"/>
                      <a:pt x="25" y="23"/>
                      <a:pt x="25" y="24"/>
                    </a:cubicBezTo>
                    <a:close/>
                    <a:moveTo>
                      <a:pt x="28" y="17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0" y="17"/>
                      <a:pt x="31" y="17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9" y="16"/>
                      <a:pt x="28" y="17"/>
                      <a:pt x="28" y="17"/>
                    </a:cubicBezTo>
                    <a:close/>
                    <a:moveTo>
                      <a:pt x="28" y="50"/>
                    </a:move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0"/>
                      <a:pt x="28" y="50"/>
                      <a:pt x="28" y="50"/>
                    </a:cubicBezTo>
                    <a:close/>
                    <a:moveTo>
                      <a:pt x="2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9" y="12"/>
                      <a:pt x="29" y="12"/>
                      <a:pt x="29" y="12"/>
                    </a:cubicBezTo>
                    <a:lnTo>
                      <a:pt x="28" y="12"/>
                    </a:lnTo>
                    <a:close/>
                    <a:moveTo>
                      <a:pt x="36" y="11"/>
                    </a:moveTo>
                    <a:cubicBezTo>
                      <a:pt x="36" y="11"/>
                      <a:pt x="36" y="11"/>
                      <a:pt x="36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7" y="9"/>
                      <a:pt x="36" y="10"/>
                      <a:pt x="36" y="11"/>
                    </a:cubicBezTo>
                    <a:close/>
                    <a:moveTo>
                      <a:pt x="46" y="69"/>
                    </a:moveTo>
                    <a:cubicBezTo>
                      <a:pt x="46" y="69"/>
                      <a:pt x="46" y="69"/>
                      <a:pt x="46" y="69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7" y="69"/>
                      <a:pt x="47" y="69"/>
                    </a:cubicBezTo>
                    <a:lnTo>
                      <a:pt x="46" y="69"/>
                    </a:lnTo>
                    <a:close/>
                    <a:moveTo>
                      <a:pt x="48" y="3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8" y="3"/>
                      <a:pt x="48" y="3"/>
                      <a:pt x="48" y="3"/>
                    </a:cubicBezTo>
                    <a:close/>
                    <a:moveTo>
                      <a:pt x="49" y="24"/>
                    </a:move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49" y="25"/>
                      <a:pt x="49" y="25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lose/>
                    <a:moveTo>
                      <a:pt x="51" y="4"/>
                    </a:move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4"/>
                      <a:pt x="53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1" y="3"/>
                      <a:pt x="51" y="4"/>
                    </a:cubicBezTo>
                    <a:close/>
                    <a:moveTo>
                      <a:pt x="53" y="19"/>
                    </a:move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3" y="19"/>
                    </a:cubicBezTo>
                    <a:close/>
                    <a:moveTo>
                      <a:pt x="54" y="16"/>
                    </a:move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4" y="16"/>
                      <a:pt x="54" y="16"/>
                      <a:pt x="54" y="16"/>
                    </a:cubicBezTo>
                    <a:close/>
                    <a:moveTo>
                      <a:pt x="54" y="8"/>
                    </a:moveTo>
                    <a:cubicBezTo>
                      <a:pt x="55" y="9"/>
                      <a:pt x="55" y="9"/>
                      <a:pt x="55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lnTo>
                      <a:pt x="54" y="8"/>
                    </a:lnTo>
                    <a:close/>
                    <a:moveTo>
                      <a:pt x="54" y="25"/>
                    </a:moveTo>
                    <a:cubicBezTo>
                      <a:pt x="55" y="27"/>
                      <a:pt x="56" y="28"/>
                      <a:pt x="57" y="28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4"/>
                      <a:pt x="58" y="23"/>
                      <a:pt x="56" y="23"/>
                    </a:cubicBezTo>
                    <a:cubicBezTo>
                      <a:pt x="55" y="23"/>
                      <a:pt x="55" y="23"/>
                      <a:pt x="55" y="25"/>
                    </a:cubicBezTo>
                    <a:lnTo>
                      <a:pt x="54" y="25"/>
                    </a:lnTo>
                    <a:close/>
                    <a:moveTo>
                      <a:pt x="57" y="17"/>
                    </a:moveTo>
                    <a:cubicBezTo>
                      <a:pt x="57" y="19"/>
                      <a:pt x="57" y="19"/>
                      <a:pt x="57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7" y="17"/>
                      <a:pt x="57" y="17"/>
                      <a:pt x="57" y="17"/>
                    </a:cubicBezTo>
                    <a:close/>
                    <a:moveTo>
                      <a:pt x="63" y="24"/>
                    </a:moveTo>
                    <a:cubicBezTo>
                      <a:pt x="63" y="25"/>
                      <a:pt x="63" y="25"/>
                      <a:pt x="63" y="25"/>
                    </a:cubicBezTo>
                    <a:cubicBezTo>
                      <a:pt x="63" y="26"/>
                      <a:pt x="63" y="26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5"/>
                      <a:pt x="64" y="24"/>
                      <a:pt x="64" y="24"/>
                    </a:cubicBezTo>
                    <a:lnTo>
                      <a:pt x="63" y="24"/>
                    </a:lnTo>
                    <a:close/>
                    <a:moveTo>
                      <a:pt x="65" y="11"/>
                    </a:move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2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6" y="12"/>
                      <a:pt x="66" y="12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lnTo>
                      <a:pt x="65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59" name="Freeform 16"/>
              <p:cNvSpPr>
                <a:spLocks noEditPoints="1"/>
              </p:cNvSpPr>
              <p:nvPr/>
            </p:nvSpPr>
            <p:spPr bwMode="auto">
              <a:xfrm>
                <a:off x="3454400" y="3290888"/>
                <a:ext cx="577850" cy="608013"/>
              </a:xfrm>
              <a:custGeom>
                <a:avLst/>
                <a:gdLst>
                  <a:gd name="T0" fmla="*/ 675818055 w 154"/>
                  <a:gd name="T1" fmla="*/ 2127024776 h 162"/>
                  <a:gd name="T2" fmla="*/ 901089411 w 154"/>
                  <a:gd name="T3" fmla="*/ 2014335989 h 162"/>
                  <a:gd name="T4" fmla="*/ 1140443276 w 154"/>
                  <a:gd name="T5" fmla="*/ 1760782935 h 162"/>
                  <a:gd name="T6" fmla="*/ 1309396793 w 154"/>
                  <a:gd name="T7" fmla="*/ 1464969709 h 162"/>
                  <a:gd name="T8" fmla="*/ 1422036224 w 154"/>
                  <a:gd name="T9" fmla="*/ 1380452181 h 162"/>
                  <a:gd name="T10" fmla="*/ 1337557589 w 154"/>
                  <a:gd name="T11" fmla="*/ 1605833507 h 162"/>
                  <a:gd name="T12" fmla="*/ 1224921911 w 154"/>
                  <a:gd name="T13" fmla="*/ 1718522294 h 162"/>
                  <a:gd name="T14" fmla="*/ 1140443276 w 154"/>
                  <a:gd name="T15" fmla="*/ 1774868564 h 162"/>
                  <a:gd name="T16" fmla="*/ 1126364754 w 154"/>
                  <a:gd name="T17" fmla="*/ 1873471721 h 162"/>
                  <a:gd name="T18" fmla="*/ 0 w 154"/>
                  <a:gd name="T19" fmla="*/ 1831214834 h 162"/>
                  <a:gd name="T20" fmla="*/ 661739534 w 154"/>
                  <a:gd name="T21" fmla="*/ 2147483647 h 162"/>
                  <a:gd name="T22" fmla="*/ 816614529 w 154"/>
                  <a:gd name="T23" fmla="*/ 2084767888 h 162"/>
                  <a:gd name="T24" fmla="*/ 901089411 w 154"/>
                  <a:gd name="T25" fmla="*/ 2112939146 h 162"/>
                  <a:gd name="T26" fmla="*/ 971489524 w 154"/>
                  <a:gd name="T27" fmla="*/ 2014335989 h 162"/>
                  <a:gd name="T28" fmla="*/ 1070046915 w 154"/>
                  <a:gd name="T29" fmla="*/ 1873471721 h 162"/>
                  <a:gd name="T30" fmla="*/ 1041886120 w 154"/>
                  <a:gd name="T31" fmla="*/ 1929817991 h 162"/>
                  <a:gd name="T32" fmla="*/ 999646802 w 154"/>
                  <a:gd name="T33" fmla="*/ 1972075348 h 162"/>
                  <a:gd name="T34" fmla="*/ 1520589628 w 154"/>
                  <a:gd name="T35" fmla="*/ 0 h 162"/>
                  <a:gd name="T36" fmla="*/ 1590989741 w 154"/>
                  <a:gd name="T37" fmla="*/ 408502130 h 162"/>
                  <a:gd name="T38" fmla="*/ 1689546897 w 154"/>
                  <a:gd name="T39" fmla="*/ 690226090 h 162"/>
                  <a:gd name="T40" fmla="*/ 2147483647 w 154"/>
                  <a:gd name="T41" fmla="*/ 42256902 h 162"/>
                  <a:gd name="T42" fmla="*/ 1886661210 w 154"/>
                  <a:gd name="T43" fmla="*/ 507105405 h 162"/>
                  <a:gd name="T44" fmla="*/ 1759943258 w 154"/>
                  <a:gd name="T45" fmla="*/ 788829248 h 162"/>
                  <a:gd name="T46" fmla="*/ 1619146784 w 154"/>
                  <a:gd name="T47" fmla="*/ 1056471450 h 162"/>
                  <a:gd name="T48" fmla="*/ 1548750423 w 154"/>
                  <a:gd name="T49" fmla="*/ 1295934652 h 162"/>
                  <a:gd name="T50" fmla="*/ 1393875428 w 154"/>
                  <a:gd name="T51" fmla="*/ 1366366552 h 162"/>
                  <a:gd name="T52" fmla="*/ 1450193267 w 154"/>
                  <a:gd name="T53" fmla="*/ 1267763394 h 162"/>
                  <a:gd name="T54" fmla="*/ 1450193267 w 154"/>
                  <a:gd name="T55" fmla="*/ 1239592136 h 162"/>
                  <a:gd name="T56" fmla="*/ 1548750423 w 154"/>
                  <a:gd name="T57" fmla="*/ 971953687 h 162"/>
                  <a:gd name="T58" fmla="*/ 1379796906 w 154"/>
                  <a:gd name="T59" fmla="*/ 647969203 h 162"/>
                  <a:gd name="T60" fmla="*/ 1013729076 w 154"/>
                  <a:gd name="T61" fmla="*/ 1972075348 h 162"/>
                  <a:gd name="T62" fmla="*/ 1112286233 w 154"/>
                  <a:gd name="T63" fmla="*/ 1929817991 h 162"/>
                  <a:gd name="T64" fmla="*/ 1196761115 w 154"/>
                  <a:gd name="T65" fmla="*/ 450759017 h 162"/>
                  <a:gd name="T66" fmla="*/ 1239000433 w 154"/>
                  <a:gd name="T67" fmla="*/ 1788954193 h 162"/>
                  <a:gd name="T68" fmla="*/ 1239000433 w 154"/>
                  <a:gd name="T69" fmla="*/ 464848400 h 162"/>
                  <a:gd name="T70" fmla="*/ 1281239750 w 154"/>
                  <a:gd name="T71" fmla="*/ 211292003 h 162"/>
                  <a:gd name="T72" fmla="*/ 1323479067 w 154"/>
                  <a:gd name="T73" fmla="*/ 1549487237 h 162"/>
                  <a:gd name="T74" fmla="*/ 1295318272 w 154"/>
                  <a:gd name="T75" fmla="*/ 1605833507 h 162"/>
                  <a:gd name="T76" fmla="*/ 1281239750 w 154"/>
                  <a:gd name="T77" fmla="*/ 493019775 h 162"/>
                  <a:gd name="T78" fmla="*/ 1309396793 w 154"/>
                  <a:gd name="T79" fmla="*/ 1324109664 h 162"/>
                  <a:gd name="T80" fmla="*/ 1295318272 w 154"/>
                  <a:gd name="T81" fmla="*/ 1619919136 h 162"/>
                  <a:gd name="T82" fmla="*/ 1337557589 w 154"/>
                  <a:gd name="T83" fmla="*/ 126778228 h 162"/>
                  <a:gd name="T84" fmla="*/ 1379796906 w 154"/>
                  <a:gd name="T85" fmla="*/ 1380452181 h 162"/>
                  <a:gd name="T86" fmla="*/ 1337557589 w 154"/>
                  <a:gd name="T87" fmla="*/ 267638331 h 162"/>
                  <a:gd name="T88" fmla="*/ 1393875428 w 154"/>
                  <a:gd name="T89" fmla="*/ 70431928 h 162"/>
                  <a:gd name="T90" fmla="*/ 1393875428 w 154"/>
                  <a:gd name="T91" fmla="*/ 1338195293 h 162"/>
                  <a:gd name="T92" fmla="*/ 1422036224 w 154"/>
                  <a:gd name="T93" fmla="*/ 1338195293 h 162"/>
                  <a:gd name="T94" fmla="*/ 1450193267 w 154"/>
                  <a:gd name="T95" fmla="*/ 1408627192 h 162"/>
                  <a:gd name="T96" fmla="*/ 1464271789 w 154"/>
                  <a:gd name="T97" fmla="*/ 633879820 h 162"/>
                  <a:gd name="T98" fmla="*/ 1520589628 w 154"/>
                  <a:gd name="T99" fmla="*/ 676140461 h 162"/>
                  <a:gd name="T100" fmla="*/ 1506511106 w 154"/>
                  <a:gd name="T101" fmla="*/ 380327118 h 162"/>
                  <a:gd name="T102" fmla="*/ 1506511106 w 154"/>
                  <a:gd name="T103" fmla="*/ 605708562 h 162"/>
                  <a:gd name="T104" fmla="*/ 1534671902 w 154"/>
                  <a:gd name="T105" fmla="*/ 1239592136 h 162"/>
                  <a:gd name="T106" fmla="*/ 1562828945 w 154"/>
                  <a:gd name="T107" fmla="*/ 1169160236 h 162"/>
                  <a:gd name="T108" fmla="*/ 1619146784 w 154"/>
                  <a:gd name="T109" fmla="*/ 704311720 h 162"/>
                  <a:gd name="T110" fmla="*/ 1633229058 w 154"/>
                  <a:gd name="T111" fmla="*/ 901521788 h 162"/>
                  <a:gd name="T112" fmla="*/ 1619146784 w 154"/>
                  <a:gd name="T113" fmla="*/ 957864305 h 162"/>
                  <a:gd name="T114" fmla="*/ 1647307580 w 154"/>
                  <a:gd name="T115" fmla="*/ 831089889 h 162"/>
                  <a:gd name="T116" fmla="*/ 1830339619 w 154"/>
                  <a:gd name="T117" fmla="*/ 493019775 h 162"/>
                  <a:gd name="T118" fmla="*/ 1928896775 w 154"/>
                  <a:gd name="T119" fmla="*/ 366241489 h 162"/>
                  <a:gd name="T120" fmla="*/ 1999297357 w 154"/>
                  <a:gd name="T121" fmla="*/ 112688816 h 16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54"/>
                  <a:gd name="T184" fmla="*/ 0 h 162"/>
                  <a:gd name="T185" fmla="*/ 154 w 154"/>
                  <a:gd name="T186" fmla="*/ 162 h 16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54" h="162">
                    <a:moveTo>
                      <a:pt x="31" y="90"/>
                    </a:move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3" y="91"/>
                      <a:pt x="32" y="92"/>
                      <a:pt x="29" y="93"/>
                    </a:cubicBezTo>
                    <a:cubicBezTo>
                      <a:pt x="21" y="96"/>
                      <a:pt x="14" y="102"/>
                      <a:pt x="9" y="111"/>
                    </a:cubicBezTo>
                    <a:cubicBezTo>
                      <a:pt x="5" y="118"/>
                      <a:pt x="4" y="124"/>
                      <a:pt x="4" y="130"/>
                    </a:cubicBezTo>
                    <a:cubicBezTo>
                      <a:pt x="4" y="142"/>
                      <a:pt x="11" y="151"/>
                      <a:pt x="26" y="155"/>
                    </a:cubicBezTo>
                    <a:cubicBezTo>
                      <a:pt x="33" y="155"/>
                      <a:pt x="33" y="155"/>
                      <a:pt x="33" y="155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8" y="153"/>
                      <a:pt x="48" y="153"/>
                      <a:pt x="48" y="153"/>
                    </a:cubicBezTo>
                    <a:cubicBezTo>
                      <a:pt x="49" y="155"/>
                      <a:pt x="49" y="155"/>
                      <a:pt x="49" y="155"/>
                    </a:cubicBezTo>
                    <a:cubicBezTo>
                      <a:pt x="49" y="155"/>
                      <a:pt x="49" y="155"/>
                      <a:pt x="49" y="155"/>
                    </a:cubicBezTo>
                    <a:cubicBezTo>
                      <a:pt x="49" y="153"/>
                      <a:pt x="49" y="153"/>
                      <a:pt x="49" y="153"/>
                    </a:cubicBezTo>
                    <a:cubicBezTo>
                      <a:pt x="50" y="152"/>
                      <a:pt x="51" y="151"/>
                      <a:pt x="51" y="150"/>
                    </a:cubicBezTo>
                    <a:cubicBezTo>
                      <a:pt x="53" y="149"/>
                      <a:pt x="57" y="146"/>
                      <a:pt x="63" y="142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3" y="142"/>
                      <a:pt x="63" y="142"/>
                      <a:pt x="63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5" y="143"/>
                      <a:pt x="65" y="143"/>
                      <a:pt x="65" y="143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6" y="139"/>
                      <a:pt x="68" y="137"/>
                      <a:pt x="71" y="134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79" y="129"/>
                      <a:pt x="79" y="129"/>
                      <a:pt x="79" y="129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7"/>
                      <a:pt x="80" y="126"/>
                      <a:pt x="81" y="125"/>
                    </a:cubicBezTo>
                    <a:cubicBezTo>
                      <a:pt x="81" y="124"/>
                      <a:pt x="81" y="124"/>
                      <a:pt x="81" y="124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3" y="122"/>
                      <a:pt x="84" y="123"/>
                      <a:pt x="85" y="123"/>
                    </a:cubicBezTo>
                    <a:cubicBezTo>
                      <a:pt x="85" y="122"/>
                      <a:pt x="85" y="121"/>
                      <a:pt x="84" y="120"/>
                    </a:cubicBezTo>
                    <a:cubicBezTo>
                      <a:pt x="85" y="119"/>
                      <a:pt x="86" y="118"/>
                      <a:pt x="86" y="117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7" y="113"/>
                      <a:pt x="87" y="113"/>
                      <a:pt x="87" y="113"/>
                    </a:cubicBezTo>
                    <a:cubicBezTo>
                      <a:pt x="93" y="104"/>
                      <a:pt x="93" y="104"/>
                      <a:pt x="93" y="104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5" y="104"/>
                      <a:pt x="95" y="104"/>
                      <a:pt x="95" y="104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3" y="105"/>
                      <a:pt x="92" y="106"/>
                      <a:pt x="92" y="106"/>
                    </a:cubicBezTo>
                    <a:cubicBezTo>
                      <a:pt x="92" y="107"/>
                      <a:pt x="92" y="107"/>
                      <a:pt x="92" y="107"/>
                    </a:cubicBezTo>
                    <a:cubicBezTo>
                      <a:pt x="93" y="108"/>
                      <a:pt x="93" y="108"/>
                      <a:pt x="93" y="108"/>
                    </a:cubicBezTo>
                    <a:cubicBezTo>
                      <a:pt x="96" y="108"/>
                      <a:pt x="96" y="108"/>
                      <a:pt x="96" y="108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6" y="106"/>
                      <a:pt x="96" y="106"/>
                      <a:pt x="96" y="106"/>
                    </a:cubicBezTo>
                    <a:cubicBezTo>
                      <a:pt x="96" y="106"/>
                      <a:pt x="96" y="106"/>
                      <a:pt x="96" y="106"/>
                    </a:cubicBezTo>
                    <a:cubicBezTo>
                      <a:pt x="98" y="105"/>
                      <a:pt x="98" y="103"/>
                      <a:pt x="98" y="101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3" y="99"/>
                      <a:pt x="103" y="99"/>
                      <a:pt x="103" y="99"/>
                    </a:cubicBezTo>
                    <a:cubicBezTo>
                      <a:pt x="103" y="99"/>
                      <a:pt x="103" y="99"/>
                      <a:pt x="103" y="99"/>
                    </a:cubicBezTo>
                    <a:cubicBezTo>
                      <a:pt x="105" y="98"/>
                      <a:pt x="105" y="98"/>
                      <a:pt x="105" y="98"/>
                    </a:cubicBezTo>
                    <a:cubicBezTo>
                      <a:pt x="106" y="99"/>
                      <a:pt x="106" y="99"/>
                      <a:pt x="106" y="99"/>
                    </a:cubicBezTo>
                    <a:cubicBezTo>
                      <a:pt x="106" y="101"/>
                      <a:pt x="104" y="104"/>
                      <a:pt x="100" y="108"/>
                    </a:cubicBezTo>
                    <a:cubicBezTo>
                      <a:pt x="98" y="107"/>
                      <a:pt x="98" y="107"/>
                      <a:pt x="98" y="107"/>
                    </a:cubicBezTo>
                    <a:cubicBezTo>
                      <a:pt x="97" y="111"/>
                      <a:pt x="97" y="111"/>
                      <a:pt x="97" y="111"/>
                    </a:cubicBezTo>
                    <a:cubicBezTo>
                      <a:pt x="97" y="112"/>
                      <a:pt x="97" y="112"/>
                      <a:pt x="97" y="112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97" y="113"/>
                      <a:pt x="96" y="114"/>
                      <a:pt x="95" y="114"/>
                    </a:cubicBezTo>
                    <a:cubicBezTo>
                      <a:pt x="94" y="113"/>
                      <a:pt x="94" y="112"/>
                      <a:pt x="94" y="112"/>
                    </a:cubicBezTo>
                    <a:cubicBezTo>
                      <a:pt x="93" y="113"/>
                      <a:pt x="93" y="113"/>
                      <a:pt x="93" y="113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1" y="118"/>
                      <a:pt x="91" y="118"/>
                      <a:pt x="91" y="118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89" y="117"/>
                      <a:pt x="89" y="117"/>
                      <a:pt x="88" y="118"/>
                    </a:cubicBezTo>
                    <a:cubicBezTo>
                      <a:pt x="87" y="118"/>
                      <a:pt x="87" y="119"/>
                      <a:pt x="87" y="121"/>
                    </a:cubicBezTo>
                    <a:cubicBezTo>
                      <a:pt x="87" y="121"/>
                      <a:pt x="87" y="121"/>
                      <a:pt x="87" y="121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87" y="122"/>
                      <a:pt x="87" y="122"/>
                      <a:pt x="87" y="122"/>
                    </a:cubicBezTo>
                    <a:cubicBezTo>
                      <a:pt x="87" y="122"/>
                      <a:pt x="87" y="122"/>
                      <a:pt x="87" y="122"/>
                    </a:cubicBezTo>
                    <a:cubicBezTo>
                      <a:pt x="87" y="122"/>
                      <a:pt x="87" y="122"/>
                      <a:pt x="87" y="122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3" y="124"/>
                      <a:pt x="83" y="124"/>
                      <a:pt x="83" y="124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2" y="123"/>
                      <a:pt x="82" y="124"/>
                      <a:pt x="82" y="124"/>
                    </a:cubicBezTo>
                    <a:cubicBezTo>
                      <a:pt x="82" y="125"/>
                      <a:pt x="82" y="125"/>
                      <a:pt x="82" y="125"/>
                    </a:cubicBezTo>
                    <a:cubicBezTo>
                      <a:pt x="82" y="125"/>
                      <a:pt x="82" y="125"/>
                      <a:pt x="82" y="125"/>
                    </a:cubicBezTo>
                    <a:cubicBezTo>
                      <a:pt x="81" y="126"/>
                      <a:pt x="81" y="126"/>
                      <a:pt x="81" y="126"/>
                    </a:cubicBezTo>
                    <a:cubicBezTo>
                      <a:pt x="82" y="127"/>
                      <a:pt x="82" y="127"/>
                      <a:pt x="82" y="127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1" y="129"/>
                      <a:pt x="81" y="129"/>
                      <a:pt x="81" y="129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84" y="130"/>
                      <a:pt x="84" y="130"/>
                      <a:pt x="84" y="130"/>
                    </a:cubicBezTo>
                    <a:cubicBezTo>
                      <a:pt x="84" y="130"/>
                      <a:pt x="85" y="129"/>
                      <a:pt x="86" y="129"/>
                    </a:cubicBezTo>
                    <a:cubicBezTo>
                      <a:pt x="86" y="129"/>
                      <a:pt x="86" y="129"/>
                      <a:pt x="86" y="129"/>
                    </a:cubicBezTo>
                    <a:cubicBezTo>
                      <a:pt x="86" y="129"/>
                      <a:pt x="86" y="129"/>
                      <a:pt x="86" y="129"/>
                    </a:cubicBezTo>
                    <a:cubicBezTo>
                      <a:pt x="84" y="131"/>
                      <a:pt x="82" y="132"/>
                      <a:pt x="80" y="133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80" y="136"/>
                      <a:pt x="80" y="136"/>
                      <a:pt x="81" y="136"/>
                    </a:cubicBezTo>
                    <a:cubicBezTo>
                      <a:pt x="81" y="137"/>
                      <a:pt x="81" y="137"/>
                      <a:pt x="81" y="137"/>
                    </a:cubicBezTo>
                    <a:cubicBezTo>
                      <a:pt x="80" y="138"/>
                      <a:pt x="79" y="139"/>
                      <a:pt x="78" y="139"/>
                    </a:cubicBezTo>
                    <a:cubicBezTo>
                      <a:pt x="78" y="140"/>
                      <a:pt x="77" y="141"/>
                      <a:pt x="76" y="142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75" y="143"/>
                      <a:pt x="74" y="144"/>
                      <a:pt x="71" y="145"/>
                    </a:cubicBezTo>
                    <a:cubicBezTo>
                      <a:pt x="70" y="147"/>
                      <a:pt x="67" y="150"/>
                      <a:pt x="62" y="153"/>
                    </a:cubicBezTo>
                    <a:cubicBezTo>
                      <a:pt x="52" y="159"/>
                      <a:pt x="43" y="162"/>
                      <a:pt x="34" y="162"/>
                    </a:cubicBezTo>
                    <a:cubicBezTo>
                      <a:pt x="23" y="162"/>
                      <a:pt x="13" y="157"/>
                      <a:pt x="5" y="149"/>
                    </a:cubicBezTo>
                    <a:cubicBezTo>
                      <a:pt x="2" y="143"/>
                      <a:pt x="0" y="138"/>
                      <a:pt x="0" y="133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19"/>
                      <a:pt x="5" y="108"/>
                      <a:pt x="15" y="99"/>
                    </a:cubicBezTo>
                    <a:cubicBezTo>
                      <a:pt x="21" y="93"/>
                      <a:pt x="27" y="90"/>
                      <a:pt x="31" y="90"/>
                    </a:cubicBezTo>
                    <a:close/>
                    <a:moveTo>
                      <a:pt x="44" y="155"/>
                    </a:moveTo>
                    <a:cubicBezTo>
                      <a:pt x="44" y="156"/>
                      <a:pt x="44" y="156"/>
                      <a:pt x="44" y="156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45" y="155"/>
                      <a:pt x="45" y="155"/>
                      <a:pt x="45" y="155"/>
                    </a:cubicBezTo>
                    <a:lnTo>
                      <a:pt x="44" y="155"/>
                    </a:lnTo>
                    <a:close/>
                    <a:moveTo>
                      <a:pt x="47" y="154"/>
                    </a:moveTo>
                    <a:cubicBezTo>
                      <a:pt x="47" y="155"/>
                      <a:pt x="47" y="155"/>
                      <a:pt x="47" y="155"/>
                    </a:cubicBezTo>
                    <a:cubicBezTo>
                      <a:pt x="47" y="155"/>
                      <a:pt x="47" y="155"/>
                      <a:pt x="47" y="155"/>
                    </a:cubicBezTo>
                    <a:cubicBezTo>
                      <a:pt x="47" y="154"/>
                      <a:pt x="47" y="154"/>
                      <a:pt x="47" y="154"/>
                    </a:cubicBezTo>
                    <a:close/>
                    <a:moveTo>
                      <a:pt x="52" y="153"/>
                    </a:moveTo>
                    <a:cubicBezTo>
                      <a:pt x="52" y="154"/>
                      <a:pt x="52" y="154"/>
                      <a:pt x="52" y="154"/>
                    </a:cubicBezTo>
                    <a:cubicBezTo>
                      <a:pt x="52" y="155"/>
                      <a:pt x="53" y="156"/>
                      <a:pt x="54" y="156"/>
                    </a:cubicBezTo>
                    <a:cubicBezTo>
                      <a:pt x="55" y="156"/>
                      <a:pt x="55" y="156"/>
                      <a:pt x="55" y="156"/>
                    </a:cubicBezTo>
                    <a:cubicBezTo>
                      <a:pt x="55" y="154"/>
                      <a:pt x="56" y="153"/>
                      <a:pt x="58" y="151"/>
                    </a:cubicBezTo>
                    <a:cubicBezTo>
                      <a:pt x="58" y="151"/>
                      <a:pt x="58" y="151"/>
                      <a:pt x="58" y="151"/>
                    </a:cubicBezTo>
                    <a:cubicBezTo>
                      <a:pt x="58" y="150"/>
                      <a:pt x="58" y="150"/>
                      <a:pt x="58" y="150"/>
                    </a:cubicBezTo>
                    <a:cubicBezTo>
                      <a:pt x="58" y="150"/>
                      <a:pt x="58" y="150"/>
                      <a:pt x="58" y="150"/>
                    </a:cubicBezTo>
                    <a:cubicBezTo>
                      <a:pt x="58" y="150"/>
                      <a:pt x="58" y="150"/>
                      <a:pt x="58" y="150"/>
                    </a:cubicBezTo>
                    <a:cubicBezTo>
                      <a:pt x="56" y="152"/>
                      <a:pt x="54" y="153"/>
                      <a:pt x="52" y="153"/>
                    </a:cubicBezTo>
                    <a:close/>
                    <a:moveTo>
                      <a:pt x="58" y="148"/>
                    </a:moveTo>
                    <a:cubicBezTo>
                      <a:pt x="58" y="148"/>
                      <a:pt x="58" y="148"/>
                      <a:pt x="58" y="148"/>
                    </a:cubicBezTo>
                    <a:cubicBezTo>
                      <a:pt x="58" y="149"/>
                      <a:pt x="59" y="149"/>
                      <a:pt x="60" y="149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59" y="147"/>
                      <a:pt x="59" y="147"/>
                      <a:pt x="59" y="147"/>
                    </a:cubicBezTo>
                    <a:lnTo>
                      <a:pt x="58" y="148"/>
                    </a:lnTo>
                    <a:close/>
                    <a:moveTo>
                      <a:pt x="60" y="151"/>
                    </a:moveTo>
                    <a:cubicBezTo>
                      <a:pt x="60" y="151"/>
                      <a:pt x="60" y="151"/>
                      <a:pt x="60" y="151"/>
                    </a:cubicBezTo>
                    <a:cubicBezTo>
                      <a:pt x="60" y="152"/>
                      <a:pt x="60" y="152"/>
                      <a:pt x="60" y="152"/>
                    </a:cubicBezTo>
                    <a:cubicBezTo>
                      <a:pt x="60" y="151"/>
                      <a:pt x="60" y="151"/>
                      <a:pt x="60" y="151"/>
                    </a:cubicBezTo>
                    <a:close/>
                    <a:moveTo>
                      <a:pt x="63" y="149"/>
                    </a:moveTo>
                    <a:cubicBezTo>
                      <a:pt x="63" y="150"/>
                      <a:pt x="63" y="150"/>
                      <a:pt x="63" y="150"/>
                    </a:cubicBezTo>
                    <a:cubicBezTo>
                      <a:pt x="64" y="150"/>
                      <a:pt x="64" y="150"/>
                      <a:pt x="64" y="150"/>
                    </a:cubicBezTo>
                    <a:cubicBezTo>
                      <a:pt x="63" y="149"/>
                      <a:pt x="63" y="149"/>
                      <a:pt x="63" y="149"/>
                    </a:cubicBezTo>
                    <a:close/>
                    <a:moveTo>
                      <a:pt x="65" y="147"/>
                    </a:moveTo>
                    <a:cubicBezTo>
                      <a:pt x="65" y="148"/>
                      <a:pt x="65" y="148"/>
                      <a:pt x="65" y="148"/>
                    </a:cubicBezTo>
                    <a:cubicBezTo>
                      <a:pt x="65" y="148"/>
                      <a:pt x="65" y="148"/>
                      <a:pt x="65" y="148"/>
                    </a:cubicBezTo>
                    <a:cubicBezTo>
                      <a:pt x="65" y="147"/>
                      <a:pt x="65" y="147"/>
                      <a:pt x="65" y="147"/>
                    </a:cubicBezTo>
                    <a:close/>
                    <a:moveTo>
                      <a:pt x="69" y="140"/>
                    </a:moveTo>
                    <a:cubicBezTo>
                      <a:pt x="69" y="140"/>
                      <a:pt x="69" y="140"/>
                      <a:pt x="69" y="140"/>
                    </a:cubicBezTo>
                    <a:cubicBezTo>
                      <a:pt x="69" y="140"/>
                      <a:pt x="69" y="140"/>
                      <a:pt x="69" y="140"/>
                    </a:cubicBezTo>
                    <a:cubicBezTo>
                      <a:pt x="69" y="140"/>
                      <a:pt x="69" y="140"/>
                      <a:pt x="69" y="140"/>
                    </a:cubicBezTo>
                    <a:close/>
                    <a:moveTo>
                      <a:pt x="69" y="142"/>
                    </a:moveTo>
                    <a:cubicBezTo>
                      <a:pt x="69" y="143"/>
                      <a:pt x="69" y="143"/>
                      <a:pt x="69" y="143"/>
                    </a:cubicBezTo>
                    <a:cubicBezTo>
                      <a:pt x="69" y="143"/>
                      <a:pt x="69" y="143"/>
                      <a:pt x="69" y="143"/>
                    </a:cubicBezTo>
                    <a:lnTo>
                      <a:pt x="69" y="142"/>
                    </a:lnTo>
                    <a:close/>
                    <a:moveTo>
                      <a:pt x="80" y="130"/>
                    </a:moveTo>
                    <a:cubicBezTo>
                      <a:pt x="78" y="130"/>
                      <a:pt x="78" y="130"/>
                      <a:pt x="78" y="130"/>
                    </a:cubicBezTo>
                    <a:cubicBezTo>
                      <a:pt x="76" y="130"/>
                      <a:pt x="76" y="130"/>
                      <a:pt x="76" y="132"/>
                    </a:cubicBezTo>
                    <a:cubicBezTo>
                      <a:pt x="75" y="131"/>
                      <a:pt x="75" y="131"/>
                      <a:pt x="75" y="131"/>
                    </a:cubicBezTo>
                    <a:cubicBezTo>
                      <a:pt x="75" y="131"/>
                      <a:pt x="75" y="131"/>
                      <a:pt x="75" y="131"/>
                    </a:cubicBezTo>
                    <a:cubicBezTo>
                      <a:pt x="75" y="131"/>
                      <a:pt x="74" y="132"/>
                      <a:pt x="74" y="133"/>
                    </a:cubicBezTo>
                    <a:cubicBezTo>
                      <a:pt x="74" y="133"/>
                      <a:pt x="74" y="133"/>
                      <a:pt x="74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76" y="133"/>
                      <a:pt x="76" y="132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3"/>
                      <a:pt x="76" y="133"/>
                      <a:pt x="76" y="133"/>
                    </a:cubicBezTo>
                    <a:cubicBezTo>
                      <a:pt x="76" y="133"/>
                      <a:pt x="75" y="134"/>
                      <a:pt x="74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1" y="136"/>
                      <a:pt x="71" y="136"/>
                      <a:pt x="71" y="136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2" y="139"/>
                      <a:pt x="72" y="139"/>
                      <a:pt x="72" y="139"/>
                    </a:cubicBezTo>
                    <a:cubicBezTo>
                      <a:pt x="74" y="139"/>
                      <a:pt x="74" y="139"/>
                      <a:pt x="74" y="139"/>
                    </a:cubicBezTo>
                    <a:cubicBezTo>
                      <a:pt x="74" y="138"/>
                      <a:pt x="74" y="138"/>
                      <a:pt x="74" y="138"/>
                    </a:cubicBezTo>
                    <a:cubicBezTo>
                      <a:pt x="74" y="138"/>
                      <a:pt x="74" y="138"/>
                      <a:pt x="74" y="138"/>
                    </a:cubicBezTo>
                    <a:cubicBezTo>
                      <a:pt x="74" y="138"/>
                      <a:pt x="74" y="138"/>
                      <a:pt x="74" y="138"/>
                    </a:cubicBezTo>
                    <a:cubicBezTo>
                      <a:pt x="74" y="137"/>
                      <a:pt x="74" y="137"/>
                      <a:pt x="74" y="137"/>
                    </a:cubicBezTo>
                    <a:cubicBezTo>
                      <a:pt x="75" y="136"/>
                      <a:pt x="75" y="136"/>
                      <a:pt x="75" y="136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3"/>
                      <a:pt x="77" y="133"/>
                      <a:pt x="77" y="133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79" y="132"/>
                      <a:pt x="80" y="131"/>
                      <a:pt x="82" y="131"/>
                    </a:cubicBezTo>
                    <a:cubicBezTo>
                      <a:pt x="83" y="130"/>
                      <a:pt x="83" y="130"/>
                      <a:pt x="83" y="130"/>
                    </a:cubicBezTo>
                    <a:cubicBezTo>
                      <a:pt x="82" y="129"/>
                      <a:pt x="82" y="129"/>
                      <a:pt x="82" y="129"/>
                    </a:cubicBezTo>
                    <a:lnTo>
                      <a:pt x="80" y="130"/>
                    </a:lnTo>
                    <a:close/>
                    <a:moveTo>
                      <a:pt x="71" y="140"/>
                    </a:moveTo>
                    <a:cubicBezTo>
                      <a:pt x="71" y="140"/>
                      <a:pt x="71" y="140"/>
                      <a:pt x="71" y="140"/>
                    </a:cubicBezTo>
                    <a:cubicBezTo>
                      <a:pt x="72" y="139"/>
                      <a:pt x="72" y="139"/>
                      <a:pt x="72" y="139"/>
                    </a:cubicBezTo>
                    <a:cubicBezTo>
                      <a:pt x="72" y="139"/>
                      <a:pt x="72" y="139"/>
                      <a:pt x="72" y="139"/>
                    </a:cubicBezTo>
                    <a:lnTo>
                      <a:pt x="71" y="140"/>
                    </a:lnTo>
                    <a:close/>
                    <a:moveTo>
                      <a:pt x="73" y="0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78" y="1"/>
                      <a:pt x="78" y="2"/>
                      <a:pt x="79" y="2"/>
                    </a:cubicBezTo>
                    <a:cubicBezTo>
                      <a:pt x="80" y="2"/>
                      <a:pt x="81" y="2"/>
                      <a:pt x="8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9" y="1"/>
                      <a:pt x="110" y="2"/>
                      <a:pt x="110" y="3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10" y="7"/>
                      <a:pt x="107" y="8"/>
                      <a:pt x="103" y="8"/>
                    </a:cubicBezTo>
                    <a:cubicBezTo>
                      <a:pt x="102" y="9"/>
                      <a:pt x="102" y="10"/>
                      <a:pt x="102" y="11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7"/>
                      <a:pt x="103" y="18"/>
                      <a:pt x="105" y="19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16" y="29"/>
                      <a:pt x="118" y="30"/>
                      <a:pt x="120" y="32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120" y="33"/>
                      <a:pt x="118" y="33"/>
                      <a:pt x="116" y="34"/>
                    </a:cubicBezTo>
                    <a:cubicBezTo>
                      <a:pt x="114" y="35"/>
                      <a:pt x="114" y="37"/>
                      <a:pt x="114" y="38"/>
                    </a:cubicBezTo>
                    <a:cubicBezTo>
                      <a:pt x="116" y="42"/>
                      <a:pt x="117" y="44"/>
                      <a:pt x="117" y="45"/>
                    </a:cubicBezTo>
                    <a:cubicBezTo>
                      <a:pt x="116" y="45"/>
                      <a:pt x="116" y="45"/>
                      <a:pt x="116" y="46"/>
                    </a:cubicBezTo>
                    <a:cubicBezTo>
                      <a:pt x="116" y="47"/>
                      <a:pt x="116" y="47"/>
                      <a:pt x="116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20" y="49"/>
                      <a:pt x="120" y="49"/>
                      <a:pt x="120" y="49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2" y="48"/>
                      <a:pt x="122" y="48"/>
                      <a:pt x="123" y="48"/>
                    </a:cubicBezTo>
                    <a:cubicBezTo>
                      <a:pt x="124" y="48"/>
                      <a:pt x="125" y="47"/>
                      <a:pt x="125" y="46"/>
                    </a:cubicBezTo>
                    <a:cubicBezTo>
                      <a:pt x="125" y="45"/>
                      <a:pt x="124" y="43"/>
                      <a:pt x="123" y="43"/>
                    </a:cubicBezTo>
                    <a:cubicBezTo>
                      <a:pt x="130" y="27"/>
                      <a:pt x="134" y="17"/>
                      <a:pt x="134" y="14"/>
                    </a:cubicBezTo>
                    <a:cubicBezTo>
                      <a:pt x="133" y="10"/>
                      <a:pt x="132" y="8"/>
                      <a:pt x="129" y="8"/>
                    </a:cubicBezTo>
                    <a:cubicBezTo>
                      <a:pt x="129" y="8"/>
                      <a:pt x="127" y="8"/>
                      <a:pt x="123" y="7"/>
                    </a:cubicBezTo>
                    <a:cubicBezTo>
                      <a:pt x="123" y="5"/>
                      <a:pt x="123" y="5"/>
                      <a:pt x="123" y="5"/>
                    </a:cubicBezTo>
                    <a:cubicBezTo>
                      <a:pt x="123" y="2"/>
                      <a:pt x="123" y="2"/>
                      <a:pt x="123" y="2"/>
                    </a:cubicBezTo>
                    <a:cubicBezTo>
                      <a:pt x="123" y="1"/>
                      <a:pt x="123" y="1"/>
                      <a:pt x="12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3" y="0"/>
                      <a:pt x="154" y="1"/>
                      <a:pt x="154" y="3"/>
                    </a:cubicBezTo>
                    <a:cubicBezTo>
                      <a:pt x="154" y="6"/>
                      <a:pt x="153" y="8"/>
                      <a:pt x="152" y="8"/>
                    </a:cubicBezTo>
                    <a:cubicBezTo>
                      <a:pt x="148" y="9"/>
                      <a:pt x="145" y="11"/>
                      <a:pt x="144" y="14"/>
                    </a:cubicBezTo>
                    <a:cubicBezTo>
                      <a:pt x="142" y="17"/>
                      <a:pt x="140" y="22"/>
                      <a:pt x="137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9" y="30"/>
                      <a:pt x="140" y="31"/>
                      <a:pt x="141" y="32"/>
                    </a:cubicBezTo>
                    <a:cubicBezTo>
                      <a:pt x="141" y="32"/>
                      <a:pt x="141" y="32"/>
                      <a:pt x="141" y="32"/>
                    </a:cubicBezTo>
                    <a:cubicBezTo>
                      <a:pt x="141" y="33"/>
                      <a:pt x="139" y="33"/>
                      <a:pt x="136" y="34"/>
                    </a:cubicBezTo>
                    <a:cubicBezTo>
                      <a:pt x="136" y="35"/>
                      <a:pt x="136" y="35"/>
                      <a:pt x="136" y="35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34" y="34"/>
                      <a:pt x="134" y="34"/>
                      <a:pt x="134" y="34"/>
                    </a:cubicBezTo>
                    <a:cubicBezTo>
                      <a:pt x="134" y="34"/>
                      <a:pt x="134" y="34"/>
                      <a:pt x="134" y="34"/>
                    </a:cubicBezTo>
                    <a:cubicBezTo>
                      <a:pt x="134" y="36"/>
                      <a:pt x="134" y="36"/>
                      <a:pt x="134" y="36"/>
                    </a:cubicBezTo>
                    <a:cubicBezTo>
                      <a:pt x="133" y="37"/>
                      <a:pt x="132" y="40"/>
                      <a:pt x="130" y="45"/>
                    </a:cubicBezTo>
                    <a:cubicBezTo>
                      <a:pt x="129" y="45"/>
                      <a:pt x="128" y="45"/>
                      <a:pt x="128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8" y="48"/>
                      <a:pt x="128" y="48"/>
                      <a:pt x="128" y="48"/>
                    </a:cubicBezTo>
                    <a:cubicBezTo>
                      <a:pt x="127" y="51"/>
                      <a:pt x="126" y="53"/>
                      <a:pt x="126" y="53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3" y="52"/>
                      <a:pt x="122" y="53"/>
                      <a:pt x="122" y="53"/>
                    </a:cubicBezTo>
                    <a:cubicBezTo>
                      <a:pt x="123" y="54"/>
                      <a:pt x="123" y="54"/>
                      <a:pt x="123" y="54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5" y="56"/>
                      <a:pt x="125" y="56"/>
                      <a:pt x="125" y="56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2"/>
                      <a:pt x="122" y="62"/>
                      <a:pt x="121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20" y="66"/>
                      <a:pt x="119" y="70"/>
                      <a:pt x="117" y="74"/>
                    </a:cubicBezTo>
                    <a:cubicBezTo>
                      <a:pt x="117" y="75"/>
                      <a:pt x="116" y="75"/>
                      <a:pt x="115" y="75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4" y="77"/>
                      <a:pt x="114" y="77"/>
                      <a:pt x="114" y="77"/>
                    </a:cubicBezTo>
                    <a:cubicBezTo>
                      <a:pt x="114" y="77"/>
                      <a:pt x="114" y="76"/>
                      <a:pt x="114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5" y="82"/>
                      <a:pt x="114" y="83"/>
                      <a:pt x="113" y="83"/>
                    </a:cubicBezTo>
                    <a:cubicBezTo>
                      <a:pt x="114" y="84"/>
                      <a:pt x="114" y="84"/>
                      <a:pt x="114" y="84"/>
                    </a:cubicBezTo>
                    <a:cubicBezTo>
                      <a:pt x="112" y="89"/>
                      <a:pt x="110" y="92"/>
                      <a:pt x="110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3"/>
                      <a:pt x="109" y="93"/>
                      <a:pt x="109" y="93"/>
                    </a:cubicBezTo>
                    <a:cubicBezTo>
                      <a:pt x="109" y="94"/>
                      <a:pt x="109" y="94"/>
                      <a:pt x="108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6" y="94"/>
                      <a:pt x="106" y="94"/>
                      <a:pt x="106" y="93"/>
                    </a:cubicBezTo>
                    <a:cubicBezTo>
                      <a:pt x="105" y="93"/>
                      <a:pt x="105" y="93"/>
                      <a:pt x="105" y="93"/>
                    </a:cubicBezTo>
                    <a:cubicBezTo>
                      <a:pt x="105" y="94"/>
                      <a:pt x="104" y="94"/>
                      <a:pt x="103" y="95"/>
                    </a:cubicBezTo>
                    <a:cubicBezTo>
                      <a:pt x="103" y="96"/>
                      <a:pt x="102" y="96"/>
                      <a:pt x="102" y="96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99" y="97"/>
                      <a:pt x="99" y="97"/>
                      <a:pt x="99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7" y="95"/>
                      <a:pt x="97" y="95"/>
                      <a:pt x="97" y="94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1"/>
                      <a:pt x="101" y="91"/>
                      <a:pt x="101" y="91"/>
                    </a:cubicBezTo>
                    <a:cubicBezTo>
                      <a:pt x="101" y="91"/>
                      <a:pt x="101" y="91"/>
                      <a:pt x="102" y="91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3" y="89"/>
                      <a:pt x="103" y="88"/>
                      <a:pt x="102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9"/>
                      <a:pt x="102" y="89"/>
                      <a:pt x="102" y="89"/>
                    </a:cubicBezTo>
                    <a:cubicBezTo>
                      <a:pt x="102" y="89"/>
                      <a:pt x="102" y="89"/>
                      <a:pt x="102" y="89"/>
                    </a:cubicBezTo>
                    <a:cubicBezTo>
                      <a:pt x="102" y="90"/>
                      <a:pt x="101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99" y="89"/>
                      <a:pt x="99" y="89"/>
                      <a:pt x="99" y="89"/>
                    </a:cubicBezTo>
                    <a:cubicBezTo>
                      <a:pt x="99" y="89"/>
                      <a:pt x="99" y="89"/>
                      <a:pt x="99" y="89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2" y="87"/>
                      <a:pt x="102" y="87"/>
                      <a:pt x="102" y="87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7"/>
                      <a:pt x="103" y="87"/>
                      <a:pt x="103" y="87"/>
                    </a:cubicBezTo>
                    <a:cubicBezTo>
                      <a:pt x="103" y="86"/>
                      <a:pt x="103" y="86"/>
                      <a:pt x="103" y="86"/>
                    </a:cubicBezTo>
                    <a:cubicBezTo>
                      <a:pt x="103" y="86"/>
                      <a:pt x="103" y="86"/>
                      <a:pt x="103" y="86"/>
                    </a:cubicBezTo>
                    <a:cubicBezTo>
                      <a:pt x="103" y="83"/>
                      <a:pt x="104" y="81"/>
                      <a:pt x="105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7" y="80"/>
                      <a:pt x="106" y="80"/>
                      <a:pt x="105" y="80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8" y="71"/>
                      <a:pt x="108" y="70"/>
                      <a:pt x="108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1" y="60"/>
                      <a:pt x="111" y="60"/>
                      <a:pt x="111" y="60"/>
                    </a:cubicBezTo>
                    <a:cubicBezTo>
                      <a:pt x="110" y="60"/>
                      <a:pt x="110" y="60"/>
                      <a:pt x="110" y="60"/>
                    </a:cubicBezTo>
                    <a:cubicBezTo>
                      <a:pt x="108" y="60"/>
                      <a:pt x="108" y="61"/>
                      <a:pt x="108" y="64"/>
                    </a:cubicBezTo>
                    <a:cubicBezTo>
                      <a:pt x="107" y="64"/>
                      <a:pt x="107" y="64"/>
                      <a:pt x="107" y="65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4" y="61"/>
                      <a:pt x="102" y="58"/>
                      <a:pt x="102" y="57"/>
                    </a:cubicBezTo>
                    <a:cubicBezTo>
                      <a:pt x="103" y="56"/>
                      <a:pt x="103" y="56"/>
                      <a:pt x="103" y="56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1" y="54"/>
                      <a:pt x="101" y="54"/>
                      <a:pt x="101" y="54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89" y="35"/>
                      <a:pt x="86" y="34"/>
                      <a:pt x="83" y="34"/>
                    </a:cubicBezTo>
                    <a:cubicBezTo>
                      <a:pt x="82" y="34"/>
                      <a:pt x="82" y="34"/>
                      <a:pt x="82" y="34"/>
                    </a:cubicBezTo>
                    <a:cubicBezTo>
                      <a:pt x="81" y="34"/>
                      <a:pt x="81" y="34"/>
                      <a:pt x="81" y="33"/>
                    </a:cubicBezTo>
                    <a:cubicBezTo>
                      <a:pt x="82" y="30"/>
                      <a:pt x="84" y="29"/>
                      <a:pt x="87" y="29"/>
                    </a:cubicBezTo>
                    <a:cubicBezTo>
                      <a:pt x="89" y="29"/>
                      <a:pt x="89" y="29"/>
                      <a:pt x="89" y="29"/>
                    </a:cubicBezTo>
                    <a:cubicBezTo>
                      <a:pt x="82" y="15"/>
                      <a:pt x="79" y="9"/>
                      <a:pt x="77" y="9"/>
                    </a:cubicBezTo>
                    <a:cubicBezTo>
                      <a:pt x="74" y="8"/>
                      <a:pt x="72" y="7"/>
                      <a:pt x="72" y="6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1"/>
                      <a:pt x="73" y="1"/>
                      <a:pt x="73" y="0"/>
                    </a:cubicBezTo>
                    <a:close/>
                    <a:moveTo>
                      <a:pt x="72" y="140"/>
                    </a:moveTo>
                    <a:cubicBezTo>
                      <a:pt x="72" y="140"/>
                      <a:pt x="72" y="140"/>
                      <a:pt x="72" y="140"/>
                    </a:cubicBezTo>
                    <a:cubicBezTo>
                      <a:pt x="73" y="140"/>
                      <a:pt x="73" y="140"/>
                      <a:pt x="73" y="140"/>
                    </a:cubicBezTo>
                    <a:cubicBezTo>
                      <a:pt x="73" y="140"/>
                      <a:pt x="73" y="140"/>
                      <a:pt x="73" y="140"/>
                    </a:cubicBezTo>
                    <a:lnTo>
                      <a:pt x="72" y="140"/>
                    </a:lnTo>
                    <a:close/>
                    <a:moveTo>
                      <a:pt x="74" y="140"/>
                    </a:moveTo>
                    <a:cubicBezTo>
                      <a:pt x="74" y="141"/>
                      <a:pt x="74" y="141"/>
                      <a:pt x="74" y="141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74" y="140"/>
                      <a:pt x="74" y="140"/>
                      <a:pt x="74" y="140"/>
                    </a:cubicBezTo>
                    <a:close/>
                    <a:moveTo>
                      <a:pt x="77" y="137"/>
                    </a:moveTo>
                    <a:cubicBezTo>
                      <a:pt x="77" y="137"/>
                      <a:pt x="77" y="137"/>
                      <a:pt x="77" y="137"/>
                    </a:cubicBezTo>
                    <a:cubicBezTo>
                      <a:pt x="78" y="138"/>
                      <a:pt x="78" y="138"/>
                      <a:pt x="78" y="138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78" y="137"/>
                      <a:pt x="78" y="137"/>
                      <a:pt x="78" y="137"/>
                    </a:cubicBezTo>
                    <a:lnTo>
                      <a:pt x="77" y="137"/>
                    </a:lnTo>
                    <a:close/>
                    <a:moveTo>
                      <a:pt x="82" y="13"/>
                    </a:moveTo>
                    <a:cubicBezTo>
                      <a:pt x="82" y="14"/>
                      <a:pt x="82" y="15"/>
                      <a:pt x="83" y="15"/>
                    </a:cubicBezTo>
                    <a:cubicBezTo>
                      <a:pt x="84" y="15"/>
                      <a:pt x="84" y="15"/>
                      <a:pt x="85" y="14"/>
                    </a:cubicBezTo>
                    <a:cubicBezTo>
                      <a:pt x="85" y="14"/>
                      <a:pt x="85" y="14"/>
                      <a:pt x="85" y="14"/>
                    </a:cubicBezTo>
                    <a:cubicBezTo>
                      <a:pt x="84" y="14"/>
                      <a:pt x="83" y="13"/>
                      <a:pt x="83" y="13"/>
                    </a:cubicBezTo>
                    <a:lnTo>
                      <a:pt x="82" y="13"/>
                    </a:lnTo>
                    <a:close/>
                    <a:moveTo>
                      <a:pt x="84" y="31"/>
                    </a:moveTo>
                    <a:cubicBezTo>
                      <a:pt x="84" y="31"/>
                      <a:pt x="84" y="31"/>
                      <a:pt x="84" y="31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6" y="32"/>
                      <a:pt x="86" y="31"/>
                      <a:pt x="86" y="31"/>
                    </a:cubicBezTo>
                    <a:cubicBezTo>
                      <a:pt x="85" y="30"/>
                      <a:pt x="85" y="30"/>
                      <a:pt x="85" y="30"/>
                    </a:cubicBezTo>
                    <a:lnTo>
                      <a:pt x="84" y="31"/>
                    </a:lnTo>
                    <a:close/>
                    <a:moveTo>
                      <a:pt x="87" y="116"/>
                    </a:moveTo>
                    <a:cubicBezTo>
                      <a:pt x="88" y="116"/>
                      <a:pt x="88" y="116"/>
                      <a:pt x="88" y="116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88" y="116"/>
                      <a:pt x="88" y="116"/>
                      <a:pt x="88" y="116"/>
                    </a:cubicBezTo>
                    <a:lnTo>
                      <a:pt x="87" y="116"/>
                    </a:lnTo>
                    <a:close/>
                    <a:moveTo>
                      <a:pt x="92" y="122"/>
                    </a:moveTo>
                    <a:cubicBezTo>
                      <a:pt x="92" y="122"/>
                      <a:pt x="92" y="122"/>
                      <a:pt x="92" y="122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8" y="127"/>
                      <a:pt x="88" y="127"/>
                      <a:pt x="88" y="127"/>
                    </a:cubicBezTo>
                    <a:cubicBezTo>
                      <a:pt x="87" y="127"/>
                      <a:pt x="87" y="127"/>
                      <a:pt x="87" y="127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88" y="124"/>
                      <a:pt x="88" y="124"/>
                      <a:pt x="88" y="124"/>
                    </a:cubicBezTo>
                    <a:cubicBezTo>
                      <a:pt x="89" y="123"/>
                      <a:pt x="89" y="123"/>
                      <a:pt x="89" y="123"/>
                    </a:cubicBezTo>
                    <a:cubicBezTo>
                      <a:pt x="90" y="123"/>
                      <a:pt x="90" y="123"/>
                      <a:pt x="90" y="123"/>
                    </a:cubicBezTo>
                    <a:lnTo>
                      <a:pt x="92" y="122"/>
                    </a:lnTo>
                    <a:close/>
                    <a:moveTo>
                      <a:pt x="88" y="33"/>
                    </a:moveTo>
                    <a:cubicBezTo>
                      <a:pt x="88" y="34"/>
                      <a:pt x="88" y="34"/>
                      <a:pt x="89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lnTo>
                      <a:pt x="88" y="33"/>
                    </a:lnTo>
                    <a:close/>
                    <a:moveTo>
                      <a:pt x="89" y="22"/>
                    </a:moveTo>
                    <a:cubicBezTo>
                      <a:pt x="88" y="24"/>
                      <a:pt x="88" y="24"/>
                      <a:pt x="88" y="24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3"/>
                      <a:pt x="90" y="23"/>
                      <a:pt x="90" y="23"/>
                    </a:cubicBezTo>
                    <a:lnTo>
                      <a:pt x="89" y="22"/>
                    </a:lnTo>
                    <a:close/>
                    <a:moveTo>
                      <a:pt x="89" y="14"/>
                    </a:moveTo>
                    <a:cubicBezTo>
                      <a:pt x="89" y="14"/>
                      <a:pt x="89" y="14"/>
                      <a:pt x="89" y="14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89" y="16"/>
                      <a:pt x="89" y="17"/>
                      <a:pt x="90" y="17"/>
                    </a:cubicBezTo>
                    <a:cubicBezTo>
                      <a:pt x="90" y="16"/>
                      <a:pt x="90" y="16"/>
                      <a:pt x="91" y="16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1" y="14"/>
                      <a:pt x="90" y="14"/>
                      <a:pt x="89" y="14"/>
                    </a:cubicBezTo>
                    <a:close/>
                    <a:moveTo>
                      <a:pt x="89" y="114"/>
                    </a:moveTo>
                    <a:cubicBezTo>
                      <a:pt x="89" y="115"/>
                      <a:pt x="89" y="115"/>
                      <a:pt x="89" y="115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0" y="115"/>
                      <a:pt x="90" y="114"/>
                      <a:pt x="90" y="114"/>
                    </a:cubicBezTo>
                    <a:lnTo>
                      <a:pt x="89" y="114"/>
                    </a:lnTo>
                    <a:close/>
                    <a:moveTo>
                      <a:pt x="95" y="109"/>
                    </a:moveTo>
                    <a:cubicBezTo>
                      <a:pt x="95" y="109"/>
                      <a:pt x="95" y="109"/>
                      <a:pt x="95" y="109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3" y="110"/>
                      <a:pt x="93" y="110"/>
                      <a:pt x="93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1"/>
                      <a:pt x="92" y="111"/>
                      <a:pt x="92" y="111"/>
                    </a:cubicBezTo>
                    <a:cubicBezTo>
                      <a:pt x="92" y="111"/>
                      <a:pt x="91" y="111"/>
                      <a:pt x="90" y="112"/>
                    </a:cubicBezTo>
                    <a:cubicBezTo>
                      <a:pt x="91" y="112"/>
                      <a:pt x="91" y="112"/>
                      <a:pt x="91" y="112"/>
                    </a:cubicBezTo>
                    <a:cubicBezTo>
                      <a:pt x="91" y="112"/>
                      <a:pt x="91" y="112"/>
                      <a:pt x="91" y="112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92" y="114"/>
                      <a:pt x="92" y="114"/>
                      <a:pt x="92" y="114"/>
                    </a:cubicBezTo>
                    <a:cubicBezTo>
                      <a:pt x="92" y="114"/>
                      <a:pt x="92" y="114"/>
                      <a:pt x="92" y="114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2" y="112"/>
                      <a:pt x="93" y="112"/>
                      <a:pt x="95" y="112"/>
                    </a:cubicBezTo>
                    <a:cubicBezTo>
                      <a:pt x="95" y="110"/>
                      <a:pt x="95" y="110"/>
                      <a:pt x="97" y="110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6" y="108"/>
                      <a:pt x="96" y="108"/>
                      <a:pt x="96" y="108"/>
                    </a:cubicBezTo>
                    <a:lnTo>
                      <a:pt x="95" y="109"/>
                    </a:lnTo>
                    <a:close/>
                    <a:moveTo>
                      <a:pt x="90" y="34"/>
                    </a:moveTo>
                    <a:cubicBezTo>
                      <a:pt x="90" y="34"/>
                      <a:pt x="90" y="34"/>
                      <a:pt x="90" y="34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4"/>
                      <a:pt x="91" y="34"/>
                      <a:pt x="91" y="34"/>
                    </a:cubicBezTo>
                    <a:lnTo>
                      <a:pt x="90" y="34"/>
                    </a:lnTo>
                    <a:close/>
                    <a:moveTo>
                      <a:pt x="91" y="79"/>
                    </a:moveTo>
                    <a:cubicBezTo>
                      <a:pt x="92" y="79"/>
                      <a:pt x="92" y="79"/>
                      <a:pt x="92" y="79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1" y="81"/>
                      <a:pt x="91" y="81"/>
                      <a:pt x="91" y="81"/>
                    </a:cubicBezTo>
                    <a:cubicBezTo>
                      <a:pt x="91" y="81"/>
                      <a:pt x="91" y="81"/>
                      <a:pt x="91" y="81"/>
                    </a:cubicBezTo>
                    <a:lnTo>
                      <a:pt x="91" y="79"/>
                    </a:lnTo>
                    <a:close/>
                    <a:moveTo>
                      <a:pt x="92" y="93"/>
                    </a:moveTo>
                    <a:cubicBezTo>
                      <a:pt x="92" y="93"/>
                      <a:pt x="92" y="93"/>
                      <a:pt x="92" y="93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91" y="94"/>
                      <a:pt x="91" y="94"/>
                      <a:pt x="91" y="94"/>
                    </a:cubicBezTo>
                    <a:lnTo>
                      <a:pt x="92" y="93"/>
                    </a:lnTo>
                    <a:close/>
                    <a:moveTo>
                      <a:pt x="91" y="116"/>
                    </a:moveTo>
                    <a:cubicBezTo>
                      <a:pt x="91" y="116"/>
                      <a:pt x="91" y="116"/>
                      <a:pt x="91" y="116"/>
                    </a:cubicBezTo>
                    <a:cubicBezTo>
                      <a:pt x="92" y="116"/>
                      <a:pt x="92" y="116"/>
                      <a:pt x="92" y="116"/>
                    </a:cubicBezTo>
                    <a:cubicBezTo>
                      <a:pt x="92" y="116"/>
                      <a:pt x="92" y="116"/>
                      <a:pt x="92" y="116"/>
                    </a:cubicBezTo>
                    <a:lnTo>
                      <a:pt x="91" y="116"/>
                    </a:lnTo>
                    <a:close/>
                    <a:moveTo>
                      <a:pt x="92" y="115"/>
                    </a:move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15"/>
                      <a:pt x="92" y="115"/>
                      <a:pt x="92" y="115"/>
                    </a:cubicBezTo>
                    <a:close/>
                    <a:moveTo>
                      <a:pt x="95" y="92"/>
                    </a:moveTo>
                    <a:cubicBezTo>
                      <a:pt x="95" y="92"/>
                      <a:pt x="95" y="92"/>
                      <a:pt x="95" y="92"/>
                    </a:cubicBezTo>
                    <a:cubicBezTo>
                      <a:pt x="96" y="93"/>
                      <a:pt x="96" y="93"/>
                      <a:pt x="96" y="93"/>
                    </a:cubicBezTo>
                    <a:cubicBezTo>
                      <a:pt x="94" y="93"/>
                      <a:pt x="94" y="93"/>
                      <a:pt x="94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2"/>
                      <a:pt x="93" y="92"/>
                      <a:pt x="93" y="92"/>
                    </a:cubicBezTo>
                    <a:lnTo>
                      <a:pt x="95" y="92"/>
                    </a:lnTo>
                    <a:close/>
                    <a:moveTo>
                      <a:pt x="94" y="8"/>
                    </a:moveTo>
                    <a:cubicBezTo>
                      <a:pt x="94" y="8"/>
                      <a:pt x="95" y="8"/>
                      <a:pt x="95" y="9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96" y="9"/>
                      <a:pt x="96" y="9"/>
                      <a:pt x="96" y="8"/>
                    </a:cubicBezTo>
                    <a:cubicBezTo>
                      <a:pt x="96" y="6"/>
                      <a:pt x="96" y="6"/>
                      <a:pt x="96" y="6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5" y="6"/>
                      <a:pt x="94" y="7"/>
                      <a:pt x="94" y="8"/>
                    </a:cubicBezTo>
                    <a:close/>
                    <a:moveTo>
                      <a:pt x="94" y="33"/>
                    </a:moveTo>
                    <a:cubicBezTo>
                      <a:pt x="94" y="34"/>
                      <a:pt x="94" y="34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4" y="33"/>
                      <a:pt x="94" y="33"/>
                      <a:pt x="94" y="33"/>
                    </a:cubicBezTo>
                    <a:close/>
                    <a:moveTo>
                      <a:pt x="97" y="98"/>
                    </a:moveTo>
                    <a:cubicBezTo>
                      <a:pt x="97" y="99"/>
                      <a:pt x="97" y="99"/>
                      <a:pt x="97" y="99"/>
                    </a:cubicBezTo>
                    <a:cubicBezTo>
                      <a:pt x="98" y="98"/>
                      <a:pt x="98" y="98"/>
                      <a:pt x="98" y="98"/>
                    </a:cubicBezTo>
                    <a:cubicBezTo>
                      <a:pt x="98" y="98"/>
                      <a:pt x="98" y="98"/>
                      <a:pt x="98" y="98"/>
                    </a:cubicBezTo>
                    <a:cubicBezTo>
                      <a:pt x="98" y="99"/>
                      <a:pt x="98" y="99"/>
                      <a:pt x="98" y="99"/>
                    </a:cubicBezTo>
                    <a:cubicBezTo>
                      <a:pt x="98" y="101"/>
                      <a:pt x="97" y="101"/>
                      <a:pt x="96" y="101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6" y="99"/>
                      <a:pt x="96" y="98"/>
                      <a:pt x="97" y="98"/>
                    </a:cubicBezTo>
                    <a:close/>
                    <a:moveTo>
                      <a:pt x="95" y="19"/>
                    </a:move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7" y="20"/>
                      <a:pt x="97" y="19"/>
                      <a:pt x="98" y="19"/>
                    </a:cubicBezTo>
                    <a:cubicBezTo>
                      <a:pt x="98" y="18"/>
                      <a:pt x="98" y="18"/>
                      <a:pt x="98" y="18"/>
                    </a:cubicBezTo>
                    <a:cubicBezTo>
                      <a:pt x="97" y="18"/>
                      <a:pt x="97" y="18"/>
                      <a:pt x="97" y="18"/>
                    </a:cubicBezTo>
                    <a:cubicBezTo>
                      <a:pt x="96" y="18"/>
                      <a:pt x="96" y="18"/>
                      <a:pt x="95" y="19"/>
                    </a:cubicBezTo>
                    <a:close/>
                    <a:moveTo>
                      <a:pt x="99" y="112"/>
                    </a:moveTo>
                    <a:cubicBezTo>
                      <a:pt x="100" y="112"/>
                      <a:pt x="100" y="112"/>
                      <a:pt x="100" y="112"/>
                    </a:cubicBezTo>
                    <a:cubicBezTo>
                      <a:pt x="98" y="115"/>
                      <a:pt x="98" y="115"/>
                      <a:pt x="98" y="115"/>
                    </a:cubicBezTo>
                    <a:cubicBezTo>
                      <a:pt x="97" y="115"/>
                      <a:pt x="97" y="115"/>
                      <a:pt x="97" y="115"/>
                    </a:cubicBezTo>
                    <a:cubicBezTo>
                      <a:pt x="97" y="115"/>
                      <a:pt x="98" y="113"/>
                      <a:pt x="99" y="112"/>
                    </a:cubicBezTo>
                    <a:close/>
                    <a:moveTo>
                      <a:pt x="98" y="27"/>
                    </a:moveTo>
                    <a:cubicBezTo>
                      <a:pt x="98" y="28"/>
                      <a:pt x="98" y="28"/>
                      <a:pt x="98" y="28"/>
                    </a:cubicBezTo>
                    <a:cubicBezTo>
                      <a:pt x="98" y="28"/>
                      <a:pt x="98" y="29"/>
                      <a:pt x="99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8"/>
                      <a:pt x="99" y="28"/>
                      <a:pt x="98" y="27"/>
                    </a:cubicBezTo>
                    <a:close/>
                    <a:moveTo>
                      <a:pt x="99" y="5"/>
                    </a:moveTo>
                    <a:cubicBezTo>
                      <a:pt x="99" y="5"/>
                      <a:pt x="99" y="5"/>
                      <a:pt x="99" y="5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9" y="5"/>
                      <a:pt x="99" y="5"/>
                      <a:pt x="99" y="5"/>
                    </a:cubicBezTo>
                    <a:close/>
                    <a:moveTo>
                      <a:pt x="99" y="21"/>
                    </a:moveTo>
                    <a:cubicBezTo>
                      <a:pt x="99" y="21"/>
                      <a:pt x="99" y="21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1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0" y="20"/>
                      <a:pt x="99" y="20"/>
                      <a:pt x="99" y="21"/>
                    </a:cubicBezTo>
                    <a:close/>
                    <a:moveTo>
                      <a:pt x="99" y="95"/>
                    </a:move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lose/>
                    <a:moveTo>
                      <a:pt x="99" y="100"/>
                    </a:moveTo>
                    <a:cubicBezTo>
                      <a:pt x="99" y="101"/>
                      <a:pt x="99" y="101"/>
                      <a:pt x="99" y="101"/>
                    </a:cubicBezTo>
                    <a:cubicBezTo>
                      <a:pt x="100" y="102"/>
                      <a:pt x="100" y="102"/>
                      <a:pt x="100" y="102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101" y="100"/>
                      <a:pt x="101" y="100"/>
                      <a:pt x="101" y="100"/>
                    </a:cubicBezTo>
                    <a:lnTo>
                      <a:pt x="99" y="100"/>
                    </a:lnTo>
                    <a:close/>
                    <a:moveTo>
                      <a:pt x="101" y="95"/>
                    </a:move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5"/>
                      <a:pt x="102" y="95"/>
                      <a:pt x="102" y="95"/>
                    </a:cubicBezTo>
                    <a:lnTo>
                      <a:pt x="101" y="95"/>
                    </a:lnTo>
                    <a:close/>
                    <a:moveTo>
                      <a:pt x="102" y="53"/>
                    </a:moveTo>
                    <a:cubicBezTo>
                      <a:pt x="102" y="54"/>
                      <a:pt x="102" y="54"/>
                      <a:pt x="102" y="54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53"/>
                      <a:pt x="103" y="53"/>
                      <a:pt x="103" y="53"/>
                    </a:cubicBezTo>
                    <a:lnTo>
                      <a:pt x="102" y="53"/>
                    </a:lnTo>
                    <a:close/>
                    <a:moveTo>
                      <a:pt x="102" y="101"/>
                    </a:moveTo>
                    <a:cubicBezTo>
                      <a:pt x="102" y="101"/>
                      <a:pt x="103" y="102"/>
                      <a:pt x="103" y="102"/>
                    </a:cubicBezTo>
                    <a:cubicBezTo>
                      <a:pt x="104" y="102"/>
                      <a:pt x="104" y="102"/>
                      <a:pt x="104" y="102"/>
                    </a:cubicBezTo>
                    <a:cubicBezTo>
                      <a:pt x="104" y="101"/>
                      <a:pt x="104" y="101"/>
                      <a:pt x="104" y="101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2" y="101"/>
                      <a:pt x="102" y="101"/>
                      <a:pt x="102" y="101"/>
                    </a:cubicBezTo>
                    <a:close/>
                    <a:moveTo>
                      <a:pt x="103" y="50"/>
                    </a:move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0"/>
                      <a:pt x="103" y="50"/>
                      <a:pt x="103" y="50"/>
                    </a:cubicBezTo>
                    <a:close/>
                    <a:moveTo>
                      <a:pt x="103" y="92"/>
                    </a:moveTo>
                    <a:cubicBezTo>
                      <a:pt x="103" y="92"/>
                      <a:pt x="103" y="92"/>
                      <a:pt x="103" y="9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103" y="92"/>
                      <a:pt x="103" y="92"/>
                      <a:pt x="103" y="92"/>
                    </a:cubicBezTo>
                    <a:close/>
                    <a:moveTo>
                      <a:pt x="103" y="44"/>
                    </a:moveTo>
                    <a:cubicBezTo>
                      <a:pt x="103" y="45"/>
                      <a:pt x="103" y="45"/>
                      <a:pt x="103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3" y="44"/>
                      <a:pt x="103" y="44"/>
                      <a:pt x="103" y="44"/>
                    </a:cubicBezTo>
                    <a:close/>
                    <a:moveTo>
                      <a:pt x="104" y="86"/>
                    </a:moveTo>
                    <a:cubicBezTo>
                      <a:pt x="104" y="86"/>
                      <a:pt x="104" y="86"/>
                      <a:pt x="104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lnTo>
                      <a:pt x="104" y="86"/>
                    </a:lnTo>
                    <a:close/>
                    <a:moveTo>
                      <a:pt x="104" y="47"/>
                    </a:moveTo>
                    <a:cubicBezTo>
                      <a:pt x="104" y="48"/>
                      <a:pt x="104" y="48"/>
                      <a:pt x="104" y="48"/>
                    </a:cubicBezTo>
                    <a:cubicBezTo>
                      <a:pt x="104" y="49"/>
                      <a:pt x="105" y="50"/>
                      <a:pt x="106" y="51"/>
                    </a:cubicBezTo>
                    <a:cubicBezTo>
                      <a:pt x="107" y="50"/>
                      <a:pt x="108" y="49"/>
                      <a:pt x="108" y="48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lnTo>
                      <a:pt x="104" y="47"/>
                    </a:lnTo>
                    <a:close/>
                    <a:moveTo>
                      <a:pt x="105" y="55"/>
                    </a:moveTo>
                    <a:cubicBezTo>
                      <a:pt x="105" y="55"/>
                      <a:pt x="105" y="55"/>
                      <a:pt x="105" y="55"/>
                    </a:cubicBezTo>
                    <a:cubicBezTo>
                      <a:pt x="105" y="57"/>
                      <a:pt x="106" y="58"/>
                      <a:pt x="107" y="58"/>
                    </a:cubicBezTo>
                    <a:cubicBezTo>
                      <a:pt x="107" y="57"/>
                      <a:pt x="108" y="57"/>
                      <a:pt x="108" y="56"/>
                    </a:cubicBezTo>
                    <a:cubicBezTo>
                      <a:pt x="108" y="56"/>
                      <a:pt x="108" y="56"/>
                      <a:pt x="108" y="56"/>
                    </a:cubicBezTo>
                    <a:lnTo>
                      <a:pt x="105" y="55"/>
                    </a:lnTo>
                    <a:close/>
                    <a:moveTo>
                      <a:pt x="105" y="26"/>
                    </a:moveTo>
                    <a:cubicBezTo>
                      <a:pt x="106" y="27"/>
                      <a:pt x="106" y="27"/>
                      <a:pt x="106" y="27"/>
                    </a:cubicBezTo>
                    <a:cubicBezTo>
                      <a:pt x="107" y="27"/>
                      <a:pt x="107" y="27"/>
                      <a:pt x="107" y="27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06" y="25"/>
                      <a:pt x="106" y="25"/>
                      <a:pt x="106" y="25"/>
                    </a:cubicBezTo>
                    <a:lnTo>
                      <a:pt x="105" y="26"/>
                    </a:lnTo>
                    <a:close/>
                    <a:moveTo>
                      <a:pt x="106" y="35"/>
                    </a:move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6"/>
                      <a:pt x="107" y="37"/>
                      <a:pt x="107" y="37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5"/>
                      <a:pt x="108" y="35"/>
                      <a:pt x="107" y="35"/>
                    </a:cubicBezTo>
                    <a:lnTo>
                      <a:pt x="106" y="35"/>
                    </a:lnTo>
                    <a:close/>
                    <a:moveTo>
                      <a:pt x="107" y="42"/>
                    </a:moveTo>
                    <a:cubicBezTo>
                      <a:pt x="107" y="43"/>
                      <a:pt x="107" y="43"/>
                      <a:pt x="107" y="43"/>
                    </a:cubicBezTo>
                    <a:cubicBezTo>
                      <a:pt x="107" y="43"/>
                      <a:pt x="108" y="43"/>
                      <a:pt x="108" y="44"/>
                    </a:cubicBezTo>
                    <a:cubicBezTo>
                      <a:pt x="109" y="44"/>
                      <a:pt x="110" y="43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09" y="41"/>
                      <a:pt x="108" y="41"/>
                    </a:cubicBezTo>
                    <a:lnTo>
                      <a:pt x="107" y="42"/>
                    </a:lnTo>
                    <a:close/>
                    <a:moveTo>
                      <a:pt x="109" y="88"/>
                    </a:moveTo>
                    <a:cubicBezTo>
                      <a:pt x="108" y="88"/>
                      <a:pt x="108" y="88"/>
                      <a:pt x="108" y="88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0" y="88"/>
                      <a:pt x="110" y="88"/>
                      <a:pt x="110" y="88"/>
                    </a:cubicBezTo>
                    <a:lnTo>
                      <a:pt x="109" y="88"/>
                    </a:lnTo>
                    <a:close/>
                    <a:moveTo>
                      <a:pt x="110" y="79"/>
                    </a:moveTo>
                    <a:cubicBezTo>
                      <a:pt x="110" y="81"/>
                      <a:pt x="110" y="81"/>
                      <a:pt x="110" y="81"/>
                    </a:cubicBezTo>
                    <a:cubicBezTo>
                      <a:pt x="111" y="81"/>
                      <a:pt x="111" y="81"/>
                      <a:pt x="111" y="81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12" y="83"/>
                      <a:pt x="112" y="83"/>
                      <a:pt x="112" y="83"/>
                    </a:cubicBezTo>
                    <a:cubicBezTo>
                      <a:pt x="112" y="82"/>
                      <a:pt x="113" y="82"/>
                      <a:pt x="113" y="81"/>
                    </a:cubicBezTo>
                    <a:cubicBezTo>
                      <a:pt x="113" y="80"/>
                      <a:pt x="113" y="80"/>
                      <a:pt x="113" y="80"/>
                    </a:cubicBezTo>
                    <a:cubicBezTo>
                      <a:pt x="113" y="80"/>
                      <a:pt x="112" y="80"/>
                      <a:pt x="110" y="79"/>
                    </a:cubicBezTo>
                    <a:close/>
                    <a:moveTo>
                      <a:pt x="111" y="83"/>
                    </a:move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3"/>
                      <a:pt x="111" y="83"/>
                      <a:pt x="111" y="83"/>
                    </a:cubicBezTo>
                    <a:close/>
                    <a:moveTo>
                      <a:pt x="111" y="84"/>
                    </a:moveTo>
                    <a:cubicBezTo>
                      <a:pt x="111" y="85"/>
                      <a:pt x="111" y="85"/>
                      <a:pt x="111" y="85"/>
                    </a:cubicBezTo>
                    <a:cubicBezTo>
                      <a:pt x="111" y="86"/>
                      <a:pt x="111" y="86"/>
                      <a:pt x="111" y="86"/>
                    </a:cubicBezTo>
                    <a:cubicBezTo>
                      <a:pt x="111" y="86"/>
                      <a:pt x="112" y="85"/>
                      <a:pt x="112" y="85"/>
                    </a:cubicBezTo>
                    <a:cubicBezTo>
                      <a:pt x="112" y="84"/>
                      <a:pt x="112" y="84"/>
                      <a:pt x="112" y="84"/>
                    </a:cubicBezTo>
                    <a:lnTo>
                      <a:pt x="111" y="84"/>
                    </a:lnTo>
                    <a:close/>
                    <a:moveTo>
                      <a:pt x="112" y="51"/>
                    </a:moveTo>
                    <a:cubicBezTo>
                      <a:pt x="112" y="51"/>
                      <a:pt x="112" y="51"/>
                      <a:pt x="112" y="51"/>
                    </a:cubicBezTo>
                    <a:cubicBezTo>
                      <a:pt x="113" y="52"/>
                      <a:pt x="113" y="52"/>
                      <a:pt x="113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5" y="51"/>
                      <a:pt x="115" y="51"/>
                      <a:pt x="115" y="51"/>
                    </a:cubicBezTo>
                    <a:cubicBezTo>
                      <a:pt x="115" y="50"/>
                      <a:pt x="115" y="50"/>
                      <a:pt x="115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3" y="50"/>
                      <a:pt x="112" y="51"/>
                      <a:pt x="112" y="51"/>
                    </a:cubicBezTo>
                    <a:close/>
                    <a:moveTo>
                      <a:pt x="113" y="55"/>
                    </a:move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lnTo>
                      <a:pt x="113" y="55"/>
                    </a:lnTo>
                    <a:close/>
                    <a:moveTo>
                      <a:pt x="114" y="64"/>
                    </a:moveTo>
                    <a:cubicBezTo>
                      <a:pt x="114" y="64"/>
                      <a:pt x="115" y="65"/>
                      <a:pt x="116" y="65"/>
                    </a:cubicBezTo>
                    <a:cubicBezTo>
                      <a:pt x="116" y="65"/>
                      <a:pt x="116" y="65"/>
                      <a:pt x="116" y="65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64"/>
                      <a:pt x="115" y="64"/>
                      <a:pt x="115" y="64"/>
                    </a:cubicBezTo>
                    <a:cubicBezTo>
                      <a:pt x="115" y="63"/>
                      <a:pt x="115" y="63"/>
                      <a:pt x="115" y="63"/>
                    </a:cubicBezTo>
                    <a:lnTo>
                      <a:pt x="114" y="64"/>
                    </a:lnTo>
                    <a:close/>
                    <a:moveTo>
                      <a:pt x="115" y="60"/>
                    </a:moveTo>
                    <a:cubicBezTo>
                      <a:pt x="115" y="61"/>
                      <a:pt x="116" y="61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5" y="60"/>
                      <a:pt x="115" y="60"/>
                      <a:pt x="115" y="60"/>
                    </a:cubicBezTo>
                    <a:close/>
                    <a:moveTo>
                      <a:pt x="115" y="67"/>
                    </a:moveTo>
                    <a:cubicBezTo>
                      <a:pt x="115" y="68"/>
                      <a:pt x="115" y="68"/>
                      <a:pt x="115" y="68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15" y="67"/>
                      <a:pt x="115" y="67"/>
                      <a:pt x="115" y="67"/>
                    </a:cubicBezTo>
                    <a:close/>
                    <a:moveTo>
                      <a:pt x="116" y="51"/>
                    </a:moveTo>
                    <a:cubicBezTo>
                      <a:pt x="116" y="52"/>
                      <a:pt x="116" y="52"/>
                      <a:pt x="116" y="52"/>
                    </a:cubicBezTo>
                    <a:cubicBezTo>
                      <a:pt x="116" y="53"/>
                      <a:pt x="116" y="53"/>
                      <a:pt x="117" y="53"/>
                    </a:cubicBezTo>
                    <a:cubicBezTo>
                      <a:pt x="117" y="53"/>
                      <a:pt x="117" y="53"/>
                      <a:pt x="117" y="53"/>
                    </a:cubicBezTo>
                    <a:cubicBezTo>
                      <a:pt x="117" y="52"/>
                      <a:pt x="117" y="52"/>
                      <a:pt x="117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17" y="50"/>
                      <a:pt x="117" y="50"/>
                      <a:pt x="117" y="50"/>
                    </a:cubicBezTo>
                    <a:cubicBezTo>
                      <a:pt x="116" y="51"/>
                      <a:pt x="116" y="51"/>
                      <a:pt x="116" y="51"/>
                    </a:cubicBezTo>
                    <a:close/>
                    <a:moveTo>
                      <a:pt x="117" y="59"/>
                    </a:moveTo>
                    <a:cubicBezTo>
                      <a:pt x="117" y="60"/>
                      <a:pt x="117" y="60"/>
                      <a:pt x="117" y="60"/>
                    </a:cubicBezTo>
                    <a:cubicBezTo>
                      <a:pt x="117" y="60"/>
                      <a:pt x="117" y="60"/>
                      <a:pt x="117" y="60"/>
                    </a:cubicBezTo>
                    <a:cubicBezTo>
                      <a:pt x="117" y="59"/>
                      <a:pt x="117" y="59"/>
                      <a:pt x="117" y="59"/>
                    </a:cubicBezTo>
                    <a:close/>
                    <a:moveTo>
                      <a:pt x="119" y="62"/>
                    </a:moveTo>
                    <a:cubicBezTo>
                      <a:pt x="119" y="63"/>
                      <a:pt x="119" y="63"/>
                      <a:pt x="119" y="63"/>
                    </a:cubicBezTo>
                    <a:cubicBezTo>
                      <a:pt x="119" y="63"/>
                      <a:pt x="119" y="63"/>
                      <a:pt x="119" y="63"/>
                    </a:cubicBezTo>
                    <a:cubicBezTo>
                      <a:pt x="119" y="62"/>
                      <a:pt x="119" y="62"/>
                      <a:pt x="119" y="62"/>
                    </a:cubicBezTo>
                    <a:close/>
                    <a:moveTo>
                      <a:pt x="119" y="63"/>
                    </a:moveTo>
                    <a:cubicBezTo>
                      <a:pt x="119" y="64"/>
                      <a:pt x="119" y="64"/>
                      <a:pt x="119" y="64"/>
                    </a:cubicBezTo>
                    <a:cubicBezTo>
                      <a:pt x="120" y="64"/>
                      <a:pt x="120" y="64"/>
                      <a:pt x="120" y="64"/>
                    </a:cubicBezTo>
                    <a:lnTo>
                      <a:pt x="119" y="63"/>
                    </a:lnTo>
                    <a:close/>
                    <a:moveTo>
                      <a:pt x="130" y="35"/>
                    </a:moveTo>
                    <a:cubicBezTo>
                      <a:pt x="130" y="35"/>
                      <a:pt x="130" y="35"/>
                      <a:pt x="130" y="35"/>
                    </a:cubicBezTo>
                    <a:cubicBezTo>
                      <a:pt x="130" y="36"/>
                      <a:pt x="131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2" y="34"/>
                      <a:pt x="132" y="34"/>
                    </a:cubicBezTo>
                    <a:cubicBezTo>
                      <a:pt x="131" y="34"/>
                      <a:pt x="131" y="34"/>
                      <a:pt x="131" y="34"/>
                    </a:cubicBezTo>
                    <a:lnTo>
                      <a:pt x="130" y="35"/>
                    </a:lnTo>
                    <a:close/>
                    <a:moveTo>
                      <a:pt x="137" y="26"/>
                    </a:moveTo>
                    <a:cubicBezTo>
                      <a:pt x="136" y="28"/>
                      <a:pt x="136" y="28"/>
                      <a:pt x="136" y="28"/>
                    </a:cubicBezTo>
                    <a:cubicBezTo>
                      <a:pt x="136" y="28"/>
                      <a:pt x="136" y="28"/>
                      <a:pt x="136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7" y="26"/>
                      <a:pt x="137" y="26"/>
                    </a:cubicBezTo>
                    <a:close/>
                    <a:moveTo>
                      <a:pt x="138" y="19"/>
                    </a:moveTo>
                    <a:cubicBezTo>
                      <a:pt x="138" y="19"/>
                      <a:pt x="138" y="19"/>
                      <a:pt x="138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8" y="19"/>
                      <a:pt x="138" y="19"/>
                      <a:pt x="138" y="19"/>
                    </a:cubicBezTo>
                    <a:close/>
                    <a:moveTo>
                      <a:pt x="139" y="8"/>
                    </a:move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10"/>
                      <a:pt x="139" y="10"/>
                      <a:pt x="139" y="10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10"/>
                      <a:pt x="142" y="9"/>
                      <a:pt x="142" y="8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1" y="7"/>
                      <a:pt x="141" y="7"/>
                      <a:pt x="141" y="7"/>
                    </a:cubicBezTo>
                    <a:cubicBezTo>
                      <a:pt x="141" y="7"/>
                      <a:pt x="141" y="7"/>
                      <a:pt x="141" y="7"/>
                    </a:cubicBezTo>
                    <a:cubicBezTo>
                      <a:pt x="140" y="7"/>
                      <a:pt x="139" y="8"/>
                      <a:pt x="139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60" name="Freeform 17"/>
              <p:cNvSpPr>
                <a:spLocks noEditPoints="1"/>
              </p:cNvSpPr>
              <p:nvPr/>
            </p:nvSpPr>
            <p:spPr bwMode="auto">
              <a:xfrm>
                <a:off x="4170363" y="3155950"/>
                <a:ext cx="357188" cy="396875"/>
              </a:xfrm>
              <a:custGeom>
                <a:avLst/>
                <a:gdLst>
                  <a:gd name="T0" fmla="*/ 1145069633 w 95"/>
                  <a:gd name="T1" fmla="*/ 98129217 h 106"/>
                  <a:gd name="T2" fmla="*/ 1286437078 w 95"/>
                  <a:gd name="T3" fmla="*/ 42053776 h 106"/>
                  <a:gd name="T4" fmla="*/ 1342981800 w 95"/>
                  <a:gd name="T5" fmla="*/ 462602726 h 106"/>
                  <a:gd name="T6" fmla="*/ 1244025716 w 95"/>
                  <a:gd name="T7" fmla="*/ 518678269 h 106"/>
                  <a:gd name="T8" fmla="*/ 735104182 w 95"/>
                  <a:gd name="T9" fmla="*/ 126165087 h 106"/>
                  <a:gd name="T10" fmla="*/ 508917774 w 95"/>
                  <a:gd name="T11" fmla="*/ 714932900 h 106"/>
                  <a:gd name="T12" fmla="*/ 480647175 w 95"/>
                  <a:gd name="T13" fmla="*/ 855115849 h 106"/>
                  <a:gd name="T14" fmla="*/ 424098693 w 95"/>
                  <a:gd name="T15" fmla="*/ 1191557407 h 106"/>
                  <a:gd name="T16" fmla="*/ 523054895 w 95"/>
                  <a:gd name="T17" fmla="*/ 1191557407 h 106"/>
                  <a:gd name="T18" fmla="*/ 805789785 w 95"/>
                  <a:gd name="T19" fmla="*/ 1373794117 h 106"/>
                  <a:gd name="T20" fmla="*/ 720970822 w 95"/>
                  <a:gd name="T21" fmla="*/ 1387812038 h 106"/>
                  <a:gd name="T22" fmla="*/ 636148099 w 95"/>
                  <a:gd name="T23" fmla="*/ 1471923305 h 106"/>
                  <a:gd name="T24" fmla="*/ 98956113 w 95"/>
                  <a:gd name="T25" fmla="*/ 855115849 h 106"/>
                  <a:gd name="T26" fmla="*/ 0 w 95"/>
                  <a:gd name="T27" fmla="*/ 742972485 h 106"/>
                  <a:gd name="T28" fmla="*/ 98956113 w 95"/>
                  <a:gd name="T29" fmla="*/ 700914979 h 106"/>
                  <a:gd name="T30" fmla="*/ 254460767 w 95"/>
                  <a:gd name="T31" fmla="*/ 939227116 h 106"/>
                  <a:gd name="T32" fmla="*/ 311005489 w 95"/>
                  <a:gd name="T33" fmla="*/ 911191275 h 106"/>
                  <a:gd name="T34" fmla="*/ 339279730 w 95"/>
                  <a:gd name="T35" fmla="*/ 462602726 h 106"/>
                  <a:gd name="T36" fmla="*/ 353416851 w 95"/>
                  <a:gd name="T37" fmla="*/ 462602726 h 106"/>
                  <a:gd name="T38" fmla="*/ 381691092 w 95"/>
                  <a:gd name="T39" fmla="*/ 700914979 h 106"/>
                  <a:gd name="T40" fmla="*/ 409961573 w 95"/>
                  <a:gd name="T41" fmla="*/ 714932900 h 106"/>
                  <a:gd name="T42" fmla="*/ 424098693 w 95"/>
                  <a:gd name="T43" fmla="*/ 1135481981 h 106"/>
                  <a:gd name="T44" fmla="*/ 424098693 w 95"/>
                  <a:gd name="T45" fmla="*/ 1135481981 h 106"/>
                  <a:gd name="T46" fmla="*/ 424098693 w 95"/>
                  <a:gd name="T47" fmla="*/ 1163521566 h 106"/>
                  <a:gd name="T48" fmla="*/ 424098693 w 95"/>
                  <a:gd name="T49" fmla="*/ 644843297 h 106"/>
                  <a:gd name="T50" fmla="*/ 452372934 w 95"/>
                  <a:gd name="T51" fmla="*/ 616807456 h 106"/>
                  <a:gd name="T52" fmla="*/ 890608748 w 95"/>
                  <a:gd name="T53" fmla="*/ 1415847879 h 106"/>
                  <a:gd name="T54" fmla="*/ 805789785 w 95"/>
                  <a:gd name="T55" fmla="*/ 1485941225 h 106"/>
                  <a:gd name="T56" fmla="*/ 706833701 w 95"/>
                  <a:gd name="T57" fmla="*/ 1485941225 h 106"/>
                  <a:gd name="T58" fmla="*/ 834064026 w 95"/>
                  <a:gd name="T59" fmla="*/ 1429869543 h 106"/>
                  <a:gd name="T60" fmla="*/ 1342981800 w 95"/>
                  <a:gd name="T61" fmla="*/ 1079410299 h 106"/>
                  <a:gd name="T62" fmla="*/ 989565067 w 95"/>
                  <a:gd name="T63" fmla="*/ 1471923305 h 106"/>
                  <a:gd name="T64" fmla="*/ 918882989 w 95"/>
                  <a:gd name="T65" fmla="*/ 1443887464 h 106"/>
                  <a:gd name="T66" fmla="*/ 947157230 w 95"/>
                  <a:gd name="T67" fmla="*/ 1443887464 h 106"/>
                  <a:gd name="T68" fmla="*/ 904745869 w 95"/>
                  <a:gd name="T69" fmla="*/ 1415847879 h 106"/>
                  <a:gd name="T70" fmla="*/ 890608748 w 95"/>
                  <a:gd name="T71" fmla="*/ 1401829958 h 106"/>
                  <a:gd name="T72" fmla="*/ 834064026 w 95"/>
                  <a:gd name="T73" fmla="*/ 1387812038 h 106"/>
                  <a:gd name="T74" fmla="*/ 1060250669 w 95"/>
                  <a:gd name="T75" fmla="*/ 1317722435 h 106"/>
                  <a:gd name="T76" fmla="*/ 1088521151 w 95"/>
                  <a:gd name="T77" fmla="*/ 1345758276 h 106"/>
                  <a:gd name="T78" fmla="*/ 1116795392 w 95"/>
                  <a:gd name="T79" fmla="*/ 1289686594 h 106"/>
                  <a:gd name="T80" fmla="*/ 1286437078 w 95"/>
                  <a:gd name="T81" fmla="*/ 981280877 h 106"/>
                  <a:gd name="T82" fmla="*/ 1244025716 w 95"/>
                  <a:gd name="T83" fmla="*/ 1163521566 h 106"/>
                  <a:gd name="T84" fmla="*/ 1229888596 w 95"/>
                  <a:gd name="T85" fmla="*/ 1149503645 h 106"/>
                  <a:gd name="T86" fmla="*/ 1244025716 w 95"/>
                  <a:gd name="T87" fmla="*/ 1275664930 h 106"/>
                  <a:gd name="T88" fmla="*/ 1244025716 w 95"/>
                  <a:gd name="T89" fmla="*/ 1275664930 h 10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95"/>
                  <a:gd name="T136" fmla="*/ 0 h 106"/>
                  <a:gd name="T137" fmla="*/ 95 w 95"/>
                  <a:gd name="T138" fmla="*/ 106 h 10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95" h="106">
                    <a:moveTo>
                      <a:pt x="54" y="0"/>
                    </a:moveTo>
                    <a:cubicBezTo>
                      <a:pt x="60" y="0"/>
                      <a:pt x="68" y="2"/>
                      <a:pt x="78" y="6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83" y="7"/>
                      <a:pt x="84" y="6"/>
                      <a:pt x="85" y="4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3" y="28"/>
                      <a:pt x="94" y="30"/>
                      <a:pt x="95" y="33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6"/>
                      <a:pt x="93" y="37"/>
                      <a:pt x="89" y="37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6" y="37"/>
                      <a:pt x="82" y="32"/>
                      <a:pt x="78" y="23"/>
                    </a:cubicBezTo>
                    <a:cubicBezTo>
                      <a:pt x="73" y="14"/>
                      <a:pt x="65" y="9"/>
                      <a:pt x="56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5" y="9"/>
                      <a:pt x="40" y="12"/>
                      <a:pt x="38" y="18"/>
                    </a:cubicBezTo>
                    <a:cubicBezTo>
                      <a:pt x="35" y="26"/>
                      <a:pt x="33" y="37"/>
                      <a:pt x="33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7" y="51"/>
                      <a:pt x="39" y="52"/>
                      <a:pt x="41" y="53"/>
                    </a:cubicBezTo>
                    <a:cubicBezTo>
                      <a:pt x="41" y="54"/>
                      <a:pt x="39" y="55"/>
                      <a:pt x="36" y="56"/>
                    </a:cubicBezTo>
                    <a:cubicBezTo>
                      <a:pt x="34" y="57"/>
                      <a:pt x="34" y="59"/>
                      <a:pt x="34" y="61"/>
                    </a:cubicBezTo>
                    <a:cubicBezTo>
                      <a:pt x="34" y="67"/>
                      <a:pt x="35" y="75"/>
                      <a:pt x="38" y="83"/>
                    </a:cubicBezTo>
                    <a:cubicBezTo>
                      <a:pt x="36" y="84"/>
                      <a:pt x="34" y="85"/>
                      <a:pt x="30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0" y="88"/>
                      <a:pt x="31" y="88"/>
                      <a:pt x="32" y="89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40" y="89"/>
                      <a:pt x="43" y="92"/>
                      <a:pt x="45" y="94"/>
                    </a:cubicBezTo>
                    <a:cubicBezTo>
                      <a:pt x="49" y="97"/>
                      <a:pt x="53" y="98"/>
                      <a:pt x="57" y="98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49" y="100"/>
                      <a:pt x="48" y="101"/>
                      <a:pt x="48" y="101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8" y="104"/>
                      <a:pt x="46" y="104"/>
                      <a:pt x="45" y="105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33" y="101"/>
                      <a:pt x="24" y="95"/>
                      <a:pt x="16" y="84"/>
                    </a:cubicBezTo>
                    <a:cubicBezTo>
                      <a:pt x="11" y="76"/>
                      <a:pt x="8" y="69"/>
                      <a:pt x="7" y="61"/>
                    </a:cubicBezTo>
                    <a:cubicBezTo>
                      <a:pt x="4" y="57"/>
                      <a:pt x="2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52"/>
                      <a:pt x="3" y="51"/>
                      <a:pt x="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7" y="35"/>
                      <a:pt x="14" y="21"/>
                      <a:pt x="29" y="8"/>
                    </a:cubicBezTo>
                    <a:cubicBezTo>
                      <a:pt x="36" y="3"/>
                      <a:pt x="45" y="0"/>
                      <a:pt x="54" y="0"/>
                    </a:cubicBezTo>
                    <a:close/>
                    <a:moveTo>
                      <a:pt x="18" y="67"/>
                    </a:moveTo>
                    <a:cubicBezTo>
                      <a:pt x="18" y="68"/>
                      <a:pt x="19" y="69"/>
                      <a:pt x="20" y="69"/>
                    </a:cubicBezTo>
                    <a:cubicBezTo>
                      <a:pt x="21" y="69"/>
                      <a:pt x="22" y="68"/>
                      <a:pt x="22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19" y="65"/>
                      <a:pt x="18" y="66"/>
                      <a:pt x="18" y="67"/>
                    </a:cubicBezTo>
                    <a:close/>
                    <a:moveTo>
                      <a:pt x="24" y="33"/>
                    </a:move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lnTo>
                      <a:pt x="24" y="33"/>
                    </a:lnTo>
                    <a:close/>
                    <a:moveTo>
                      <a:pt x="27" y="50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2"/>
                      <a:pt x="28" y="52"/>
                      <a:pt x="29" y="52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0"/>
                      <a:pt x="28" y="50"/>
                      <a:pt x="27" y="50"/>
                    </a:cubicBezTo>
                    <a:close/>
                    <a:moveTo>
                      <a:pt x="30" y="81"/>
                    </a:move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lose/>
                    <a:moveTo>
                      <a:pt x="30" y="83"/>
                    </a:move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lose/>
                    <a:moveTo>
                      <a:pt x="30" y="45"/>
                    </a:moveTo>
                    <a:cubicBezTo>
                      <a:pt x="30" y="46"/>
                      <a:pt x="30" y="46"/>
                      <a:pt x="30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0" y="45"/>
                      <a:pt x="30" y="45"/>
                    </a:cubicBezTo>
                    <a:close/>
                    <a:moveTo>
                      <a:pt x="63" y="101"/>
                    </a:moveTo>
                    <a:cubicBezTo>
                      <a:pt x="64" y="102"/>
                      <a:pt x="64" y="102"/>
                      <a:pt x="64" y="102"/>
                    </a:cubicBezTo>
                    <a:cubicBezTo>
                      <a:pt x="64" y="102"/>
                      <a:pt x="64" y="102"/>
                      <a:pt x="64" y="102"/>
                    </a:cubicBezTo>
                    <a:cubicBezTo>
                      <a:pt x="61" y="105"/>
                      <a:pt x="59" y="106"/>
                      <a:pt x="57" y="106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3" y="105"/>
                      <a:pt x="52" y="106"/>
                      <a:pt x="52" y="106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50" y="105"/>
                      <a:pt x="50" y="105"/>
                      <a:pt x="50" y="105"/>
                    </a:cubicBezTo>
                    <a:cubicBezTo>
                      <a:pt x="50" y="105"/>
                      <a:pt x="53" y="104"/>
                      <a:pt x="59" y="102"/>
                    </a:cubicBezTo>
                    <a:lnTo>
                      <a:pt x="63" y="101"/>
                    </a:lnTo>
                    <a:close/>
                    <a:moveTo>
                      <a:pt x="91" y="70"/>
                    </a:moveTo>
                    <a:cubicBezTo>
                      <a:pt x="94" y="70"/>
                      <a:pt x="95" y="72"/>
                      <a:pt x="95" y="77"/>
                    </a:cubicBezTo>
                    <a:cubicBezTo>
                      <a:pt x="95" y="80"/>
                      <a:pt x="94" y="84"/>
                      <a:pt x="92" y="88"/>
                    </a:cubicBezTo>
                    <a:cubicBezTo>
                      <a:pt x="90" y="88"/>
                      <a:pt x="90" y="89"/>
                      <a:pt x="90" y="91"/>
                    </a:cubicBezTo>
                    <a:cubicBezTo>
                      <a:pt x="86" y="97"/>
                      <a:pt x="79" y="102"/>
                      <a:pt x="70" y="105"/>
                    </a:cubicBezTo>
                    <a:cubicBezTo>
                      <a:pt x="66" y="105"/>
                      <a:pt x="63" y="106"/>
                      <a:pt x="62" y="106"/>
                    </a:cubicBezTo>
                    <a:cubicBezTo>
                      <a:pt x="62" y="106"/>
                      <a:pt x="62" y="106"/>
                      <a:pt x="62" y="106"/>
                    </a:cubicBezTo>
                    <a:cubicBezTo>
                      <a:pt x="62" y="105"/>
                      <a:pt x="63" y="105"/>
                      <a:pt x="65" y="103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4" y="102"/>
                      <a:pt x="64" y="102"/>
                      <a:pt x="64" y="102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3" y="100"/>
                      <a:pt x="63" y="100"/>
                      <a:pt x="63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9" y="99"/>
                      <a:pt x="59" y="99"/>
                      <a:pt x="61" y="99"/>
                    </a:cubicBezTo>
                    <a:cubicBezTo>
                      <a:pt x="61" y="98"/>
                      <a:pt x="62" y="98"/>
                      <a:pt x="64" y="98"/>
                    </a:cubicBezTo>
                    <a:cubicBezTo>
                      <a:pt x="68" y="97"/>
                      <a:pt x="72" y="96"/>
                      <a:pt x="75" y="94"/>
                    </a:cubicBezTo>
                    <a:cubicBezTo>
                      <a:pt x="75" y="94"/>
                      <a:pt x="75" y="94"/>
                      <a:pt x="75" y="94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75" y="95"/>
                      <a:pt x="76" y="96"/>
                      <a:pt x="77" y="96"/>
                    </a:cubicBezTo>
                    <a:cubicBezTo>
                      <a:pt x="79" y="95"/>
                      <a:pt x="80" y="94"/>
                      <a:pt x="80" y="94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3" y="88"/>
                      <a:pt x="86" y="82"/>
                      <a:pt x="86" y="76"/>
                    </a:cubicBezTo>
                    <a:cubicBezTo>
                      <a:pt x="87" y="72"/>
                      <a:pt x="88" y="70"/>
                      <a:pt x="91" y="70"/>
                    </a:cubicBezTo>
                    <a:close/>
                    <a:moveTo>
                      <a:pt x="85" y="84"/>
                    </a:moveTo>
                    <a:cubicBezTo>
                      <a:pt x="86" y="85"/>
                      <a:pt x="86" y="85"/>
                      <a:pt x="86" y="85"/>
                    </a:cubicBezTo>
                    <a:cubicBezTo>
                      <a:pt x="87" y="84"/>
                      <a:pt x="88" y="84"/>
                      <a:pt x="88" y="8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6" y="82"/>
                      <a:pt x="85" y="83"/>
                      <a:pt x="85" y="84"/>
                    </a:cubicBezTo>
                    <a:close/>
                    <a:moveTo>
                      <a:pt x="88" y="91"/>
                    </a:moveTo>
                    <a:cubicBezTo>
                      <a:pt x="88" y="91"/>
                      <a:pt x="88" y="91"/>
                      <a:pt x="88" y="91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89" y="91"/>
                      <a:pt x="89" y="91"/>
                      <a:pt x="89" y="91"/>
                    </a:cubicBezTo>
                    <a:lnTo>
                      <a:pt x="88" y="9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61" name="Freeform 18"/>
              <p:cNvSpPr>
                <a:spLocks noEditPoints="1"/>
              </p:cNvSpPr>
              <p:nvPr/>
            </p:nvSpPr>
            <p:spPr bwMode="auto">
              <a:xfrm>
                <a:off x="4522788" y="3162300"/>
                <a:ext cx="319088" cy="390525"/>
              </a:xfrm>
              <a:custGeom>
                <a:avLst/>
                <a:gdLst>
                  <a:gd name="T0" fmla="*/ 338214506 w 85"/>
                  <a:gd name="T1" fmla="*/ 28200410 h 104"/>
                  <a:gd name="T2" fmla="*/ 450953887 w 85"/>
                  <a:gd name="T3" fmla="*/ 14100205 h 104"/>
                  <a:gd name="T4" fmla="*/ 436861464 w 85"/>
                  <a:gd name="T5" fmla="*/ 70501036 h 104"/>
                  <a:gd name="T6" fmla="*/ 408676619 w 85"/>
                  <a:gd name="T7" fmla="*/ 662717210 h 104"/>
                  <a:gd name="T8" fmla="*/ 648247921 w 85"/>
                  <a:gd name="T9" fmla="*/ 479414475 h 104"/>
                  <a:gd name="T10" fmla="*/ 760987302 w 85"/>
                  <a:gd name="T11" fmla="*/ 465314273 h 104"/>
                  <a:gd name="T12" fmla="*/ 1056924657 w 85"/>
                  <a:gd name="T13" fmla="*/ 789622778 h 104"/>
                  <a:gd name="T14" fmla="*/ 1056924657 w 85"/>
                  <a:gd name="T15" fmla="*/ 874223986 h 104"/>
                  <a:gd name="T16" fmla="*/ 1169664038 w 85"/>
                  <a:gd name="T17" fmla="*/ 916524590 h 104"/>
                  <a:gd name="T18" fmla="*/ 1056924657 w 85"/>
                  <a:gd name="T19" fmla="*/ 1029330191 h 104"/>
                  <a:gd name="T20" fmla="*/ 1085109502 w 85"/>
                  <a:gd name="T21" fmla="*/ 1353638578 h 104"/>
                  <a:gd name="T22" fmla="*/ 1085109502 w 85"/>
                  <a:gd name="T23" fmla="*/ 1353638578 h 104"/>
                  <a:gd name="T24" fmla="*/ 1155571615 w 85"/>
                  <a:gd name="T25" fmla="*/ 1367738780 h 104"/>
                  <a:gd name="T26" fmla="*/ 1197848883 w 85"/>
                  <a:gd name="T27" fmla="*/ 1452339988 h 104"/>
                  <a:gd name="T28" fmla="*/ 1183756461 w 85"/>
                  <a:gd name="T29" fmla="*/ 1452339988 h 104"/>
                  <a:gd name="T30" fmla="*/ 1141479193 w 85"/>
                  <a:gd name="T31" fmla="*/ 1466440189 h 104"/>
                  <a:gd name="T32" fmla="*/ 1014647389 w 85"/>
                  <a:gd name="T33" fmla="*/ 1466440189 h 104"/>
                  <a:gd name="T34" fmla="*/ 662340343 w 85"/>
                  <a:gd name="T35" fmla="*/ 1466440189 h 104"/>
                  <a:gd name="T36" fmla="*/ 648247921 w 85"/>
                  <a:gd name="T37" fmla="*/ 1367738780 h 104"/>
                  <a:gd name="T38" fmla="*/ 775079724 w 85"/>
                  <a:gd name="T39" fmla="*/ 1311334219 h 104"/>
                  <a:gd name="T40" fmla="*/ 676432766 w 85"/>
                  <a:gd name="T41" fmla="*/ 930624792 h 104"/>
                  <a:gd name="T42" fmla="*/ 676432766 w 85"/>
                  <a:gd name="T43" fmla="*/ 916524590 h 104"/>
                  <a:gd name="T44" fmla="*/ 775079724 w 85"/>
                  <a:gd name="T45" fmla="*/ 874223986 h 104"/>
                  <a:gd name="T46" fmla="*/ 775079724 w 85"/>
                  <a:gd name="T47" fmla="*/ 874223986 h 104"/>
                  <a:gd name="T48" fmla="*/ 690525189 w 85"/>
                  <a:gd name="T49" fmla="*/ 662717210 h 104"/>
                  <a:gd name="T50" fmla="*/ 620063076 w 85"/>
                  <a:gd name="T51" fmla="*/ 648617009 h 104"/>
                  <a:gd name="T52" fmla="*/ 422769042 w 85"/>
                  <a:gd name="T53" fmla="*/ 874223986 h 104"/>
                  <a:gd name="T54" fmla="*/ 465046309 w 85"/>
                  <a:gd name="T55" fmla="*/ 944724993 h 104"/>
                  <a:gd name="T56" fmla="*/ 408676619 w 85"/>
                  <a:gd name="T57" fmla="*/ 1269033615 h 104"/>
                  <a:gd name="T58" fmla="*/ 549600962 w 85"/>
                  <a:gd name="T59" fmla="*/ 1395939182 h 104"/>
                  <a:gd name="T60" fmla="*/ 535508540 w 85"/>
                  <a:gd name="T61" fmla="*/ 1466440189 h 104"/>
                  <a:gd name="T62" fmla="*/ 0 w 85"/>
                  <a:gd name="T63" fmla="*/ 1424139585 h 104"/>
                  <a:gd name="T64" fmla="*/ 56369705 w 85"/>
                  <a:gd name="T65" fmla="*/ 1367738780 h 104"/>
                  <a:gd name="T66" fmla="*/ 126831862 w 85"/>
                  <a:gd name="T67" fmla="*/ 1029330191 h 104"/>
                  <a:gd name="T68" fmla="*/ 28184853 w 85"/>
                  <a:gd name="T69" fmla="*/ 916524590 h 104"/>
                  <a:gd name="T70" fmla="*/ 126831862 w 85"/>
                  <a:gd name="T71" fmla="*/ 874223986 h 104"/>
                  <a:gd name="T72" fmla="*/ 126831862 w 85"/>
                  <a:gd name="T73" fmla="*/ 338408706 h 104"/>
                  <a:gd name="T74" fmla="*/ 42277282 w 85"/>
                  <a:gd name="T75" fmla="*/ 42300619 h 104"/>
                  <a:gd name="T76" fmla="*/ 112739410 w 85"/>
                  <a:gd name="T77" fmla="*/ 14100205 h 104"/>
                  <a:gd name="T78" fmla="*/ 211386398 w 85"/>
                  <a:gd name="T79" fmla="*/ 28200410 h 104"/>
                  <a:gd name="T80" fmla="*/ 253663724 w 85"/>
                  <a:gd name="T81" fmla="*/ 775522576 h 104"/>
                  <a:gd name="T82" fmla="*/ 253663724 w 85"/>
                  <a:gd name="T83" fmla="*/ 775522576 h 104"/>
                  <a:gd name="T84" fmla="*/ 281848570 w 85"/>
                  <a:gd name="T85" fmla="*/ 761422375 h 104"/>
                  <a:gd name="T86" fmla="*/ 253663724 w 85"/>
                  <a:gd name="T87" fmla="*/ 775522576 h 104"/>
                  <a:gd name="T88" fmla="*/ 253663724 w 85"/>
                  <a:gd name="T89" fmla="*/ 183306432 h 104"/>
                  <a:gd name="T90" fmla="*/ 267756147 w 85"/>
                  <a:gd name="T91" fmla="*/ 183306432 h 104"/>
                  <a:gd name="T92" fmla="*/ 253663724 w 85"/>
                  <a:gd name="T93" fmla="*/ 169206230 h 104"/>
                  <a:gd name="T94" fmla="*/ 380491774 w 85"/>
                  <a:gd name="T95" fmla="*/ 366609109 h 104"/>
                  <a:gd name="T96" fmla="*/ 394584196 w 85"/>
                  <a:gd name="T97" fmla="*/ 352508907 h 104"/>
                  <a:gd name="T98" fmla="*/ 732802456 w 85"/>
                  <a:gd name="T99" fmla="*/ 1438239787 h 104"/>
                  <a:gd name="T100" fmla="*/ 732802456 w 85"/>
                  <a:gd name="T101" fmla="*/ 1438239787 h 104"/>
                  <a:gd name="T102" fmla="*/ 746894879 w 85"/>
                  <a:gd name="T103" fmla="*/ 1452339988 h 104"/>
                  <a:gd name="T104" fmla="*/ 760987302 w 85"/>
                  <a:gd name="T105" fmla="*/ 1438239787 h 104"/>
                  <a:gd name="T106" fmla="*/ 746894879 w 85"/>
                  <a:gd name="T107" fmla="*/ 1452339988 h 104"/>
                  <a:gd name="T108" fmla="*/ 859634260 w 85"/>
                  <a:gd name="T109" fmla="*/ 1395939182 h 104"/>
                  <a:gd name="T110" fmla="*/ 859634260 w 85"/>
                  <a:gd name="T111" fmla="*/ 1381838981 h 104"/>
                  <a:gd name="T112" fmla="*/ 901911528 w 85"/>
                  <a:gd name="T113" fmla="*/ 1410039384 h 104"/>
                  <a:gd name="T114" fmla="*/ 901911528 w 85"/>
                  <a:gd name="T115" fmla="*/ 1395939182 h 10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85"/>
                  <a:gd name="T175" fmla="*/ 0 h 104"/>
                  <a:gd name="T176" fmla="*/ 85 w 85"/>
                  <a:gd name="T177" fmla="*/ 104 h 10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85" h="104">
                    <a:moveTo>
                      <a:pt x="20" y="0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6" y="1"/>
                      <a:pt x="28" y="1"/>
                      <a:pt x="30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5" y="1"/>
                      <a:pt x="36" y="2"/>
                      <a:pt x="36" y="2"/>
                    </a:cubicBezTo>
                    <a:cubicBezTo>
                      <a:pt x="36" y="3"/>
                      <a:pt x="35" y="4"/>
                      <a:pt x="31" y="5"/>
                    </a:cubicBezTo>
                    <a:cubicBezTo>
                      <a:pt x="30" y="6"/>
                      <a:pt x="29" y="8"/>
                      <a:pt x="29" y="8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3" y="41"/>
                      <a:pt x="38" y="37"/>
                      <a:pt x="46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64" y="33"/>
                      <a:pt x="71" y="39"/>
                      <a:pt x="74" y="50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9" y="62"/>
                      <a:pt x="81" y="63"/>
                      <a:pt x="83" y="65"/>
                    </a:cubicBezTo>
                    <a:cubicBezTo>
                      <a:pt x="83" y="66"/>
                      <a:pt x="81" y="66"/>
                      <a:pt x="79" y="67"/>
                    </a:cubicBezTo>
                    <a:cubicBezTo>
                      <a:pt x="76" y="69"/>
                      <a:pt x="75" y="71"/>
                      <a:pt x="75" y="73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5" y="93"/>
                      <a:pt x="75" y="95"/>
                      <a:pt x="77" y="96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79" y="97"/>
                      <a:pt x="79" y="97"/>
                      <a:pt x="79" y="97"/>
                    </a:cubicBezTo>
                    <a:cubicBezTo>
                      <a:pt x="82" y="97"/>
                      <a:pt x="82" y="97"/>
                      <a:pt x="82" y="97"/>
                    </a:cubicBezTo>
                    <a:cubicBezTo>
                      <a:pt x="84" y="97"/>
                      <a:pt x="85" y="98"/>
                      <a:pt x="85" y="99"/>
                    </a:cubicBezTo>
                    <a:cubicBezTo>
                      <a:pt x="85" y="103"/>
                      <a:pt x="85" y="103"/>
                      <a:pt x="85" y="103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81" y="104"/>
                      <a:pt x="81" y="104"/>
                      <a:pt x="81" y="104"/>
                    </a:cubicBezTo>
                    <a:cubicBezTo>
                      <a:pt x="74" y="104"/>
                      <a:pt x="74" y="104"/>
                      <a:pt x="74" y="104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47" y="104"/>
                      <a:pt x="47" y="104"/>
                      <a:pt x="47" y="104"/>
                    </a:cubicBezTo>
                    <a:cubicBezTo>
                      <a:pt x="46" y="104"/>
                      <a:pt x="45" y="103"/>
                      <a:pt x="45" y="101"/>
                    </a:cubicBezTo>
                    <a:cubicBezTo>
                      <a:pt x="45" y="99"/>
                      <a:pt x="46" y="97"/>
                      <a:pt x="46" y="97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53" y="97"/>
                      <a:pt x="55" y="96"/>
                      <a:pt x="55" y="93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54" y="68"/>
                      <a:pt x="52" y="66"/>
                      <a:pt x="48" y="66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3"/>
                      <a:pt x="51" y="62"/>
                      <a:pt x="54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55"/>
                      <a:pt x="53" y="50"/>
                      <a:pt x="49" y="47"/>
                    </a:cubicBezTo>
                    <a:cubicBezTo>
                      <a:pt x="48" y="46"/>
                      <a:pt x="46" y="46"/>
                      <a:pt x="45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36" y="46"/>
                      <a:pt x="32" y="51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3" y="62"/>
                      <a:pt x="35" y="63"/>
                      <a:pt x="37" y="65"/>
                    </a:cubicBezTo>
                    <a:cubicBezTo>
                      <a:pt x="37" y="66"/>
                      <a:pt x="36" y="66"/>
                      <a:pt x="33" y="67"/>
                    </a:cubicBezTo>
                    <a:cubicBezTo>
                      <a:pt x="31" y="70"/>
                      <a:pt x="30" y="72"/>
                      <a:pt x="29" y="74"/>
                    </a:cubicBezTo>
                    <a:cubicBezTo>
                      <a:pt x="29" y="90"/>
                      <a:pt x="29" y="90"/>
                      <a:pt x="29" y="90"/>
                    </a:cubicBezTo>
                    <a:cubicBezTo>
                      <a:pt x="29" y="95"/>
                      <a:pt x="31" y="97"/>
                      <a:pt x="33" y="97"/>
                    </a:cubicBezTo>
                    <a:cubicBezTo>
                      <a:pt x="37" y="97"/>
                      <a:pt x="39" y="98"/>
                      <a:pt x="39" y="99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" y="104"/>
                      <a:pt x="1" y="104"/>
                      <a:pt x="1" y="104"/>
                    </a:cubicBezTo>
                    <a:cubicBezTo>
                      <a:pt x="0" y="104"/>
                      <a:pt x="0" y="103"/>
                      <a:pt x="0" y="101"/>
                    </a:cubicBezTo>
                    <a:cubicBezTo>
                      <a:pt x="0" y="99"/>
                      <a:pt x="0" y="97"/>
                      <a:pt x="1" y="97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8" y="97"/>
                      <a:pt x="9" y="95"/>
                      <a:pt x="9" y="92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0"/>
                      <a:pt x="7" y="67"/>
                      <a:pt x="3" y="66"/>
                    </a:cubicBezTo>
                    <a:cubicBezTo>
                      <a:pt x="2" y="66"/>
                      <a:pt x="2" y="66"/>
                      <a:pt x="2" y="65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4" y="63"/>
                      <a:pt x="6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5"/>
                      <a:pt x="6" y="4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1"/>
                      <a:pt x="13" y="1"/>
                      <a:pt x="15" y="2"/>
                    </a:cubicBezTo>
                    <a:cubicBezTo>
                      <a:pt x="17" y="1"/>
                      <a:pt x="19" y="0"/>
                      <a:pt x="20" y="0"/>
                    </a:cubicBezTo>
                    <a:close/>
                    <a:moveTo>
                      <a:pt x="18" y="55"/>
                    </a:move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9" y="54"/>
                      <a:pt x="19" y="54"/>
                      <a:pt x="19" y="54"/>
                    </a:cubicBezTo>
                    <a:lnTo>
                      <a:pt x="18" y="55"/>
                    </a:lnTo>
                    <a:close/>
                    <a:moveTo>
                      <a:pt x="18" y="12"/>
                    </a:move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lnTo>
                      <a:pt x="18" y="12"/>
                    </a:lnTo>
                    <a:close/>
                    <a:moveTo>
                      <a:pt x="27" y="25"/>
                    </a:move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7" y="25"/>
                    </a:lnTo>
                    <a:close/>
                    <a:moveTo>
                      <a:pt x="52" y="102"/>
                    </a:move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lose/>
                    <a:moveTo>
                      <a:pt x="53" y="103"/>
                    </a:moveTo>
                    <a:cubicBezTo>
                      <a:pt x="53" y="103"/>
                      <a:pt x="53" y="103"/>
                      <a:pt x="53" y="103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4" y="102"/>
                      <a:pt x="54" y="102"/>
                      <a:pt x="54" y="102"/>
                    </a:cubicBezTo>
                    <a:cubicBezTo>
                      <a:pt x="53" y="102"/>
                      <a:pt x="53" y="102"/>
                      <a:pt x="53" y="102"/>
                    </a:cubicBezTo>
                    <a:lnTo>
                      <a:pt x="53" y="103"/>
                    </a:lnTo>
                    <a:close/>
                    <a:moveTo>
                      <a:pt x="61" y="98"/>
                    </a:move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98"/>
                      <a:pt x="61" y="98"/>
                      <a:pt x="61" y="98"/>
                    </a:cubicBezTo>
                    <a:close/>
                    <a:moveTo>
                      <a:pt x="64" y="99"/>
                    </a:move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99"/>
                      <a:pt x="64" y="99"/>
                      <a:pt x="64" y="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62" name="Freeform 19"/>
              <p:cNvSpPr>
                <a:spLocks noEditPoints="1"/>
              </p:cNvSpPr>
              <p:nvPr/>
            </p:nvSpPr>
            <p:spPr bwMode="auto">
              <a:xfrm>
                <a:off x="4822825" y="3282950"/>
                <a:ext cx="266700" cy="269875"/>
              </a:xfrm>
              <a:custGeom>
                <a:avLst/>
                <a:gdLst>
                  <a:gd name="T0" fmla="*/ 818385737 w 71"/>
                  <a:gd name="T1" fmla="*/ 56197711 h 72"/>
                  <a:gd name="T2" fmla="*/ 747834226 w 71"/>
                  <a:gd name="T3" fmla="*/ 140496174 h 72"/>
                  <a:gd name="T4" fmla="*/ 747834226 w 71"/>
                  <a:gd name="T5" fmla="*/ 210742358 h 72"/>
                  <a:gd name="T6" fmla="*/ 818385737 w 71"/>
                  <a:gd name="T7" fmla="*/ 182641636 h 72"/>
                  <a:gd name="T8" fmla="*/ 888933491 w 71"/>
                  <a:gd name="T9" fmla="*/ 266940113 h 72"/>
                  <a:gd name="T10" fmla="*/ 931263646 w 71"/>
                  <a:gd name="T11" fmla="*/ 196693871 h 72"/>
                  <a:gd name="T12" fmla="*/ 874824691 w 71"/>
                  <a:gd name="T13" fmla="*/ 182641636 h 72"/>
                  <a:gd name="T14" fmla="*/ 846603336 w 71"/>
                  <a:gd name="T15" fmla="*/ 84298448 h 72"/>
                  <a:gd name="T16" fmla="*/ 860715892 w 71"/>
                  <a:gd name="T17" fmla="*/ 56197711 h 72"/>
                  <a:gd name="T18" fmla="*/ 987706591 w 71"/>
                  <a:gd name="T19" fmla="*/ 182641636 h 72"/>
                  <a:gd name="T20" fmla="*/ 959485001 w 71"/>
                  <a:gd name="T21" fmla="*/ 323137810 h 72"/>
                  <a:gd name="T22" fmla="*/ 917154846 w 71"/>
                  <a:gd name="T23" fmla="*/ 323137810 h 72"/>
                  <a:gd name="T24" fmla="*/ 733725426 w 71"/>
                  <a:gd name="T25" fmla="*/ 309089323 h 72"/>
                  <a:gd name="T26" fmla="*/ 663173916 w 71"/>
                  <a:gd name="T27" fmla="*/ 252891626 h 72"/>
                  <a:gd name="T28" fmla="*/ 663173916 w 71"/>
                  <a:gd name="T29" fmla="*/ 210742358 h 72"/>
                  <a:gd name="T30" fmla="*/ 719612871 w 71"/>
                  <a:gd name="T31" fmla="*/ 112395423 h 72"/>
                  <a:gd name="T32" fmla="*/ 592622405 w 71"/>
                  <a:gd name="T33" fmla="*/ 168593149 h 72"/>
                  <a:gd name="T34" fmla="*/ 536183451 w 71"/>
                  <a:gd name="T35" fmla="*/ 491731017 h 72"/>
                  <a:gd name="T36" fmla="*/ 465631823 w 71"/>
                  <a:gd name="T37" fmla="*/ 561980949 h 72"/>
                  <a:gd name="T38" fmla="*/ 663173916 w 71"/>
                  <a:gd name="T39" fmla="*/ 913215616 h 72"/>
                  <a:gd name="T40" fmla="*/ 42330170 w 71"/>
                  <a:gd name="T41" fmla="*/ 913215616 h 72"/>
                  <a:gd name="T42" fmla="*/ 141099323 w 71"/>
                  <a:gd name="T43" fmla="*/ 477682413 h 72"/>
                  <a:gd name="T44" fmla="*/ 70551540 w 71"/>
                  <a:gd name="T45" fmla="*/ 463633926 h 72"/>
                  <a:gd name="T46" fmla="*/ 169320679 w 71"/>
                  <a:gd name="T47" fmla="*/ 238839332 h 72"/>
                  <a:gd name="T48" fmla="*/ 141099323 w 71"/>
                  <a:gd name="T49" fmla="*/ 14048491 h 72"/>
                  <a:gd name="T50" fmla="*/ 126990524 w 71"/>
                  <a:gd name="T51" fmla="*/ 56197711 h 72"/>
                  <a:gd name="T52" fmla="*/ 296311203 w 71"/>
                  <a:gd name="T53" fmla="*/ 56197711 h 72"/>
                  <a:gd name="T54" fmla="*/ 437410467 w 71"/>
                  <a:gd name="T55" fmla="*/ 98346936 h 72"/>
                  <a:gd name="T56" fmla="*/ 578513606 w 71"/>
                  <a:gd name="T57" fmla="*/ 70246213 h 72"/>
                  <a:gd name="T58" fmla="*/ 14108803 w 71"/>
                  <a:gd name="T59" fmla="*/ 56197711 h 72"/>
                  <a:gd name="T60" fmla="*/ 211650834 w 71"/>
                  <a:gd name="T61" fmla="*/ 182641636 h 72"/>
                  <a:gd name="T62" fmla="*/ 211650834 w 71"/>
                  <a:gd name="T63" fmla="*/ 182641636 h 72"/>
                  <a:gd name="T64" fmla="*/ 211650834 w 71"/>
                  <a:gd name="T65" fmla="*/ 716521804 h 72"/>
                  <a:gd name="T66" fmla="*/ 253981048 w 71"/>
                  <a:gd name="T67" fmla="*/ 463633926 h 72"/>
                  <a:gd name="T68" fmla="*/ 268089847 w 71"/>
                  <a:gd name="T69" fmla="*/ 280988600 h 72"/>
                  <a:gd name="T70" fmla="*/ 253981048 w 71"/>
                  <a:gd name="T71" fmla="*/ 266940113 h 72"/>
                  <a:gd name="T72" fmla="*/ 268089847 w 71"/>
                  <a:gd name="T73" fmla="*/ 84298448 h 72"/>
                  <a:gd name="T74" fmla="*/ 282202403 w 71"/>
                  <a:gd name="T75" fmla="*/ 70246213 h 72"/>
                  <a:gd name="T76" fmla="*/ 324532558 w 71"/>
                  <a:gd name="T77" fmla="*/ 84298448 h 72"/>
                  <a:gd name="T78" fmla="*/ 296311203 w 71"/>
                  <a:gd name="T79" fmla="*/ 885118642 h 72"/>
                  <a:gd name="T80" fmla="*/ 310420002 w 71"/>
                  <a:gd name="T81" fmla="*/ 857017920 h 72"/>
                  <a:gd name="T82" fmla="*/ 338641358 w 71"/>
                  <a:gd name="T83" fmla="*/ 407436229 h 72"/>
                  <a:gd name="T84" fmla="*/ 380971513 w 71"/>
                  <a:gd name="T85" fmla="*/ 238839332 h 72"/>
                  <a:gd name="T86" fmla="*/ 366862713 w 71"/>
                  <a:gd name="T87" fmla="*/ 337186297 h 72"/>
                  <a:gd name="T88" fmla="*/ 395080312 w 71"/>
                  <a:gd name="T89" fmla="*/ 238839332 h 72"/>
                  <a:gd name="T90" fmla="*/ 395080312 w 71"/>
                  <a:gd name="T91" fmla="*/ 238839332 h 72"/>
                  <a:gd name="T92" fmla="*/ 395080312 w 71"/>
                  <a:gd name="T93" fmla="*/ 168593149 h 72"/>
                  <a:gd name="T94" fmla="*/ 395080312 w 71"/>
                  <a:gd name="T95" fmla="*/ 168593149 h 72"/>
                  <a:gd name="T96" fmla="*/ 536183451 w 71"/>
                  <a:gd name="T97" fmla="*/ 140496174 h 72"/>
                  <a:gd name="T98" fmla="*/ 663173916 w 71"/>
                  <a:gd name="T99" fmla="*/ 969413313 h 72"/>
                  <a:gd name="T100" fmla="*/ 691395271 w 71"/>
                  <a:gd name="T101" fmla="*/ 56197711 h 72"/>
                  <a:gd name="T102" fmla="*/ 705504071 w 71"/>
                  <a:gd name="T103" fmla="*/ 351238532 h 72"/>
                  <a:gd name="T104" fmla="*/ 719612871 w 71"/>
                  <a:gd name="T105" fmla="*/ 70246213 h 72"/>
                  <a:gd name="T106" fmla="*/ 719612871 w 71"/>
                  <a:gd name="T107" fmla="*/ 56197711 h 72"/>
                  <a:gd name="T108" fmla="*/ 761943026 w 71"/>
                  <a:gd name="T109" fmla="*/ 280988600 h 72"/>
                  <a:gd name="T110" fmla="*/ 761943026 w 71"/>
                  <a:gd name="T111" fmla="*/ 238839332 h 72"/>
                  <a:gd name="T112" fmla="*/ 776055581 w 71"/>
                  <a:gd name="T113" fmla="*/ 126443939 h 72"/>
                  <a:gd name="T114" fmla="*/ 761943026 w 71"/>
                  <a:gd name="T115" fmla="*/ 351238532 h 72"/>
                  <a:gd name="T116" fmla="*/ 761943026 w 71"/>
                  <a:gd name="T117" fmla="*/ 351238532 h 72"/>
                  <a:gd name="T118" fmla="*/ 804273181 w 71"/>
                  <a:gd name="T119" fmla="*/ 238839332 h 72"/>
                  <a:gd name="T120" fmla="*/ 917154846 w 71"/>
                  <a:gd name="T121" fmla="*/ 365287020 h 72"/>
                  <a:gd name="T122" fmla="*/ 903046047 w 71"/>
                  <a:gd name="T123" fmla="*/ 154544661 h 72"/>
                  <a:gd name="T124" fmla="*/ 931263646 w 71"/>
                  <a:gd name="T125" fmla="*/ 140496174 h 7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1"/>
                  <a:gd name="T190" fmla="*/ 0 h 72"/>
                  <a:gd name="T191" fmla="*/ 71 w 71"/>
                  <a:gd name="T192" fmla="*/ 72 h 7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1" h="72">
                    <a:moveTo>
                      <a:pt x="52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1"/>
                      <a:pt x="56" y="2"/>
                    </a:cubicBezTo>
                    <a:cubicBezTo>
                      <a:pt x="57" y="2"/>
                      <a:pt x="57" y="3"/>
                      <a:pt x="58" y="3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5"/>
                      <a:pt x="56" y="6"/>
                      <a:pt x="56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8"/>
                      <a:pt x="57" y="9"/>
                      <a:pt x="55" y="11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2"/>
                      <a:pt x="52" y="13"/>
                      <a:pt x="51" y="13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4"/>
                      <a:pt x="50" y="15"/>
                      <a:pt x="50" y="15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4"/>
                      <a:pt x="58" y="15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1" y="14"/>
                      <a:pt x="62" y="16"/>
                      <a:pt x="62" y="18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20"/>
                      <a:pt x="62" y="20"/>
                    </a:cubicBezTo>
                    <a:cubicBezTo>
                      <a:pt x="62" y="21"/>
                      <a:pt x="63" y="22"/>
                      <a:pt x="63" y="22"/>
                    </a:cubicBezTo>
                    <a:cubicBezTo>
                      <a:pt x="66" y="21"/>
                      <a:pt x="68" y="19"/>
                      <a:pt x="68" y="17"/>
                    </a:cubicBezTo>
                    <a:cubicBezTo>
                      <a:pt x="68" y="16"/>
                      <a:pt x="67" y="15"/>
                      <a:pt x="66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6"/>
                      <a:pt x="62" y="16"/>
                      <a:pt x="62" y="15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1" y="7"/>
                      <a:pt x="60" y="6"/>
                      <a:pt x="60" y="6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7" y="6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4"/>
                      <a:pt x="58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5"/>
                      <a:pt x="64" y="6"/>
                      <a:pt x="67" y="7"/>
                    </a:cubicBezTo>
                    <a:cubicBezTo>
                      <a:pt x="68" y="8"/>
                      <a:pt x="69" y="9"/>
                      <a:pt x="69" y="11"/>
                    </a:cubicBezTo>
                    <a:cubicBezTo>
                      <a:pt x="70" y="11"/>
                      <a:pt x="70" y="11"/>
                      <a:pt x="70" y="12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6"/>
                      <a:pt x="69" y="16"/>
                      <a:pt x="71" y="16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9"/>
                      <a:pt x="70" y="21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6" y="24"/>
                      <a:pt x="67" y="25"/>
                      <a:pt x="67" y="26"/>
                    </a:cubicBezTo>
                    <a:cubicBezTo>
                      <a:pt x="64" y="28"/>
                      <a:pt x="62" y="29"/>
                      <a:pt x="58" y="29"/>
                    </a:cubicBezTo>
                    <a:cubicBezTo>
                      <a:pt x="55" y="29"/>
                      <a:pt x="53" y="28"/>
                      <a:pt x="51" y="26"/>
                    </a:cubicBezTo>
                    <a:cubicBezTo>
                      <a:pt x="51" y="25"/>
                      <a:pt x="52" y="24"/>
                      <a:pt x="52" y="24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6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8" y="13"/>
                      <a:pt x="49" y="11"/>
                      <a:pt x="52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9" y="8"/>
                      <a:pt x="46" y="9"/>
                      <a:pt x="44" y="11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8"/>
                      <a:pt x="33" y="21"/>
                      <a:pt x="33" y="22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9" y="31"/>
                      <a:pt x="41" y="32"/>
                      <a:pt x="41" y="34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5" y="33"/>
                      <a:pt x="35" y="33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5" y="37"/>
                      <a:pt x="33" y="38"/>
                      <a:pt x="33" y="4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4" y="61"/>
                      <a:pt x="35" y="65"/>
                      <a:pt x="36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8" y="65"/>
                      <a:pt x="49" y="66"/>
                      <a:pt x="49" y="68"/>
                    </a:cubicBezTo>
                    <a:cubicBezTo>
                      <a:pt x="49" y="71"/>
                      <a:pt x="48" y="72"/>
                      <a:pt x="48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2" y="72"/>
                      <a:pt x="2" y="71"/>
                      <a:pt x="2" y="69"/>
                    </a:cubicBezTo>
                    <a:cubicBezTo>
                      <a:pt x="2" y="67"/>
                      <a:pt x="2" y="65"/>
                      <a:pt x="3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5"/>
                      <a:pt x="12" y="64"/>
                      <a:pt x="12" y="62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8"/>
                      <a:pt x="12" y="37"/>
                      <a:pt x="10" y="36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4"/>
                      <a:pt x="8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7" y="31"/>
                      <a:pt x="9" y="30"/>
                      <a:pt x="11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2" y="21"/>
                      <a:pt x="12" y="17"/>
                    </a:cubicBezTo>
                    <a:cubicBezTo>
                      <a:pt x="12" y="11"/>
                      <a:pt x="9" y="9"/>
                      <a:pt x="4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7" y="2"/>
                      <a:pt x="15" y="3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5"/>
                      <a:pt x="7" y="6"/>
                      <a:pt x="7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4" y="4"/>
                      <a:pt x="25" y="5"/>
                      <a:pt x="26" y="5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7"/>
                      <a:pt x="37" y="5"/>
                      <a:pt x="40" y="4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4" y="4"/>
                      <a:pt x="45" y="3"/>
                      <a:pt x="45" y="1"/>
                    </a:cubicBezTo>
                    <a:cubicBezTo>
                      <a:pt x="47" y="1"/>
                      <a:pt x="50" y="0"/>
                      <a:pt x="52" y="0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3"/>
                    </a:lnTo>
                    <a:close/>
                    <a:moveTo>
                      <a:pt x="15" y="13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9" y="15"/>
                      <a:pt x="19" y="15"/>
                      <a:pt x="20" y="13"/>
                    </a:cubicBezTo>
                    <a:cubicBezTo>
                      <a:pt x="20" y="12"/>
                      <a:pt x="19" y="12"/>
                      <a:pt x="17" y="11"/>
                    </a:cubicBezTo>
                    <a:cubicBezTo>
                      <a:pt x="16" y="11"/>
                      <a:pt x="16" y="12"/>
                      <a:pt x="15" y="13"/>
                    </a:cubicBezTo>
                    <a:close/>
                    <a:moveTo>
                      <a:pt x="15" y="51"/>
                    </a:move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3"/>
                      <a:pt x="15" y="54"/>
                      <a:pt x="16" y="54"/>
                    </a:cubicBezTo>
                    <a:cubicBezTo>
                      <a:pt x="16" y="54"/>
                      <a:pt x="16" y="54"/>
                      <a:pt x="16" y="53"/>
                    </a:cubicBezTo>
                    <a:cubicBezTo>
                      <a:pt x="16" y="52"/>
                      <a:pt x="16" y="51"/>
                      <a:pt x="15" y="51"/>
                    </a:cubicBezTo>
                    <a:close/>
                    <a:moveTo>
                      <a:pt x="16" y="35"/>
                    </a:moveTo>
                    <a:cubicBezTo>
                      <a:pt x="18" y="36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20" y="36"/>
                      <a:pt x="20" y="34"/>
                    </a:cubicBezTo>
                    <a:cubicBezTo>
                      <a:pt x="19" y="34"/>
                      <a:pt x="18" y="33"/>
                      <a:pt x="18" y="33"/>
                    </a:cubicBezTo>
                    <a:cubicBezTo>
                      <a:pt x="17" y="33"/>
                      <a:pt x="17" y="34"/>
                      <a:pt x="16" y="35"/>
                    </a:cubicBezTo>
                    <a:close/>
                    <a:moveTo>
                      <a:pt x="17" y="22"/>
                    </a:moveTo>
                    <a:cubicBezTo>
                      <a:pt x="17" y="24"/>
                      <a:pt x="17" y="25"/>
                      <a:pt x="18" y="26"/>
                    </a:cubicBezTo>
                    <a:cubicBezTo>
                      <a:pt x="19" y="26"/>
                      <a:pt x="20" y="25"/>
                      <a:pt x="21" y="23"/>
                    </a:cubicBezTo>
                    <a:cubicBezTo>
                      <a:pt x="20" y="21"/>
                      <a:pt x="20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7" y="20"/>
                      <a:pt x="17" y="21"/>
                      <a:pt x="17" y="22"/>
                    </a:cubicBezTo>
                    <a:close/>
                    <a:moveTo>
                      <a:pt x="17" y="17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lnTo>
                      <a:pt x="17" y="17"/>
                    </a:lnTo>
                    <a:close/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lnTo>
                      <a:pt x="19" y="6"/>
                    </a:lnTo>
                    <a:close/>
                    <a:moveTo>
                      <a:pt x="20" y="10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3" y="9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2" y="7"/>
                      <a:pt x="22" y="8"/>
                    </a:cubicBezTo>
                    <a:lnTo>
                      <a:pt x="20" y="10"/>
                    </a:lnTo>
                    <a:close/>
                    <a:moveTo>
                      <a:pt x="20" y="62"/>
                    </a:moveTo>
                    <a:cubicBezTo>
                      <a:pt x="20" y="63"/>
                      <a:pt x="20" y="63"/>
                      <a:pt x="20" y="63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2" y="63"/>
                      <a:pt x="23" y="63"/>
                      <a:pt x="23" y="62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1" y="61"/>
                      <a:pt x="21" y="62"/>
                      <a:pt x="20" y="62"/>
                    </a:cubicBezTo>
                    <a:close/>
                    <a:moveTo>
                      <a:pt x="22" y="30"/>
                    </a:moveTo>
                    <a:cubicBezTo>
                      <a:pt x="22" y="33"/>
                      <a:pt x="23" y="34"/>
                      <a:pt x="24" y="34"/>
                    </a:cubicBezTo>
                    <a:cubicBezTo>
                      <a:pt x="26" y="34"/>
                      <a:pt x="26" y="33"/>
                      <a:pt x="26" y="32"/>
                    </a:cubicBezTo>
                    <a:cubicBezTo>
                      <a:pt x="26" y="30"/>
                      <a:pt x="25" y="29"/>
                      <a:pt x="24" y="29"/>
                    </a:cubicBezTo>
                    <a:cubicBezTo>
                      <a:pt x="23" y="29"/>
                      <a:pt x="23" y="29"/>
                      <a:pt x="23" y="29"/>
                    </a:cubicBezTo>
                    <a:lnTo>
                      <a:pt x="22" y="30"/>
                    </a:lnTo>
                    <a:close/>
                    <a:moveTo>
                      <a:pt x="24" y="17"/>
                    </a:moveTo>
                    <a:cubicBezTo>
                      <a:pt x="25" y="17"/>
                      <a:pt x="25" y="17"/>
                      <a:pt x="25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5"/>
                      <a:pt x="27" y="14"/>
                      <a:pt x="26" y="14"/>
                    </a:cubicBezTo>
                    <a:cubicBezTo>
                      <a:pt x="25" y="15"/>
                      <a:pt x="24" y="15"/>
                      <a:pt x="24" y="17"/>
                    </a:cubicBezTo>
                    <a:close/>
                    <a:moveTo>
                      <a:pt x="25" y="24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7" y="23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2"/>
                      <a:pt x="25" y="23"/>
                      <a:pt x="25" y="24"/>
                    </a:cubicBezTo>
                    <a:close/>
                    <a:moveTo>
                      <a:pt x="28" y="17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0" y="17"/>
                      <a:pt x="31" y="17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8" y="17"/>
                      <a:pt x="28" y="17"/>
                    </a:cubicBezTo>
                    <a:close/>
                    <a:moveTo>
                      <a:pt x="28" y="50"/>
                    </a:move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0"/>
                      <a:pt x="28" y="50"/>
                      <a:pt x="28" y="50"/>
                    </a:cubicBezTo>
                    <a:close/>
                    <a:moveTo>
                      <a:pt x="2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9" y="12"/>
                      <a:pt x="29" y="12"/>
                      <a:pt x="29" y="12"/>
                    </a:cubicBezTo>
                    <a:lnTo>
                      <a:pt x="28" y="12"/>
                    </a:lnTo>
                    <a:close/>
                    <a:moveTo>
                      <a:pt x="36" y="11"/>
                    </a:moveTo>
                    <a:cubicBezTo>
                      <a:pt x="36" y="11"/>
                      <a:pt x="36" y="11"/>
                      <a:pt x="36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7" y="9"/>
                      <a:pt x="36" y="10"/>
                      <a:pt x="36" y="11"/>
                    </a:cubicBezTo>
                    <a:close/>
                    <a:moveTo>
                      <a:pt x="46" y="69"/>
                    </a:moveTo>
                    <a:cubicBezTo>
                      <a:pt x="46" y="69"/>
                      <a:pt x="46" y="69"/>
                      <a:pt x="46" y="69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7" y="69"/>
                      <a:pt x="47" y="69"/>
                    </a:cubicBezTo>
                    <a:lnTo>
                      <a:pt x="46" y="69"/>
                    </a:lnTo>
                    <a:close/>
                    <a:moveTo>
                      <a:pt x="48" y="3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8" y="3"/>
                      <a:pt x="48" y="3"/>
                      <a:pt x="48" y="3"/>
                    </a:cubicBezTo>
                    <a:close/>
                    <a:moveTo>
                      <a:pt x="49" y="24"/>
                    </a:move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49" y="25"/>
                      <a:pt x="49" y="25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lose/>
                    <a:moveTo>
                      <a:pt x="51" y="4"/>
                    </a:move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4"/>
                      <a:pt x="53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1" y="3"/>
                      <a:pt x="51" y="4"/>
                    </a:cubicBezTo>
                    <a:close/>
                    <a:moveTo>
                      <a:pt x="53" y="19"/>
                    </a:move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3" y="19"/>
                      <a:pt x="53" y="19"/>
                    </a:cubicBezTo>
                    <a:close/>
                    <a:moveTo>
                      <a:pt x="54" y="16"/>
                    </a:move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6"/>
                      <a:pt x="54" y="16"/>
                      <a:pt x="54" y="16"/>
                    </a:cubicBezTo>
                    <a:close/>
                    <a:moveTo>
                      <a:pt x="54" y="8"/>
                    </a:moveTo>
                    <a:cubicBezTo>
                      <a:pt x="55" y="9"/>
                      <a:pt x="55" y="9"/>
                      <a:pt x="55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8"/>
                      <a:pt x="54" y="8"/>
                      <a:pt x="54" y="8"/>
                    </a:cubicBezTo>
                    <a:close/>
                    <a:moveTo>
                      <a:pt x="54" y="25"/>
                    </a:moveTo>
                    <a:cubicBezTo>
                      <a:pt x="55" y="27"/>
                      <a:pt x="56" y="28"/>
                      <a:pt x="57" y="28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4"/>
                      <a:pt x="58" y="23"/>
                      <a:pt x="56" y="23"/>
                    </a:cubicBezTo>
                    <a:cubicBezTo>
                      <a:pt x="55" y="23"/>
                      <a:pt x="55" y="23"/>
                      <a:pt x="54" y="25"/>
                    </a:cubicBezTo>
                    <a:close/>
                    <a:moveTo>
                      <a:pt x="57" y="17"/>
                    </a:moveTo>
                    <a:cubicBezTo>
                      <a:pt x="57" y="19"/>
                      <a:pt x="57" y="19"/>
                      <a:pt x="57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7" y="17"/>
                      <a:pt x="57" y="17"/>
                      <a:pt x="57" y="17"/>
                    </a:cubicBezTo>
                    <a:close/>
                    <a:moveTo>
                      <a:pt x="63" y="24"/>
                    </a:moveTo>
                    <a:cubicBezTo>
                      <a:pt x="63" y="25"/>
                      <a:pt x="63" y="25"/>
                      <a:pt x="63" y="25"/>
                    </a:cubicBezTo>
                    <a:cubicBezTo>
                      <a:pt x="63" y="26"/>
                      <a:pt x="63" y="26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5"/>
                      <a:pt x="64" y="24"/>
                      <a:pt x="63" y="24"/>
                    </a:cubicBezTo>
                    <a:close/>
                    <a:moveTo>
                      <a:pt x="65" y="11"/>
                    </a:move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2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6" y="12"/>
                      <a:pt x="66" y="12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lnTo>
                      <a:pt x="65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63" name="Freeform 20"/>
              <p:cNvSpPr>
                <a:spLocks noEditPoints="1"/>
              </p:cNvSpPr>
              <p:nvPr/>
            </p:nvSpPr>
            <p:spPr bwMode="auto">
              <a:xfrm>
                <a:off x="5045075" y="3121025"/>
                <a:ext cx="209550" cy="717550"/>
              </a:xfrm>
              <a:custGeom>
                <a:avLst/>
                <a:gdLst>
                  <a:gd name="T0" fmla="*/ 98017015 w 56"/>
                  <a:gd name="T1" fmla="*/ 169364345 h 191"/>
                  <a:gd name="T2" fmla="*/ 546091127 w 56"/>
                  <a:gd name="T3" fmla="*/ 1298449983 h 191"/>
                  <a:gd name="T4" fmla="*/ 630101944 w 56"/>
                  <a:gd name="T5" fmla="*/ 1510153463 h 191"/>
                  <a:gd name="T6" fmla="*/ 644104371 w 56"/>
                  <a:gd name="T7" fmla="*/ 1552496413 h 191"/>
                  <a:gd name="T8" fmla="*/ 588098407 w 56"/>
                  <a:gd name="T9" fmla="*/ 1651289116 h 191"/>
                  <a:gd name="T10" fmla="*/ 574095980 w 56"/>
                  <a:gd name="T11" fmla="*/ 1764199893 h 191"/>
                  <a:gd name="T12" fmla="*/ 518086274 w 56"/>
                  <a:gd name="T13" fmla="*/ 1623064240 h 191"/>
                  <a:gd name="T14" fmla="*/ 518086274 w 56"/>
                  <a:gd name="T15" fmla="*/ 1877106913 h 191"/>
                  <a:gd name="T16" fmla="*/ 490081304 w 56"/>
                  <a:gd name="T17" fmla="*/ 2117039496 h 191"/>
                  <a:gd name="T18" fmla="*/ 476078877 w 56"/>
                  <a:gd name="T19" fmla="*/ 2147483647 h 191"/>
                  <a:gd name="T20" fmla="*/ 448074024 w 56"/>
                  <a:gd name="T21" fmla="*/ 2147483647 h 191"/>
                  <a:gd name="T22" fmla="*/ 392064318 w 56"/>
                  <a:gd name="T23" fmla="*/ 2147483647 h 191"/>
                  <a:gd name="T24" fmla="*/ 378061892 w 56"/>
                  <a:gd name="T25" fmla="*/ 2147483647 h 191"/>
                  <a:gd name="T26" fmla="*/ 308049759 w 56"/>
                  <a:gd name="T27" fmla="*/ 2147483647 h 191"/>
                  <a:gd name="T28" fmla="*/ 294047332 w 56"/>
                  <a:gd name="T29" fmla="*/ 1891221230 h 191"/>
                  <a:gd name="T30" fmla="*/ 252040053 w 56"/>
                  <a:gd name="T31" fmla="*/ 1679517750 h 191"/>
                  <a:gd name="T32" fmla="*/ 210032715 w 56"/>
                  <a:gd name="T33" fmla="*/ 1665403433 h 191"/>
                  <a:gd name="T34" fmla="*/ 210032715 w 56"/>
                  <a:gd name="T35" fmla="*/ 1496039146 h 191"/>
                  <a:gd name="T36" fmla="*/ 266042479 w 56"/>
                  <a:gd name="T37" fmla="*/ 1185542963 h 191"/>
                  <a:gd name="T38" fmla="*/ 308049759 w 56"/>
                  <a:gd name="T39" fmla="*/ 0 h 191"/>
                  <a:gd name="T40" fmla="*/ 546091127 w 56"/>
                  <a:gd name="T41" fmla="*/ 70567856 h 191"/>
                  <a:gd name="T42" fmla="*/ 574095980 w 56"/>
                  <a:gd name="T43" fmla="*/ 409292761 h 191"/>
                  <a:gd name="T44" fmla="*/ 448074024 w 56"/>
                  <a:gd name="T45" fmla="*/ 508089338 h 191"/>
                  <a:gd name="T46" fmla="*/ 210032715 w 56"/>
                  <a:gd name="T47" fmla="*/ 423407077 h 191"/>
                  <a:gd name="T48" fmla="*/ 182031604 w 56"/>
                  <a:gd name="T49" fmla="*/ 197589222 h 191"/>
                  <a:gd name="T50" fmla="*/ 210032715 w 56"/>
                  <a:gd name="T51" fmla="*/ 112907049 h 191"/>
                  <a:gd name="T52" fmla="*/ 266042479 w 56"/>
                  <a:gd name="T53" fmla="*/ 70567856 h 191"/>
                  <a:gd name="T54" fmla="*/ 140024324 w 56"/>
                  <a:gd name="T55" fmla="*/ 183474905 h 191"/>
                  <a:gd name="T56" fmla="*/ 168029177 w 56"/>
                  <a:gd name="T57" fmla="*/ 98796489 h 191"/>
                  <a:gd name="T58" fmla="*/ 182031604 w 56"/>
                  <a:gd name="T59" fmla="*/ 14114320 h 191"/>
                  <a:gd name="T60" fmla="*/ 182031604 w 56"/>
                  <a:gd name="T61" fmla="*/ 1764199893 h 191"/>
                  <a:gd name="T62" fmla="*/ 196034030 w 56"/>
                  <a:gd name="T63" fmla="*/ 1735971260 h 191"/>
                  <a:gd name="T64" fmla="*/ 196034030 w 56"/>
                  <a:gd name="T65" fmla="*/ 1467814270 h 191"/>
                  <a:gd name="T66" fmla="*/ 210032715 w 56"/>
                  <a:gd name="T67" fmla="*/ 1425471320 h 191"/>
                  <a:gd name="T68" fmla="*/ 210032715 w 56"/>
                  <a:gd name="T69" fmla="*/ 56453525 h 191"/>
                  <a:gd name="T70" fmla="*/ 238037568 w 56"/>
                  <a:gd name="T71" fmla="*/ 1637178556 h 191"/>
                  <a:gd name="T72" fmla="*/ 238037568 w 56"/>
                  <a:gd name="T73" fmla="*/ 1707746383 h 191"/>
                  <a:gd name="T74" fmla="*/ 252040053 w 56"/>
                  <a:gd name="T75" fmla="*/ 1637178556 h 191"/>
                  <a:gd name="T76" fmla="*/ 266042479 w 56"/>
                  <a:gd name="T77" fmla="*/ 1651289116 h 191"/>
                  <a:gd name="T78" fmla="*/ 294047332 w 56"/>
                  <a:gd name="T79" fmla="*/ 1721856943 h 191"/>
                  <a:gd name="T80" fmla="*/ 294047332 w 56"/>
                  <a:gd name="T81" fmla="*/ 1764199893 h 191"/>
                  <a:gd name="T82" fmla="*/ 322052185 w 56"/>
                  <a:gd name="T83" fmla="*/ 2147483647 h 191"/>
                  <a:gd name="T84" fmla="*/ 336054612 w 56"/>
                  <a:gd name="T85" fmla="*/ 70567856 h 191"/>
                  <a:gd name="T86" fmla="*/ 350057039 w 56"/>
                  <a:gd name="T87" fmla="*/ 2147483647 h 191"/>
                  <a:gd name="T88" fmla="*/ 364059465 w 56"/>
                  <a:gd name="T89" fmla="*/ 2147483647 h 191"/>
                  <a:gd name="T90" fmla="*/ 476078877 w 56"/>
                  <a:gd name="T91" fmla="*/ 56453525 h 191"/>
                  <a:gd name="T92" fmla="*/ 364059465 w 56"/>
                  <a:gd name="T93" fmla="*/ 2147483647 h 191"/>
                  <a:gd name="T94" fmla="*/ 378061892 w 56"/>
                  <a:gd name="T95" fmla="*/ 1820653403 h 191"/>
                  <a:gd name="T96" fmla="*/ 392064318 w 56"/>
                  <a:gd name="T97" fmla="*/ 1750085576 h 191"/>
                  <a:gd name="T98" fmla="*/ 406066745 w 56"/>
                  <a:gd name="T99" fmla="*/ 2147483647 h 191"/>
                  <a:gd name="T100" fmla="*/ 434071598 w 56"/>
                  <a:gd name="T101" fmla="*/ 2117039496 h 191"/>
                  <a:gd name="T102" fmla="*/ 476078877 w 56"/>
                  <a:gd name="T103" fmla="*/ 522203655 h 191"/>
                  <a:gd name="T104" fmla="*/ 532088700 w 56"/>
                  <a:gd name="T105" fmla="*/ 508089338 h 191"/>
                  <a:gd name="T106" fmla="*/ 490081304 w 56"/>
                  <a:gd name="T107" fmla="*/ 508089338 h 191"/>
                  <a:gd name="T108" fmla="*/ 504083847 w 56"/>
                  <a:gd name="T109" fmla="*/ 1834767720 h 191"/>
                  <a:gd name="T110" fmla="*/ 518086274 w 56"/>
                  <a:gd name="T111" fmla="*/ 1778314210 h 191"/>
                  <a:gd name="T112" fmla="*/ 546091127 w 56"/>
                  <a:gd name="T113" fmla="*/ 451635711 h 191"/>
                  <a:gd name="T114" fmla="*/ 546091127 w 56"/>
                  <a:gd name="T115" fmla="*/ 620996358 h 191"/>
                  <a:gd name="T116" fmla="*/ 588098407 w 56"/>
                  <a:gd name="T117" fmla="*/ 268157107 h 191"/>
                  <a:gd name="T118" fmla="*/ 588098407 w 56"/>
                  <a:gd name="T119" fmla="*/ 578657165 h 191"/>
                  <a:gd name="T120" fmla="*/ 616099518 w 56"/>
                  <a:gd name="T121" fmla="*/ 1623064240 h 191"/>
                  <a:gd name="T122" fmla="*/ 616099518 w 56"/>
                  <a:gd name="T123" fmla="*/ 493975021 h 191"/>
                  <a:gd name="T124" fmla="*/ 672109224 w 56"/>
                  <a:gd name="T125" fmla="*/ 352839251 h 19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6"/>
                  <a:gd name="T190" fmla="*/ 0 h 191"/>
                  <a:gd name="T191" fmla="*/ 56 w 56"/>
                  <a:gd name="T192" fmla="*/ 191 h 19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6" h="191">
                    <a:moveTo>
                      <a:pt x="0" y="1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0" y="12"/>
                    </a:lnTo>
                    <a:close/>
                    <a:moveTo>
                      <a:pt x="2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lnTo>
                      <a:pt x="2" y="13"/>
                    </a:lnTo>
                    <a:close/>
                    <a:moveTo>
                      <a:pt x="7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3"/>
                      <a:pt x="7" y="13"/>
                      <a:pt x="7" y="13"/>
                    </a:cubicBezTo>
                    <a:lnTo>
                      <a:pt x="7" y="12"/>
                    </a:lnTo>
                    <a:close/>
                    <a:moveTo>
                      <a:pt x="8" y="44"/>
                    </a:move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43" y="72"/>
                      <a:pt x="45" y="73"/>
                      <a:pt x="46" y="75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3" y="76"/>
                      <a:pt x="44" y="76"/>
                      <a:pt x="45" y="76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1" y="78"/>
                      <a:pt x="39" y="80"/>
                      <a:pt x="39" y="84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9" y="92"/>
                      <a:pt x="40" y="92"/>
                      <a:pt x="40" y="93"/>
                    </a:cubicBezTo>
                    <a:cubicBezTo>
                      <a:pt x="41" y="93"/>
                      <a:pt x="42" y="93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3" y="96"/>
                      <a:pt x="44" y="97"/>
                      <a:pt x="44" y="98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4" y="103"/>
                      <a:pt x="44" y="103"/>
                      <a:pt x="44" y="103"/>
                    </a:cubicBezTo>
                    <a:cubicBezTo>
                      <a:pt x="45" y="103"/>
                      <a:pt x="45" y="103"/>
                      <a:pt x="45" y="103"/>
                    </a:cubicBezTo>
                    <a:cubicBezTo>
                      <a:pt x="45" y="104"/>
                      <a:pt x="45" y="104"/>
                      <a:pt x="45" y="104"/>
                    </a:cubicBezTo>
                    <a:cubicBezTo>
                      <a:pt x="45" y="104"/>
                      <a:pt x="45" y="104"/>
                      <a:pt x="45" y="104"/>
                    </a:cubicBezTo>
                    <a:cubicBezTo>
                      <a:pt x="45" y="107"/>
                      <a:pt x="45" y="107"/>
                      <a:pt x="45" y="107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7" y="107"/>
                      <a:pt x="47" y="107"/>
                      <a:pt x="47" y="107"/>
                    </a:cubicBezTo>
                    <a:cubicBezTo>
                      <a:pt x="47" y="107"/>
                      <a:pt x="47" y="107"/>
                      <a:pt x="47" y="107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7" y="109"/>
                      <a:pt x="47" y="109"/>
                      <a:pt x="47" y="109"/>
                    </a:cubicBezTo>
                    <a:cubicBezTo>
                      <a:pt x="47" y="108"/>
                      <a:pt x="47" y="108"/>
                      <a:pt x="47" y="108"/>
                    </a:cubicBezTo>
                    <a:cubicBezTo>
                      <a:pt x="48" y="108"/>
                      <a:pt x="48" y="108"/>
                      <a:pt x="48" y="108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4"/>
                      <a:pt x="48" y="115"/>
                      <a:pt x="47" y="115"/>
                    </a:cubicBezTo>
                    <a:cubicBezTo>
                      <a:pt x="44" y="115"/>
                      <a:pt x="44" y="115"/>
                      <a:pt x="44" y="115"/>
                    </a:cubicBezTo>
                    <a:cubicBezTo>
                      <a:pt x="44" y="115"/>
                      <a:pt x="44" y="115"/>
                      <a:pt x="44" y="115"/>
                    </a:cubicBezTo>
                    <a:cubicBezTo>
                      <a:pt x="43" y="115"/>
                      <a:pt x="43" y="115"/>
                      <a:pt x="43" y="115"/>
                    </a:cubicBezTo>
                    <a:cubicBezTo>
                      <a:pt x="43" y="115"/>
                      <a:pt x="43" y="115"/>
                      <a:pt x="43" y="115"/>
                    </a:cubicBezTo>
                    <a:cubicBezTo>
                      <a:pt x="43" y="115"/>
                      <a:pt x="43" y="115"/>
                      <a:pt x="43" y="115"/>
                    </a:cubicBezTo>
                    <a:cubicBezTo>
                      <a:pt x="42" y="115"/>
                      <a:pt x="42" y="115"/>
                      <a:pt x="42" y="115"/>
                    </a:cubicBezTo>
                    <a:cubicBezTo>
                      <a:pt x="42" y="115"/>
                      <a:pt x="42" y="115"/>
                      <a:pt x="42" y="115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7"/>
                      <a:pt x="42" y="117"/>
                      <a:pt x="42" y="117"/>
                    </a:cubicBezTo>
                    <a:cubicBezTo>
                      <a:pt x="42" y="117"/>
                      <a:pt x="42" y="117"/>
                      <a:pt x="42" y="117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5"/>
                      <a:pt x="42" y="115"/>
                      <a:pt x="42" y="115"/>
                    </a:cubicBezTo>
                    <a:cubicBezTo>
                      <a:pt x="43" y="115"/>
                      <a:pt x="43" y="115"/>
                      <a:pt x="43" y="115"/>
                    </a:cubicBezTo>
                    <a:cubicBezTo>
                      <a:pt x="43" y="117"/>
                      <a:pt x="44" y="118"/>
                      <a:pt x="44" y="118"/>
                    </a:cubicBezTo>
                    <a:cubicBezTo>
                      <a:pt x="44" y="119"/>
                      <a:pt x="44" y="120"/>
                      <a:pt x="43" y="121"/>
                    </a:cubicBezTo>
                    <a:cubicBezTo>
                      <a:pt x="43" y="122"/>
                      <a:pt x="43" y="122"/>
                      <a:pt x="42" y="122"/>
                    </a:cubicBezTo>
                    <a:cubicBezTo>
                      <a:pt x="43" y="123"/>
                      <a:pt x="43" y="123"/>
                      <a:pt x="43" y="123"/>
                    </a:cubicBezTo>
                    <a:cubicBezTo>
                      <a:pt x="43" y="123"/>
                      <a:pt x="43" y="123"/>
                      <a:pt x="43" y="123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40" y="125"/>
                      <a:pt x="40" y="125"/>
                      <a:pt x="40" y="125"/>
                    </a:cubicBezTo>
                    <a:cubicBezTo>
                      <a:pt x="40" y="125"/>
                      <a:pt x="40" y="125"/>
                      <a:pt x="40" y="125"/>
                    </a:cubicBezTo>
                    <a:cubicBezTo>
                      <a:pt x="40" y="122"/>
                      <a:pt x="40" y="122"/>
                      <a:pt x="40" y="122"/>
                    </a:cubicBezTo>
                    <a:cubicBezTo>
                      <a:pt x="40" y="122"/>
                      <a:pt x="40" y="122"/>
                      <a:pt x="40" y="122"/>
                    </a:cubicBezTo>
                    <a:cubicBezTo>
                      <a:pt x="40" y="121"/>
                      <a:pt x="40" y="121"/>
                      <a:pt x="40" y="121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7" y="118"/>
                      <a:pt x="37" y="118"/>
                      <a:pt x="37" y="118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6"/>
                      <a:pt x="37" y="116"/>
                      <a:pt x="37" y="116"/>
                    </a:cubicBezTo>
                    <a:cubicBezTo>
                      <a:pt x="37" y="115"/>
                      <a:pt x="37" y="115"/>
                      <a:pt x="37" y="115"/>
                    </a:cubicBezTo>
                    <a:cubicBezTo>
                      <a:pt x="37" y="115"/>
                      <a:pt x="37" y="115"/>
                      <a:pt x="37" y="115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36" y="123"/>
                      <a:pt x="36" y="124"/>
                      <a:pt x="36" y="126"/>
                    </a:cubicBezTo>
                    <a:cubicBezTo>
                      <a:pt x="36" y="128"/>
                      <a:pt x="36" y="128"/>
                      <a:pt x="36" y="128"/>
                    </a:cubicBezTo>
                    <a:cubicBezTo>
                      <a:pt x="35" y="131"/>
                      <a:pt x="35" y="131"/>
                      <a:pt x="35" y="131"/>
                    </a:cubicBezTo>
                    <a:cubicBezTo>
                      <a:pt x="35" y="131"/>
                      <a:pt x="35" y="131"/>
                      <a:pt x="35" y="131"/>
                    </a:cubicBezTo>
                    <a:cubicBezTo>
                      <a:pt x="35" y="131"/>
                      <a:pt x="36" y="132"/>
                      <a:pt x="36" y="132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8" y="136"/>
                      <a:pt x="38" y="136"/>
                      <a:pt x="38" y="136"/>
                    </a:cubicBezTo>
                    <a:cubicBezTo>
                      <a:pt x="38" y="136"/>
                      <a:pt x="38" y="136"/>
                      <a:pt x="37" y="136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6" y="141"/>
                      <a:pt x="36" y="141"/>
                      <a:pt x="36" y="141"/>
                    </a:cubicBezTo>
                    <a:cubicBezTo>
                      <a:pt x="36" y="142"/>
                      <a:pt x="35" y="145"/>
                      <a:pt x="35" y="148"/>
                    </a:cubicBezTo>
                    <a:cubicBezTo>
                      <a:pt x="35" y="148"/>
                      <a:pt x="35" y="148"/>
                      <a:pt x="35" y="148"/>
                    </a:cubicBezTo>
                    <a:cubicBezTo>
                      <a:pt x="35" y="148"/>
                      <a:pt x="35" y="148"/>
                      <a:pt x="35" y="148"/>
                    </a:cubicBezTo>
                    <a:cubicBezTo>
                      <a:pt x="35" y="149"/>
                      <a:pt x="35" y="149"/>
                      <a:pt x="35" y="149"/>
                    </a:cubicBezTo>
                    <a:cubicBezTo>
                      <a:pt x="35" y="150"/>
                      <a:pt x="35" y="150"/>
                      <a:pt x="35" y="150"/>
                    </a:cubicBezTo>
                    <a:cubicBezTo>
                      <a:pt x="35" y="150"/>
                      <a:pt x="35" y="150"/>
                      <a:pt x="35" y="150"/>
                    </a:cubicBezTo>
                    <a:cubicBezTo>
                      <a:pt x="35" y="150"/>
                      <a:pt x="35" y="150"/>
                      <a:pt x="35" y="150"/>
                    </a:cubicBezTo>
                    <a:cubicBezTo>
                      <a:pt x="35" y="150"/>
                      <a:pt x="35" y="150"/>
                      <a:pt x="35" y="150"/>
                    </a:cubicBezTo>
                    <a:cubicBezTo>
                      <a:pt x="35" y="151"/>
                      <a:pt x="35" y="151"/>
                      <a:pt x="35" y="151"/>
                    </a:cubicBezTo>
                    <a:cubicBezTo>
                      <a:pt x="35" y="151"/>
                      <a:pt x="35" y="151"/>
                      <a:pt x="35" y="151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1"/>
                      <a:pt x="36" y="151"/>
                      <a:pt x="36" y="151"/>
                    </a:cubicBezTo>
                    <a:cubicBezTo>
                      <a:pt x="35" y="151"/>
                      <a:pt x="35" y="151"/>
                      <a:pt x="35" y="151"/>
                    </a:cubicBezTo>
                    <a:cubicBezTo>
                      <a:pt x="35" y="151"/>
                      <a:pt x="35" y="151"/>
                      <a:pt x="35" y="151"/>
                    </a:cubicBezTo>
                    <a:cubicBezTo>
                      <a:pt x="35" y="151"/>
                      <a:pt x="35" y="151"/>
                      <a:pt x="35" y="151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5" y="157"/>
                      <a:pt x="35" y="157"/>
                      <a:pt x="35" y="157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8"/>
                      <a:pt x="34" y="158"/>
                      <a:pt x="34" y="158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4" y="153"/>
                      <a:pt x="34" y="153"/>
                      <a:pt x="34" y="153"/>
                    </a:cubicBezTo>
                    <a:cubicBezTo>
                      <a:pt x="33" y="153"/>
                      <a:pt x="33" y="153"/>
                      <a:pt x="33" y="153"/>
                    </a:cubicBezTo>
                    <a:cubicBezTo>
                      <a:pt x="33" y="150"/>
                      <a:pt x="33" y="150"/>
                      <a:pt x="33" y="150"/>
                    </a:cubicBezTo>
                    <a:cubicBezTo>
                      <a:pt x="34" y="150"/>
                      <a:pt x="34" y="150"/>
                      <a:pt x="34" y="150"/>
                    </a:cubicBezTo>
                    <a:cubicBezTo>
                      <a:pt x="34" y="149"/>
                      <a:pt x="34" y="149"/>
                      <a:pt x="34" y="149"/>
                    </a:cubicBezTo>
                    <a:cubicBezTo>
                      <a:pt x="34" y="149"/>
                      <a:pt x="34" y="149"/>
                      <a:pt x="34" y="149"/>
                    </a:cubicBezTo>
                    <a:cubicBezTo>
                      <a:pt x="34" y="149"/>
                      <a:pt x="33" y="150"/>
                      <a:pt x="33" y="150"/>
                    </a:cubicBezTo>
                    <a:cubicBezTo>
                      <a:pt x="33" y="151"/>
                      <a:pt x="33" y="151"/>
                      <a:pt x="33" y="151"/>
                    </a:cubicBezTo>
                    <a:cubicBezTo>
                      <a:pt x="33" y="151"/>
                      <a:pt x="33" y="151"/>
                      <a:pt x="33" y="151"/>
                    </a:cubicBezTo>
                    <a:cubicBezTo>
                      <a:pt x="33" y="151"/>
                      <a:pt x="33" y="151"/>
                      <a:pt x="33" y="151"/>
                    </a:cubicBezTo>
                    <a:cubicBezTo>
                      <a:pt x="33" y="151"/>
                      <a:pt x="33" y="151"/>
                      <a:pt x="33" y="151"/>
                    </a:cubicBezTo>
                    <a:cubicBezTo>
                      <a:pt x="32" y="154"/>
                      <a:pt x="32" y="154"/>
                      <a:pt x="32" y="154"/>
                    </a:cubicBezTo>
                    <a:cubicBezTo>
                      <a:pt x="33" y="155"/>
                      <a:pt x="33" y="155"/>
                      <a:pt x="33" y="155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1" y="157"/>
                      <a:pt x="31" y="157"/>
                      <a:pt x="31" y="157"/>
                    </a:cubicBezTo>
                    <a:cubicBezTo>
                      <a:pt x="31" y="157"/>
                      <a:pt x="31" y="157"/>
                      <a:pt x="31" y="157"/>
                    </a:cubicBezTo>
                    <a:cubicBezTo>
                      <a:pt x="31" y="157"/>
                      <a:pt x="31" y="157"/>
                      <a:pt x="31" y="157"/>
                    </a:cubicBezTo>
                    <a:cubicBezTo>
                      <a:pt x="31" y="157"/>
                      <a:pt x="31" y="157"/>
                      <a:pt x="31" y="157"/>
                    </a:cubicBezTo>
                    <a:cubicBezTo>
                      <a:pt x="31" y="155"/>
                      <a:pt x="31" y="155"/>
                      <a:pt x="31" y="155"/>
                    </a:cubicBezTo>
                    <a:cubicBezTo>
                      <a:pt x="31" y="155"/>
                      <a:pt x="31" y="155"/>
                      <a:pt x="31" y="155"/>
                    </a:cubicBezTo>
                    <a:cubicBezTo>
                      <a:pt x="31" y="154"/>
                      <a:pt x="31" y="154"/>
                      <a:pt x="31" y="154"/>
                    </a:cubicBezTo>
                    <a:cubicBezTo>
                      <a:pt x="31" y="154"/>
                      <a:pt x="31" y="154"/>
                      <a:pt x="31" y="154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1" y="153"/>
                      <a:pt x="30" y="154"/>
                      <a:pt x="30" y="157"/>
                    </a:cubicBezTo>
                    <a:cubicBezTo>
                      <a:pt x="30" y="157"/>
                      <a:pt x="30" y="157"/>
                      <a:pt x="30" y="157"/>
                    </a:cubicBezTo>
                    <a:cubicBezTo>
                      <a:pt x="30" y="160"/>
                      <a:pt x="30" y="160"/>
                      <a:pt x="30" y="160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58"/>
                      <a:pt x="29" y="158"/>
                      <a:pt x="29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9"/>
                      <a:pt x="28" y="159"/>
                      <a:pt x="28" y="159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5"/>
                      <a:pt x="27" y="155"/>
                      <a:pt x="27" y="155"/>
                    </a:cubicBezTo>
                    <a:cubicBezTo>
                      <a:pt x="27" y="156"/>
                      <a:pt x="27" y="156"/>
                      <a:pt x="27" y="156"/>
                    </a:cubicBezTo>
                    <a:cubicBezTo>
                      <a:pt x="27" y="157"/>
                      <a:pt x="27" y="157"/>
                      <a:pt x="27" y="157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0"/>
                      <a:pt x="27" y="160"/>
                      <a:pt x="27" y="160"/>
                    </a:cubicBezTo>
                    <a:cubicBezTo>
                      <a:pt x="27" y="160"/>
                      <a:pt x="27" y="160"/>
                      <a:pt x="27" y="160"/>
                    </a:cubicBezTo>
                    <a:cubicBezTo>
                      <a:pt x="27" y="160"/>
                      <a:pt x="27" y="160"/>
                      <a:pt x="27" y="160"/>
                    </a:cubicBezTo>
                    <a:cubicBezTo>
                      <a:pt x="27" y="160"/>
                      <a:pt x="27" y="160"/>
                      <a:pt x="27" y="160"/>
                    </a:cubicBezTo>
                    <a:cubicBezTo>
                      <a:pt x="26" y="160"/>
                      <a:pt x="26" y="160"/>
                      <a:pt x="26" y="160"/>
                    </a:cubicBezTo>
                    <a:cubicBezTo>
                      <a:pt x="27" y="162"/>
                      <a:pt x="27" y="162"/>
                      <a:pt x="27" y="16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7" y="164"/>
                      <a:pt x="27" y="164"/>
                      <a:pt x="27" y="164"/>
                    </a:cubicBezTo>
                    <a:cubicBezTo>
                      <a:pt x="27" y="165"/>
                      <a:pt x="27" y="165"/>
                      <a:pt x="27" y="165"/>
                    </a:cubicBezTo>
                    <a:cubicBezTo>
                      <a:pt x="26" y="166"/>
                      <a:pt x="26" y="166"/>
                      <a:pt x="26" y="166"/>
                    </a:cubicBezTo>
                    <a:cubicBezTo>
                      <a:pt x="26" y="161"/>
                      <a:pt x="26" y="159"/>
                      <a:pt x="25" y="157"/>
                    </a:cubicBezTo>
                    <a:cubicBezTo>
                      <a:pt x="25" y="156"/>
                      <a:pt x="25" y="156"/>
                      <a:pt x="25" y="156"/>
                    </a:cubicBezTo>
                    <a:cubicBezTo>
                      <a:pt x="25" y="154"/>
                      <a:pt x="25" y="154"/>
                      <a:pt x="25" y="154"/>
                    </a:cubicBezTo>
                    <a:cubicBezTo>
                      <a:pt x="25" y="154"/>
                      <a:pt x="25" y="154"/>
                      <a:pt x="25" y="154"/>
                    </a:cubicBezTo>
                    <a:cubicBezTo>
                      <a:pt x="24" y="154"/>
                      <a:pt x="24" y="153"/>
                      <a:pt x="24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3" y="154"/>
                      <a:pt x="23" y="154"/>
                      <a:pt x="22" y="154"/>
                    </a:cubicBezTo>
                    <a:cubicBezTo>
                      <a:pt x="22" y="155"/>
                      <a:pt x="22" y="155"/>
                      <a:pt x="22" y="155"/>
                    </a:cubicBezTo>
                    <a:cubicBezTo>
                      <a:pt x="23" y="155"/>
                      <a:pt x="23" y="155"/>
                      <a:pt x="23" y="155"/>
                    </a:cubicBezTo>
                    <a:cubicBezTo>
                      <a:pt x="24" y="154"/>
                      <a:pt x="24" y="154"/>
                      <a:pt x="24" y="154"/>
                    </a:cubicBezTo>
                    <a:cubicBezTo>
                      <a:pt x="23" y="155"/>
                      <a:pt x="23" y="155"/>
                      <a:pt x="23" y="155"/>
                    </a:cubicBezTo>
                    <a:cubicBezTo>
                      <a:pt x="22" y="155"/>
                      <a:pt x="22" y="155"/>
                      <a:pt x="22" y="155"/>
                    </a:cubicBezTo>
                    <a:cubicBezTo>
                      <a:pt x="22" y="155"/>
                      <a:pt x="22" y="155"/>
                      <a:pt x="22" y="155"/>
                    </a:cubicBezTo>
                    <a:cubicBezTo>
                      <a:pt x="22" y="155"/>
                      <a:pt x="22" y="155"/>
                      <a:pt x="22" y="155"/>
                    </a:cubicBezTo>
                    <a:cubicBezTo>
                      <a:pt x="21" y="153"/>
                      <a:pt x="21" y="153"/>
                      <a:pt x="21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1" y="151"/>
                      <a:pt x="21" y="151"/>
                      <a:pt x="21" y="151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49"/>
                      <a:pt x="21" y="149"/>
                      <a:pt x="21" y="149"/>
                    </a:cubicBezTo>
                    <a:cubicBezTo>
                      <a:pt x="22" y="148"/>
                      <a:pt x="22" y="148"/>
                      <a:pt x="22" y="148"/>
                    </a:cubicBezTo>
                    <a:cubicBezTo>
                      <a:pt x="21" y="141"/>
                      <a:pt x="21" y="141"/>
                      <a:pt x="21" y="141"/>
                    </a:cubicBezTo>
                    <a:cubicBezTo>
                      <a:pt x="21" y="141"/>
                      <a:pt x="21" y="141"/>
                      <a:pt x="21" y="141"/>
                    </a:cubicBezTo>
                    <a:cubicBezTo>
                      <a:pt x="21" y="139"/>
                      <a:pt x="21" y="139"/>
                      <a:pt x="21" y="139"/>
                    </a:cubicBezTo>
                    <a:cubicBezTo>
                      <a:pt x="21" y="138"/>
                      <a:pt x="21" y="138"/>
                      <a:pt x="21" y="138"/>
                    </a:cubicBezTo>
                    <a:cubicBezTo>
                      <a:pt x="21" y="138"/>
                      <a:pt x="21" y="138"/>
                      <a:pt x="21" y="138"/>
                    </a:cubicBezTo>
                    <a:cubicBezTo>
                      <a:pt x="21" y="138"/>
                      <a:pt x="20" y="136"/>
                      <a:pt x="20" y="133"/>
                    </a:cubicBezTo>
                    <a:cubicBezTo>
                      <a:pt x="20" y="133"/>
                      <a:pt x="20" y="133"/>
                      <a:pt x="20" y="133"/>
                    </a:cubicBezTo>
                    <a:cubicBezTo>
                      <a:pt x="21" y="134"/>
                      <a:pt x="21" y="134"/>
                      <a:pt x="21" y="134"/>
                    </a:cubicBezTo>
                    <a:cubicBezTo>
                      <a:pt x="21" y="134"/>
                      <a:pt x="21" y="134"/>
                      <a:pt x="21" y="134"/>
                    </a:cubicBezTo>
                    <a:cubicBezTo>
                      <a:pt x="21" y="133"/>
                      <a:pt x="21" y="133"/>
                      <a:pt x="21" y="133"/>
                    </a:cubicBezTo>
                    <a:cubicBezTo>
                      <a:pt x="21" y="133"/>
                      <a:pt x="21" y="133"/>
                      <a:pt x="21" y="133"/>
                    </a:cubicBezTo>
                    <a:cubicBezTo>
                      <a:pt x="21" y="130"/>
                      <a:pt x="21" y="130"/>
                      <a:pt x="21" y="130"/>
                    </a:cubicBezTo>
                    <a:cubicBezTo>
                      <a:pt x="21" y="130"/>
                      <a:pt x="21" y="130"/>
                      <a:pt x="21" y="130"/>
                    </a:cubicBezTo>
                    <a:cubicBezTo>
                      <a:pt x="21" y="130"/>
                      <a:pt x="21" y="130"/>
                      <a:pt x="21" y="130"/>
                    </a:cubicBezTo>
                    <a:cubicBezTo>
                      <a:pt x="22" y="130"/>
                      <a:pt x="22" y="130"/>
                      <a:pt x="22" y="130"/>
                    </a:cubicBezTo>
                    <a:cubicBezTo>
                      <a:pt x="22" y="130"/>
                      <a:pt x="22" y="130"/>
                      <a:pt x="22" y="130"/>
                    </a:cubicBezTo>
                    <a:cubicBezTo>
                      <a:pt x="22" y="128"/>
                      <a:pt x="22" y="128"/>
                      <a:pt x="22" y="128"/>
                    </a:cubicBezTo>
                    <a:cubicBezTo>
                      <a:pt x="22" y="125"/>
                      <a:pt x="22" y="124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0" y="123"/>
                      <a:pt x="19" y="121"/>
                      <a:pt x="19" y="117"/>
                    </a:cubicBezTo>
                    <a:cubicBezTo>
                      <a:pt x="18" y="117"/>
                      <a:pt x="18" y="117"/>
                      <a:pt x="18" y="117"/>
                    </a:cubicBezTo>
                    <a:cubicBezTo>
                      <a:pt x="18" y="119"/>
                      <a:pt x="18" y="119"/>
                      <a:pt x="18" y="11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18" y="122"/>
                      <a:pt x="18" y="122"/>
                      <a:pt x="18" y="122"/>
                    </a:cubicBezTo>
                    <a:cubicBezTo>
                      <a:pt x="18" y="121"/>
                      <a:pt x="18" y="121"/>
                      <a:pt x="18" y="121"/>
                    </a:cubicBezTo>
                    <a:cubicBezTo>
                      <a:pt x="18" y="118"/>
                      <a:pt x="18" y="118"/>
                      <a:pt x="18" y="118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6" y="118"/>
                      <a:pt x="16" y="118"/>
                      <a:pt x="16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5" y="118"/>
                      <a:pt x="14" y="118"/>
                      <a:pt x="14" y="119"/>
                    </a:cubicBezTo>
                    <a:cubicBezTo>
                      <a:pt x="14" y="119"/>
                      <a:pt x="14" y="119"/>
                      <a:pt x="14" y="119"/>
                    </a:cubicBezTo>
                    <a:cubicBezTo>
                      <a:pt x="13" y="118"/>
                      <a:pt x="13" y="118"/>
                      <a:pt x="13" y="118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0" y="115"/>
                      <a:pt x="9" y="114"/>
                      <a:pt x="9" y="112"/>
                    </a:cubicBezTo>
                    <a:cubicBezTo>
                      <a:pt x="9" y="110"/>
                      <a:pt x="9" y="110"/>
                      <a:pt x="9" y="110"/>
                    </a:cubicBezTo>
                    <a:cubicBezTo>
                      <a:pt x="9" y="108"/>
                      <a:pt x="10" y="108"/>
                      <a:pt x="12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3" y="107"/>
                      <a:pt x="13" y="107"/>
                      <a:pt x="13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5" y="106"/>
                      <a:pt x="15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9"/>
                      <a:pt x="16" y="99"/>
                      <a:pt x="15" y="99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8" y="95"/>
                      <a:pt x="18" y="95"/>
                      <a:pt x="18" y="94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0"/>
                      <a:pt x="17" y="77"/>
                      <a:pt x="12" y="76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3" y="73"/>
                      <a:pt x="16" y="72"/>
                      <a:pt x="18" y="72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3"/>
                      <a:pt x="18" y="51"/>
                      <a:pt x="14" y="51"/>
                    </a:cubicBezTo>
                    <a:cubicBezTo>
                      <a:pt x="10" y="51"/>
                      <a:pt x="7" y="51"/>
                      <a:pt x="7" y="49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8" y="45"/>
                      <a:pt x="8" y="44"/>
                      <a:pt x="8" y="44"/>
                    </a:cubicBezTo>
                    <a:close/>
                    <a:moveTo>
                      <a:pt x="8" y="18"/>
                    </a:moveTo>
                    <a:cubicBezTo>
                      <a:pt x="9" y="18"/>
                      <a:pt x="9" y="18"/>
                      <a:pt x="9" y="18"/>
                    </a:cubicBezTo>
                    <a:cubicBezTo>
                      <a:pt x="8" y="19"/>
                      <a:pt x="8" y="19"/>
                      <a:pt x="8" y="19"/>
                    </a:cubicBezTo>
                    <a:lnTo>
                      <a:pt x="8" y="18"/>
                    </a:lnTo>
                    <a:close/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3" y="3"/>
                      <a:pt x="23" y="4"/>
                      <a:pt x="24" y="4"/>
                    </a:cubicBezTo>
                    <a:cubicBezTo>
                      <a:pt x="24" y="3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6" y="4"/>
                      <a:pt x="26" y="4"/>
                    </a:cubicBezTo>
                    <a:cubicBezTo>
                      <a:pt x="28" y="4"/>
                      <a:pt x="30" y="3"/>
                      <a:pt x="32" y="2"/>
                    </a:cubicBezTo>
                    <a:cubicBezTo>
                      <a:pt x="32" y="2"/>
                      <a:pt x="33" y="3"/>
                      <a:pt x="36" y="3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1" y="6"/>
                      <a:pt x="39" y="7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3" y="9"/>
                      <a:pt x="33" y="10"/>
                    </a:cubicBezTo>
                    <a:cubicBezTo>
                      <a:pt x="38" y="14"/>
                      <a:pt x="40" y="17"/>
                      <a:pt x="40" y="19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4"/>
                      <a:pt x="40" y="26"/>
                      <a:pt x="39" y="28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0"/>
                      <a:pt x="41" y="31"/>
                      <a:pt x="40" y="31"/>
                    </a:cubicBezTo>
                    <a:cubicBezTo>
                      <a:pt x="40" y="30"/>
                      <a:pt x="40" y="30"/>
                      <a:pt x="39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5" y="31"/>
                      <a:pt x="33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3"/>
                      <a:pt x="31" y="34"/>
                      <a:pt x="31" y="35"/>
                    </a:cubicBezTo>
                    <a:cubicBezTo>
                      <a:pt x="31" y="35"/>
                      <a:pt x="31" y="36"/>
                      <a:pt x="33" y="3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9"/>
                      <a:pt x="31" y="40"/>
                      <a:pt x="31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9" y="40"/>
                      <a:pt x="28" y="38"/>
                      <a:pt x="27" y="36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3"/>
                      <a:pt x="26" y="33"/>
                      <a:pt x="25" y="33"/>
                    </a:cubicBezTo>
                    <a:cubicBezTo>
                      <a:pt x="22" y="32"/>
                      <a:pt x="19" y="30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0"/>
                      <a:pt x="16" y="31"/>
                      <a:pt x="15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5" y="31"/>
                      <a:pt x="15" y="30"/>
                      <a:pt x="15" y="29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3"/>
                      <a:pt x="15" y="22"/>
                      <a:pt x="15" y="22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0"/>
                      <a:pt x="11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3"/>
                      <a:pt x="14" y="13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3" y="11"/>
                      <a:pt x="15" y="1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3" y="5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3"/>
                      <a:pt x="13" y="4"/>
                      <a:pt x="13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6"/>
                      <a:pt x="17" y="6"/>
                      <a:pt x="18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1"/>
                      <a:pt x="22" y="1"/>
                      <a:pt x="22" y="1"/>
                    </a:cubicBezTo>
                    <a:lnTo>
                      <a:pt x="22" y="0"/>
                    </a:lnTo>
                    <a:close/>
                    <a:moveTo>
                      <a:pt x="10" y="13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lnTo>
                      <a:pt x="10" y="13"/>
                    </a:lnTo>
                    <a:close/>
                    <a:moveTo>
                      <a:pt x="11" y="39"/>
                    </a:move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lnTo>
                      <a:pt x="11" y="39"/>
                    </a:lnTo>
                    <a:close/>
                    <a:moveTo>
                      <a:pt x="11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1" y="41"/>
                    </a:lnTo>
                    <a:close/>
                    <a:moveTo>
                      <a:pt x="12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lose/>
                    <a:moveTo>
                      <a:pt x="12" y="117"/>
                    </a:moveTo>
                    <a:cubicBezTo>
                      <a:pt x="13" y="117"/>
                      <a:pt x="13" y="117"/>
                      <a:pt x="13" y="117"/>
                    </a:cubicBezTo>
                    <a:cubicBezTo>
                      <a:pt x="13" y="118"/>
                      <a:pt x="13" y="118"/>
                      <a:pt x="13" y="118"/>
                    </a:cubicBezTo>
                    <a:cubicBezTo>
                      <a:pt x="12" y="118"/>
                      <a:pt x="12" y="118"/>
                      <a:pt x="12" y="118"/>
                    </a:cubicBezTo>
                    <a:lnTo>
                      <a:pt x="12" y="117"/>
                    </a:lnTo>
                    <a:close/>
                    <a:moveTo>
                      <a:pt x="1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2" y="0"/>
                    </a:cubicBezTo>
                    <a:close/>
                    <a:moveTo>
                      <a:pt x="13" y="103"/>
                    </a:move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4"/>
                      <a:pt x="12" y="104"/>
                      <a:pt x="12" y="104"/>
                    </a:cubicBezTo>
                    <a:cubicBezTo>
                      <a:pt x="12" y="104"/>
                      <a:pt x="12" y="104"/>
                      <a:pt x="12" y="104"/>
                    </a:cubicBezTo>
                    <a:lnTo>
                      <a:pt x="13" y="103"/>
                    </a:lnTo>
                    <a:close/>
                    <a:moveTo>
                      <a:pt x="13" y="97"/>
                    </a:moveTo>
                    <a:cubicBezTo>
                      <a:pt x="13" y="97"/>
                      <a:pt x="13" y="97"/>
                      <a:pt x="13" y="97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lnTo>
                      <a:pt x="13" y="97"/>
                    </a:lnTo>
                    <a:close/>
                    <a:moveTo>
                      <a:pt x="13" y="124"/>
                    </a:moveTo>
                    <a:cubicBezTo>
                      <a:pt x="13" y="124"/>
                      <a:pt x="13" y="124"/>
                      <a:pt x="13" y="124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3" y="125"/>
                      <a:pt x="13" y="125"/>
                      <a:pt x="13" y="125"/>
                    </a:cubicBezTo>
                    <a:lnTo>
                      <a:pt x="13" y="124"/>
                    </a:lnTo>
                    <a:close/>
                    <a:moveTo>
                      <a:pt x="14" y="34"/>
                    </a:move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14" y="34"/>
                    </a:lnTo>
                    <a:close/>
                    <a:moveTo>
                      <a:pt x="13" y="99"/>
                    </a:moveTo>
                    <a:cubicBezTo>
                      <a:pt x="14" y="99"/>
                      <a:pt x="14" y="99"/>
                      <a:pt x="14" y="99"/>
                    </a:cubicBezTo>
                    <a:cubicBezTo>
                      <a:pt x="14" y="101"/>
                      <a:pt x="14" y="101"/>
                      <a:pt x="14" y="101"/>
                    </a:cubicBezTo>
                    <a:cubicBezTo>
                      <a:pt x="13" y="101"/>
                      <a:pt x="13" y="101"/>
                      <a:pt x="13" y="101"/>
                    </a:cubicBezTo>
                    <a:lnTo>
                      <a:pt x="13" y="99"/>
                    </a:lnTo>
                    <a:close/>
                    <a:moveTo>
                      <a:pt x="13" y="122"/>
                    </a:move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3"/>
                      <a:pt x="14" y="123"/>
                      <a:pt x="14" y="123"/>
                    </a:cubicBezTo>
                    <a:cubicBezTo>
                      <a:pt x="13" y="123"/>
                      <a:pt x="13" y="123"/>
                      <a:pt x="13" y="123"/>
                    </a:cubicBezTo>
                    <a:lnTo>
                      <a:pt x="13" y="122"/>
                    </a:lnTo>
                    <a:close/>
                    <a:moveTo>
                      <a:pt x="13" y="120"/>
                    </a:moveTo>
                    <a:cubicBezTo>
                      <a:pt x="14" y="120"/>
                      <a:pt x="14" y="120"/>
                      <a:pt x="14" y="120"/>
                    </a:cubicBezTo>
                    <a:cubicBezTo>
                      <a:pt x="14" y="121"/>
                      <a:pt x="14" y="121"/>
                      <a:pt x="14" y="121"/>
                    </a:cubicBezTo>
                    <a:cubicBezTo>
                      <a:pt x="13" y="121"/>
                      <a:pt x="13" y="121"/>
                      <a:pt x="13" y="121"/>
                    </a:cubicBezTo>
                    <a:lnTo>
                      <a:pt x="13" y="120"/>
                    </a:lnTo>
                    <a:close/>
                    <a:moveTo>
                      <a:pt x="15" y="30"/>
                    </a:moveTo>
                    <a:cubicBezTo>
                      <a:pt x="15" y="30"/>
                      <a:pt x="15" y="30"/>
                      <a:pt x="15" y="3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5" y="30"/>
                    </a:cubicBezTo>
                    <a:close/>
                    <a:moveTo>
                      <a:pt x="15" y="103"/>
                    </a:moveTo>
                    <a:cubicBezTo>
                      <a:pt x="15" y="104"/>
                      <a:pt x="15" y="104"/>
                      <a:pt x="15" y="104"/>
                    </a:cubicBezTo>
                    <a:cubicBezTo>
                      <a:pt x="14" y="104"/>
                      <a:pt x="14" y="104"/>
                      <a:pt x="14" y="104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3"/>
                      <a:pt x="14" y="103"/>
                      <a:pt x="14" y="103"/>
                    </a:cubicBezTo>
                    <a:lnTo>
                      <a:pt x="15" y="103"/>
                    </a:lnTo>
                    <a:close/>
                    <a:moveTo>
                      <a:pt x="14" y="128"/>
                    </a:move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4" y="128"/>
                      <a:pt x="14" y="128"/>
                      <a:pt x="14" y="128"/>
                    </a:cubicBezTo>
                    <a:close/>
                    <a:moveTo>
                      <a:pt x="14" y="124"/>
                    </a:moveTo>
                    <a:cubicBezTo>
                      <a:pt x="15" y="124"/>
                      <a:pt x="15" y="124"/>
                      <a:pt x="15" y="124"/>
                    </a:cubicBezTo>
                    <a:cubicBezTo>
                      <a:pt x="15" y="124"/>
                      <a:pt x="15" y="124"/>
                      <a:pt x="15" y="124"/>
                    </a:cubicBezTo>
                    <a:cubicBezTo>
                      <a:pt x="14" y="124"/>
                      <a:pt x="14" y="124"/>
                      <a:pt x="14" y="124"/>
                    </a:cubicBezTo>
                    <a:close/>
                    <a:moveTo>
                      <a:pt x="15" y="100"/>
                    </a:moveTo>
                    <a:cubicBezTo>
                      <a:pt x="15" y="100"/>
                      <a:pt x="15" y="100"/>
                      <a:pt x="15" y="100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15" y="101"/>
                      <a:pt x="15" y="101"/>
                      <a:pt x="15" y="101"/>
                    </a:cubicBezTo>
                    <a:lnTo>
                      <a:pt x="15" y="100"/>
                    </a:lnTo>
                    <a:close/>
                    <a:moveTo>
                      <a:pt x="15" y="115"/>
                    </a:moveTo>
                    <a:cubicBezTo>
                      <a:pt x="15" y="117"/>
                      <a:pt x="15" y="117"/>
                      <a:pt x="15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5" y="116"/>
                      <a:pt x="15" y="116"/>
                      <a:pt x="15" y="116"/>
                    </a:cubicBezTo>
                    <a:cubicBezTo>
                      <a:pt x="15" y="115"/>
                      <a:pt x="15" y="115"/>
                      <a:pt x="15" y="115"/>
                    </a:cubicBezTo>
                    <a:close/>
                    <a:moveTo>
                      <a:pt x="15" y="121"/>
                    </a:moveTo>
                    <a:cubicBezTo>
                      <a:pt x="15" y="121"/>
                      <a:pt x="15" y="121"/>
                      <a:pt x="15" y="121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lnTo>
                      <a:pt x="15" y="121"/>
                    </a:lnTo>
                    <a:close/>
                    <a:moveTo>
                      <a:pt x="15" y="2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lose/>
                    <a:moveTo>
                      <a:pt x="15" y="8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lnTo>
                      <a:pt x="15" y="8"/>
                    </a:lnTo>
                    <a:close/>
                    <a:moveTo>
                      <a:pt x="15" y="98"/>
                    </a:moveTo>
                    <a:cubicBezTo>
                      <a:pt x="15" y="99"/>
                      <a:pt x="15" y="99"/>
                      <a:pt x="15" y="99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98"/>
                      <a:pt x="16" y="98"/>
                      <a:pt x="16" y="98"/>
                    </a:cubicBezTo>
                    <a:lnTo>
                      <a:pt x="15" y="98"/>
                    </a:lnTo>
                    <a:close/>
                    <a:moveTo>
                      <a:pt x="16" y="115"/>
                    </a:move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7" y="117"/>
                      <a:pt x="17" y="116"/>
                    </a:cubicBezTo>
                    <a:cubicBezTo>
                      <a:pt x="17" y="115"/>
                      <a:pt x="17" y="115"/>
                      <a:pt x="17" y="115"/>
                    </a:cubicBezTo>
                    <a:cubicBezTo>
                      <a:pt x="17" y="115"/>
                      <a:pt x="17" y="115"/>
                      <a:pt x="17" y="115"/>
                    </a:cubicBezTo>
                    <a:lnTo>
                      <a:pt x="16" y="115"/>
                    </a:lnTo>
                    <a:close/>
                    <a:moveTo>
                      <a:pt x="17" y="1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lose/>
                    <a:moveTo>
                      <a:pt x="17" y="6"/>
                    </a:move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lose/>
                    <a:moveTo>
                      <a:pt x="17" y="121"/>
                    </a:move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22"/>
                      <a:pt x="17" y="122"/>
                      <a:pt x="17" y="122"/>
                    </a:cubicBezTo>
                    <a:cubicBezTo>
                      <a:pt x="17" y="122"/>
                      <a:pt x="17" y="122"/>
                      <a:pt x="17" y="122"/>
                    </a:cubicBezTo>
                    <a:lnTo>
                      <a:pt x="17" y="121"/>
                    </a:lnTo>
                    <a:close/>
                    <a:moveTo>
                      <a:pt x="17" y="122"/>
                    </a:moveTo>
                    <a:cubicBezTo>
                      <a:pt x="17" y="122"/>
                      <a:pt x="17" y="122"/>
                      <a:pt x="17" y="122"/>
                    </a:cubicBezTo>
                    <a:cubicBezTo>
                      <a:pt x="17" y="123"/>
                      <a:pt x="17" y="123"/>
                      <a:pt x="17" y="123"/>
                    </a:cubicBezTo>
                    <a:lnTo>
                      <a:pt x="17" y="122"/>
                    </a:lnTo>
                    <a:close/>
                    <a:moveTo>
                      <a:pt x="17" y="98"/>
                    </a:moveTo>
                    <a:cubicBezTo>
                      <a:pt x="17" y="98"/>
                      <a:pt x="17" y="98"/>
                      <a:pt x="17" y="98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18" y="97"/>
                      <a:pt x="18" y="97"/>
                      <a:pt x="18" y="97"/>
                    </a:cubicBezTo>
                    <a:lnTo>
                      <a:pt x="17" y="98"/>
                    </a:lnTo>
                    <a:close/>
                    <a:moveTo>
                      <a:pt x="18" y="115"/>
                    </a:moveTo>
                    <a:cubicBezTo>
                      <a:pt x="18" y="116"/>
                      <a:pt x="18" y="116"/>
                      <a:pt x="18" y="116"/>
                    </a:cubicBezTo>
                    <a:cubicBezTo>
                      <a:pt x="18" y="116"/>
                      <a:pt x="18" y="116"/>
                      <a:pt x="18" y="116"/>
                    </a:cubicBezTo>
                    <a:cubicBezTo>
                      <a:pt x="18" y="115"/>
                      <a:pt x="18" y="115"/>
                      <a:pt x="18" y="115"/>
                    </a:cubicBezTo>
                    <a:close/>
                    <a:moveTo>
                      <a:pt x="18" y="96"/>
                    </a:moveTo>
                    <a:cubicBezTo>
                      <a:pt x="18" y="96"/>
                      <a:pt x="18" y="96"/>
                      <a:pt x="18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6"/>
                      <a:pt x="19" y="96"/>
                      <a:pt x="19" y="96"/>
                    </a:cubicBezTo>
                    <a:lnTo>
                      <a:pt x="18" y="96"/>
                    </a:lnTo>
                    <a:close/>
                    <a:moveTo>
                      <a:pt x="19" y="96"/>
                    </a:moveTo>
                    <a:cubicBezTo>
                      <a:pt x="19" y="97"/>
                      <a:pt x="19" y="97"/>
                      <a:pt x="19" y="97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9" y="96"/>
                      <a:pt x="19" y="96"/>
                      <a:pt x="19" y="96"/>
                    </a:cubicBezTo>
                    <a:close/>
                    <a:moveTo>
                      <a:pt x="19" y="117"/>
                    </a:moveTo>
                    <a:cubicBezTo>
                      <a:pt x="19" y="118"/>
                      <a:pt x="19" y="118"/>
                      <a:pt x="19" y="118"/>
                    </a:cubicBezTo>
                    <a:cubicBezTo>
                      <a:pt x="20" y="118"/>
                      <a:pt x="20" y="118"/>
                      <a:pt x="20" y="118"/>
                    </a:cubicBezTo>
                    <a:lnTo>
                      <a:pt x="19" y="117"/>
                    </a:lnTo>
                    <a:close/>
                    <a:moveTo>
                      <a:pt x="19" y="118"/>
                    </a:move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0" y="118"/>
                      <a:pt x="20" y="118"/>
                      <a:pt x="20" y="118"/>
                    </a:cubicBezTo>
                    <a:lnTo>
                      <a:pt x="19" y="118"/>
                    </a:lnTo>
                    <a:close/>
                    <a:moveTo>
                      <a:pt x="20" y="128"/>
                    </a:moveTo>
                    <a:cubicBezTo>
                      <a:pt x="20" y="128"/>
                      <a:pt x="20" y="129"/>
                      <a:pt x="21" y="129"/>
                    </a:cubicBezTo>
                    <a:cubicBezTo>
                      <a:pt x="21" y="130"/>
                      <a:pt x="21" y="130"/>
                      <a:pt x="21" y="130"/>
                    </a:cubicBezTo>
                    <a:cubicBezTo>
                      <a:pt x="21" y="130"/>
                      <a:pt x="21" y="130"/>
                      <a:pt x="21" y="130"/>
                    </a:cubicBezTo>
                    <a:cubicBezTo>
                      <a:pt x="20" y="130"/>
                      <a:pt x="20" y="129"/>
                      <a:pt x="19" y="128"/>
                    </a:cubicBezTo>
                    <a:lnTo>
                      <a:pt x="20" y="128"/>
                    </a:lnTo>
                    <a:close/>
                    <a:moveTo>
                      <a:pt x="20" y="122"/>
                    </a:moveTo>
                    <a:cubicBezTo>
                      <a:pt x="20" y="122"/>
                      <a:pt x="20" y="122"/>
                      <a:pt x="20" y="122"/>
                    </a:cubicBezTo>
                    <a:cubicBezTo>
                      <a:pt x="21" y="122"/>
                      <a:pt x="21" y="122"/>
                      <a:pt x="21" y="122"/>
                    </a:cubicBezTo>
                    <a:cubicBezTo>
                      <a:pt x="21" y="122"/>
                      <a:pt x="21" y="122"/>
                      <a:pt x="21" y="122"/>
                    </a:cubicBezTo>
                    <a:lnTo>
                      <a:pt x="20" y="122"/>
                    </a:lnTo>
                    <a:close/>
                    <a:moveTo>
                      <a:pt x="21" y="123"/>
                    </a:move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3"/>
                      <a:pt x="21" y="123"/>
                      <a:pt x="21" y="123"/>
                    </a:cubicBezTo>
                    <a:close/>
                    <a:moveTo>
                      <a:pt x="21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21" y="128"/>
                      <a:pt x="21" y="128"/>
                      <a:pt x="21" y="128"/>
                    </a:cubicBezTo>
                    <a:cubicBezTo>
                      <a:pt x="21" y="128"/>
                      <a:pt x="21" y="128"/>
                      <a:pt x="21" y="128"/>
                    </a:cubicBezTo>
                    <a:close/>
                    <a:moveTo>
                      <a:pt x="21" y="134"/>
                    </a:moveTo>
                    <a:cubicBezTo>
                      <a:pt x="21" y="135"/>
                      <a:pt x="21" y="135"/>
                      <a:pt x="21" y="135"/>
                    </a:cubicBezTo>
                    <a:cubicBezTo>
                      <a:pt x="21" y="135"/>
                      <a:pt x="21" y="135"/>
                      <a:pt x="21" y="135"/>
                    </a:cubicBezTo>
                    <a:cubicBezTo>
                      <a:pt x="21" y="134"/>
                      <a:pt x="21" y="134"/>
                      <a:pt x="21" y="134"/>
                    </a:cubicBezTo>
                    <a:close/>
                    <a:moveTo>
                      <a:pt x="21" y="125"/>
                    </a:moveTo>
                    <a:cubicBezTo>
                      <a:pt x="22" y="125"/>
                      <a:pt x="22" y="125"/>
                      <a:pt x="22" y="125"/>
                    </a:cubicBezTo>
                    <a:cubicBezTo>
                      <a:pt x="22" y="125"/>
                      <a:pt x="22" y="125"/>
                      <a:pt x="22" y="125"/>
                    </a:cubicBezTo>
                    <a:cubicBezTo>
                      <a:pt x="21" y="125"/>
                      <a:pt x="21" y="125"/>
                      <a:pt x="21" y="125"/>
                    </a:cubicBezTo>
                    <a:close/>
                    <a:moveTo>
                      <a:pt x="22" y="131"/>
                    </a:moveTo>
                    <a:cubicBezTo>
                      <a:pt x="22" y="132"/>
                      <a:pt x="22" y="132"/>
                      <a:pt x="22" y="132"/>
                    </a:cubicBezTo>
                    <a:cubicBezTo>
                      <a:pt x="22" y="132"/>
                      <a:pt x="22" y="132"/>
                      <a:pt x="22" y="132"/>
                    </a:cubicBezTo>
                    <a:cubicBezTo>
                      <a:pt x="22" y="131"/>
                      <a:pt x="22" y="131"/>
                      <a:pt x="22" y="131"/>
                    </a:cubicBezTo>
                    <a:close/>
                    <a:moveTo>
                      <a:pt x="23" y="156"/>
                    </a:moveTo>
                    <a:cubicBezTo>
                      <a:pt x="23" y="157"/>
                      <a:pt x="23" y="157"/>
                      <a:pt x="23" y="157"/>
                    </a:cubicBezTo>
                    <a:cubicBezTo>
                      <a:pt x="24" y="157"/>
                      <a:pt x="24" y="157"/>
                      <a:pt x="24" y="157"/>
                    </a:cubicBezTo>
                    <a:cubicBezTo>
                      <a:pt x="24" y="156"/>
                      <a:pt x="24" y="156"/>
                      <a:pt x="24" y="156"/>
                    </a:cubicBezTo>
                    <a:cubicBezTo>
                      <a:pt x="24" y="156"/>
                      <a:pt x="24" y="156"/>
                      <a:pt x="24" y="156"/>
                    </a:cubicBezTo>
                    <a:cubicBezTo>
                      <a:pt x="24" y="157"/>
                      <a:pt x="24" y="157"/>
                      <a:pt x="24" y="157"/>
                    </a:cubicBezTo>
                    <a:cubicBezTo>
                      <a:pt x="24" y="157"/>
                      <a:pt x="24" y="157"/>
                      <a:pt x="24" y="157"/>
                    </a:cubicBezTo>
                    <a:cubicBezTo>
                      <a:pt x="23" y="157"/>
                      <a:pt x="23" y="157"/>
                      <a:pt x="23" y="157"/>
                    </a:cubicBezTo>
                    <a:lnTo>
                      <a:pt x="23" y="156"/>
                    </a:lnTo>
                    <a:close/>
                    <a:moveTo>
                      <a:pt x="24" y="190"/>
                    </a:move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1"/>
                      <a:pt x="24" y="191"/>
                      <a:pt x="24" y="191"/>
                    </a:cubicBezTo>
                    <a:cubicBezTo>
                      <a:pt x="24" y="191"/>
                      <a:pt x="24" y="191"/>
                      <a:pt x="24" y="191"/>
                    </a:cubicBezTo>
                    <a:lnTo>
                      <a:pt x="24" y="190"/>
                    </a:lnTo>
                    <a:close/>
                    <a:moveTo>
                      <a:pt x="24" y="135"/>
                    </a:moveTo>
                    <a:cubicBezTo>
                      <a:pt x="24" y="137"/>
                      <a:pt x="24" y="137"/>
                      <a:pt x="24" y="137"/>
                    </a:cubicBezTo>
                    <a:cubicBezTo>
                      <a:pt x="24" y="137"/>
                      <a:pt x="24" y="137"/>
                      <a:pt x="24" y="137"/>
                    </a:cubicBezTo>
                    <a:cubicBezTo>
                      <a:pt x="24" y="135"/>
                      <a:pt x="24" y="135"/>
                      <a:pt x="24" y="135"/>
                    </a:cubicBezTo>
                    <a:close/>
                    <a:moveTo>
                      <a:pt x="24" y="137"/>
                    </a:moveTo>
                    <a:cubicBezTo>
                      <a:pt x="24" y="137"/>
                      <a:pt x="24" y="137"/>
                      <a:pt x="24" y="137"/>
                    </a:cubicBezTo>
                    <a:cubicBezTo>
                      <a:pt x="24" y="137"/>
                      <a:pt x="24" y="137"/>
                      <a:pt x="24" y="137"/>
                    </a:cubicBezTo>
                    <a:cubicBezTo>
                      <a:pt x="24" y="137"/>
                      <a:pt x="24" y="137"/>
                      <a:pt x="24" y="137"/>
                    </a:cubicBezTo>
                    <a:close/>
                    <a:moveTo>
                      <a:pt x="24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4"/>
                    </a:cubicBezTo>
                    <a:lnTo>
                      <a:pt x="24" y="5"/>
                    </a:lnTo>
                    <a:close/>
                    <a:moveTo>
                      <a:pt x="24" y="184"/>
                    </a:moveTo>
                    <a:cubicBezTo>
                      <a:pt x="25" y="184"/>
                      <a:pt x="25" y="184"/>
                      <a:pt x="25" y="184"/>
                    </a:cubicBezTo>
                    <a:cubicBezTo>
                      <a:pt x="25" y="185"/>
                      <a:pt x="25" y="185"/>
                      <a:pt x="25" y="185"/>
                    </a:cubicBezTo>
                    <a:cubicBezTo>
                      <a:pt x="24" y="185"/>
                      <a:pt x="24" y="185"/>
                      <a:pt x="24" y="185"/>
                    </a:cubicBezTo>
                    <a:lnTo>
                      <a:pt x="24" y="184"/>
                    </a:lnTo>
                    <a:close/>
                    <a:moveTo>
                      <a:pt x="25" y="179"/>
                    </a:moveTo>
                    <a:cubicBezTo>
                      <a:pt x="26" y="179"/>
                      <a:pt x="26" y="179"/>
                      <a:pt x="26" y="179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25" y="183"/>
                      <a:pt x="25" y="183"/>
                      <a:pt x="25" y="183"/>
                    </a:cubicBezTo>
                    <a:cubicBezTo>
                      <a:pt x="25" y="183"/>
                      <a:pt x="25" y="183"/>
                      <a:pt x="25" y="183"/>
                    </a:cubicBezTo>
                    <a:cubicBezTo>
                      <a:pt x="25" y="181"/>
                      <a:pt x="25" y="181"/>
                      <a:pt x="25" y="181"/>
                    </a:cubicBezTo>
                    <a:lnTo>
                      <a:pt x="25" y="179"/>
                    </a:lnTo>
                    <a:close/>
                    <a:moveTo>
                      <a:pt x="25" y="175"/>
                    </a:moveTo>
                    <a:cubicBezTo>
                      <a:pt x="26" y="175"/>
                      <a:pt x="26" y="175"/>
                      <a:pt x="26" y="175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26" y="178"/>
                      <a:pt x="26" y="178"/>
                      <a:pt x="26" y="178"/>
                    </a:cubicBezTo>
                    <a:cubicBezTo>
                      <a:pt x="25" y="178"/>
                      <a:pt x="25" y="178"/>
                      <a:pt x="25" y="178"/>
                    </a:cubicBezTo>
                    <a:cubicBezTo>
                      <a:pt x="25" y="176"/>
                      <a:pt x="25" y="176"/>
                      <a:pt x="25" y="176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25" y="176"/>
                      <a:pt x="25" y="176"/>
                      <a:pt x="25" y="176"/>
                    </a:cubicBezTo>
                    <a:lnTo>
                      <a:pt x="25" y="175"/>
                    </a:lnTo>
                    <a:close/>
                    <a:moveTo>
                      <a:pt x="26" y="172"/>
                    </a:moveTo>
                    <a:cubicBezTo>
                      <a:pt x="26" y="172"/>
                      <a:pt x="26" y="172"/>
                      <a:pt x="26" y="172"/>
                    </a:cubicBezTo>
                    <a:cubicBezTo>
                      <a:pt x="26" y="173"/>
                      <a:pt x="26" y="173"/>
                      <a:pt x="26" y="173"/>
                    </a:cubicBezTo>
                    <a:cubicBezTo>
                      <a:pt x="26" y="173"/>
                      <a:pt x="26" y="173"/>
                      <a:pt x="26" y="173"/>
                    </a:cubicBezTo>
                    <a:cubicBezTo>
                      <a:pt x="26" y="174"/>
                      <a:pt x="26" y="174"/>
                      <a:pt x="26" y="174"/>
                    </a:cubicBezTo>
                    <a:cubicBezTo>
                      <a:pt x="26" y="175"/>
                      <a:pt x="26" y="175"/>
                      <a:pt x="26" y="175"/>
                    </a:cubicBezTo>
                    <a:cubicBezTo>
                      <a:pt x="26" y="175"/>
                      <a:pt x="26" y="175"/>
                      <a:pt x="26" y="175"/>
                    </a:cubicBezTo>
                    <a:lnTo>
                      <a:pt x="26" y="172"/>
                    </a:lnTo>
                    <a:close/>
                    <a:moveTo>
                      <a:pt x="26" y="6"/>
                    </a:move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8" y="7"/>
                      <a:pt x="29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1" y="6"/>
                      <a:pt x="31" y="7"/>
                      <a:pt x="33" y="7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5"/>
                      <a:pt x="35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3"/>
                      <a:pt x="34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28" y="4"/>
                      <a:pt x="26" y="5"/>
                      <a:pt x="26" y="6"/>
                    </a:cubicBezTo>
                    <a:close/>
                    <a:moveTo>
                      <a:pt x="26" y="166"/>
                    </a:moveTo>
                    <a:cubicBezTo>
                      <a:pt x="26" y="166"/>
                      <a:pt x="26" y="166"/>
                      <a:pt x="26" y="166"/>
                    </a:cubicBezTo>
                    <a:cubicBezTo>
                      <a:pt x="26" y="167"/>
                      <a:pt x="26" y="167"/>
                      <a:pt x="26" y="167"/>
                    </a:cubicBezTo>
                    <a:cubicBezTo>
                      <a:pt x="26" y="167"/>
                      <a:pt x="26" y="167"/>
                      <a:pt x="26" y="167"/>
                    </a:cubicBezTo>
                    <a:lnTo>
                      <a:pt x="26" y="166"/>
                    </a:lnTo>
                    <a:close/>
                    <a:moveTo>
                      <a:pt x="26" y="168"/>
                    </a:moveTo>
                    <a:cubicBezTo>
                      <a:pt x="26" y="168"/>
                      <a:pt x="26" y="168"/>
                      <a:pt x="26" y="168"/>
                    </a:cubicBezTo>
                    <a:cubicBezTo>
                      <a:pt x="26" y="169"/>
                      <a:pt x="26" y="169"/>
                      <a:pt x="26" y="169"/>
                    </a:cubicBezTo>
                    <a:cubicBezTo>
                      <a:pt x="26" y="169"/>
                      <a:pt x="26" y="169"/>
                      <a:pt x="26" y="169"/>
                    </a:cubicBezTo>
                    <a:lnTo>
                      <a:pt x="26" y="168"/>
                    </a:lnTo>
                    <a:close/>
                    <a:moveTo>
                      <a:pt x="26" y="171"/>
                    </a:moveTo>
                    <a:cubicBezTo>
                      <a:pt x="26" y="171"/>
                      <a:pt x="26" y="171"/>
                      <a:pt x="26" y="171"/>
                    </a:cubicBezTo>
                    <a:cubicBezTo>
                      <a:pt x="27" y="171"/>
                      <a:pt x="27" y="171"/>
                      <a:pt x="27" y="17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6" y="171"/>
                      <a:pt x="26" y="171"/>
                      <a:pt x="26" y="171"/>
                    </a:cubicBezTo>
                    <a:close/>
                    <a:moveTo>
                      <a:pt x="26" y="135"/>
                    </a:moveTo>
                    <a:cubicBezTo>
                      <a:pt x="26" y="136"/>
                      <a:pt x="26" y="136"/>
                      <a:pt x="26" y="136"/>
                    </a:cubicBezTo>
                    <a:cubicBezTo>
                      <a:pt x="26" y="136"/>
                      <a:pt x="26" y="136"/>
                      <a:pt x="26" y="136"/>
                    </a:cubicBezTo>
                    <a:cubicBezTo>
                      <a:pt x="26" y="135"/>
                      <a:pt x="26" y="135"/>
                      <a:pt x="26" y="135"/>
                    </a:cubicBezTo>
                    <a:close/>
                    <a:moveTo>
                      <a:pt x="27" y="123"/>
                    </a:moveTo>
                    <a:cubicBezTo>
                      <a:pt x="27" y="124"/>
                      <a:pt x="27" y="124"/>
                      <a:pt x="27" y="124"/>
                    </a:cubicBezTo>
                    <a:cubicBezTo>
                      <a:pt x="27" y="126"/>
                      <a:pt x="27" y="126"/>
                      <a:pt x="27" y="126"/>
                    </a:cubicBezTo>
                    <a:cubicBezTo>
                      <a:pt x="27" y="126"/>
                      <a:pt x="27" y="126"/>
                      <a:pt x="27" y="126"/>
                    </a:cubicBezTo>
                    <a:cubicBezTo>
                      <a:pt x="27" y="129"/>
                      <a:pt x="27" y="129"/>
                      <a:pt x="27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6" y="131"/>
                      <a:pt x="26" y="131"/>
                      <a:pt x="26" y="131"/>
                    </a:cubicBezTo>
                    <a:cubicBezTo>
                      <a:pt x="26" y="131"/>
                      <a:pt x="26" y="131"/>
                      <a:pt x="26" y="131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8" y="136"/>
                      <a:pt x="28" y="136"/>
                      <a:pt x="28" y="136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28" y="132"/>
                      <a:pt x="28" y="129"/>
                      <a:pt x="28" y="127"/>
                    </a:cubicBezTo>
                    <a:cubicBezTo>
                      <a:pt x="28" y="126"/>
                      <a:pt x="28" y="126"/>
                      <a:pt x="28" y="126"/>
                    </a:cubicBezTo>
                    <a:cubicBezTo>
                      <a:pt x="28" y="126"/>
                      <a:pt x="28" y="125"/>
                      <a:pt x="27" y="124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8" y="123"/>
                      <a:pt x="28" y="123"/>
                      <a:pt x="28" y="123"/>
                    </a:cubicBezTo>
                    <a:lnTo>
                      <a:pt x="27" y="123"/>
                    </a:lnTo>
                    <a:close/>
                    <a:moveTo>
                      <a:pt x="28" y="164"/>
                    </a:moveTo>
                    <a:cubicBezTo>
                      <a:pt x="28" y="164"/>
                      <a:pt x="28" y="164"/>
                      <a:pt x="28" y="164"/>
                    </a:cubicBezTo>
                    <a:cubicBezTo>
                      <a:pt x="28" y="164"/>
                      <a:pt x="28" y="164"/>
                      <a:pt x="28" y="164"/>
                    </a:cubicBezTo>
                    <a:cubicBezTo>
                      <a:pt x="28" y="164"/>
                      <a:pt x="28" y="164"/>
                      <a:pt x="28" y="164"/>
                    </a:cubicBezTo>
                    <a:close/>
                    <a:moveTo>
                      <a:pt x="29" y="154"/>
                    </a:moveTo>
                    <a:cubicBezTo>
                      <a:pt x="28" y="156"/>
                      <a:pt x="28" y="156"/>
                      <a:pt x="28" y="156"/>
                    </a:cubicBezTo>
                    <a:cubicBezTo>
                      <a:pt x="29" y="157"/>
                      <a:pt x="29" y="157"/>
                      <a:pt x="29" y="157"/>
                    </a:cubicBezTo>
                    <a:cubicBezTo>
                      <a:pt x="29" y="157"/>
                      <a:pt x="29" y="157"/>
                      <a:pt x="29" y="157"/>
                    </a:cubicBezTo>
                    <a:cubicBezTo>
                      <a:pt x="29" y="154"/>
                      <a:pt x="29" y="154"/>
                      <a:pt x="29" y="154"/>
                    </a:cubicBezTo>
                    <a:close/>
                    <a:moveTo>
                      <a:pt x="29" y="175"/>
                    </a:moveTo>
                    <a:cubicBezTo>
                      <a:pt x="29" y="175"/>
                      <a:pt x="29" y="175"/>
                      <a:pt x="29" y="175"/>
                    </a:cubicBezTo>
                    <a:cubicBezTo>
                      <a:pt x="29" y="176"/>
                      <a:pt x="29" y="176"/>
                      <a:pt x="29" y="176"/>
                    </a:cubicBezTo>
                    <a:cubicBezTo>
                      <a:pt x="29" y="176"/>
                      <a:pt x="29" y="176"/>
                      <a:pt x="29" y="176"/>
                    </a:cubicBezTo>
                    <a:lnTo>
                      <a:pt x="29" y="175"/>
                    </a:lnTo>
                    <a:close/>
                    <a:moveTo>
                      <a:pt x="31" y="151"/>
                    </a:moveTo>
                    <a:cubicBezTo>
                      <a:pt x="31" y="152"/>
                      <a:pt x="31" y="152"/>
                      <a:pt x="31" y="152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1" y="152"/>
                      <a:pt x="31" y="152"/>
                      <a:pt x="31" y="152"/>
                    </a:cubicBezTo>
                    <a:cubicBezTo>
                      <a:pt x="31" y="151"/>
                      <a:pt x="31" y="151"/>
                      <a:pt x="31" y="151"/>
                    </a:cubicBezTo>
                    <a:close/>
                    <a:moveTo>
                      <a:pt x="31" y="149"/>
                    </a:moveTo>
                    <a:cubicBezTo>
                      <a:pt x="31" y="150"/>
                      <a:pt x="31" y="150"/>
                      <a:pt x="31" y="150"/>
                    </a:cubicBezTo>
                    <a:cubicBezTo>
                      <a:pt x="31" y="150"/>
                      <a:pt x="31" y="150"/>
                      <a:pt x="31" y="150"/>
                    </a:cubicBezTo>
                    <a:cubicBezTo>
                      <a:pt x="31" y="149"/>
                      <a:pt x="31" y="149"/>
                      <a:pt x="31" y="149"/>
                    </a:cubicBezTo>
                    <a:close/>
                    <a:moveTo>
                      <a:pt x="31" y="150"/>
                    </a:moveTo>
                    <a:cubicBezTo>
                      <a:pt x="31" y="151"/>
                      <a:pt x="31" y="151"/>
                      <a:pt x="31" y="151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1" y="150"/>
                      <a:pt x="31" y="150"/>
                      <a:pt x="31" y="150"/>
                    </a:cubicBezTo>
                    <a:close/>
                    <a:moveTo>
                      <a:pt x="32" y="160"/>
                    </a:moveTo>
                    <a:cubicBezTo>
                      <a:pt x="32" y="160"/>
                      <a:pt x="32" y="160"/>
                      <a:pt x="32" y="160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32" y="160"/>
                      <a:pt x="32" y="160"/>
                      <a:pt x="32" y="160"/>
                    </a:cubicBezTo>
                    <a:close/>
                    <a:moveTo>
                      <a:pt x="33" y="38"/>
                    </a:move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8"/>
                      <a:pt x="33" y="38"/>
                      <a:pt x="33" y="38"/>
                    </a:cubicBezTo>
                    <a:close/>
                    <a:moveTo>
                      <a:pt x="33" y="36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3" y="161"/>
                    </a:moveTo>
                    <a:cubicBezTo>
                      <a:pt x="34" y="161"/>
                      <a:pt x="34" y="161"/>
                      <a:pt x="34" y="161"/>
                    </a:cubicBezTo>
                    <a:cubicBezTo>
                      <a:pt x="34" y="162"/>
                      <a:pt x="34" y="162"/>
                      <a:pt x="34" y="162"/>
                    </a:cubicBezTo>
                    <a:cubicBezTo>
                      <a:pt x="33" y="162"/>
                      <a:pt x="33" y="162"/>
                      <a:pt x="33" y="162"/>
                    </a:cubicBezTo>
                    <a:lnTo>
                      <a:pt x="33" y="161"/>
                    </a:lnTo>
                    <a:close/>
                    <a:moveTo>
                      <a:pt x="34" y="8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4" y="7"/>
                      <a:pt x="34" y="7"/>
                      <a:pt x="34" y="7"/>
                    </a:cubicBezTo>
                    <a:lnTo>
                      <a:pt x="34" y="8"/>
                    </a:lnTo>
                    <a:close/>
                    <a:moveTo>
                      <a:pt x="37" y="34"/>
                    </a:move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7" y="36"/>
                      <a:pt x="37" y="36"/>
                      <a:pt x="37" y="37"/>
                    </a:cubicBezTo>
                    <a:cubicBezTo>
                      <a:pt x="38" y="37"/>
                      <a:pt x="39" y="38"/>
                      <a:pt x="39" y="41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6" y="38"/>
                      <a:pt x="35" y="38"/>
                      <a:pt x="35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7" y="35"/>
                      <a:pt x="37" y="35"/>
                      <a:pt x="37" y="35"/>
                    </a:cubicBezTo>
                    <a:lnTo>
                      <a:pt x="37" y="34"/>
                    </a:lnTo>
                    <a:close/>
                    <a:moveTo>
                      <a:pt x="34" y="146"/>
                    </a:moveTo>
                    <a:cubicBezTo>
                      <a:pt x="34" y="147"/>
                      <a:pt x="34" y="147"/>
                      <a:pt x="34" y="147"/>
                    </a:cubicBezTo>
                    <a:cubicBezTo>
                      <a:pt x="34" y="147"/>
                      <a:pt x="34" y="147"/>
                      <a:pt x="34" y="147"/>
                    </a:cubicBezTo>
                    <a:cubicBezTo>
                      <a:pt x="34" y="146"/>
                      <a:pt x="34" y="146"/>
                      <a:pt x="34" y="146"/>
                    </a:cubicBezTo>
                    <a:close/>
                    <a:moveTo>
                      <a:pt x="37" y="129"/>
                    </a:moveTo>
                    <a:cubicBezTo>
                      <a:pt x="37" y="130"/>
                      <a:pt x="37" y="130"/>
                      <a:pt x="37" y="130"/>
                    </a:cubicBezTo>
                    <a:cubicBezTo>
                      <a:pt x="37" y="131"/>
                      <a:pt x="37" y="131"/>
                      <a:pt x="37" y="131"/>
                    </a:cubicBezTo>
                    <a:cubicBezTo>
                      <a:pt x="36" y="131"/>
                      <a:pt x="36" y="131"/>
                      <a:pt x="36" y="131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7" y="130"/>
                      <a:pt x="37" y="130"/>
                      <a:pt x="37" y="130"/>
                    </a:cubicBezTo>
                    <a:cubicBezTo>
                      <a:pt x="37" y="130"/>
                      <a:pt x="37" y="130"/>
                      <a:pt x="37" y="130"/>
                    </a:cubicBezTo>
                    <a:cubicBezTo>
                      <a:pt x="36" y="129"/>
                      <a:pt x="36" y="129"/>
                      <a:pt x="36" y="129"/>
                    </a:cubicBezTo>
                    <a:cubicBezTo>
                      <a:pt x="37" y="129"/>
                      <a:pt x="37" y="129"/>
                      <a:pt x="37" y="129"/>
                    </a:cubicBezTo>
                    <a:close/>
                    <a:moveTo>
                      <a:pt x="36" y="133"/>
                    </a:moveTo>
                    <a:cubicBezTo>
                      <a:pt x="36" y="134"/>
                      <a:pt x="36" y="134"/>
                      <a:pt x="36" y="134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6" y="133"/>
                      <a:pt x="36" y="133"/>
                      <a:pt x="36" y="133"/>
                    </a:cubicBezTo>
                    <a:close/>
                    <a:moveTo>
                      <a:pt x="37" y="119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7" y="120"/>
                      <a:pt x="37" y="120"/>
                      <a:pt x="37" y="120"/>
                    </a:cubicBezTo>
                    <a:cubicBezTo>
                      <a:pt x="37" y="120"/>
                      <a:pt x="37" y="120"/>
                      <a:pt x="37" y="120"/>
                    </a:cubicBezTo>
                    <a:lnTo>
                      <a:pt x="37" y="119"/>
                    </a:lnTo>
                    <a:close/>
                    <a:moveTo>
                      <a:pt x="37" y="126"/>
                    </a:moveTo>
                    <a:cubicBezTo>
                      <a:pt x="38" y="126"/>
                      <a:pt x="38" y="126"/>
                      <a:pt x="38" y="12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6"/>
                      <a:pt x="37" y="126"/>
                      <a:pt x="37" y="126"/>
                    </a:cubicBezTo>
                    <a:cubicBezTo>
                      <a:pt x="37" y="126"/>
                      <a:pt x="37" y="126"/>
                      <a:pt x="37" y="126"/>
                    </a:cubicBezTo>
                    <a:close/>
                    <a:moveTo>
                      <a:pt x="37" y="115"/>
                    </a:moveTo>
                    <a:cubicBezTo>
                      <a:pt x="37" y="115"/>
                      <a:pt x="37" y="115"/>
                      <a:pt x="37" y="115"/>
                    </a:cubicBezTo>
                    <a:cubicBezTo>
                      <a:pt x="37" y="115"/>
                      <a:pt x="37" y="115"/>
                      <a:pt x="37" y="115"/>
                    </a:cubicBezTo>
                    <a:cubicBezTo>
                      <a:pt x="37" y="115"/>
                      <a:pt x="37" y="115"/>
                      <a:pt x="37" y="115"/>
                    </a:cubicBezTo>
                    <a:close/>
                    <a:moveTo>
                      <a:pt x="39" y="31"/>
                    </a:move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2"/>
                      <a:pt x="39" y="32"/>
                      <a:pt x="39" y="32"/>
                    </a:cubicBezTo>
                    <a:lnTo>
                      <a:pt x="39" y="31"/>
                    </a:lnTo>
                    <a:close/>
                    <a:moveTo>
                      <a:pt x="39" y="1"/>
                    </a:moveTo>
                    <a:cubicBezTo>
                      <a:pt x="39" y="1"/>
                      <a:pt x="39" y="1"/>
                      <a:pt x="39" y="1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lnTo>
                      <a:pt x="39" y="1"/>
                    </a:lnTo>
                    <a:close/>
                    <a:moveTo>
                      <a:pt x="41" y="41"/>
                    </a:move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2"/>
                      <a:pt x="40" y="43"/>
                      <a:pt x="39" y="43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1"/>
                      <a:pt x="40" y="41"/>
                      <a:pt x="41" y="41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4"/>
                      <a:pt x="39" y="44"/>
                      <a:pt x="39" y="44"/>
                    </a:cubicBezTo>
                    <a:lnTo>
                      <a:pt x="40" y="43"/>
                    </a:lnTo>
                    <a:close/>
                    <a:moveTo>
                      <a:pt x="40" y="91"/>
                    </a:moveTo>
                    <a:cubicBezTo>
                      <a:pt x="40" y="91"/>
                      <a:pt x="40" y="91"/>
                      <a:pt x="40" y="91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9" y="92"/>
                      <a:pt x="39" y="92"/>
                      <a:pt x="39" y="92"/>
                    </a:cubicBezTo>
                    <a:lnTo>
                      <a:pt x="40" y="91"/>
                    </a:lnTo>
                    <a:close/>
                    <a:moveTo>
                      <a:pt x="39" y="125"/>
                    </a:moveTo>
                    <a:cubicBezTo>
                      <a:pt x="40" y="125"/>
                      <a:pt x="40" y="125"/>
                      <a:pt x="40" y="125"/>
                    </a:cubicBezTo>
                    <a:cubicBezTo>
                      <a:pt x="40" y="126"/>
                      <a:pt x="40" y="126"/>
                      <a:pt x="40" y="126"/>
                    </a:cubicBezTo>
                    <a:cubicBezTo>
                      <a:pt x="39" y="126"/>
                      <a:pt x="39" y="126"/>
                      <a:pt x="39" y="126"/>
                    </a:cubicBezTo>
                    <a:lnTo>
                      <a:pt x="39" y="125"/>
                    </a:lnTo>
                    <a:close/>
                    <a:moveTo>
                      <a:pt x="42" y="18"/>
                    </a:move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19"/>
                      <a:pt x="41" y="19"/>
                      <a:pt x="41" y="19"/>
                    </a:cubicBezTo>
                    <a:lnTo>
                      <a:pt x="42" y="18"/>
                    </a:lnTo>
                    <a:close/>
                    <a:moveTo>
                      <a:pt x="42" y="1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2"/>
                      <a:pt x="42" y="2"/>
                      <a:pt x="41" y="2"/>
                    </a:cubicBezTo>
                    <a:lnTo>
                      <a:pt x="42" y="1"/>
                    </a:lnTo>
                    <a:close/>
                    <a:moveTo>
                      <a:pt x="42" y="38"/>
                    </a:move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42" y="38"/>
                    </a:lnTo>
                    <a:close/>
                    <a:moveTo>
                      <a:pt x="41" y="41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1" y="44"/>
                    </a:cubicBezTo>
                    <a:lnTo>
                      <a:pt x="41" y="41"/>
                    </a:lnTo>
                    <a:close/>
                    <a:moveTo>
                      <a:pt x="42" y="119"/>
                    </a:moveTo>
                    <a:cubicBezTo>
                      <a:pt x="42" y="119"/>
                      <a:pt x="42" y="119"/>
                      <a:pt x="42" y="119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2" y="119"/>
                      <a:pt x="42" y="119"/>
                      <a:pt x="42" y="119"/>
                    </a:cubicBezTo>
                    <a:close/>
                    <a:moveTo>
                      <a:pt x="42" y="125"/>
                    </a:moveTo>
                    <a:cubicBezTo>
                      <a:pt x="43" y="125"/>
                      <a:pt x="43" y="125"/>
                      <a:pt x="43" y="125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2" y="126"/>
                      <a:pt x="42" y="126"/>
                      <a:pt x="42" y="126"/>
                    </a:cubicBezTo>
                    <a:lnTo>
                      <a:pt x="42" y="125"/>
                    </a:lnTo>
                    <a:close/>
                    <a:moveTo>
                      <a:pt x="43" y="115"/>
                    </a:moveTo>
                    <a:cubicBezTo>
                      <a:pt x="44" y="115"/>
                      <a:pt x="44" y="115"/>
                      <a:pt x="44" y="115"/>
                    </a:cubicBezTo>
                    <a:cubicBezTo>
                      <a:pt x="44" y="115"/>
                      <a:pt x="44" y="115"/>
                      <a:pt x="44" y="115"/>
                    </a:cubicBezTo>
                    <a:cubicBezTo>
                      <a:pt x="43" y="115"/>
                      <a:pt x="43" y="115"/>
                      <a:pt x="43" y="115"/>
                    </a:cubicBezTo>
                    <a:close/>
                    <a:moveTo>
                      <a:pt x="44" y="126"/>
                    </a:move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lnTo>
                      <a:pt x="44" y="126"/>
                    </a:lnTo>
                    <a:close/>
                    <a:moveTo>
                      <a:pt x="44" y="124"/>
                    </a:moveTo>
                    <a:cubicBezTo>
                      <a:pt x="44" y="124"/>
                      <a:pt x="44" y="124"/>
                      <a:pt x="44" y="124"/>
                    </a:cubicBezTo>
                    <a:cubicBezTo>
                      <a:pt x="44" y="126"/>
                      <a:pt x="44" y="126"/>
                      <a:pt x="44" y="126"/>
                    </a:cubicBezTo>
                    <a:cubicBezTo>
                      <a:pt x="44" y="126"/>
                      <a:pt x="44" y="126"/>
                      <a:pt x="44" y="126"/>
                    </a:cubicBezTo>
                    <a:lnTo>
                      <a:pt x="44" y="124"/>
                    </a:lnTo>
                    <a:close/>
                    <a:moveTo>
                      <a:pt x="44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lnTo>
                      <a:pt x="44" y="35"/>
                    </a:lnTo>
                    <a:close/>
                    <a:moveTo>
                      <a:pt x="44" y="36"/>
                    </a:move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8"/>
                      <a:pt x="46" y="38"/>
                      <a:pt x="46" y="38"/>
                    </a:cubicBezTo>
                    <a:lnTo>
                      <a:pt x="44" y="36"/>
                    </a:lnTo>
                    <a:close/>
                    <a:moveTo>
                      <a:pt x="45" y="125"/>
                    </a:move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6"/>
                      <a:pt x="45" y="126"/>
                      <a:pt x="45" y="126"/>
                    </a:cubicBezTo>
                    <a:cubicBezTo>
                      <a:pt x="45" y="126"/>
                      <a:pt x="45" y="126"/>
                      <a:pt x="45" y="126"/>
                    </a:cubicBezTo>
                    <a:lnTo>
                      <a:pt x="45" y="125"/>
                    </a:lnTo>
                    <a:close/>
                    <a:moveTo>
                      <a:pt x="48" y="25"/>
                    </a:moveTo>
                    <a:cubicBezTo>
                      <a:pt x="48" y="25"/>
                      <a:pt x="48" y="25"/>
                      <a:pt x="48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8" y="26"/>
                      <a:pt x="48" y="25"/>
                    </a:cubicBezTo>
                    <a:close/>
                    <a:moveTo>
                      <a:pt x="49" y="26"/>
                    </a:moveTo>
                    <a:cubicBezTo>
                      <a:pt x="51" y="27"/>
                      <a:pt x="51" y="28"/>
                      <a:pt x="5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0" y="28"/>
                      <a:pt x="49" y="26"/>
                    </a:cubicBezTo>
                    <a:close/>
                    <a:moveTo>
                      <a:pt x="52" y="14"/>
                    </a:moveTo>
                    <a:cubicBezTo>
                      <a:pt x="53" y="14"/>
                      <a:pt x="53" y="14"/>
                      <a:pt x="53" y="14"/>
                    </a:cubicBezTo>
                    <a:cubicBezTo>
                      <a:pt x="52" y="15"/>
                      <a:pt x="52" y="15"/>
                      <a:pt x="52" y="15"/>
                    </a:cubicBezTo>
                    <a:lnTo>
                      <a:pt x="52" y="14"/>
                    </a:lnTo>
                    <a:close/>
                    <a:moveTo>
                      <a:pt x="55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5" y="12"/>
                      <a:pt x="55" y="12"/>
                      <a:pt x="55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64" name="Freeform 21"/>
              <p:cNvSpPr>
                <a:spLocks noEditPoints="1"/>
              </p:cNvSpPr>
              <p:nvPr/>
            </p:nvSpPr>
            <p:spPr bwMode="auto">
              <a:xfrm>
                <a:off x="5221288" y="3286125"/>
                <a:ext cx="239713" cy="266700"/>
              </a:xfrm>
              <a:custGeom>
                <a:avLst/>
                <a:gdLst>
                  <a:gd name="T0" fmla="*/ 14030698 w 64"/>
                  <a:gd name="T1" fmla="*/ 437410467 h 71"/>
                  <a:gd name="T2" fmla="*/ 98203657 w 64"/>
                  <a:gd name="T3" fmla="*/ 253981048 h 71"/>
                  <a:gd name="T4" fmla="*/ 70146012 w 64"/>
                  <a:gd name="T5" fmla="*/ 296311203 h 71"/>
                  <a:gd name="T6" fmla="*/ 140288279 w 64"/>
                  <a:gd name="T7" fmla="*/ 211650834 h 71"/>
                  <a:gd name="T8" fmla="*/ 238491907 w 64"/>
                  <a:gd name="T9" fmla="*/ 253981048 h 71"/>
                  <a:gd name="T10" fmla="*/ 799644966 w 64"/>
                  <a:gd name="T11" fmla="*/ 409192868 h 71"/>
                  <a:gd name="T12" fmla="*/ 561156863 w 64"/>
                  <a:gd name="T13" fmla="*/ 987706591 h 71"/>
                  <a:gd name="T14" fmla="*/ 266549609 w 64"/>
                  <a:gd name="T15" fmla="*/ 959485001 h 71"/>
                  <a:gd name="T16" fmla="*/ 14030698 w 64"/>
                  <a:gd name="T17" fmla="*/ 973593801 h 71"/>
                  <a:gd name="T18" fmla="*/ 28057651 w 64"/>
                  <a:gd name="T19" fmla="*/ 903046047 h 71"/>
                  <a:gd name="T20" fmla="*/ 14030698 w 64"/>
                  <a:gd name="T21" fmla="*/ 649065116 h 71"/>
                  <a:gd name="T22" fmla="*/ 392807135 w 64"/>
                  <a:gd name="T23" fmla="*/ 903046047 h 71"/>
                  <a:gd name="T24" fmla="*/ 406837830 w 64"/>
                  <a:gd name="T25" fmla="*/ 903046047 h 71"/>
                  <a:gd name="T26" fmla="*/ 280576559 w 64"/>
                  <a:gd name="T27" fmla="*/ 578513606 h 71"/>
                  <a:gd name="T28" fmla="*/ 252518915 w 64"/>
                  <a:gd name="T29" fmla="*/ 564404806 h 71"/>
                  <a:gd name="T30" fmla="*/ 84172962 w 64"/>
                  <a:gd name="T31" fmla="*/ 451523023 h 71"/>
                  <a:gd name="T32" fmla="*/ 42088354 w 64"/>
                  <a:gd name="T33" fmla="*/ 197542034 h 71"/>
                  <a:gd name="T34" fmla="*/ 42088354 w 64"/>
                  <a:gd name="T35" fmla="*/ 677282715 h 71"/>
                  <a:gd name="T36" fmla="*/ 56115303 w 64"/>
                  <a:gd name="T37" fmla="*/ 649065116 h 71"/>
                  <a:gd name="T38" fmla="*/ 785618016 w 64"/>
                  <a:gd name="T39" fmla="*/ 28221363 h 71"/>
                  <a:gd name="T40" fmla="*/ 519068524 w 64"/>
                  <a:gd name="T41" fmla="*/ 126990524 h 71"/>
                  <a:gd name="T42" fmla="*/ 378780186 w 64"/>
                  <a:gd name="T43" fmla="*/ 98769139 h 71"/>
                  <a:gd name="T44" fmla="*/ 336691847 w 64"/>
                  <a:gd name="T45" fmla="*/ 98769139 h 71"/>
                  <a:gd name="T46" fmla="*/ 224461212 w 64"/>
                  <a:gd name="T47" fmla="*/ 169320679 h 71"/>
                  <a:gd name="T48" fmla="*/ 140288279 w 64"/>
                  <a:gd name="T49" fmla="*/ 112881695 h 71"/>
                  <a:gd name="T50" fmla="*/ 140288279 w 64"/>
                  <a:gd name="T51" fmla="*/ 197542034 h 71"/>
                  <a:gd name="T52" fmla="*/ 56115303 w 64"/>
                  <a:gd name="T53" fmla="*/ 197542034 h 71"/>
                  <a:gd name="T54" fmla="*/ 70146012 w 64"/>
                  <a:gd name="T55" fmla="*/ 169320679 h 71"/>
                  <a:gd name="T56" fmla="*/ 238491907 w 64"/>
                  <a:gd name="T57" fmla="*/ 98769139 h 71"/>
                  <a:gd name="T58" fmla="*/ 336691847 w 64"/>
                  <a:gd name="T59" fmla="*/ 0 h 71"/>
                  <a:gd name="T60" fmla="*/ 112230606 w 64"/>
                  <a:gd name="T61" fmla="*/ 804273181 h 71"/>
                  <a:gd name="T62" fmla="*/ 84172962 w 64"/>
                  <a:gd name="T63" fmla="*/ 324532558 h 71"/>
                  <a:gd name="T64" fmla="*/ 140288279 w 64"/>
                  <a:gd name="T65" fmla="*/ 324532558 h 71"/>
                  <a:gd name="T66" fmla="*/ 210434263 w 64"/>
                  <a:gd name="T67" fmla="*/ 437410467 h 71"/>
                  <a:gd name="T68" fmla="*/ 112230606 w 64"/>
                  <a:gd name="T69" fmla="*/ 380971513 h 71"/>
                  <a:gd name="T70" fmla="*/ 154318974 w 64"/>
                  <a:gd name="T71" fmla="*/ 917154846 h 71"/>
                  <a:gd name="T72" fmla="*/ 168345924 w 64"/>
                  <a:gd name="T73" fmla="*/ 324532558 h 71"/>
                  <a:gd name="T74" fmla="*/ 210434263 w 64"/>
                  <a:gd name="T75" fmla="*/ 42330170 h 71"/>
                  <a:gd name="T76" fmla="*/ 322664898 w 64"/>
                  <a:gd name="T77" fmla="*/ 451523023 h 71"/>
                  <a:gd name="T78" fmla="*/ 350722542 w 64"/>
                  <a:gd name="T79" fmla="*/ 366862713 h 71"/>
                  <a:gd name="T80" fmla="*/ 392807135 w 64"/>
                  <a:gd name="T81" fmla="*/ 592622405 h 71"/>
                  <a:gd name="T82" fmla="*/ 476983813 w 64"/>
                  <a:gd name="T83" fmla="*/ 409192868 h 71"/>
                  <a:gd name="T84" fmla="*/ 505041575 w 64"/>
                  <a:gd name="T85" fmla="*/ 507962095 h 71"/>
                  <a:gd name="T86" fmla="*/ 476983813 w 64"/>
                  <a:gd name="T87" fmla="*/ 649065116 h 71"/>
                  <a:gd name="T88" fmla="*/ 575183812 w 64"/>
                  <a:gd name="T89" fmla="*/ 126990524 h 71"/>
                  <a:gd name="T90" fmla="*/ 575183812 w 64"/>
                  <a:gd name="T91" fmla="*/ 126990524 h 71"/>
                  <a:gd name="T92" fmla="*/ 617272151 w 64"/>
                  <a:gd name="T93" fmla="*/ 112881695 h 71"/>
                  <a:gd name="T94" fmla="*/ 617272151 w 64"/>
                  <a:gd name="T95" fmla="*/ 112881695 h 71"/>
                  <a:gd name="T96" fmla="*/ 715472033 w 64"/>
                  <a:gd name="T97" fmla="*/ 239872189 h 71"/>
                  <a:gd name="T98" fmla="*/ 701445084 w 64"/>
                  <a:gd name="T99" fmla="*/ 197542034 h 71"/>
                  <a:gd name="T100" fmla="*/ 757560372 w 64"/>
                  <a:gd name="T101" fmla="*/ 620843761 h 71"/>
                  <a:gd name="T102" fmla="*/ 743529677 w 64"/>
                  <a:gd name="T103" fmla="*/ 790164381 h 71"/>
                  <a:gd name="T104" fmla="*/ 743529677 w 64"/>
                  <a:gd name="T105" fmla="*/ 169320679 h 7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64"/>
                  <a:gd name="T160" fmla="*/ 0 h 71"/>
                  <a:gd name="T161" fmla="*/ 64 w 64"/>
                  <a:gd name="T162" fmla="*/ 71 h 7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64" h="71">
                    <a:moveTo>
                      <a:pt x="1" y="30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2" y="31"/>
                      <a:pt x="3" y="32"/>
                      <a:pt x="5" y="32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2" y="34"/>
                      <a:pt x="1" y="33"/>
                      <a:pt x="1" y="31"/>
                    </a:cubicBezTo>
                    <a:cubicBezTo>
                      <a:pt x="0" y="30"/>
                      <a:pt x="0" y="30"/>
                      <a:pt x="0" y="30"/>
                    </a:cubicBezTo>
                    <a:lnTo>
                      <a:pt x="1" y="30"/>
                    </a:lnTo>
                    <a:close/>
                    <a:moveTo>
                      <a:pt x="3" y="14"/>
                    </a:moveTo>
                    <a:cubicBezTo>
                      <a:pt x="5" y="15"/>
                      <a:pt x="6" y="16"/>
                      <a:pt x="6" y="17"/>
                    </a:cubicBezTo>
                    <a:cubicBezTo>
                      <a:pt x="6" y="17"/>
                      <a:pt x="7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7" y="19"/>
                      <a:pt x="8" y="18"/>
                      <a:pt x="8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20"/>
                      <a:pt x="21" y="22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38" y="26"/>
                      <a:pt x="46" y="29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3" y="30"/>
                      <a:pt x="55" y="29"/>
                      <a:pt x="57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60" y="29"/>
                      <a:pt x="62" y="30"/>
                      <a:pt x="64" y="31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0" y="32"/>
                      <a:pt x="58" y="34"/>
                      <a:pt x="57" y="38"/>
                    </a:cubicBezTo>
                    <a:cubicBezTo>
                      <a:pt x="58" y="40"/>
                      <a:pt x="59" y="44"/>
                      <a:pt x="59" y="48"/>
                    </a:cubicBezTo>
                    <a:cubicBezTo>
                      <a:pt x="59" y="59"/>
                      <a:pt x="52" y="66"/>
                      <a:pt x="40" y="70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24" y="71"/>
                      <a:pt x="19" y="70"/>
                      <a:pt x="19" y="69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8" y="70"/>
                      <a:pt x="6" y="71"/>
                      <a:pt x="5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1" y="71"/>
                      <a:pt x="1" y="70"/>
                      <a:pt x="1" y="69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2" y="67"/>
                      <a:pt x="2" y="68"/>
                      <a:pt x="3" y="68"/>
                    </a:cubicBezTo>
                    <a:cubicBezTo>
                      <a:pt x="4" y="68"/>
                      <a:pt x="5" y="67"/>
                      <a:pt x="5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1" y="48"/>
                      <a:pt x="1" y="48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9" y="48"/>
                      <a:pt x="11" y="51"/>
                      <a:pt x="12" y="55"/>
                    </a:cubicBezTo>
                    <a:cubicBezTo>
                      <a:pt x="13" y="55"/>
                      <a:pt x="15" y="56"/>
                      <a:pt x="17" y="59"/>
                    </a:cubicBezTo>
                    <a:cubicBezTo>
                      <a:pt x="22" y="62"/>
                      <a:pt x="25" y="64"/>
                      <a:pt x="28" y="64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6"/>
                      <a:pt x="28" y="66"/>
                      <a:pt x="29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5"/>
                      <a:pt x="2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40" y="64"/>
                      <a:pt x="44" y="61"/>
                      <a:pt x="44" y="55"/>
                    </a:cubicBezTo>
                    <a:cubicBezTo>
                      <a:pt x="44" y="50"/>
                      <a:pt x="38" y="47"/>
                      <a:pt x="26" y="45"/>
                    </a:cubicBezTo>
                    <a:cubicBezTo>
                      <a:pt x="23" y="44"/>
                      <a:pt x="22" y="44"/>
                      <a:pt x="22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3"/>
                      <a:pt x="21" y="42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2"/>
                      <a:pt x="20" y="42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1"/>
                      <a:pt x="16" y="42"/>
                      <a:pt x="15" y="42"/>
                    </a:cubicBezTo>
                    <a:cubicBezTo>
                      <a:pt x="12" y="40"/>
                      <a:pt x="10" y="39"/>
                      <a:pt x="8" y="37"/>
                    </a:cubicBezTo>
                    <a:cubicBezTo>
                      <a:pt x="8" y="37"/>
                      <a:pt x="9" y="36"/>
                      <a:pt x="9" y="35"/>
                    </a:cubicBezTo>
                    <a:cubicBezTo>
                      <a:pt x="9" y="34"/>
                      <a:pt x="8" y="33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7"/>
                      <a:pt x="2" y="26"/>
                      <a:pt x="2" y="2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0"/>
                      <a:pt x="2" y="17"/>
                      <a:pt x="3" y="14"/>
                    </a:cubicBezTo>
                    <a:close/>
                    <a:moveTo>
                      <a:pt x="3" y="23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3"/>
                      <a:pt x="3" y="23"/>
                      <a:pt x="3" y="23"/>
                    </a:cubicBezTo>
                    <a:close/>
                    <a:moveTo>
                      <a:pt x="3" y="48"/>
                    </a:moveTo>
                    <a:cubicBezTo>
                      <a:pt x="3" y="48"/>
                      <a:pt x="3" y="48"/>
                      <a:pt x="3" y="48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5" y="49"/>
                      <a:pt x="5" y="49"/>
                      <a:pt x="5" y="4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3" y="47"/>
                      <a:pt x="3" y="48"/>
                    </a:cubicBezTo>
                    <a:close/>
                    <a:moveTo>
                      <a:pt x="28" y="0"/>
                    </a:moveTo>
                    <a:cubicBezTo>
                      <a:pt x="32" y="0"/>
                      <a:pt x="38" y="1"/>
                      <a:pt x="46" y="4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6" y="0"/>
                      <a:pt x="56" y="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4"/>
                      <a:pt x="55" y="24"/>
                      <a:pt x="55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1" y="24"/>
                      <a:pt x="48" y="20"/>
                      <a:pt x="42" y="13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10"/>
                      <a:pt x="37" y="9"/>
                      <a:pt x="37" y="9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7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3" y="7"/>
                      <a:pt x="30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4"/>
                      <a:pt x="26" y="4"/>
                      <a:pt x="25" y="3"/>
                    </a:cubicBezTo>
                    <a:cubicBezTo>
                      <a:pt x="24" y="3"/>
                      <a:pt x="23" y="4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2" y="7"/>
                      <a:pt x="20" y="8"/>
                      <a:pt x="19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6"/>
                      <a:pt x="13" y="14"/>
                    </a:cubicBezTo>
                    <a:cubicBezTo>
                      <a:pt x="11" y="13"/>
                      <a:pt x="10" y="11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3"/>
                      <a:pt x="6" y="14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8"/>
                      <a:pt x="10" y="5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4"/>
                      <a:pt x="14" y="4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20" y="6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2" y="0"/>
                      <a:pt x="24" y="0"/>
                    </a:cubicBezTo>
                    <a:lnTo>
                      <a:pt x="28" y="0"/>
                    </a:lnTo>
                    <a:close/>
                    <a:moveTo>
                      <a:pt x="6" y="56"/>
                    </a:moveTo>
                    <a:cubicBezTo>
                      <a:pt x="6" y="57"/>
                      <a:pt x="6" y="57"/>
                      <a:pt x="6" y="57"/>
                    </a:cubicBezTo>
                    <a:cubicBezTo>
                      <a:pt x="6" y="58"/>
                      <a:pt x="6" y="58"/>
                      <a:pt x="7" y="58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6"/>
                      <a:pt x="8" y="55"/>
                      <a:pt x="7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5"/>
                      <a:pt x="6" y="55"/>
                      <a:pt x="6" y="56"/>
                    </a:cubicBezTo>
                    <a:close/>
                    <a:moveTo>
                      <a:pt x="6" y="22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2"/>
                      <a:pt x="6" y="22"/>
                      <a:pt x="6" y="22"/>
                    </a:cubicBezTo>
                    <a:close/>
                    <a:moveTo>
                      <a:pt x="8" y="22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lnTo>
                      <a:pt x="8" y="22"/>
                    </a:lnTo>
                    <a:close/>
                    <a:moveTo>
                      <a:pt x="8" y="27"/>
                    </a:moveTo>
                    <a:cubicBezTo>
                      <a:pt x="10" y="29"/>
                      <a:pt x="11" y="31"/>
                      <a:pt x="11" y="32"/>
                    </a:cubicBezTo>
                    <a:cubicBezTo>
                      <a:pt x="12" y="32"/>
                      <a:pt x="12" y="33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5" y="33"/>
                      <a:pt x="15" y="32"/>
                      <a:pt x="15" y="31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4" y="28"/>
                      <a:pt x="14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1" y="27"/>
                      <a:pt x="10" y="27"/>
                    </a:cubicBezTo>
                    <a:lnTo>
                      <a:pt x="8" y="27"/>
                    </a:lnTo>
                    <a:close/>
                    <a:moveTo>
                      <a:pt x="10" y="64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9" y="65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1" y="65"/>
                      <a:pt x="10" y="65"/>
                      <a:pt x="10" y="64"/>
                    </a:cubicBezTo>
                    <a:close/>
                    <a:moveTo>
                      <a:pt x="12" y="24"/>
                    </a:move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4"/>
                      <a:pt x="13" y="24"/>
                      <a:pt x="12" y="23"/>
                    </a:cubicBezTo>
                    <a:lnTo>
                      <a:pt x="12" y="24"/>
                    </a:lnTo>
                    <a:close/>
                    <a:moveTo>
                      <a:pt x="15" y="2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lnTo>
                      <a:pt x="15" y="2"/>
                    </a:lnTo>
                    <a:close/>
                    <a:moveTo>
                      <a:pt x="22" y="31"/>
                    </a:move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lnTo>
                      <a:pt x="22" y="31"/>
                    </a:lnTo>
                    <a:close/>
                    <a:moveTo>
                      <a:pt x="24" y="25"/>
                    </a:moveTo>
                    <a:cubicBezTo>
                      <a:pt x="24" y="25"/>
                      <a:pt x="24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lose/>
                    <a:moveTo>
                      <a:pt x="29" y="39"/>
                    </a:moveTo>
                    <a:cubicBezTo>
                      <a:pt x="29" y="40"/>
                      <a:pt x="28" y="41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1" y="40"/>
                      <a:pt x="30" y="39"/>
                      <a:pt x="29" y="39"/>
                    </a:cubicBezTo>
                    <a:close/>
                    <a:moveTo>
                      <a:pt x="34" y="29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0"/>
                      <a:pt x="37" y="28"/>
                      <a:pt x="36" y="28"/>
                    </a:cubicBezTo>
                    <a:cubicBezTo>
                      <a:pt x="35" y="28"/>
                      <a:pt x="34" y="29"/>
                      <a:pt x="34" y="29"/>
                    </a:cubicBezTo>
                    <a:close/>
                    <a:moveTo>
                      <a:pt x="32" y="43"/>
                    </a:moveTo>
                    <a:cubicBezTo>
                      <a:pt x="32" y="44"/>
                      <a:pt x="32" y="44"/>
                      <a:pt x="32" y="44"/>
                    </a:cubicBezTo>
                    <a:cubicBezTo>
                      <a:pt x="33" y="44"/>
                      <a:pt x="34" y="45"/>
                      <a:pt x="34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43"/>
                      <a:pt x="36" y="43"/>
                      <a:pt x="35" y="43"/>
                    </a:cubicBezTo>
                    <a:lnTo>
                      <a:pt x="32" y="43"/>
                    </a:lnTo>
                    <a:close/>
                    <a:moveTo>
                      <a:pt x="41" y="9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lnTo>
                      <a:pt x="41" y="9"/>
                    </a:lnTo>
                    <a:close/>
                    <a:moveTo>
                      <a:pt x="44" y="4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5"/>
                      <a:pt x="46" y="5"/>
                      <a:pt x="46" y="5"/>
                    </a:cubicBezTo>
                    <a:lnTo>
                      <a:pt x="44" y="4"/>
                    </a:lnTo>
                    <a:close/>
                    <a:moveTo>
                      <a:pt x="44" y="8"/>
                    </a:moveTo>
                    <a:cubicBezTo>
                      <a:pt x="44" y="9"/>
                      <a:pt x="45" y="10"/>
                      <a:pt x="46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10"/>
                      <a:pt x="47" y="9"/>
                      <a:pt x="47" y="8"/>
                    </a:cubicBezTo>
                    <a:cubicBezTo>
                      <a:pt x="47" y="7"/>
                      <a:pt x="46" y="7"/>
                      <a:pt x="46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4" y="7"/>
                      <a:pt x="44" y="8"/>
                    </a:cubicBezTo>
                    <a:close/>
                    <a:moveTo>
                      <a:pt x="48" y="17"/>
                    </a:moveTo>
                    <a:cubicBezTo>
                      <a:pt x="48" y="18"/>
                      <a:pt x="48" y="18"/>
                      <a:pt x="48" y="18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8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1" y="16"/>
                      <a:pt x="50" y="16"/>
                      <a:pt x="49" y="16"/>
                    </a:cubicBezTo>
                    <a:cubicBezTo>
                      <a:pt x="48" y="16"/>
                      <a:pt x="48" y="17"/>
                      <a:pt x="48" y="17"/>
                    </a:cubicBezTo>
                    <a:close/>
                    <a:moveTo>
                      <a:pt x="49" y="11"/>
                    </a:move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3"/>
                      <a:pt x="49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0" y="12"/>
                      <a:pt x="50" y="11"/>
                      <a:pt x="49" y="11"/>
                    </a:cubicBezTo>
                    <a:close/>
                    <a:moveTo>
                      <a:pt x="51" y="41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5"/>
                      <a:pt x="52" y="45"/>
                      <a:pt x="53" y="45"/>
                    </a:cubicBezTo>
                    <a:cubicBezTo>
                      <a:pt x="53" y="45"/>
                      <a:pt x="54" y="45"/>
                      <a:pt x="54" y="44"/>
                    </a:cubicBezTo>
                    <a:cubicBezTo>
                      <a:pt x="54" y="43"/>
                      <a:pt x="53" y="42"/>
                      <a:pt x="52" y="41"/>
                    </a:cubicBezTo>
                    <a:lnTo>
                      <a:pt x="51" y="41"/>
                    </a:lnTo>
                    <a:close/>
                    <a:moveTo>
                      <a:pt x="52" y="54"/>
                    </a:move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6"/>
                      <a:pt x="53" y="56"/>
                      <a:pt x="53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4"/>
                      <a:pt x="53" y="54"/>
                      <a:pt x="52" y="54"/>
                    </a:cubicBezTo>
                    <a:close/>
                    <a:moveTo>
                      <a:pt x="53" y="10"/>
                    </a:moveTo>
                    <a:cubicBezTo>
                      <a:pt x="52" y="11"/>
                      <a:pt x="52" y="11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1"/>
                      <a:pt x="53" y="11"/>
                      <a:pt x="5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65" name="Freeform 22"/>
              <p:cNvSpPr>
                <a:spLocks noEditPoints="1"/>
              </p:cNvSpPr>
              <p:nvPr/>
            </p:nvSpPr>
            <p:spPr bwMode="auto">
              <a:xfrm>
                <a:off x="5445125" y="2930525"/>
                <a:ext cx="334963" cy="622300"/>
              </a:xfrm>
              <a:custGeom>
                <a:avLst/>
                <a:gdLst>
                  <a:gd name="T0" fmla="*/ 736576092 w 89"/>
                  <a:gd name="T1" fmla="*/ 1433452996 h 166"/>
                  <a:gd name="T2" fmla="*/ 453276410 w 89"/>
                  <a:gd name="T3" fmla="*/ 1531828843 h 166"/>
                  <a:gd name="T4" fmla="*/ 424947583 w 89"/>
                  <a:gd name="T5" fmla="*/ 1545879322 h 166"/>
                  <a:gd name="T6" fmla="*/ 439110115 w 89"/>
                  <a:gd name="T7" fmla="*/ 1714522560 h 166"/>
                  <a:gd name="T8" fmla="*/ 538266774 w 89"/>
                  <a:gd name="T9" fmla="*/ 1770735724 h 166"/>
                  <a:gd name="T10" fmla="*/ 509937946 w 89"/>
                  <a:gd name="T11" fmla="*/ 2147483647 h 166"/>
                  <a:gd name="T12" fmla="*/ 141647959 w 89"/>
                  <a:gd name="T13" fmla="*/ 2051805756 h 166"/>
                  <a:gd name="T14" fmla="*/ 127485427 w 89"/>
                  <a:gd name="T15" fmla="*/ 1728576788 h 166"/>
                  <a:gd name="T16" fmla="*/ 141647959 w 89"/>
                  <a:gd name="T17" fmla="*/ 1686414105 h 166"/>
                  <a:gd name="T18" fmla="*/ 127485427 w 89"/>
                  <a:gd name="T19" fmla="*/ 1672363625 h 166"/>
                  <a:gd name="T20" fmla="*/ 113319103 w 89"/>
                  <a:gd name="T21" fmla="*/ 1700468333 h 166"/>
                  <a:gd name="T22" fmla="*/ 141647959 w 89"/>
                  <a:gd name="T23" fmla="*/ 1616146714 h 166"/>
                  <a:gd name="T24" fmla="*/ 141647959 w 89"/>
                  <a:gd name="T25" fmla="*/ 1573987778 h 166"/>
                  <a:gd name="T26" fmla="*/ 141647959 w 89"/>
                  <a:gd name="T27" fmla="*/ 1531828843 h 166"/>
                  <a:gd name="T28" fmla="*/ 0 w 89"/>
                  <a:gd name="T29" fmla="*/ 1377239833 h 166"/>
                  <a:gd name="T30" fmla="*/ 297462214 w 89"/>
                  <a:gd name="T31" fmla="*/ 899422090 h 166"/>
                  <a:gd name="T32" fmla="*/ 311628510 w 89"/>
                  <a:gd name="T33" fmla="*/ 1068061813 h 166"/>
                  <a:gd name="T34" fmla="*/ 354123633 w 89"/>
                  <a:gd name="T35" fmla="*/ 997794422 h 166"/>
                  <a:gd name="T36" fmla="*/ 382452460 w 89"/>
                  <a:gd name="T37" fmla="*/ 801046243 h 166"/>
                  <a:gd name="T38" fmla="*/ 382452460 w 89"/>
                  <a:gd name="T39" fmla="*/ 857259406 h 166"/>
                  <a:gd name="T40" fmla="*/ 382452460 w 89"/>
                  <a:gd name="T41" fmla="*/ 913476318 h 166"/>
                  <a:gd name="T42" fmla="*/ 396618755 w 89"/>
                  <a:gd name="T43" fmla="*/ 997794422 h 166"/>
                  <a:gd name="T44" fmla="*/ 424947583 w 89"/>
                  <a:gd name="T45" fmla="*/ 1068061813 h 166"/>
                  <a:gd name="T46" fmla="*/ 439110115 w 89"/>
                  <a:gd name="T47" fmla="*/ 1349131377 h 166"/>
                  <a:gd name="T48" fmla="*/ 665752142 w 89"/>
                  <a:gd name="T49" fmla="*/ 1335080898 h 166"/>
                  <a:gd name="T50" fmla="*/ 934885411 w 89"/>
                  <a:gd name="T51" fmla="*/ 1180491888 h 166"/>
                  <a:gd name="T52" fmla="*/ 934885411 w 89"/>
                  <a:gd name="T53" fmla="*/ 1180491888 h 166"/>
                  <a:gd name="T54" fmla="*/ 1119028670 w 89"/>
                  <a:gd name="T55" fmla="*/ 927530546 h 166"/>
                  <a:gd name="T56" fmla="*/ 155814255 w 89"/>
                  <a:gd name="T57" fmla="*/ 463763398 h 166"/>
                  <a:gd name="T58" fmla="*/ 283299682 w 89"/>
                  <a:gd name="T59" fmla="*/ 267015453 h 166"/>
                  <a:gd name="T60" fmla="*/ 42495138 w 89"/>
                  <a:gd name="T61" fmla="*/ 1138329204 h 166"/>
                  <a:gd name="T62" fmla="*/ 70823980 w 89"/>
                  <a:gd name="T63" fmla="*/ 801046243 h 166"/>
                  <a:gd name="T64" fmla="*/ 70823980 w 89"/>
                  <a:gd name="T65" fmla="*/ 1658309397 h 166"/>
                  <a:gd name="T66" fmla="*/ 99152807 w 89"/>
                  <a:gd name="T67" fmla="*/ 1714522560 h 166"/>
                  <a:gd name="T68" fmla="*/ 141647959 w 89"/>
                  <a:gd name="T69" fmla="*/ 1545879322 h 166"/>
                  <a:gd name="T70" fmla="*/ 184143082 w 89"/>
                  <a:gd name="T71" fmla="*/ 857259406 h 166"/>
                  <a:gd name="T72" fmla="*/ 198309378 w 89"/>
                  <a:gd name="T73" fmla="*/ 463763398 h 166"/>
                  <a:gd name="T74" fmla="*/ 240804501 w 89"/>
                  <a:gd name="T75" fmla="*/ 857259406 h 166"/>
                  <a:gd name="T76" fmla="*/ 269133387 w 89"/>
                  <a:gd name="T77" fmla="*/ 604298298 h 166"/>
                  <a:gd name="T78" fmla="*/ 311628510 w 89"/>
                  <a:gd name="T79" fmla="*/ 744833080 h 166"/>
                  <a:gd name="T80" fmla="*/ 339957337 w 89"/>
                  <a:gd name="T81" fmla="*/ 688619917 h 166"/>
                  <a:gd name="T82" fmla="*/ 354123633 w 89"/>
                  <a:gd name="T83" fmla="*/ 815100471 h 166"/>
                  <a:gd name="T84" fmla="*/ 382452460 w 89"/>
                  <a:gd name="T85" fmla="*/ 716728373 h 166"/>
                  <a:gd name="T86" fmla="*/ 382452460 w 89"/>
                  <a:gd name="T87" fmla="*/ 786995764 h 166"/>
                  <a:gd name="T88" fmla="*/ 382452460 w 89"/>
                  <a:gd name="T89" fmla="*/ 1011848650 h 166"/>
                  <a:gd name="T90" fmla="*/ 467442706 w 89"/>
                  <a:gd name="T91" fmla="*/ 1475611931 h 166"/>
                  <a:gd name="T92" fmla="*/ 481605238 w 89"/>
                  <a:gd name="T93" fmla="*/ 449709170 h 166"/>
                  <a:gd name="T94" fmla="*/ 509937946 w 89"/>
                  <a:gd name="T95" fmla="*/ 28108463 h 166"/>
                  <a:gd name="T96" fmla="*/ 481605238 w 89"/>
                  <a:gd name="T97" fmla="*/ 14054232 h 166"/>
                  <a:gd name="T98" fmla="*/ 524100478 w 89"/>
                  <a:gd name="T99" fmla="*/ 0 h 166"/>
                  <a:gd name="T100" fmla="*/ 524100478 w 89"/>
                  <a:gd name="T101" fmla="*/ 0 h 166"/>
                  <a:gd name="T102" fmla="*/ 623257019 w 89"/>
                  <a:gd name="T103" fmla="*/ 154589069 h 166"/>
                  <a:gd name="T104" fmla="*/ 736576092 w 89"/>
                  <a:gd name="T105" fmla="*/ 1391294061 h 166"/>
                  <a:gd name="T106" fmla="*/ 807400043 w 89"/>
                  <a:gd name="T107" fmla="*/ 1306972442 h 166"/>
                  <a:gd name="T108" fmla="*/ 779071215 w 89"/>
                  <a:gd name="T109" fmla="*/ 1377239833 h 166"/>
                  <a:gd name="T110" fmla="*/ 892390288 w 89"/>
                  <a:gd name="T111" fmla="*/ 1292918214 h 166"/>
                  <a:gd name="T112" fmla="*/ 821562575 w 89"/>
                  <a:gd name="T113" fmla="*/ 1335080898 h 166"/>
                  <a:gd name="T114" fmla="*/ 977376771 w 89"/>
                  <a:gd name="T115" fmla="*/ 1180491888 h 166"/>
                  <a:gd name="T116" fmla="*/ 1019872129 w 89"/>
                  <a:gd name="T117" fmla="*/ 1166437660 h 16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89"/>
                  <a:gd name="T178" fmla="*/ 0 h 166"/>
                  <a:gd name="T179" fmla="*/ 89 w 89"/>
                  <a:gd name="T180" fmla="*/ 166 h 16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89" h="166">
                    <a:moveTo>
                      <a:pt x="46" y="15"/>
                    </a:moveTo>
                    <a:cubicBezTo>
                      <a:pt x="63" y="15"/>
                      <a:pt x="76" y="21"/>
                      <a:pt x="84" y="33"/>
                    </a:cubicBezTo>
                    <a:cubicBezTo>
                      <a:pt x="88" y="39"/>
                      <a:pt x="89" y="45"/>
                      <a:pt x="89" y="51"/>
                    </a:cubicBezTo>
                    <a:cubicBezTo>
                      <a:pt x="89" y="64"/>
                      <a:pt x="85" y="76"/>
                      <a:pt x="75" y="85"/>
                    </a:cubicBezTo>
                    <a:cubicBezTo>
                      <a:pt x="75" y="85"/>
                      <a:pt x="74" y="86"/>
                      <a:pt x="73" y="88"/>
                    </a:cubicBezTo>
                    <a:cubicBezTo>
                      <a:pt x="66" y="94"/>
                      <a:pt x="59" y="98"/>
                      <a:pt x="52" y="102"/>
                    </a:cubicBezTo>
                    <a:cubicBezTo>
                      <a:pt x="49" y="102"/>
                      <a:pt x="47" y="103"/>
                      <a:pt x="47" y="104"/>
                    </a:cubicBezTo>
                    <a:cubicBezTo>
                      <a:pt x="47" y="105"/>
                      <a:pt x="45" y="105"/>
                      <a:pt x="41" y="105"/>
                    </a:cubicBezTo>
                    <a:cubicBezTo>
                      <a:pt x="40" y="105"/>
                      <a:pt x="40" y="105"/>
                      <a:pt x="40" y="105"/>
                    </a:cubicBezTo>
                    <a:cubicBezTo>
                      <a:pt x="39" y="106"/>
                      <a:pt x="38" y="107"/>
                      <a:pt x="37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4" y="108"/>
                      <a:pt x="32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0"/>
                      <a:pt x="32" y="110"/>
                      <a:pt x="31" y="110"/>
                    </a:cubicBezTo>
                    <a:cubicBezTo>
                      <a:pt x="30" y="110"/>
                      <a:pt x="30" y="110"/>
                      <a:pt x="30" y="110"/>
                    </a:cubicBezTo>
                    <a:cubicBezTo>
                      <a:pt x="30" y="110"/>
                      <a:pt x="30" y="110"/>
                      <a:pt x="30" y="110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31" y="122"/>
                      <a:pt x="31" y="122"/>
                      <a:pt x="31" y="122"/>
                    </a:cubicBezTo>
                    <a:cubicBezTo>
                      <a:pt x="31" y="122"/>
                      <a:pt x="31" y="122"/>
                      <a:pt x="31" y="122"/>
                    </a:cubicBezTo>
                    <a:cubicBezTo>
                      <a:pt x="31" y="122"/>
                      <a:pt x="32" y="123"/>
                      <a:pt x="32" y="123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4" y="124"/>
                      <a:pt x="36" y="125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38" y="127"/>
                      <a:pt x="36" y="128"/>
                      <a:pt x="34" y="128"/>
                    </a:cubicBezTo>
                    <a:cubicBezTo>
                      <a:pt x="32" y="130"/>
                      <a:pt x="31" y="132"/>
                      <a:pt x="30" y="134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0" y="151"/>
                      <a:pt x="32" y="153"/>
                      <a:pt x="35" y="153"/>
                    </a:cubicBezTo>
                    <a:cubicBezTo>
                      <a:pt x="36" y="153"/>
                      <a:pt x="36" y="153"/>
                      <a:pt x="36" y="153"/>
                    </a:cubicBezTo>
                    <a:cubicBezTo>
                      <a:pt x="40" y="153"/>
                      <a:pt x="42" y="150"/>
                      <a:pt x="43" y="142"/>
                    </a:cubicBezTo>
                    <a:cubicBezTo>
                      <a:pt x="43" y="139"/>
                      <a:pt x="44" y="138"/>
                      <a:pt x="46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9" y="138"/>
                      <a:pt x="51" y="138"/>
                      <a:pt x="51" y="139"/>
                    </a:cubicBezTo>
                    <a:cubicBezTo>
                      <a:pt x="51" y="157"/>
                      <a:pt x="43" y="166"/>
                      <a:pt x="28" y="166"/>
                    </a:cubicBezTo>
                    <a:cubicBezTo>
                      <a:pt x="16" y="166"/>
                      <a:pt x="10" y="160"/>
                      <a:pt x="10" y="146"/>
                    </a:cubicBezTo>
                    <a:cubicBezTo>
                      <a:pt x="10" y="138"/>
                      <a:pt x="10" y="138"/>
                      <a:pt x="10" y="138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10" y="131"/>
                      <a:pt x="8" y="129"/>
                      <a:pt x="3" y="127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3" y="125"/>
                      <a:pt x="5" y="124"/>
                      <a:pt x="8" y="123"/>
                    </a:cubicBezTo>
                    <a:cubicBezTo>
                      <a:pt x="9" y="123"/>
                      <a:pt x="9" y="123"/>
                      <a:pt x="9" y="123"/>
                    </a:cubicBezTo>
                    <a:cubicBezTo>
                      <a:pt x="9" y="123"/>
                      <a:pt x="9" y="123"/>
                      <a:pt x="9" y="123"/>
                    </a:cubicBezTo>
                    <a:cubicBezTo>
                      <a:pt x="10" y="123"/>
                      <a:pt x="10" y="123"/>
                      <a:pt x="10" y="123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10" y="122"/>
                      <a:pt x="9" y="122"/>
                      <a:pt x="9" y="122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10" y="120"/>
                      <a:pt x="10" y="120"/>
                      <a:pt x="10" y="120"/>
                    </a:cubicBezTo>
                    <a:cubicBezTo>
                      <a:pt x="10" y="118"/>
                      <a:pt x="10" y="118"/>
                      <a:pt x="10" y="118"/>
                    </a:cubicBezTo>
                    <a:cubicBezTo>
                      <a:pt x="10" y="116"/>
                      <a:pt x="10" y="116"/>
                      <a:pt x="10" y="116"/>
                    </a:cubicBezTo>
                    <a:cubicBezTo>
                      <a:pt x="9" y="115"/>
                      <a:pt x="9" y="115"/>
                      <a:pt x="9" y="115"/>
                    </a:cubicBezTo>
                    <a:cubicBezTo>
                      <a:pt x="9" y="115"/>
                      <a:pt x="9" y="115"/>
                      <a:pt x="9" y="115"/>
                    </a:cubicBezTo>
                    <a:cubicBezTo>
                      <a:pt x="9" y="115"/>
                      <a:pt x="9" y="115"/>
                      <a:pt x="9" y="115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8" y="119"/>
                      <a:pt x="8" y="119"/>
                      <a:pt x="8" y="119"/>
                    </a:cubicBezTo>
                    <a:cubicBezTo>
                      <a:pt x="8" y="121"/>
                      <a:pt x="8" y="121"/>
                      <a:pt x="8" y="121"/>
                    </a:cubicBezTo>
                    <a:cubicBezTo>
                      <a:pt x="8" y="121"/>
                      <a:pt x="8" y="121"/>
                      <a:pt x="8" y="121"/>
                    </a:cubicBezTo>
                    <a:cubicBezTo>
                      <a:pt x="9" y="115"/>
                      <a:pt x="9" y="115"/>
                      <a:pt x="9" y="115"/>
                    </a:cubicBezTo>
                    <a:cubicBezTo>
                      <a:pt x="8" y="115"/>
                      <a:pt x="8" y="115"/>
                      <a:pt x="8" y="114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10" y="115"/>
                      <a:pt x="10" y="115"/>
                      <a:pt x="10" y="115"/>
                    </a:cubicBezTo>
                    <a:cubicBezTo>
                      <a:pt x="10" y="115"/>
                      <a:pt x="10" y="115"/>
                      <a:pt x="10" y="115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9" y="112"/>
                      <a:pt x="9" y="112"/>
                      <a:pt x="9" y="112"/>
                    </a:cubicBezTo>
                    <a:cubicBezTo>
                      <a:pt x="9" y="112"/>
                      <a:pt x="9" y="112"/>
                      <a:pt x="9" y="112"/>
                    </a:cubicBezTo>
                    <a:cubicBezTo>
                      <a:pt x="9" y="112"/>
                      <a:pt x="9" y="112"/>
                      <a:pt x="9" y="112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09"/>
                      <a:pt x="10" y="109"/>
                      <a:pt x="10" y="109"/>
                    </a:cubicBezTo>
                    <a:cubicBezTo>
                      <a:pt x="10" y="109"/>
                      <a:pt x="10" y="109"/>
                      <a:pt x="10" y="109"/>
                    </a:cubicBezTo>
                    <a:cubicBezTo>
                      <a:pt x="10" y="109"/>
                      <a:pt x="10" y="109"/>
                      <a:pt x="10" y="109"/>
                    </a:cubicBezTo>
                    <a:cubicBezTo>
                      <a:pt x="10" y="109"/>
                      <a:pt x="10" y="109"/>
                      <a:pt x="10" y="109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4" y="105"/>
                      <a:pt x="4" y="105"/>
                      <a:pt x="4" y="105"/>
                    </a:cubicBezTo>
                    <a:cubicBezTo>
                      <a:pt x="1" y="105"/>
                      <a:pt x="0" y="105"/>
                      <a:pt x="0" y="10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2" y="98"/>
                      <a:pt x="6" y="96"/>
                    </a:cubicBezTo>
                    <a:cubicBezTo>
                      <a:pt x="10" y="94"/>
                      <a:pt x="14" y="91"/>
                      <a:pt x="18" y="85"/>
                    </a:cubicBezTo>
                    <a:cubicBezTo>
                      <a:pt x="19" y="85"/>
                      <a:pt x="19" y="81"/>
                      <a:pt x="20" y="75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4"/>
                      <a:pt x="22" y="64"/>
                      <a:pt x="22" y="64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70"/>
                      <a:pt x="23" y="61"/>
                      <a:pt x="24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60"/>
                      <a:pt x="27" y="61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66"/>
                      <a:pt x="28" y="66"/>
                      <a:pt x="28" y="67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6"/>
                      <a:pt x="31" y="96"/>
                      <a:pt x="31" y="96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35" y="96"/>
                      <a:pt x="39" y="96"/>
                      <a:pt x="43" y="95"/>
                    </a:cubicBezTo>
                    <a:cubicBezTo>
                      <a:pt x="44" y="95"/>
                      <a:pt x="44" y="95"/>
                      <a:pt x="44" y="95"/>
                    </a:cubicBezTo>
                    <a:cubicBezTo>
                      <a:pt x="44" y="94"/>
                      <a:pt x="44" y="94"/>
                      <a:pt x="45" y="94"/>
                    </a:cubicBezTo>
                    <a:cubicBezTo>
                      <a:pt x="46" y="95"/>
                      <a:pt x="46" y="95"/>
                      <a:pt x="46" y="95"/>
                    </a:cubicBezTo>
                    <a:cubicBezTo>
                      <a:pt x="47" y="95"/>
                      <a:pt x="47" y="95"/>
                      <a:pt x="47" y="95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2" y="91"/>
                      <a:pt x="58" y="88"/>
                      <a:pt x="63" y="85"/>
                    </a:cubicBezTo>
                    <a:cubicBezTo>
                      <a:pt x="64" y="85"/>
                      <a:pt x="64" y="85"/>
                      <a:pt x="64" y="85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8" y="85"/>
                      <a:pt x="67" y="85"/>
                      <a:pt x="67" y="84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7" y="81"/>
                      <a:pt x="70" y="79"/>
                      <a:pt x="74" y="75"/>
                    </a:cubicBezTo>
                    <a:cubicBezTo>
                      <a:pt x="74" y="74"/>
                      <a:pt x="76" y="72"/>
                      <a:pt x="79" y="66"/>
                    </a:cubicBezTo>
                    <a:cubicBezTo>
                      <a:pt x="81" y="61"/>
                      <a:pt x="82" y="56"/>
                      <a:pt x="82" y="51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2" y="37"/>
                      <a:pt x="76" y="29"/>
                      <a:pt x="63" y="23"/>
                    </a:cubicBezTo>
                    <a:cubicBezTo>
                      <a:pt x="57" y="21"/>
                      <a:pt x="51" y="19"/>
                      <a:pt x="45" y="19"/>
                    </a:cubicBezTo>
                    <a:cubicBezTo>
                      <a:pt x="36" y="19"/>
                      <a:pt x="27" y="22"/>
                      <a:pt x="17" y="28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1" y="30"/>
                      <a:pt x="13" y="27"/>
                      <a:pt x="19" y="23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8" y="18"/>
                      <a:pt x="37" y="15"/>
                      <a:pt x="46" y="15"/>
                    </a:cubicBezTo>
                    <a:close/>
                    <a:moveTo>
                      <a:pt x="2" y="81"/>
                    </a:moveTo>
                    <a:cubicBezTo>
                      <a:pt x="3" y="81"/>
                      <a:pt x="3" y="81"/>
                      <a:pt x="3" y="81"/>
                    </a:cubicBezTo>
                    <a:cubicBezTo>
                      <a:pt x="3" y="81"/>
                      <a:pt x="3" y="81"/>
                      <a:pt x="3" y="81"/>
                    </a:cubicBezTo>
                    <a:cubicBezTo>
                      <a:pt x="2" y="81"/>
                      <a:pt x="2" y="81"/>
                      <a:pt x="2" y="81"/>
                    </a:cubicBezTo>
                    <a:close/>
                    <a:moveTo>
                      <a:pt x="6" y="55"/>
                    </a:moveTo>
                    <a:cubicBezTo>
                      <a:pt x="6" y="55"/>
                      <a:pt x="6" y="55"/>
                      <a:pt x="6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56"/>
                      <a:pt x="5" y="55"/>
                      <a:pt x="6" y="55"/>
                    </a:cubicBezTo>
                    <a:close/>
                    <a:moveTo>
                      <a:pt x="5" y="118"/>
                    </a:moveTo>
                    <a:cubicBezTo>
                      <a:pt x="5" y="118"/>
                      <a:pt x="5" y="118"/>
                      <a:pt x="5" y="118"/>
                    </a:cubicBezTo>
                    <a:cubicBezTo>
                      <a:pt x="5" y="118"/>
                      <a:pt x="5" y="118"/>
                      <a:pt x="5" y="118"/>
                    </a:cubicBezTo>
                    <a:cubicBezTo>
                      <a:pt x="5" y="118"/>
                      <a:pt x="5" y="118"/>
                      <a:pt x="5" y="118"/>
                    </a:cubicBezTo>
                    <a:close/>
                    <a:moveTo>
                      <a:pt x="7" y="131"/>
                    </a:moveTo>
                    <a:cubicBezTo>
                      <a:pt x="8" y="131"/>
                      <a:pt x="8" y="131"/>
                      <a:pt x="8" y="131"/>
                    </a:cubicBezTo>
                    <a:cubicBezTo>
                      <a:pt x="8" y="131"/>
                      <a:pt x="8" y="131"/>
                      <a:pt x="8" y="131"/>
                    </a:cubicBezTo>
                    <a:cubicBezTo>
                      <a:pt x="7" y="131"/>
                      <a:pt x="7" y="131"/>
                      <a:pt x="7" y="131"/>
                    </a:cubicBezTo>
                    <a:close/>
                    <a:moveTo>
                      <a:pt x="7" y="122"/>
                    </a:move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3"/>
                      <a:pt x="8" y="123"/>
                      <a:pt x="8" y="123"/>
                    </a:cubicBezTo>
                    <a:cubicBezTo>
                      <a:pt x="7" y="123"/>
                      <a:pt x="7" y="123"/>
                      <a:pt x="7" y="123"/>
                    </a:cubicBezTo>
                    <a:lnTo>
                      <a:pt x="7" y="122"/>
                    </a:lnTo>
                    <a:close/>
                    <a:moveTo>
                      <a:pt x="9" y="110"/>
                    </a:moveTo>
                    <a:cubicBezTo>
                      <a:pt x="10" y="110"/>
                      <a:pt x="10" y="110"/>
                      <a:pt x="10" y="110"/>
                    </a:cubicBezTo>
                    <a:cubicBezTo>
                      <a:pt x="10" y="110"/>
                      <a:pt x="10" y="110"/>
                      <a:pt x="10" y="110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9" y="111"/>
                      <a:pt x="9" y="111"/>
                      <a:pt x="9" y="111"/>
                    </a:cubicBezTo>
                    <a:lnTo>
                      <a:pt x="9" y="110"/>
                    </a:lnTo>
                    <a:close/>
                    <a:moveTo>
                      <a:pt x="13" y="61"/>
                    </a:move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1"/>
                      <a:pt x="11" y="61"/>
                      <a:pt x="13" y="61"/>
                    </a:cubicBezTo>
                    <a:close/>
                    <a:moveTo>
                      <a:pt x="14" y="33"/>
                    </a:move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lose/>
                    <a:moveTo>
                      <a:pt x="18" y="60"/>
                    </a:moveTo>
                    <a:cubicBezTo>
                      <a:pt x="18" y="60"/>
                      <a:pt x="18" y="60"/>
                      <a:pt x="18" y="60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0"/>
                      <a:pt x="17" y="60"/>
                      <a:pt x="17" y="60"/>
                    </a:cubicBezTo>
                    <a:lnTo>
                      <a:pt x="18" y="60"/>
                    </a:lnTo>
                    <a:close/>
                    <a:moveTo>
                      <a:pt x="19" y="43"/>
                    </a:move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19" y="43"/>
                      <a:pt x="19" y="43"/>
                      <a:pt x="19" y="43"/>
                    </a:cubicBezTo>
                    <a:close/>
                    <a:moveTo>
                      <a:pt x="21" y="59"/>
                    </a:move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lose/>
                    <a:moveTo>
                      <a:pt x="21" y="53"/>
                    </a:move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21" y="53"/>
                      <a:pt x="21" y="53"/>
                    </a:cubicBezTo>
                    <a:close/>
                    <a:moveTo>
                      <a:pt x="24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4" y="49"/>
                      <a:pt x="24" y="49"/>
                    </a:cubicBezTo>
                    <a:lnTo>
                      <a:pt x="24" y="48"/>
                    </a:lnTo>
                    <a:close/>
                    <a:moveTo>
                      <a:pt x="25" y="58"/>
                    </a:move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lnTo>
                      <a:pt x="25" y="58"/>
                    </a:lnTo>
                    <a:close/>
                    <a:moveTo>
                      <a:pt x="26" y="32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lnTo>
                      <a:pt x="26" y="32"/>
                    </a:lnTo>
                    <a:close/>
                    <a:moveTo>
                      <a:pt x="26" y="51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6" y="52"/>
                      <a:pt x="26" y="52"/>
                      <a:pt x="26" y="52"/>
                    </a:cubicBezTo>
                    <a:lnTo>
                      <a:pt x="26" y="51"/>
                    </a:lnTo>
                    <a:close/>
                    <a:moveTo>
                      <a:pt x="26" y="55"/>
                    </a:move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6" y="56"/>
                      <a:pt x="26" y="56"/>
                      <a:pt x="26" y="56"/>
                    </a:cubicBezTo>
                    <a:lnTo>
                      <a:pt x="26" y="55"/>
                    </a:lnTo>
                    <a:close/>
                    <a:moveTo>
                      <a:pt x="27" y="72"/>
                    </a:move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2"/>
                      <a:pt x="27" y="72"/>
                    </a:cubicBezTo>
                    <a:close/>
                    <a:moveTo>
                      <a:pt x="31" y="89"/>
                    </a:move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1" y="90"/>
                      <a:pt x="31" y="90"/>
                      <a:pt x="31" y="90"/>
                    </a:cubicBezTo>
                    <a:lnTo>
                      <a:pt x="31" y="89"/>
                    </a:lnTo>
                    <a:close/>
                    <a:moveTo>
                      <a:pt x="33" y="105"/>
                    </a:move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07"/>
                      <a:pt x="34" y="107"/>
                      <a:pt x="34" y="106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3" y="105"/>
                      <a:pt x="33" y="105"/>
                      <a:pt x="33" y="105"/>
                    </a:cubicBezTo>
                    <a:close/>
                    <a:moveTo>
                      <a:pt x="34" y="31"/>
                    </a:moveTo>
                    <a:cubicBezTo>
                      <a:pt x="34" y="32"/>
                      <a:pt x="34" y="32"/>
                      <a:pt x="34" y="32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lnTo>
                      <a:pt x="34" y="31"/>
                    </a:lnTo>
                    <a:close/>
                    <a:moveTo>
                      <a:pt x="34" y="1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3"/>
                      <a:pt x="36" y="4"/>
                      <a:pt x="35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4" y="1"/>
                      <a:pt x="34" y="1"/>
                    </a:cubicBezTo>
                    <a:close/>
                    <a:moveTo>
                      <a:pt x="35" y="28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lose/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  <a:moveTo>
                      <a:pt x="45" y="8"/>
                    </a:moveTo>
                    <a:cubicBezTo>
                      <a:pt x="45" y="8"/>
                      <a:pt x="45" y="8"/>
                      <a:pt x="45" y="8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9"/>
                      <a:pt x="43" y="9"/>
                      <a:pt x="43" y="9"/>
                    </a:cubicBezTo>
                    <a:lnTo>
                      <a:pt x="45" y="8"/>
                    </a:lnTo>
                    <a:close/>
                    <a:moveTo>
                      <a:pt x="51" y="98"/>
                    </a:moveTo>
                    <a:cubicBezTo>
                      <a:pt x="51" y="98"/>
                      <a:pt x="51" y="98"/>
                      <a:pt x="51" y="98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2" y="98"/>
                      <a:pt x="52" y="98"/>
                      <a:pt x="52" y="98"/>
                    </a:cubicBezTo>
                    <a:lnTo>
                      <a:pt x="51" y="98"/>
                    </a:lnTo>
                    <a:close/>
                    <a:moveTo>
                      <a:pt x="54" y="92"/>
                    </a:moveTo>
                    <a:cubicBezTo>
                      <a:pt x="55" y="94"/>
                      <a:pt x="55" y="94"/>
                      <a:pt x="55" y="94"/>
                    </a:cubicBezTo>
                    <a:cubicBezTo>
                      <a:pt x="56" y="94"/>
                      <a:pt x="56" y="93"/>
                      <a:pt x="56" y="93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6" y="92"/>
                      <a:pt x="56" y="91"/>
                      <a:pt x="55" y="91"/>
                    </a:cubicBezTo>
                    <a:cubicBezTo>
                      <a:pt x="55" y="92"/>
                      <a:pt x="55" y="92"/>
                      <a:pt x="55" y="92"/>
                    </a:cubicBezTo>
                    <a:lnTo>
                      <a:pt x="54" y="92"/>
                    </a:lnTo>
                    <a:close/>
                    <a:moveTo>
                      <a:pt x="54" y="97"/>
                    </a:moveTo>
                    <a:cubicBezTo>
                      <a:pt x="54" y="98"/>
                      <a:pt x="54" y="98"/>
                      <a:pt x="54" y="98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5" y="97"/>
                      <a:pt x="55" y="97"/>
                      <a:pt x="55" y="97"/>
                    </a:cubicBezTo>
                    <a:lnTo>
                      <a:pt x="54" y="97"/>
                    </a:lnTo>
                    <a:close/>
                    <a:moveTo>
                      <a:pt x="58" y="93"/>
                    </a:moveTo>
                    <a:cubicBezTo>
                      <a:pt x="59" y="93"/>
                      <a:pt x="59" y="93"/>
                      <a:pt x="59" y="93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0"/>
                      <a:pt x="66" y="89"/>
                      <a:pt x="65" y="88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59" y="91"/>
                      <a:pt x="58" y="92"/>
                      <a:pt x="58" y="93"/>
                    </a:cubicBezTo>
                    <a:close/>
                    <a:moveTo>
                      <a:pt x="58" y="95"/>
                    </a:moveTo>
                    <a:cubicBezTo>
                      <a:pt x="58" y="95"/>
                      <a:pt x="58" y="95"/>
                      <a:pt x="58" y="95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9" y="95"/>
                      <a:pt x="59" y="95"/>
                      <a:pt x="59" y="95"/>
                    </a:cubicBezTo>
                    <a:lnTo>
                      <a:pt x="58" y="95"/>
                    </a:lnTo>
                    <a:close/>
                    <a:moveTo>
                      <a:pt x="68" y="83"/>
                    </a:move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8" y="83"/>
                      <a:pt x="68" y="83"/>
                      <a:pt x="68" y="83"/>
                    </a:cubicBezTo>
                    <a:close/>
                    <a:moveTo>
                      <a:pt x="71" y="81"/>
                    </a:move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72" y="81"/>
                      <a:pt x="72" y="81"/>
                      <a:pt x="71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66" name="Freeform 23"/>
              <p:cNvSpPr>
                <a:spLocks noEditPoints="1"/>
              </p:cNvSpPr>
              <p:nvPr/>
            </p:nvSpPr>
            <p:spPr bwMode="auto">
              <a:xfrm>
                <a:off x="5626100" y="3286125"/>
                <a:ext cx="473075" cy="266700"/>
              </a:xfrm>
              <a:custGeom>
                <a:avLst/>
                <a:gdLst>
                  <a:gd name="T0" fmla="*/ 902191587 w 126"/>
                  <a:gd name="T1" fmla="*/ 28221363 h 71"/>
                  <a:gd name="T2" fmla="*/ 1057255256 w 126"/>
                  <a:gd name="T3" fmla="*/ 155211879 h 71"/>
                  <a:gd name="T4" fmla="*/ 1635221356 w 126"/>
                  <a:gd name="T5" fmla="*/ 409192868 h 71"/>
                  <a:gd name="T6" fmla="*/ 1705705760 w 126"/>
                  <a:gd name="T7" fmla="*/ 479740622 h 71"/>
                  <a:gd name="T8" fmla="*/ 1776190163 w 126"/>
                  <a:gd name="T9" fmla="*/ 917154846 h 71"/>
                  <a:gd name="T10" fmla="*/ 1268708466 w 126"/>
                  <a:gd name="T11" fmla="*/ 903046047 h 71"/>
                  <a:gd name="T12" fmla="*/ 1353287498 w 126"/>
                  <a:gd name="T13" fmla="*/ 409192868 h 71"/>
                  <a:gd name="T14" fmla="*/ 1057255256 w 126"/>
                  <a:gd name="T15" fmla="*/ 296311203 h 71"/>
                  <a:gd name="T16" fmla="*/ 1155932670 w 126"/>
                  <a:gd name="T17" fmla="*/ 451523023 h 71"/>
                  <a:gd name="T18" fmla="*/ 1155932670 w 126"/>
                  <a:gd name="T19" fmla="*/ 917154846 h 71"/>
                  <a:gd name="T20" fmla="*/ 648450738 w 126"/>
                  <a:gd name="T21" fmla="*/ 917154846 h 71"/>
                  <a:gd name="T22" fmla="*/ 761222780 w 126"/>
                  <a:gd name="T23" fmla="*/ 776055581 h 71"/>
                  <a:gd name="T24" fmla="*/ 733029770 w 126"/>
                  <a:gd name="T25" fmla="*/ 409192868 h 71"/>
                  <a:gd name="T26" fmla="*/ 747128152 w 126"/>
                  <a:gd name="T27" fmla="*/ 239872189 h 71"/>
                  <a:gd name="T28" fmla="*/ 366516762 w 126"/>
                  <a:gd name="T29" fmla="*/ 296311203 h 71"/>
                  <a:gd name="T30" fmla="*/ 451095793 w 126"/>
                  <a:gd name="T31" fmla="*/ 366862713 h 71"/>
                  <a:gd name="T32" fmla="*/ 507481932 w 126"/>
                  <a:gd name="T33" fmla="*/ 479740622 h 71"/>
                  <a:gd name="T34" fmla="*/ 549773325 w 126"/>
                  <a:gd name="T35" fmla="*/ 1001815391 h 71"/>
                  <a:gd name="T36" fmla="*/ 84579061 w 126"/>
                  <a:gd name="T37" fmla="*/ 903046047 h 71"/>
                  <a:gd name="T38" fmla="*/ 155063493 w 126"/>
                  <a:gd name="T39" fmla="*/ 409192868 h 71"/>
                  <a:gd name="T40" fmla="*/ 98677443 w 126"/>
                  <a:gd name="T41" fmla="*/ 112881695 h 71"/>
                  <a:gd name="T42" fmla="*/ 352418380 w 126"/>
                  <a:gd name="T43" fmla="*/ 169320679 h 71"/>
                  <a:gd name="T44" fmla="*/ 408804400 w 126"/>
                  <a:gd name="T45" fmla="*/ 98769139 h 71"/>
                  <a:gd name="T46" fmla="*/ 112775826 w 126"/>
                  <a:gd name="T47" fmla="*/ 70551540 h 71"/>
                  <a:gd name="T48" fmla="*/ 56386036 w 126"/>
                  <a:gd name="T49" fmla="*/ 0 h 71"/>
                  <a:gd name="T50" fmla="*/ 70484433 w 126"/>
                  <a:gd name="T51" fmla="*/ 0 h 71"/>
                  <a:gd name="T52" fmla="*/ 155063493 w 126"/>
                  <a:gd name="T53" fmla="*/ 14108803 h 71"/>
                  <a:gd name="T54" fmla="*/ 380611390 w 126"/>
                  <a:gd name="T55" fmla="*/ 14108803 h 71"/>
                  <a:gd name="T56" fmla="*/ 451095793 w 126"/>
                  <a:gd name="T57" fmla="*/ 14108803 h 71"/>
                  <a:gd name="T58" fmla="*/ 690742131 w 126"/>
                  <a:gd name="T59" fmla="*/ 42330170 h 71"/>
                  <a:gd name="T60" fmla="*/ 718935142 w 126"/>
                  <a:gd name="T61" fmla="*/ 28221363 h 71"/>
                  <a:gd name="T62" fmla="*/ 718935142 w 126"/>
                  <a:gd name="T63" fmla="*/ 0 h 71"/>
                  <a:gd name="T64" fmla="*/ 56386036 w 126"/>
                  <a:gd name="T65" fmla="*/ 42330170 h 71"/>
                  <a:gd name="T66" fmla="*/ 380611390 w 126"/>
                  <a:gd name="T67" fmla="*/ 225759633 h 71"/>
                  <a:gd name="T68" fmla="*/ 408804400 w 126"/>
                  <a:gd name="T69" fmla="*/ 268089847 h 71"/>
                  <a:gd name="T70" fmla="*/ 408804400 w 126"/>
                  <a:gd name="T71" fmla="*/ 268089847 h 71"/>
                  <a:gd name="T72" fmla="*/ 606159345 w 126"/>
                  <a:gd name="T73" fmla="*/ 141099323 h 71"/>
                  <a:gd name="T74" fmla="*/ 676643749 w 126"/>
                  <a:gd name="T75" fmla="*/ 42330170 h 71"/>
                  <a:gd name="T76" fmla="*/ 704836759 w 126"/>
                  <a:gd name="T77" fmla="*/ 126990524 h 71"/>
                  <a:gd name="T78" fmla="*/ 662545366 w 126"/>
                  <a:gd name="T79" fmla="*/ 28221363 h 71"/>
                  <a:gd name="T80" fmla="*/ 704836759 w 126"/>
                  <a:gd name="T81" fmla="*/ 0 h 71"/>
                  <a:gd name="T82" fmla="*/ 718935142 w 126"/>
                  <a:gd name="T83" fmla="*/ 70551540 h 71"/>
                  <a:gd name="T84" fmla="*/ 747128152 w 126"/>
                  <a:gd name="T85" fmla="*/ 211650834 h 71"/>
                  <a:gd name="T86" fmla="*/ 789419545 w 126"/>
                  <a:gd name="T87" fmla="*/ 197542034 h 71"/>
                  <a:gd name="T88" fmla="*/ 747128152 w 126"/>
                  <a:gd name="T89" fmla="*/ 112881695 h 71"/>
                  <a:gd name="T90" fmla="*/ 761222780 w 126"/>
                  <a:gd name="T91" fmla="*/ 98769139 h 71"/>
                  <a:gd name="T92" fmla="*/ 761222780 w 126"/>
                  <a:gd name="T93" fmla="*/ 141099323 h 71"/>
                  <a:gd name="T94" fmla="*/ 761222780 w 126"/>
                  <a:gd name="T95" fmla="*/ 126990524 h 71"/>
                  <a:gd name="T96" fmla="*/ 803514173 w 126"/>
                  <a:gd name="T97" fmla="*/ 380971513 h 71"/>
                  <a:gd name="T98" fmla="*/ 775321163 w 126"/>
                  <a:gd name="T99" fmla="*/ 98769139 h 71"/>
                  <a:gd name="T100" fmla="*/ 817612555 w 126"/>
                  <a:gd name="T101" fmla="*/ 253981048 h 71"/>
                  <a:gd name="T102" fmla="*/ 859900194 w 126"/>
                  <a:gd name="T103" fmla="*/ 239872189 h 71"/>
                  <a:gd name="T104" fmla="*/ 916289969 w 126"/>
                  <a:gd name="T105" fmla="*/ 423301668 h 71"/>
                  <a:gd name="T106" fmla="*/ 958577608 w 126"/>
                  <a:gd name="T107" fmla="*/ 409192868 h 71"/>
                  <a:gd name="T108" fmla="*/ 930384597 w 126"/>
                  <a:gd name="T109" fmla="*/ 253981048 h 71"/>
                  <a:gd name="T110" fmla="*/ 944482980 w 126"/>
                  <a:gd name="T111" fmla="*/ 268089847 h 71"/>
                  <a:gd name="T112" fmla="*/ 930384597 w 126"/>
                  <a:gd name="T113" fmla="*/ 253981048 h 71"/>
                  <a:gd name="T114" fmla="*/ 958577608 w 126"/>
                  <a:gd name="T115" fmla="*/ 183429478 h 71"/>
                  <a:gd name="T116" fmla="*/ 1000869235 w 126"/>
                  <a:gd name="T117" fmla="*/ 310420002 h 71"/>
                  <a:gd name="T118" fmla="*/ 1057255256 w 126"/>
                  <a:gd name="T119" fmla="*/ 437410467 h 71"/>
                  <a:gd name="T120" fmla="*/ 1254610084 w 126"/>
                  <a:gd name="T121" fmla="*/ 98769139 h 71"/>
                  <a:gd name="T122" fmla="*/ 1367385880 w 126"/>
                  <a:gd name="T123" fmla="*/ 296311203 h 71"/>
                  <a:gd name="T124" fmla="*/ 1395578890 w 126"/>
                  <a:gd name="T125" fmla="*/ 296311203 h 7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26"/>
                  <a:gd name="T190" fmla="*/ 0 h 71"/>
                  <a:gd name="T191" fmla="*/ 126 w 126"/>
                  <a:gd name="T192" fmla="*/ 71 h 7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26" h="71">
                    <a:moveTo>
                      <a:pt x="55" y="0"/>
                    </a:moveTo>
                    <a:cubicBezTo>
                      <a:pt x="59" y="0"/>
                      <a:pt x="62" y="1"/>
                      <a:pt x="63" y="2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7" y="3"/>
                      <a:pt x="70" y="7"/>
                      <a:pt x="72" y="12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5"/>
                      <a:pt x="72" y="15"/>
                      <a:pt x="73" y="15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81" y="3"/>
                      <a:pt x="88" y="0"/>
                      <a:pt x="95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6" y="0"/>
                      <a:pt x="113" y="5"/>
                      <a:pt x="116" y="16"/>
                    </a:cubicBezTo>
                    <a:cubicBezTo>
                      <a:pt x="116" y="17"/>
                      <a:pt x="116" y="20"/>
                      <a:pt x="116" y="23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17" y="29"/>
                      <a:pt x="117" y="29"/>
                      <a:pt x="117" y="29"/>
                    </a:cubicBezTo>
                    <a:cubicBezTo>
                      <a:pt x="117" y="29"/>
                      <a:pt x="117" y="29"/>
                      <a:pt x="117" y="29"/>
                    </a:cubicBezTo>
                    <a:cubicBezTo>
                      <a:pt x="120" y="29"/>
                      <a:pt x="123" y="30"/>
                      <a:pt x="124" y="32"/>
                    </a:cubicBezTo>
                    <a:cubicBezTo>
                      <a:pt x="124" y="32"/>
                      <a:pt x="124" y="32"/>
                      <a:pt x="124" y="32"/>
                    </a:cubicBezTo>
                    <a:cubicBezTo>
                      <a:pt x="124" y="33"/>
                      <a:pt x="123" y="33"/>
                      <a:pt x="121" y="34"/>
                    </a:cubicBezTo>
                    <a:cubicBezTo>
                      <a:pt x="118" y="35"/>
                      <a:pt x="116" y="37"/>
                      <a:pt x="116" y="40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6" y="62"/>
                      <a:pt x="118" y="64"/>
                      <a:pt x="122" y="64"/>
                    </a:cubicBezTo>
                    <a:cubicBezTo>
                      <a:pt x="125" y="64"/>
                      <a:pt x="126" y="64"/>
                      <a:pt x="126" y="65"/>
                    </a:cubicBezTo>
                    <a:cubicBezTo>
                      <a:pt x="126" y="70"/>
                      <a:pt x="126" y="70"/>
                      <a:pt x="126" y="70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90" y="71"/>
                      <a:pt x="90" y="71"/>
                      <a:pt x="90" y="71"/>
                    </a:cubicBezTo>
                    <a:cubicBezTo>
                      <a:pt x="88" y="71"/>
                      <a:pt x="87" y="70"/>
                      <a:pt x="87" y="69"/>
                    </a:cubicBezTo>
                    <a:cubicBezTo>
                      <a:pt x="87" y="66"/>
                      <a:pt x="88" y="64"/>
                      <a:pt x="90" y="64"/>
                    </a:cubicBezTo>
                    <a:cubicBezTo>
                      <a:pt x="94" y="64"/>
                      <a:pt x="96" y="63"/>
                      <a:pt x="96" y="61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6"/>
                      <a:pt x="94" y="34"/>
                      <a:pt x="89" y="3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91" y="30"/>
                      <a:pt x="93" y="29"/>
                      <a:pt x="96" y="29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18"/>
                      <a:pt x="93" y="12"/>
                      <a:pt x="87" y="12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81" y="12"/>
                      <a:pt x="77" y="15"/>
                      <a:pt x="75" y="21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8" y="29"/>
                      <a:pt x="80" y="30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3"/>
                      <a:pt x="81" y="33"/>
                      <a:pt x="80" y="33"/>
                    </a:cubicBezTo>
                    <a:cubicBezTo>
                      <a:pt x="76" y="35"/>
                      <a:pt x="74" y="37"/>
                      <a:pt x="74" y="3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62"/>
                      <a:pt x="75" y="64"/>
                      <a:pt x="78" y="64"/>
                    </a:cubicBezTo>
                    <a:cubicBezTo>
                      <a:pt x="81" y="64"/>
                      <a:pt x="82" y="64"/>
                      <a:pt x="82" y="65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6" y="64"/>
                      <a:pt x="46" y="64"/>
                      <a:pt x="47" y="64"/>
                    </a:cubicBezTo>
                    <a:cubicBezTo>
                      <a:pt x="51" y="64"/>
                      <a:pt x="54" y="63"/>
                      <a:pt x="54" y="61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6"/>
                      <a:pt x="52" y="34"/>
                      <a:pt x="47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1"/>
                      <a:pt x="48" y="30"/>
                      <a:pt x="52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2"/>
                      <a:pt x="53" y="20"/>
                      <a:pt x="53" y="17"/>
                    </a:cubicBezTo>
                    <a:cubicBezTo>
                      <a:pt x="51" y="14"/>
                      <a:pt x="48" y="12"/>
                      <a:pt x="45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39" y="12"/>
                      <a:pt x="35" y="16"/>
                      <a:pt x="33" y="23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2"/>
                      <a:pt x="29" y="21"/>
                      <a:pt x="26" y="21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5"/>
                      <a:pt x="26" y="26"/>
                      <a:pt x="29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5" y="29"/>
                      <a:pt x="37" y="30"/>
                      <a:pt x="39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3"/>
                      <a:pt x="38" y="33"/>
                      <a:pt x="36" y="34"/>
                    </a:cubicBezTo>
                    <a:cubicBezTo>
                      <a:pt x="33" y="35"/>
                      <a:pt x="32" y="37"/>
                      <a:pt x="32" y="40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2"/>
                      <a:pt x="34" y="64"/>
                      <a:pt x="38" y="64"/>
                    </a:cubicBezTo>
                    <a:cubicBezTo>
                      <a:pt x="39" y="64"/>
                      <a:pt x="40" y="65"/>
                      <a:pt x="41" y="68"/>
                    </a:cubicBezTo>
                    <a:cubicBezTo>
                      <a:pt x="40" y="70"/>
                      <a:pt x="40" y="71"/>
                      <a:pt x="39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5"/>
                      <a:pt x="0" y="64"/>
                      <a:pt x="1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0" y="64"/>
                      <a:pt x="12" y="62"/>
                      <a:pt x="12" y="5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38"/>
                      <a:pt x="10" y="35"/>
                      <a:pt x="7" y="34"/>
                    </a:cubicBezTo>
                    <a:cubicBezTo>
                      <a:pt x="5" y="33"/>
                      <a:pt x="4" y="33"/>
                      <a:pt x="4" y="32"/>
                    </a:cubicBezTo>
                    <a:cubicBezTo>
                      <a:pt x="5" y="30"/>
                      <a:pt x="8" y="29"/>
                      <a:pt x="11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15"/>
                      <a:pt x="11" y="9"/>
                      <a:pt x="10" y="9"/>
                    </a:cubicBezTo>
                    <a:cubicBezTo>
                      <a:pt x="9" y="8"/>
                      <a:pt x="8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8" y="11"/>
                      <a:pt x="22" y="12"/>
                      <a:pt x="24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8"/>
                      <a:pt x="29" y="8"/>
                      <a:pt x="29" y="7"/>
                    </a:cubicBezTo>
                    <a:cubicBezTo>
                      <a:pt x="29" y="6"/>
                      <a:pt x="28" y="5"/>
                      <a:pt x="24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10" y="1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7" y="5"/>
                      <a:pt x="42" y="0"/>
                      <a:pt x="49" y="0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1" y="3"/>
                      <a:pt x="51" y="3"/>
                    </a:cubicBezTo>
                    <a:cubicBezTo>
                      <a:pt x="52" y="3"/>
                      <a:pt x="53" y="3"/>
                      <a:pt x="53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lnTo>
                      <a:pt x="55" y="0"/>
                    </a:lnTo>
                    <a:close/>
                    <a:moveTo>
                      <a:pt x="2" y="4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2" y="4"/>
                    </a:lnTo>
                    <a:close/>
                    <a:moveTo>
                      <a:pt x="26" y="16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7" y="15"/>
                      <a:pt x="26" y="16"/>
                    </a:cubicBezTo>
                    <a:close/>
                    <a:moveTo>
                      <a:pt x="29" y="19"/>
                    </a:moveTo>
                    <a:cubicBezTo>
                      <a:pt x="29" y="19"/>
                      <a:pt x="29" y="19"/>
                      <a:pt x="29" y="1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9"/>
                      <a:pt x="29" y="19"/>
                      <a:pt x="29" y="19"/>
                    </a:cubicBezTo>
                    <a:close/>
                    <a:moveTo>
                      <a:pt x="43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3" y="9"/>
                      <a:pt x="43" y="10"/>
                    </a:cubicBezTo>
                    <a:close/>
                    <a:moveTo>
                      <a:pt x="46" y="4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4"/>
                      <a:pt x="48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7" y="4"/>
                      <a:pt x="46" y="4"/>
                      <a:pt x="46" y="4"/>
                    </a:cubicBezTo>
                    <a:close/>
                    <a:moveTo>
                      <a:pt x="47" y="9"/>
                    </a:moveTo>
                    <a:cubicBezTo>
                      <a:pt x="48" y="10"/>
                      <a:pt x="48" y="10"/>
                      <a:pt x="48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8" y="8"/>
                      <a:pt x="47" y="9"/>
                      <a:pt x="47" y="9"/>
                    </a:cubicBezTo>
                    <a:close/>
                    <a:moveTo>
                      <a:pt x="47" y="2"/>
                    </a:moveTo>
                    <a:cubicBezTo>
                      <a:pt x="47" y="2"/>
                      <a:pt x="47" y="2"/>
                      <a:pt x="47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8" y="2"/>
                      <a:pt x="48" y="2"/>
                    </a:cubicBezTo>
                    <a:lnTo>
                      <a:pt x="47" y="2"/>
                    </a:lnTo>
                    <a:close/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0" y="0"/>
                    </a:lnTo>
                    <a:close/>
                    <a:moveTo>
                      <a:pt x="51" y="5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5"/>
                      <a:pt x="51" y="5"/>
                      <a:pt x="51" y="5"/>
                    </a:cubicBezTo>
                    <a:close/>
                    <a:moveTo>
                      <a:pt x="51" y="14"/>
                    </a:moveTo>
                    <a:cubicBezTo>
                      <a:pt x="52" y="14"/>
                      <a:pt x="52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4" y="16"/>
                      <a:pt x="54" y="16"/>
                      <a:pt x="55" y="16"/>
                    </a:cubicBezTo>
                    <a:cubicBezTo>
                      <a:pt x="56" y="16"/>
                      <a:pt x="56" y="16"/>
                      <a:pt x="56" y="15"/>
                    </a:cubicBezTo>
                    <a:cubicBezTo>
                      <a:pt x="56" y="14"/>
                      <a:pt x="56" y="14"/>
                      <a:pt x="56" y="14"/>
                    </a:cubicBezTo>
                    <a:cubicBezTo>
                      <a:pt x="56" y="14"/>
                      <a:pt x="55" y="13"/>
                      <a:pt x="54" y="12"/>
                    </a:cubicBezTo>
                    <a:lnTo>
                      <a:pt x="51" y="14"/>
                    </a:lnTo>
                    <a:close/>
                    <a:moveTo>
                      <a:pt x="53" y="8"/>
                    </a:move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3" y="7"/>
                      <a:pt x="53" y="7"/>
                      <a:pt x="53" y="7"/>
                    </a:cubicBezTo>
                    <a:lnTo>
                      <a:pt x="53" y="8"/>
                    </a:lnTo>
                    <a:close/>
                    <a:moveTo>
                      <a:pt x="54" y="5"/>
                    </a:moveTo>
                    <a:cubicBezTo>
                      <a:pt x="54" y="7"/>
                      <a:pt x="54" y="7"/>
                      <a:pt x="54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5"/>
                      <a:pt x="55" y="5"/>
                      <a:pt x="55" y="5"/>
                    </a:cubicBezTo>
                    <a:lnTo>
                      <a:pt x="54" y="5"/>
                    </a:lnTo>
                    <a:close/>
                    <a:moveTo>
                      <a:pt x="54" y="9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9"/>
                      <a:pt x="55" y="9"/>
                      <a:pt x="55" y="9"/>
                    </a:cubicBezTo>
                    <a:lnTo>
                      <a:pt x="54" y="9"/>
                    </a:lnTo>
                    <a:close/>
                    <a:moveTo>
                      <a:pt x="55" y="26"/>
                    </a:move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7"/>
                      <a:pt x="55" y="27"/>
                      <a:pt x="56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6"/>
                      <a:pt x="56" y="26"/>
                      <a:pt x="55" y="26"/>
                    </a:cubicBezTo>
                    <a:close/>
                    <a:moveTo>
                      <a:pt x="55" y="7"/>
                    </a:moveTo>
                    <a:cubicBezTo>
                      <a:pt x="55" y="8"/>
                      <a:pt x="55" y="8"/>
                      <a:pt x="55" y="8"/>
                    </a:cubicBezTo>
                    <a:cubicBezTo>
                      <a:pt x="56" y="7"/>
                      <a:pt x="56" y="7"/>
                      <a:pt x="56" y="7"/>
                    </a:cubicBezTo>
                    <a:lnTo>
                      <a:pt x="55" y="7"/>
                    </a:lnTo>
                    <a:close/>
                    <a:moveTo>
                      <a:pt x="58" y="18"/>
                    </a:move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18"/>
                      <a:pt x="59" y="18"/>
                      <a:pt x="59" y="18"/>
                    </a:cubicBezTo>
                    <a:lnTo>
                      <a:pt x="58" y="18"/>
                    </a:lnTo>
                    <a:close/>
                    <a:moveTo>
                      <a:pt x="60" y="17"/>
                    </a:move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7"/>
                      <a:pt x="61" y="17"/>
                      <a:pt x="61" y="17"/>
                    </a:cubicBezTo>
                    <a:lnTo>
                      <a:pt x="60" y="17"/>
                    </a:lnTo>
                    <a:close/>
                    <a:moveTo>
                      <a:pt x="67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28"/>
                      <a:pt x="65" y="28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30"/>
                      <a:pt x="67" y="29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8" y="27"/>
                      <a:pt x="68" y="27"/>
                      <a:pt x="67" y="28"/>
                    </a:cubicBezTo>
                    <a:close/>
                    <a:moveTo>
                      <a:pt x="66" y="18"/>
                    </a:move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9" y="21"/>
                      <a:pt x="69" y="21"/>
                      <a:pt x="69" y="20"/>
                    </a:cubicBezTo>
                    <a:cubicBezTo>
                      <a:pt x="68" y="19"/>
                      <a:pt x="67" y="18"/>
                      <a:pt x="66" y="18"/>
                    </a:cubicBezTo>
                    <a:close/>
                    <a:moveTo>
                      <a:pt x="68" y="13"/>
                    </a:moveTo>
                    <a:cubicBezTo>
                      <a:pt x="68" y="14"/>
                      <a:pt x="68" y="14"/>
                      <a:pt x="68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3"/>
                      <a:pt x="69" y="13"/>
                      <a:pt x="69" y="13"/>
                    </a:cubicBezTo>
                    <a:lnTo>
                      <a:pt x="68" y="13"/>
                    </a:lnTo>
                    <a:close/>
                    <a:moveTo>
                      <a:pt x="69" y="22"/>
                    </a:move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4"/>
                      <a:pt x="70" y="24"/>
                      <a:pt x="71" y="24"/>
                    </a:cubicBezTo>
                    <a:cubicBezTo>
                      <a:pt x="71" y="24"/>
                      <a:pt x="71" y="23"/>
                      <a:pt x="71" y="22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69" y="22"/>
                      <a:pt x="69" y="22"/>
                      <a:pt x="69" y="22"/>
                    </a:cubicBezTo>
                    <a:close/>
                    <a:moveTo>
                      <a:pt x="73" y="30"/>
                    </a:move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4" y="31"/>
                      <a:pt x="75" y="31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5" y="30"/>
                      <a:pt x="75" y="30"/>
                      <a:pt x="73" y="30"/>
                    </a:cubicBezTo>
                    <a:close/>
                    <a:moveTo>
                      <a:pt x="89" y="6"/>
                    </a:move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9" y="6"/>
                      <a:pt x="89" y="6"/>
                      <a:pt x="89" y="6"/>
                    </a:cubicBezTo>
                    <a:close/>
                    <a:moveTo>
                      <a:pt x="97" y="21"/>
                    </a:moveTo>
                    <a:cubicBezTo>
                      <a:pt x="97" y="21"/>
                      <a:pt x="97" y="21"/>
                      <a:pt x="97" y="21"/>
                    </a:cubicBezTo>
                    <a:cubicBezTo>
                      <a:pt x="97" y="21"/>
                      <a:pt x="97" y="21"/>
                      <a:pt x="97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20"/>
                      <a:pt x="97" y="20"/>
                      <a:pt x="97" y="20"/>
                    </a:cubicBezTo>
                    <a:lnTo>
                      <a:pt x="97" y="21"/>
                    </a:lnTo>
                    <a:close/>
                    <a:moveTo>
                      <a:pt x="99" y="21"/>
                    </a:moveTo>
                    <a:cubicBezTo>
                      <a:pt x="99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1"/>
                      <a:pt x="100" y="21"/>
                      <a:pt x="100" y="21"/>
                    </a:cubicBezTo>
                    <a:lnTo>
                      <a:pt x="99" y="2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67" name="Freeform 24"/>
              <p:cNvSpPr>
                <a:spLocks noEditPoints="1"/>
              </p:cNvSpPr>
              <p:nvPr/>
            </p:nvSpPr>
            <p:spPr bwMode="auto">
              <a:xfrm>
                <a:off x="6091238" y="3279775"/>
                <a:ext cx="311150" cy="641350"/>
              </a:xfrm>
              <a:custGeom>
                <a:avLst/>
                <a:gdLst>
                  <a:gd name="T0" fmla="*/ 857259406 w 83"/>
                  <a:gd name="T1" fmla="*/ 1040948653 h 171"/>
                  <a:gd name="T2" fmla="*/ 702674145 w 83"/>
                  <a:gd name="T3" fmla="*/ 1702094004 h 171"/>
                  <a:gd name="T4" fmla="*/ 674565689 w 83"/>
                  <a:gd name="T5" fmla="*/ 2147483647 h 171"/>
                  <a:gd name="T6" fmla="*/ 576193591 w 83"/>
                  <a:gd name="T7" fmla="*/ 2147483647 h 171"/>
                  <a:gd name="T8" fmla="*/ 505926199 w 83"/>
                  <a:gd name="T9" fmla="*/ 1758360257 h 171"/>
                  <a:gd name="T10" fmla="*/ 674565689 w 83"/>
                  <a:gd name="T11" fmla="*/ 1603626186 h 171"/>
                  <a:gd name="T12" fmla="*/ 576193591 w 83"/>
                  <a:gd name="T13" fmla="*/ 984682400 h 171"/>
                  <a:gd name="T14" fmla="*/ 491871972 w 83"/>
                  <a:gd name="T15" fmla="*/ 1125351783 h 171"/>
                  <a:gd name="T16" fmla="*/ 435658691 w 83"/>
                  <a:gd name="T17" fmla="*/ 1153484910 h 171"/>
                  <a:gd name="T18" fmla="*/ 421604463 w 83"/>
                  <a:gd name="T19" fmla="*/ 1251952728 h 171"/>
                  <a:gd name="T20" fmla="*/ 505926199 w 83"/>
                  <a:gd name="T21" fmla="*/ 1927162766 h 171"/>
                  <a:gd name="T22" fmla="*/ 407550235 w 83"/>
                  <a:gd name="T23" fmla="*/ 1505158368 h 171"/>
                  <a:gd name="T24" fmla="*/ 267015453 w 83"/>
                  <a:gd name="T25" fmla="*/ 1223819601 h 171"/>
                  <a:gd name="T26" fmla="*/ 210802232 w 83"/>
                  <a:gd name="T27" fmla="*/ 1350420546 h 171"/>
                  <a:gd name="T28" fmla="*/ 126480613 w 83"/>
                  <a:gd name="T29" fmla="*/ 1139416471 h 171"/>
                  <a:gd name="T30" fmla="*/ 70267420 w 83"/>
                  <a:gd name="T31" fmla="*/ 407939828 h 171"/>
                  <a:gd name="T32" fmla="*/ 126480613 w 83"/>
                  <a:gd name="T33" fmla="*/ 1012815527 h 171"/>
                  <a:gd name="T34" fmla="*/ 154589069 w 83"/>
                  <a:gd name="T35" fmla="*/ 1392622111 h 171"/>
                  <a:gd name="T36" fmla="*/ 182693776 w 83"/>
                  <a:gd name="T37" fmla="*/ 1688025565 h 171"/>
                  <a:gd name="T38" fmla="*/ 224856460 w 83"/>
                  <a:gd name="T39" fmla="*/ 1083150218 h 171"/>
                  <a:gd name="T40" fmla="*/ 238910688 w 83"/>
                  <a:gd name="T41" fmla="*/ 1026883965 h 171"/>
                  <a:gd name="T42" fmla="*/ 281069681 w 83"/>
                  <a:gd name="T43" fmla="*/ 1167553348 h 171"/>
                  <a:gd name="T44" fmla="*/ 281069681 w 83"/>
                  <a:gd name="T45" fmla="*/ 1491089929 h 171"/>
                  <a:gd name="T46" fmla="*/ 295123909 w 83"/>
                  <a:gd name="T47" fmla="*/ 1083150218 h 171"/>
                  <a:gd name="T48" fmla="*/ 463763398 w 83"/>
                  <a:gd name="T49" fmla="*/ 829944344 h 171"/>
                  <a:gd name="T50" fmla="*/ 477817626 w 83"/>
                  <a:gd name="T51" fmla="*/ 548609328 h 171"/>
                  <a:gd name="T52" fmla="*/ 323228616 w 83"/>
                  <a:gd name="T53" fmla="*/ 1983429488 h 171"/>
                  <a:gd name="T54" fmla="*/ 351337072 w 83"/>
                  <a:gd name="T55" fmla="*/ 773678091 h 171"/>
                  <a:gd name="T56" fmla="*/ 337282844 w 83"/>
                  <a:gd name="T57" fmla="*/ 1730227130 h 171"/>
                  <a:gd name="T58" fmla="*/ 379441779 w 83"/>
                  <a:gd name="T59" fmla="*/ 675210273 h 171"/>
                  <a:gd name="T60" fmla="*/ 365391300 w 83"/>
                  <a:gd name="T61" fmla="*/ 1434823676 h 171"/>
                  <a:gd name="T62" fmla="*/ 379441779 w 83"/>
                  <a:gd name="T63" fmla="*/ 1026883965 h 171"/>
                  <a:gd name="T64" fmla="*/ 393496007 w 83"/>
                  <a:gd name="T65" fmla="*/ 1223819601 h 171"/>
                  <a:gd name="T66" fmla="*/ 435658691 w 83"/>
                  <a:gd name="T67" fmla="*/ 1322287419 h 171"/>
                  <a:gd name="T68" fmla="*/ 449709170 w 83"/>
                  <a:gd name="T69" fmla="*/ 1097218657 h 171"/>
                  <a:gd name="T70" fmla="*/ 449709170 w 83"/>
                  <a:gd name="T71" fmla="*/ 1420755237 h 171"/>
                  <a:gd name="T72" fmla="*/ 463763398 w 83"/>
                  <a:gd name="T73" fmla="*/ 1688025565 h 171"/>
                  <a:gd name="T74" fmla="*/ 491871972 w 83"/>
                  <a:gd name="T75" fmla="*/ 1322287419 h 171"/>
                  <a:gd name="T76" fmla="*/ 505926199 w 83"/>
                  <a:gd name="T77" fmla="*/ 1237884289 h 171"/>
                  <a:gd name="T78" fmla="*/ 505926199 w 83"/>
                  <a:gd name="T79" fmla="*/ 1040948653 h 171"/>
                  <a:gd name="T80" fmla="*/ 534030907 w 83"/>
                  <a:gd name="T81" fmla="*/ 872145909 h 171"/>
                  <a:gd name="T82" fmla="*/ 562139363 w 83"/>
                  <a:gd name="T83" fmla="*/ 1477021490 h 171"/>
                  <a:gd name="T84" fmla="*/ 562139363 w 83"/>
                  <a:gd name="T85" fmla="*/ 1378553672 h 171"/>
                  <a:gd name="T86" fmla="*/ 590244070 w 83"/>
                  <a:gd name="T87" fmla="*/ 787746530 h 171"/>
                  <a:gd name="T88" fmla="*/ 604298298 w 83"/>
                  <a:gd name="T89" fmla="*/ 1659892439 h 171"/>
                  <a:gd name="T90" fmla="*/ 618352526 w 83"/>
                  <a:gd name="T91" fmla="*/ 1884961201 h 171"/>
                  <a:gd name="T92" fmla="*/ 632406754 w 83"/>
                  <a:gd name="T93" fmla="*/ 1533291494 h 171"/>
                  <a:gd name="T94" fmla="*/ 660511461 w 83"/>
                  <a:gd name="T95" fmla="*/ 1097218657 h 171"/>
                  <a:gd name="T96" fmla="*/ 688619917 w 83"/>
                  <a:gd name="T97" fmla="*/ 1195686475 h 171"/>
                  <a:gd name="T98" fmla="*/ 702674145 w 83"/>
                  <a:gd name="T99" fmla="*/ 1251952728 h 171"/>
                  <a:gd name="T100" fmla="*/ 772941536 w 83"/>
                  <a:gd name="T101" fmla="*/ 2147483647 h 171"/>
                  <a:gd name="T102" fmla="*/ 815100471 w 83"/>
                  <a:gd name="T103" fmla="*/ 1083150218 h 171"/>
                  <a:gd name="T104" fmla="*/ 815100471 w 83"/>
                  <a:gd name="T105" fmla="*/ 1772428695 h 171"/>
                  <a:gd name="T106" fmla="*/ 815100471 w 83"/>
                  <a:gd name="T107" fmla="*/ 2147483647 h 171"/>
                  <a:gd name="T108" fmla="*/ 843208927 w 83"/>
                  <a:gd name="T109" fmla="*/ 1083150218 h 171"/>
                  <a:gd name="T110" fmla="*/ 871313634 w 83"/>
                  <a:gd name="T111" fmla="*/ 633008708 h 171"/>
                  <a:gd name="T112" fmla="*/ 899422090 w 83"/>
                  <a:gd name="T113" fmla="*/ 1026883965 h 171"/>
                  <a:gd name="T114" fmla="*/ 927530546 w 83"/>
                  <a:gd name="T115" fmla="*/ 1012815527 h 171"/>
                  <a:gd name="T116" fmla="*/ 927530546 w 83"/>
                  <a:gd name="T117" fmla="*/ 1195686475 h 171"/>
                  <a:gd name="T118" fmla="*/ 955635253 w 83"/>
                  <a:gd name="T119" fmla="*/ 970613727 h 171"/>
                  <a:gd name="T120" fmla="*/ 969689481 w 83"/>
                  <a:gd name="T121" fmla="*/ 1083150218 h 171"/>
                  <a:gd name="T122" fmla="*/ 997794422 w 83"/>
                  <a:gd name="T123" fmla="*/ 1069081780 h 171"/>
                  <a:gd name="T124" fmla="*/ 1039957106 w 83"/>
                  <a:gd name="T125" fmla="*/ 2138167310 h 17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83"/>
                  <a:gd name="T190" fmla="*/ 0 h 171"/>
                  <a:gd name="T191" fmla="*/ 83 w 83"/>
                  <a:gd name="T192" fmla="*/ 171 h 17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83" h="171">
                    <a:moveTo>
                      <a:pt x="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1"/>
                      <a:pt x="12" y="3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22" y="2"/>
                      <a:pt x="28" y="0"/>
                      <a:pt x="32" y="0"/>
                    </a:cubicBezTo>
                    <a:cubicBezTo>
                      <a:pt x="50" y="0"/>
                      <a:pt x="60" y="5"/>
                      <a:pt x="65" y="13"/>
                    </a:cubicBezTo>
                    <a:cubicBezTo>
                      <a:pt x="66" y="17"/>
                      <a:pt x="66" y="21"/>
                      <a:pt x="66" y="25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70" y="30"/>
                      <a:pt x="72" y="31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7" y="37"/>
                      <a:pt x="66" y="40"/>
                      <a:pt x="66" y="44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7" y="54"/>
                      <a:pt x="67" y="54"/>
                      <a:pt x="66" y="54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6" y="59"/>
                      <a:pt x="67" y="61"/>
                      <a:pt x="69" y="62"/>
                    </a:cubicBezTo>
                    <a:cubicBezTo>
                      <a:pt x="73" y="61"/>
                      <a:pt x="75" y="60"/>
                      <a:pt x="75" y="57"/>
                    </a:cubicBezTo>
                    <a:cubicBezTo>
                      <a:pt x="76" y="56"/>
                      <a:pt x="77" y="53"/>
                      <a:pt x="77" y="48"/>
                    </a:cubicBezTo>
                    <a:cubicBezTo>
                      <a:pt x="78" y="47"/>
                      <a:pt x="79" y="46"/>
                      <a:pt x="80" y="46"/>
                    </a:cubicBezTo>
                    <a:cubicBezTo>
                      <a:pt x="82" y="47"/>
                      <a:pt x="83" y="48"/>
                      <a:pt x="83" y="49"/>
                    </a:cubicBezTo>
                    <a:cubicBezTo>
                      <a:pt x="83" y="59"/>
                      <a:pt x="80" y="66"/>
                      <a:pt x="72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68" y="69"/>
                      <a:pt x="67" y="69"/>
                      <a:pt x="66" y="70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62" y="71"/>
                      <a:pt x="62" y="72"/>
                      <a:pt x="62" y="72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2" y="73"/>
                      <a:pt x="61" y="73"/>
                      <a:pt x="61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5"/>
                      <a:pt x="62" y="75"/>
                      <a:pt x="62" y="75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0" y="74"/>
                      <a:pt x="59" y="73"/>
                      <a:pt x="58" y="73"/>
                    </a:cubicBezTo>
                    <a:cubicBezTo>
                      <a:pt x="58" y="73"/>
                      <a:pt x="58" y="73"/>
                      <a:pt x="57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5"/>
                      <a:pt x="56" y="75"/>
                      <a:pt x="55" y="75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5" y="82"/>
                      <a:pt x="55" y="83"/>
                      <a:pt x="55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5" y="84"/>
                      <a:pt x="56" y="85"/>
                      <a:pt x="56" y="85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91"/>
                      <a:pt x="54" y="93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49" y="96"/>
                      <a:pt x="49" y="97"/>
                      <a:pt x="49" y="98"/>
                    </a:cubicBezTo>
                    <a:cubicBezTo>
                      <a:pt x="50" y="98"/>
                      <a:pt x="50" y="99"/>
                      <a:pt x="50" y="100"/>
                    </a:cubicBezTo>
                    <a:cubicBezTo>
                      <a:pt x="49" y="100"/>
                      <a:pt x="49" y="103"/>
                      <a:pt x="48" y="109"/>
                    </a:cubicBezTo>
                    <a:cubicBezTo>
                      <a:pt x="49" y="109"/>
                      <a:pt x="49" y="110"/>
                      <a:pt x="50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0" y="113"/>
                      <a:pt x="50" y="114"/>
                      <a:pt x="50" y="114"/>
                    </a:cubicBezTo>
                    <a:cubicBezTo>
                      <a:pt x="50" y="117"/>
                      <a:pt x="50" y="117"/>
                      <a:pt x="50" y="117"/>
                    </a:cubicBezTo>
                    <a:cubicBezTo>
                      <a:pt x="51" y="116"/>
                      <a:pt x="51" y="116"/>
                      <a:pt x="51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2" y="117"/>
                      <a:pt x="52" y="117"/>
                      <a:pt x="52" y="117"/>
                    </a:cubicBezTo>
                    <a:cubicBezTo>
                      <a:pt x="52" y="118"/>
                      <a:pt x="51" y="118"/>
                      <a:pt x="50" y="118"/>
                    </a:cubicBezTo>
                    <a:cubicBezTo>
                      <a:pt x="50" y="119"/>
                      <a:pt x="50" y="119"/>
                      <a:pt x="50" y="119"/>
                    </a:cubicBezTo>
                    <a:cubicBezTo>
                      <a:pt x="53" y="120"/>
                      <a:pt x="53" y="120"/>
                      <a:pt x="53" y="120"/>
                    </a:cubicBezTo>
                    <a:cubicBezTo>
                      <a:pt x="55" y="119"/>
                      <a:pt x="55" y="119"/>
                      <a:pt x="55" y="119"/>
                    </a:cubicBezTo>
                    <a:cubicBezTo>
                      <a:pt x="55" y="120"/>
                      <a:pt x="55" y="120"/>
                      <a:pt x="56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21"/>
                      <a:pt x="55" y="121"/>
                      <a:pt x="55" y="121"/>
                    </a:cubicBezTo>
                    <a:cubicBezTo>
                      <a:pt x="53" y="120"/>
                      <a:pt x="53" y="120"/>
                      <a:pt x="53" y="120"/>
                    </a:cubicBezTo>
                    <a:cubicBezTo>
                      <a:pt x="51" y="121"/>
                      <a:pt x="50" y="121"/>
                      <a:pt x="50" y="121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3"/>
                      <a:pt x="51" y="123"/>
                      <a:pt x="51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0" y="123"/>
                      <a:pt x="50" y="124"/>
                      <a:pt x="50" y="124"/>
                    </a:cubicBezTo>
                    <a:cubicBezTo>
                      <a:pt x="50" y="126"/>
                      <a:pt x="50" y="126"/>
                      <a:pt x="50" y="126"/>
                    </a:cubicBezTo>
                    <a:cubicBezTo>
                      <a:pt x="50" y="126"/>
                      <a:pt x="50" y="126"/>
                      <a:pt x="50" y="126"/>
                    </a:cubicBezTo>
                    <a:cubicBezTo>
                      <a:pt x="50" y="126"/>
                      <a:pt x="50" y="126"/>
                      <a:pt x="50" y="126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50" y="135"/>
                      <a:pt x="50" y="135"/>
                      <a:pt x="50" y="135"/>
                    </a:cubicBezTo>
                    <a:cubicBezTo>
                      <a:pt x="51" y="135"/>
                      <a:pt x="51" y="136"/>
                      <a:pt x="51" y="140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2" y="143"/>
                      <a:pt x="52" y="143"/>
                      <a:pt x="52" y="143"/>
                    </a:cubicBezTo>
                    <a:cubicBezTo>
                      <a:pt x="52" y="143"/>
                      <a:pt x="52" y="143"/>
                      <a:pt x="52" y="143"/>
                    </a:cubicBezTo>
                    <a:cubicBezTo>
                      <a:pt x="52" y="144"/>
                      <a:pt x="52" y="144"/>
                      <a:pt x="52" y="144"/>
                    </a:cubicBezTo>
                    <a:cubicBezTo>
                      <a:pt x="52" y="144"/>
                      <a:pt x="52" y="144"/>
                      <a:pt x="52" y="144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0" y="143"/>
                      <a:pt x="50" y="143"/>
                      <a:pt x="50" y="143"/>
                    </a:cubicBezTo>
                    <a:cubicBezTo>
                      <a:pt x="50" y="145"/>
                      <a:pt x="50" y="145"/>
                      <a:pt x="50" y="145"/>
                    </a:cubicBezTo>
                    <a:cubicBezTo>
                      <a:pt x="50" y="145"/>
                      <a:pt x="50" y="145"/>
                      <a:pt x="50" y="145"/>
                    </a:cubicBezTo>
                    <a:cubicBezTo>
                      <a:pt x="51" y="145"/>
                      <a:pt x="51" y="145"/>
                      <a:pt x="51" y="145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53" y="147"/>
                      <a:pt x="54" y="147"/>
                      <a:pt x="54" y="149"/>
                    </a:cubicBezTo>
                    <a:cubicBezTo>
                      <a:pt x="56" y="151"/>
                      <a:pt x="57" y="153"/>
                      <a:pt x="57" y="153"/>
                    </a:cubicBezTo>
                    <a:cubicBezTo>
                      <a:pt x="57" y="154"/>
                      <a:pt x="57" y="154"/>
                      <a:pt x="57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56" y="154"/>
                      <a:pt x="55" y="152"/>
                      <a:pt x="52" y="149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0" y="148"/>
                      <a:pt x="50" y="148"/>
                      <a:pt x="50" y="148"/>
                    </a:cubicBezTo>
                    <a:cubicBezTo>
                      <a:pt x="50" y="148"/>
                      <a:pt x="50" y="148"/>
                      <a:pt x="50" y="148"/>
                    </a:cubicBezTo>
                    <a:cubicBezTo>
                      <a:pt x="51" y="148"/>
                      <a:pt x="52" y="149"/>
                      <a:pt x="52" y="150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4"/>
                      <a:pt x="51" y="154"/>
                      <a:pt x="51" y="154"/>
                    </a:cubicBezTo>
                    <a:cubicBezTo>
                      <a:pt x="51" y="155"/>
                      <a:pt x="51" y="155"/>
                      <a:pt x="51" y="155"/>
                    </a:cubicBezTo>
                    <a:cubicBezTo>
                      <a:pt x="51" y="156"/>
                      <a:pt x="51" y="156"/>
                      <a:pt x="51" y="156"/>
                    </a:cubicBezTo>
                    <a:cubicBezTo>
                      <a:pt x="51" y="156"/>
                      <a:pt x="51" y="156"/>
                      <a:pt x="51" y="156"/>
                    </a:cubicBezTo>
                    <a:cubicBezTo>
                      <a:pt x="51" y="157"/>
                      <a:pt x="51" y="157"/>
                      <a:pt x="51" y="157"/>
                    </a:cubicBezTo>
                    <a:cubicBezTo>
                      <a:pt x="51" y="159"/>
                      <a:pt x="51" y="159"/>
                      <a:pt x="51" y="159"/>
                    </a:cubicBezTo>
                    <a:cubicBezTo>
                      <a:pt x="51" y="165"/>
                      <a:pt x="51" y="165"/>
                      <a:pt x="51" y="165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0" y="170"/>
                      <a:pt x="50" y="170"/>
                      <a:pt x="50" y="170"/>
                    </a:cubicBezTo>
                    <a:cubicBezTo>
                      <a:pt x="50" y="170"/>
                      <a:pt x="50" y="170"/>
                      <a:pt x="50" y="170"/>
                    </a:cubicBezTo>
                    <a:cubicBezTo>
                      <a:pt x="49" y="169"/>
                      <a:pt x="48" y="169"/>
                      <a:pt x="48" y="168"/>
                    </a:cubicBezTo>
                    <a:cubicBezTo>
                      <a:pt x="48" y="156"/>
                      <a:pt x="48" y="156"/>
                      <a:pt x="48" y="156"/>
                    </a:cubicBezTo>
                    <a:cubicBezTo>
                      <a:pt x="48" y="155"/>
                      <a:pt x="48" y="155"/>
                      <a:pt x="48" y="155"/>
                    </a:cubicBezTo>
                    <a:cubicBezTo>
                      <a:pt x="48" y="153"/>
                      <a:pt x="48" y="153"/>
                      <a:pt x="48" y="153"/>
                    </a:cubicBezTo>
                    <a:cubicBezTo>
                      <a:pt x="48" y="152"/>
                      <a:pt x="48" y="152"/>
                      <a:pt x="48" y="152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47" y="150"/>
                      <a:pt x="47" y="150"/>
                      <a:pt x="47" y="150"/>
                    </a:cubicBezTo>
                    <a:cubicBezTo>
                      <a:pt x="47" y="150"/>
                      <a:pt x="47" y="150"/>
                      <a:pt x="47" y="150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47" y="151"/>
                      <a:pt x="47" y="151"/>
                      <a:pt x="47" y="151"/>
                    </a:cubicBezTo>
                    <a:cubicBezTo>
                      <a:pt x="47" y="151"/>
                      <a:pt x="47" y="151"/>
                      <a:pt x="47" y="151"/>
                    </a:cubicBezTo>
                    <a:cubicBezTo>
                      <a:pt x="47" y="150"/>
                      <a:pt x="47" y="150"/>
                      <a:pt x="47" y="150"/>
                    </a:cubicBezTo>
                    <a:cubicBezTo>
                      <a:pt x="47" y="150"/>
                      <a:pt x="47" y="150"/>
                      <a:pt x="47" y="150"/>
                    </a:cubicBezTo>
                    <a:cubicBezTo>
                      <a:pt x="47" y="150"/>
                      <a:pt x="47" y="150"/>
                      <a:pt x="47" y="150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47" y="149"/>
                      <a:pt x="46" y="149"/>
                      <a:pt x="46" y="148"/>
                    </a:cubicBezTo>
                    <a:cubicBezTo>
                      <a:pt x="46" y="147"/>
                      <a:pt x="47" y="147"/>
                      <a:pt x="48" y="147"/>
                    </a:cubicBezTo>
                    <a:cubicBezTo>
                      <a:pt x="48" y="146"/>
                      <a:pt x="48" y="146"/>
                      <a:pt x="48" y="146"/>
                    </a:cubicBezTo>
                    <a:cubicBezTo>
                      <a:pt x="48" y="143"/>
                      <a:pt x="48" y="143"/>
                      <a:pt x="48" y="143"/>
                    </a:cubicBezTo>
                    <a:cubicBezTo>
                      <a:pt x="47" y="143"/>
                      <a:pt x="47" y="144"/>
                      <a:pt x="47" y="145"/>
                    </a:cubicBezTo>
                    <a:cubicBezTo>
                      <a:pt x="47" y="145"/>
                      <a:pt x="47" y="145"/>
                      <a:pt x="47" y="145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2"/>
                      <a:pt x="46" y="142"/>
                      <a:pt x="47" y="142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8" y="136"/>
                      <a:pt x="48" y="136"/>
                      <a:pt x="48" y="136"/>
                    </a:cubicBezTo>
                    <a:cubicBezTo>
                      <a:pt x="47" y="135"/>
                      <a:pt x="47" y="134"/>
                      <a:pt x="47" y="133"/>
                    </a:cubicBezTo>
                    <a:cubicBezTo>
                      <a:pt x="46" y="133"/>
                      <a:pt x="46" y="133"/>
                      <a:pt x="46" y="133"/>
                    </a:cubicBezTo>
                    <a:cubicBezTo>
                      <a:pt x="47" y="132"/>
                      <a:pt x="47" y="132"/>
                      <a:pt x="47" y="132"/>
                    </a:cubicBezTo>
                    <a:cubicBezTo>
                      <a:pt x="47" y="133"/>
                      <a:pt x="47" y="133"/>
                      <a:pt x="47" y="133"/>
                    </a:cubicBezTo>
                    <a:cubicBezTo>
                      <a:pt x="47" y="131"/>
                      <a:pt x="47" y="131"/>
                      <a:pt x="47" y="131"/>
                    </a:cubicBezTo>
                    <a:cubicBezTo>
                      <a:pt x="47" y="130"/>
                      <a:pt x="47" y="130"/>
                      <a:pt x="47" y="130"/>
                    </a:cubicBezTo>
                    <a:cubicBezTo>
                      <a:pt x="46" y="130"/>
                      <a:pt x="45" y="131"/>
                      <a:pt x="44" y="133"/>
                    </a:cubicBezTo>
                    <a:cubicBezTo>
                      <a:pt x="42" y="134"/>
                      <a:pt x="42" y="134"/>
                      <a:pt x="42" y="134"/>
                    </a:cubicBezTo>
                    <a:cubicBezTo>
                      <a:pt x="42" y="134"/>
                      <a:pt x="42" y="134"/>
                      <a:pt x="42" y="134"/>
                    </a:cubicBezTo>
                    <a:cubicBezTo>
                      <a:pt x="43" y="134"/>
                      <a:pt x="43" y="134"/>
                      <a:pt x="43" y="135"/>
                    </a:cubicBezTo>
                    <a:cubicBezTo>
                      <a:pt x="43" y="136"/>
                      <a:pt x="43" y="136"/>
                      <a:pt x="43" y="136"/>
                    </a:cubicBezTo>
                    <a:cubicBezTo>
                      <a:pt x="43" y="136"/>
                      <a:pt x="43" y="136"/>
                      <a:pt x="42" y="136"/>
                    </a:cubicBezTo>
                    <a:cubicBezTo>
                      <a:pt x="44" y="141"/>
                      <a:pt x="44" y="141"/>
                      <a:pt x="44" y="141"/>
                    </a:cubicBezTo>
                    <a:cubicBezTo>
                      <a:pt x="44" y="141"/>
                      <a:pt x="44" y="141"/>
                      <a:pt x="44" y="141"/>
                    </a:cubicBezTo>
                    <a:cubicBezTo>
                      <a:pt x="43" y="143"/>
                      <a:pt x="43" y="143"/>
                      <a:pt x="43" y="143"/>
                    </a:cubicBezTo>
                    <a:cubicBezTo>
                      <a:pt x="43" y="143"/>
                      <a:pt x="43" y="143"/>
                      <a:pt x="43" y="143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8"/>
                      <a:pt x="43" y="148"/>
                      <a:pt x="43" y="148"/>
                    </a:cubicBezTo>
                    <a:cubicBezTo>
                      <a:pt x="41" y="156"/>
                      <a:pt x="41" y="156"/>
                      <a:pt x="41" y="156"/>
                    </a:cubicBezTo>
                    <a:cubicBezTo>
                      <a:pt x="42" y="157"/>
                      <a:pt x="42" y="157"/>
                      <a:pt x="42" y="157"/>
                    </a:cubicBezTo>
                    <a:cubicBezTo>
                      <a:pt x="42" y="157"/>
                      <a:pt x="42" y="157"/>
                      <a:pt x="42" y="157"/>
                    </a:cubicBezTo>
                    <a:cubicBezTo>
                      <a:pt x="42" y="158"/>
                      <a:pt x="42" y="159"/>
                      <a:pt x="41" y="159"/>
                    </a:cubicBezTo>
                    <a:cubicBezTo>
                      <a:pt x="42" y="161"/>
                      <a:pt x="42" y="161"/>
                      <a:pt x="42" y="161"/>
                    </a:cubicBezTo>
                    <a:cubicBezTo>
                      <a:pt x="41" y="164"/>
                      <a:pt x="41" y="164"/>
                      <a:pt x="41" y="164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1" y="167"/>
                      <a:pt x="41" y="168"/>
                      <a:pt x="41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39" y="167"/>
                      <a:pt x="39" y="167"/>
                      <a:pt x="39" y="167"/>
                    </a:cubicBezTo>
                    <a:cubicBezTo>
                      <a:pt x="39" y="166"/>
                      <a:pt x="39" y="166"/>
                      <a:pt x="39" y="166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59"/>
                      <a:pt x="39" y="156"/>
                      <a:pt x="40" y="156"/>
                    </a:cubicBezTo>
                    <a:cubicBezTo>
                      <a:pt x="39" y="156"/>
                      <a:pt x="39" y="156"/>
                      <a:pt x="39" y="154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1" y="145"/>
                      <a:pt x="41" y="145"/>
                      <a:pt x="41" y="145"/>
                    </a:cubicBezTo>
                    <a:cubicBezTo>
                      <a:pt x="40" y="145"/>
                      <a:pt x="40" y="145"/>
                      <a:pt x="40" y="145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48"/>
                      <a:pt x="39" y="148"/>
                      <a:pt x="39" y="148"/>
                    </a:cubicBezTo>
                    <a:cubicBezTo>
                      <a:pt x="40" y="148"/>
                      <a:pt x="40" y="148"/>
                      <a:pt x="40" y="148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9" y="149"/>
                      <a:pt x="38" y="147"/>
                      <a:pt x="38" y="144"/>
                    </a:cubicBezTo>
                    <a:cubicBezTo>
                      <a:pt x="38" y="143"/>
                      <a:pt x="39" y="143"/>
                      <a:pt x="39" y="143"/>
                    </a:cubicBezTo>
                    <a:cubicBezTo>
                      <a:pt x="40" y="143"/>
                      <a:pt x="40" y="144"/>
                      <a:pt x="40" y="145"/>
                    </a:cubicBezTo>
                    <a:cubicBezTo>
                      <a:pt x="41" y="145"/>
                      <a:pt x="41" y="145"/>
                      <a:pt x="41" y="145"/>
                    </a:cubicBezTo>
                    <a:cubicBezTo>
                      <a:pt x="41" y="141"/>
                      <a:pt x="41" y="141"/>
                      <a:pt x="41" y="141"/>
                    </a:cubicBezTo>
                    <a:cubicBezTo>
                      <a:pt x="39" y="137"/>
                      <a:pt x="39" y="137"/>
                      <a:pt x="39" y="137"/>
                    </a:cubicBezTo>
                    <a:cubicBezTo>
                      <a:pt x="40" y="136"/>
                      <a:pt x="40" y="136"/>
                      <a:pt x="40" y="136"/>
                    </a:cubicBezTo>
                    <a:cubicBezTo>
                      <a:pt x="39" y="135"/>
                      <a:pt x="39" y="134"/>
                      <a:pt x="39" y="134"/>
                    </a:cubicBezTo>
                    <a:cubicBezTo>
                      <a:pt x="39" y="132"/>
                      <a:pt x="39" y="132"/>
                      <a:pt x="39" y="132"/>
                    </a:cubicBezTo>
                    <a:cubicBezTo>
                      <a:pt x="39" y="132"/>
                      <a:pt x="39" y="132"/>
                      <a:pt x="39" y="132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36" y="133"/>
                      <a:pt x="36" y="133"/>
                      <a:pt x="36" y="133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6" y="136"/>
                      <a:pt x="36" y="135"/>
                      <a:pt x="36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4"/>
                      <a:pt x="34" y="123"/>
                      <a:pt x="35" y="123"/>
                    </a:cubicBezTo>
                    <a:cubicBezTo>
                      <a:pt x="36" y="123"/>
                      <a:pt x="36" y="123"/>
                      <a:pt x="36" y="125"/>
                    </a:cubicBezTo>
                    <a:cubicBezTo>
                      <a:pt x="36" y="125"/>
                      <a:pt x="36" y="125"/>
                      <a:pt x="36" y="125"/>
                    </a:cubicBezTo>
                    <a:cubicBezTo>
                      <a:pt x="37" y="125"/>
                      <a:pt x="38" y="124"/>
                      <a:pt x="38" y="123"/>
                    </a:cubicBezTo>
                    <a:cubicBezTo>
                      <a:pt x="38" y="122"/>
                      <a:pt x="38" y="122"/>
                      <a:pt x="38" y="122"/>
                    </a:cubicBezTo>
                    <a:cubicBezTo>
                      <a:pt x="38" y="122"/>
                      <a:pt x="38" y="122"/>
                      <a:pt x="38" y="122"/>
                    </a:cubicBezTo>
                    <a:cubicBezTo>
                      <a:pt x="38" y="121"/>
                      <a:pt x="38" y="121"/>
                      <a:pt x="38" y="121"/>
                    </a:cubicBezTo>
                    <a:cubicBezTo>
                      <a:pt x="39" y="121"/>
                      <a:pt x="39" y="121"/>
                      <a:pt x="39" y="121"/>
                    </a:cubicBezTo>
                    <a:cubicBezTo>
                      <a:pt x="39" y="122"/>
                      <a:pt x="39" y="122"/>
                      <a:pt x="39" y="122"/>
                    </a:cubicBezTo>
                    <a:cubicBezTo>
                      <a:pt x="39" y="122"/>
                      <a:pt x="39" y="122"/>
                      <a:pt x="39" y="122"/>
                    </a:cubicBezTo>
                    <a:cubicBezTo>
                      <a:pt x="39" y="123"/>
                      <a:pt x="39" y="123"/>
                      <a:pt x="39" y="123"/>
                    </a:cubicBezTo>
                    <a:cubicBezTo>
                      <a:pt x="39" y="123"/>
                      <a:pt x="39" y="123"/>
                      <a:pt x="39" y="123"/>
                    </a:cubicBezTo>
                    <a:cubicBezTo>
                      <a:pt x="40" y="123"/>
                      <a:pt x="40" y="123"/>
                      <a:pt x="40" y="123"/>
                    </a:cubicBezTo>
                    <a:cubicBezTo>
                      <a:pt x="40" y="122"/>
                      <a:pt x="40" y="122"/>
                      <a:pt x="41" y="122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2" y="122"/>
                      <a:pt x="42" y="122"/>
                      <a:pt x="42" y="122"/>
                    </a:cubicBezTo>
                    <a:cubicBezTo>
                      <a:pt x="43" y="122"/>
                      <a:pt x="43" y="122"/>
                      <a:pt x="43" y="122"/>
                    </a:cubicBezTo>
                    <a:cubicBezTo>
                      <a:pt x="44" y="123"/>
                      <a:pt x="44" y="123"/>
                      <a:pt x="44" y="124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5" y="123"/>
                      <a:pt x="45" y="123"/>
                      <a:pt x="45" y="123"/>
                    </a:cubicBezTo>
                    <a:cubicBezTo>
                      <a:pt x="45" y="123"/>
                      <a:pt x="45" y="123"/>
                      <a:pt x="45" y="123"/>
                    </a:cubicBezTo>
                    <a:cubicBezTo>
                      <a:pt x="45" y="123"/>
                      <a:pt x="45" y="123"/>
                      <a:pt x="45" y="123"/>
                    </a:cubicBezTo>
                    <a:cubicBezTo>
                      <a:pt x="45" y="123"/>
                      <a:pt x="45" y="123"/>
                      <a:pt x="45" y="123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6" y="125"/>
                      <a:pt x="46" y="125"/>
                      <a:pt x="46" y="125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6" y="127"/>
                      <a:pt x="46" y="127"/>
                      <a:pt x="46" y="127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7" y="126"/>
                      <a:pt x="47" y="126"/>
                      <a:pt x="47" y="126"/>
                    </a:cubicBezTo>
                    <a:cubicBezTo>
                      <a:pt x="47" y="127"/>
                      <a:pt x="47" y="127"/>
                      <a:pt x="47" y="127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4"/>
                      <a:pt x="47" y="124"/>
                      <a:pt x="47" y="124"/>
                    </a:cubicBezTo>
                    <a:cubicBezTo>
                      <a:pt x="47" y="124"/>
                      <a:pt x="47" y="124"/>
                      <a:pt x="47" y="123"/>
                    </a:cubicBezTo>
                    <a:cubicBezTo>
                      <a:pt x="47" y="123"/>
                      <a:pt x="47" y="123"/>
                      <a:pt x="47" y="123"/>
                    </a:cubicBezTo>
                    <a:cubicBezTo>
                      <a:pt x="46" y="123"/>
                      <a:pt x="46" y="123"/>
                      <a:pt x="46" y="123"/>
                    </a:cubicBezTo>
                    <a:cubicBezTo>
                      <a:pt x="47" y="123"/>
                      <a:pt x="47" y="123"/>
                      <a:pt x="47" y="123"/>
                    </a:cubicBezTo>
                    <a:cubicBezTo>
                      <a:pt x="47" y="123"/>
                      <a:pt x="47" y="123"/>
                      <a:pt x="47" y="123"/>
                    </a:cubicBezTo>
                    <a:cubicBezTo>
                      <a:pt x="47" y="123"/>
                      <a:pt x="47" y="123"/>
                      <a:pt x="47" y="123"/>
                    </a:cubicBezTo>
                    <a:cubicBezTo>
                      <a:pt x="47" y="122"/>
                      <a:pt x="47" y="122"/>
                      <a:pt x="47" y="122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6" y="120"/>
                      <a:pt x="45" y="119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7" y="118"/>
                      <a:pt x="47" y="118"/>
                      <a:pt x="47" y="118"/>
                    </a:cubicBezTo>
                    <a:cubicBezTo>
                      <a:pt x="48" y="118"/>
                      <a:pt x="48" y="118"/>
                      <a:pt x="48" y="118"/>
                    </a:cubicBezTo>
                    <a:cubicBezTo>
                      <a:pt x="48" y="117"/>
                      <a:pt x="48" y="117"/>
                      <a:pt x="48" y="117"/>
                    </a:cubicBezTo>
                    <a:cubicBezTo>
                      <a:pt x="48" y="116"/>
                      <a:pt x="48" y="116"/>
                      <a:pt x="48" y="116"/>
                    </a:cubicBezTo>
                    <a:cubicBezTo>
                      <a:pt x="48" y="116"/>
                      <a:pt x="48" y="116"/>
                      <a:pt x="48" y="116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7" y="114"/>
                      <a:pt x="47" y="112"/>
                      <a:pt x="47" y="110"/>
                    </a:cubicBezTo>
                    <a:cubicBezTo>
                      <a:pt x="46" y="110"/>
                      <a:pt x="46" y="109"/>
                      <a:pt x="46" y="106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3" y="105"/>
                      <a:pt x="42" y="104"/>
                      <a:pt x="42" y="103"/>
                    </a:cubicBezTo>
                    <a:cubicBezTo>
                      <a:pt x="43" y="103"/>
                      <a:pt x="43" y="102"/>
                      <a:pt x="44" y="102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6" y="101"/>
                      <a:pt x="46" y="101"/>
                      <a:pt x="46" y="10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99"/>
                      <a:pt x="46" y="98"/>
                      <a:pt x="47" y="96"/>
                    </a:cubicBezTo>
                    <a:cubicBezTo>
                      <a:pt x="47" y="96"/>
                      <a:pt x="47" y="96"/>
                      <a:pt x="47" y="96"/>
                    </a:cubicBezTo>
                    <a:cubicBezTo>
                      <a:pt x="46" y="94"/>
                      <a:pt x="46" y="94"/>
                      <a:pt x="46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3" y="89"/>
                      <a:pt x="44" y="88"/>
                      <a:pt x="45" y="88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44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6"/>
                      <a:pt x="45" y="85"/>
                      <a:pt x="44" y="85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4" y="79"/>
                      <a:pt x="45" y="79"/>
                      <a:pt x="45" y="80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5" y="77"/>
                      <a:pt x="45" y="77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2" y="77"/>
                      <a:pt x="42" y="77"/>
                      <a:pt x="42" y="77"/>
                    </a:cubicBezTo>
                    <a:cubicBezTo>
                      <a:pt x="42" y="76"/>
                      <a:pt x="43" y="75"/>
                      <a:pt x="44" y="75"/>
                    </a:cubicBezTo>
                    <a:cubicBezTo>
                      <a:pt x="43" y="74"/>
                      <a:pt x="43" y="74"/>
                      <a:pt x="43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3" y="72"/>
                      <a:pt x="42" y="72"/>
                      <a:pt x="42" y="72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3" y="71"/>
                      <a:pt x="43" y="71"/>
                      <a:pt x="43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1"/>
                      <a:pt x="42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39" y="71"/>
                      <a:pt x="39" y="70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1"/>
                      <a:pt x="39" y="72"/>
                      <a:pt x="40" y="73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9" y="75"/>
                      <a:pt x="39" y="75"/>
                      <a:pt x="39" y="76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38" y="76"/>
                      <a:pt x="38" y="75"/>
                      <a:pt x="38" y="74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8" y="70"/>
                      <a:pt x="38" y="69"/>
                      <a:pt x="38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1"/>
                      <a:pt x="37" y="71"/>
                      <a:pt x="37" y="71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1"/>
                      <a:pt x="36" y="71"/>
                      <a:pt x="36" y="71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35" y="71"/>
                      <a:pt x="36" y="72"/>
                      <a:pt x="36" y="73"/>
                    </a:cubicBezTo>
                    <a:cubicBezTo>
                      <a:pt x="35" y="74"/>
                      <a:pt x="35" y="74"/>
                      <a:pt x="35" y="75"/>
                    </a:cubicBezTo>
                    <a:cubicBezTo>
                      <a:pt x="34" y="75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5" y="76"/>
                      <a:pt x="35" y="76"/>
                      <a:pt x="35" y="75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9" y="89"/>
                      <a:pt x="39" y="91"/>
                      <a:pt x="39" y="94"/>
                    </a:cubicBezTo>
                    <a:cubicBezTo>
                      <a:pt x="40" y="95"/>
                      <a:pt x="40" y="95"/>
                      <a:pt x="40" y="95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97"/>
                      <a:pt x="39" y="98"/>
                      <a:pt x="39" y="98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94"/>
                      <a:pt x="38" y="94"/>
                      <a:pt x="38" y="94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6" y="84"/>
                      <a:pt x="36" y="84"/>
                      <a:pt x="36" y="84"/>
                    </a:cubicBezTo>
                    <a:cubicBezTo>
                      <a:pt x="36" y="84"/>
                      <a:pt x="36" y="84"/>
                      <a:pt x="36" y="84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4" y="83"/>
                      <a:pt x="34" y="83"/>
                      <a:pt x="34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3" y="81"/>
                      <a:pt x="34" y="81"/>
                      <a:pt x="34" y="82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3"/>
                      <a:pt x="31" y="83"/>
                      <a:pt x="32" y="83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1"/>
                      <a:pt x="29" y="81"/>
                      <a:pt x="29" y="81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29" y="78"/>
                      <a:pt x="29" y="77"/>
                      <a:pt x="29" y="77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7" y="79"/>
                      <a:pt x="27" y="79"/>
                      <a:pt x="27" y="79"/>
                    </a:cubicBezTo>
                    <a:cubicBezTo>
                      <a:pt x="27" y="79"/>
                      <a:pt x="27" y="79"/>
                      <a:pt x="27" y="79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8" y="81"/>
                      <a:pt x="28" y="81"/>
                      <a:pt x="28" y="81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9" y="82"/>
                      <a:pt x="29" y="83"/>
                      <a:pt x="29" y="83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0" y="87"/>
                      <a:pt x="29" y="87"/>
                      <a:pt x="29" y="86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1" y="86"/>
                      <a:pt x="31" y="86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6"/>
                      <a:pt x="32" y="86"/>
                      <a:pt x="34" y="86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8"/>
                      <a:pt x="34" y="88"/>
                      <a:pt x="34" y="88"/>
                    </a:cubicBezTo>
                    <a:cubicBezTo>
                      <a:pt x="34" y="88"/>
                      <a:pt x="34" y="88"/>
                      <a:pt x="34" y="88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4" y="88"/>
                      <a:pt x="33" y="87"/>
                      <a:pt x="33" y="87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88"/>
                      <a:pt x="28" y="88"/>
                      <a:pt x="28" y="88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3"/>
                      <a:pt x="27" y="94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7" y="96"/>
                      <a:pt x="27" y="97"/>
                      <a:pt x="27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7"/>
                      <a:pt x="30" y="98"/>
                      <a:pt x="30" y="99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30" y="101"/>
                      <a:pt x="31" y="101"/>
                      <a:pt x="33" y="102"/>
                    </a:cubicBezTo>
                    <a:cubicBezTo>
                      <a:pt x="33" y="103"/>
                      <a:pt x="32" y="104"/>
                      <a:pt x="32" y="104"/>
                    </a:cubicBezTo>
                    <a:cubicBezTo>
                      <a:pt x="32" y="103"/>
                      <a:pt x="31" y="103"/>
                      <a:pt x="30" y="103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7"/>
                      <a:pt x="30" y="107"/>
                      <a:pt x="30" y="107"/>
                    </a:cubicBezTo>
                    <a:cubicBezTo>
                      <a:pt x="31" y="107"/>
                      <a:pt x="31" y="107"/>
                      <a:pt x="31" y="107"/>
                    </a:cubicBezTo>
                    <a:cubicBezTo>
                      <a:pt x="31" y="107"/>
                      <a:pt x="31" y="107"/>
                      <a:pt x="31" y="107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31" y="107"/>
                      <a:pt x="31" y="107"/>
                      <a:pt x="31" y="107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32" y="108"/>
                      <a:pt x="33" y="110"/>
                      <a:pt x="33" y="112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3" y="116"/>
                      <a:pt x="33" y="116"/>
                      <a:pt x="33" y="116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2" y="120"/>
                      <a:pt x="32" y="122"/>
                      <a:pt x="32" y="125"/>
                    </a:cubicBezTo>
                    <a:cubicBezTo>
                      <a:pt x="32" y="125"/>
                      <a:pt x="32" y="125"/>
                      <a:pt x="32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1" y="127"/>
                      <a:pt x="31" y="127"/>
                      <a:pt x="31" y="127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3" y="133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4"/>
                      <a:pt x="34" y="134"/>
                      <a:pt x="34" y="134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36" y="137"/>
                      <a:pt x="36" y="137"/>
                      <a:pt x="36" y="137"/>
                    </a:cubicBezTo>
                    <a:cubicBezTo>
                      <a:pt x="35" y="139"/>
                      <a:pt x="34" y="140"/>
                      <a:pt x="34" y="141"/>
                    </a:cubicBezTo>
                    <a:cubicBezTo>
                      <a:pt x="35" y="141"/>
                      <a:pt x="35" y="141"/>
                      <a:pt x="35" y="141"/>
                    </a:cubicBezTo>
                    <a:cubicBezTo>
                      <a:pt x="35" y="143"/>
                      <a:pt x="35" y="143"/>
                      <a:pt x="35" y="143"/>
                    </a:cubicBezTo>
                    <a:cubicBezTo>
                      <a:pt x="35" y="144"/>
                      <a:pt x="35" y="144"/>
                      <a:pt x="35" y="144"/>
                    </a:cubicBezTo>
                    <a:cubicBezTo>
                      <a:pt x="34" y="146"/>
                      <a:pt x="34" y="146"/>
                      <a:pt x="34" y="146"/>
                    </a:cubicBezTo>
                    <a:cubicBezTo>
                      <a:pt x="35" y="148"/>
                      <a:pt x="35" y="148"/>
                      <a:pt x="35" y="148"/>
                    </a:cubicBezTo>
                    <a:cubicBezTo>
                      <a:pt x="34" y="151"/>
                      <a:pt x="34" y="152"/>
                      <a:pt x="33" y="152"/>
                    </a:cubicBezTo>
                    <a:cubicBezTo>
                      <a:pt x="33" y="152"/>
                      <a:pt x="33" y="152"/>
                      <a:pt x="33" y="152"/>
                    </a:cubicBezTo>
                    <a:cubicBezTo>
                      <a:pt x="32" y="152"/>
                      <a:pt x="32" y="151"/>
                      <a:pt x="31" y="150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2" y="149"/>
                      <a:pt x="32" y="149"/>
                      <a:pt x="32" y="149"/>
                    </a:cubicBezTo>
                    <a:cubicBezTo>
                      <a:pt x="34" y="147"/>
                      <a:pt x="34" y="147"/>
                      <a:pt x="34" y="147"/>
                    </a:cubicBezTo>
                    <a:cubicBezTo>
                      <a:pt x="33" y="146"/>
                      <a:pt x="33" y="143"/>
                      <a:pt x="32" y="139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0" y="128"/>
                      <a:pt x="29" y="125"/>
                      <a:pt x="28" y="124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30" y="124"/>
                      <a:pt x="30" y="125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3"/>
                      <a:pt x="30" y="123"/>
                      <a:pt x="30" y="123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0" y="117"/>
                      <a:pt x="30" y="117"/>
                      <a:pt x="30" y="117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9" y="108"/>
                      <a:pt x="29" y="108"/>
                      <a:pt x="29" y="108"/>
                    </a:cubicBezTo>
                    <a:cubicBezTo>
                      <a:pt x="28" y="108"/>
                      <a:pt x="28" y="108"/>
                      <a:pt x="28" y="10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29" y="106"/>
                      <a:pt x="29" y="106"/>
                      <a:pt x="29" y="106"/>
                    </a:cubicBezTo>
                    <a:cubicBezTo>
                      <a:pt x="29" y="104"/>
                      <a:pt x="29" y="101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1"/>
                      <a:pt x="27" y="102"/>
                      <a:pt x="28" y="103"/>
                    </a:cubicBezTo>
                    <a:cubicBezTo>
                      <a:pt x="28" y="103"/>
                      <a:pt x="28" y="103"/>
                      <a:pt x="28" y="103"/>
                    </a:cubicBezTo>
                    <a:cubicBezTo>
                      <a:pt x="28" y="104"/>
                      <a:pt x="29" y="104"/>
                      <a:pt x="29" y="104"/>
                    </a:cubicBezTo>
                    <a:cubicBezTo>
                      <a:pt x="29" y="106"/>
                      <a:pt x="29" y="106"/>
                      <a:pt x="29" y="106"/>
                    </a:cubicBezTo>
                    <a:cubicBezTo>
                      <a:pt x="28" y="106"/>
                      <a:pt x="28" y="106"/>
                      <a:pt x="28" y="106"/>
                    </a:cubicBezTo>
                    <a:cubicBezTo>
                      <a:pt x="28" y="106"/>
                      <a:pt x="28" y="106"/>
                      <a:pt x="28" y="106"/>
                    </a:cubicBezTo>
                    <a:cubicBezTo>
                      <a:pt x="27" y="106"/>
                      <a:pt x="27" y="106"/>
                      <a:pt x="27" y="105"/>
                    </a:cubicBezTo>
                    <a:cubicBezTo>
                      <a:pt x="27" y="104"/>
                      <a:pt x="27" y="104"/>
                      <a:pt x="27" y="104"/>
                    </a:cubicBezTo>
                    <a:cubicBezTo>
                      <a:pt x="27" y="102"/>
                      <a:pt x="26" y="102"/>
                      <a:pt x="25" y="102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6" y="101"/>
                      <a:pt x="26" y="101"/>
                      <a:pt x="26" y="101"/>
                    </a:cubicBezTo>
                    <a:cubicBezTo>
                      <a:pt x="26" y="101"/>
                      <a:pt x="26" y="101"/>
                      <a:pt x="26" y="101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4"/>
                      <a:pt x="25" y="93"/>
                      <a:pt x="24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3" y="92"/>
                      <a:pt x="23" y="92"/>
                      <a:pt x="23" y="92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3" y="90"/>
                      <a:pt x="23" y="90"/>
                      <a:pt x="23" y="90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7"/>
                      <a:pt x="20" y="87"/>
                      <a:pt x="20" y="87"/>
                    </a:cubicBezTo>
                    <a:cubicBezTo>
                      <a:pt x="20" y="88"/>
                      <a:pt x="20" y="88"/>
                      <a:pt x="20" y="88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20" y="92"/>
                      <a:pt x="20" y="92"/>
                      <a:pt x="20" y="92"/>
                    </a:cubicBezTo>
                    <a:cubicBezTo>
                      <a:pt x="20" y="92"/>
                      <a:pt x="19" y="91"/>
                      <a:pt x="19" y="8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8" y="84"/>
                      <a:pt x="17" y="84"/>
                      <a:pt x="17" y="84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1"/>
                      <a:pt x="17" y="80"/>
                      <a:pt x="16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3"/>
                      <a:pt x="17" y="93"/>
                      <a:pt x="17" y="94"/>
                    </a:cubicBezTo>
                    <a:cubicBezTo>
                      <a:pt x="17" y="94"/>
                      <a:pt x="17" y="94"/>
                      <a:pt x="17" y="95"/>
                    </a:cubicBezTo>
                    <a:cubicBezTo>
                      <a:pt x="17" y="97"/>
                      <a:pt x="17" y="97"/>
                      <a:pt x="18" y="97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99"/>
                      <a:pt x="18" y="100"/>
                      <a:pt x="19" y="101"/>
                    </a:cubicBezTo>
                    <a:cubicBezTo>
                      <a:pt x="18" y="103"/>
                      <a:pt x="18" y="103"/>
                      <a:pt x="18" y="103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17" y="105"/>
                      <a:pt x="17" y="105"/>
                      <a:pt x="17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6" y="99"/>
                      <a:pt x="16" y="98"/>
                      <a:pt x="16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8"/>
                      <a:pt x="11" y="88"/>
                      <a:pt x="10" y="88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7"/>
                      <a:pt x="13" y="87"/>
                      <a:pt x="13" y="87"/>
                    </a:cubicBezTo>
                    <a:cubicBezTo>
                      <a:pt x="14" y="87"/>
                      <a:pt x="14" y="87"/>
                      <a:pt x="14" y="87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14" y="87"/>
                      <a:pt x="14" y="87"/>
                      <a:pt x="14" y="87"/>
                    </a:cubicBezTo>
                    <a:cubicBezTo>
                      <a:pt x="14" y="87"/>
                      <a:pt x="14" y="87"/>
                      <a:pt x="14" y="87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3" y="83"/>
                      <a:pt x="13" y="82"/>
                      <a:pt x="12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4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0" y="86"/>
                      <a:pt x="10" y="86"/>
                      <a:pt x="10" y="85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10" y="83"/>
                      <a:pt x="10" y="83"/>
                      <a:pt x="10" y="83"/>
                    </a:cubicBezTo>
                    <a:cubicBezTo>
                      <a:pt x="9" y="82"/>
                      <a:pt x="9" y="82"/>
                      <a:pt x="9" y="81"/>
                    </a:cubicBezTo>
                    <a:cubicBezTo>
                      <a:pt x="9" y="81"/>
                      <a:pt x="9" y="80"/>
                      <a:pt x="9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9" y="78"/>
                      <a:pt x="10" y="78"/>
                      <a:pt x="10" y="78"/>
                    </a:cubicBezTo>
                    <a:cubicBezTo>
                      <a:pt x="10" y="77"/>
                      <a:pt x="10" y="77"/>
                      <a:pt x="9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0" y="76"/>
                      <a:pt x="10" y="76"/>
                      <a:pt x="11" y="75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3" y="78"/>
                      <a:pt x="13" y="78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77"/>
                      <a:pt x="13" y="76"/>
                      <a:pt x="14" y="76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2" y="67"/>
                      <a:pt x="0" y="63"/>
                      <a:pt x="0" y="58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44"/>
                      <a:pt x="11" y="36"/>
                      <a:pt x="33" y="31"/>
                    </a:cubicBezTo>
                    <a:cubicBezTo>
                      <a:pt x="34" y="31"/>
                      <a:pt x="38" y="31"/>
                      <a:pt x="43" y="31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16"/>
                      <a:pt x="44" y="11"/>
                      <a:pt x="39" y="9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4" y="8"/>
                      <a:pt x="17" y="15"/>
                      <a:pt x="10" y="29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0"/>
                      <a:pt x="5" y="29"/>
                      <a:pt x="5" y="29"/>
                    </a:cubicBezTo>
                    <a:cubicBezTo>
                      <a:pt x="5" y="1"/>
                      <a:pt x="5" y="1"/>
                      <a:pt x="5" y="1"/>
                    </a:cubicBezTo>
                    <a:lnTo>
                      <a:pt x="5" y="0"/>
                    </a:lnTo>
                    <a:close/>
                    <a:moveTo>
                      <a:pt x="6" y="82"/>
                    </a:moveTo>
                    <a:cubicBezTo>
                      <a:pt x="7" y="82"/>
                      <a:pt x="7" y="82"/>
                      <a:pt x="7" y="82"/>
                    </a:cubicBezTo>
                    <a:cubicBezTo>
                      <a:pt x="7" y="82"/>
                      <a:pt x="7" y="82"/>
                      <a:pt x="7" y="82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6" y="82"/>
                      <a:pt x="6" y="82"/>
                      <a:pt x="6" y="82"/>
                    </a:cubicBezTo>
                    <a:close/>
                    <a:moveTo>
                      <a:pt x="6" y="86"/>
                    </a:moveTo>
                    <a:cubicBezTo>
                      <a:pt x="7" y="86"/>
                      <a:pt x="7" y="86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6" y="86"/>
                      <a:pt x="6" y="86"/>
                      <a:pt x="6" y="86"/>
                    </a:cubicBezTo>
                    <a:close/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7" y="78"/>
                      <a:pt x="7" y="78"/>
                      <a:pt x="7" y="78"/>
                    </a:cubicBezTo>
                    <a:close/>
                    <a:moveTo>
                      <a:pt x="8" y="90"/>
                    </a:moveTo>
                    <a:cubicBezTo>
                      <a:pt x="8" y="91"/>
                      <a:pt x="8" y="91"/>
                      <a:pt x="8" y="91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7" y="90"/>
                      <a:pt x="7" y="90"/>
                      <a:pt x="7" y="90"/>
                    </a:cubicBezTo>
                    <a:lnTo>
                      <a:pt x="8" y="90"/>
                    </a:lnTo>
                    <a:close/>
                    <a:moveTo>
                      <a:pt x="7" y="14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7" y="14"/>
                    </a:lnTo>
                    <a:close/>
                    <a:moveTo>
                      <a:pt x="7" y="71"/>
                    </a:moveTo>
                    <a:cubicBezTo>
                      <a:pt x="8" y="71"/>
                      <a:pt x="8" y="71"/>
                      <a:pt x="8" y="71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7" y="72"/>
                      <a:pt x="7" y="72"/>
                      <a:pt x="7" y="72"/>
                    </a:cubicBezTo>
                    <a:lnTo>
                      <a:pt x="7" y="71"/>
                    </a:lnTo>
                    <a:close/>
                    <a:moveTo>
                      <a:pt x="7" y="163"/>
                    </a:moveTo>
                    <a:cubicBezTo>
                      <a:pt x="8" y="163"/>
                      <a:pt x="8" y="163"/>
                      <a:pt x="8" y="163"/>
                    </a:cubicBezTo>
                    <a:cubicBezTo>
                      <a:pt x="8" y="163"/>
                      <a:pt x="8" y="163"/>
                      <a:pt x="8" y="163"/>
                    </a:cubicBezTo>
                    <a:cubicBezTo>
                      <a:pt x="7" y="163"/>
                      <a:pt x="7" y="163"/>
                      <a:pt x="7" y="163"/>
                    </a:cubicBezTo>
                    <a:close/>
                    <a:moveTo>
                      <a:pt x="8" y="84"/>
                    </a:moveTo>
                    <a:cubicBezTo>
                      <a:pt x="8" y="84"/>
                      <a:pt x="8" y="84"/>
                      <a:pt x="8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8" y="85"/>
                      <a:pt x="8" y="85"/>
                      <a:pt x="8" y="85"/>
                    </a:cubicBezTo>
                    <a:lnTo>
                      <a:pt x="8" y="84"/>
                    </a:lnTo>
                    <a:close/>
                    <a:moveTo>
                      <a:pt x="9" y="77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7"/>
                      <a:pt x="9" y="77"/>
                      <a:pt x="9" y="77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9" y="79"/>
                    </a:moveTo>
                    <a:cubicBezTo>
                      <a:pt x="9" y="80"/>
                      <a:pt x="9" y="80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lnTo>
                      <a:pt x="9" y="79"/>
                    </a:lnTo>
                    <a:close/>
                    <a:moveTo>
                      <a:pt x="9" y="91"/>
                    </a:moveTo>
                    <a:cubicBezTo>
                      <a:pt x="9" y="91"/>
                      <a:pt x="9" y="91"/>
                      <a:pt x="9" y="91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lnTo>
                      <a:pt x="9" y="91"/>
                    </a:lnTo>
                    <a:close/>
                    <a:moveTo>
                      <a:pt x="9" y="96"/>
                    </a:moveTo>
                    <a:cubicBezTo>
                      <a:pt x="9" y="96"/>
                      <a:pt x="9" y="96"/>
                      <a:pt x="9" y="96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9" y="97"/>
                      <a:pt x="9" y="97"/>
                      <a:pt x="9" y="97"/>
                    </a:cubicBezTo>
                    <a:lnTo>
                      <a:pt x="9" y="96"/>
                    </a:lnTo>
                    <a:close/>
                    <a:moveTo>
                      <a:pt x="12" y="91"/>
                    </a:moveTo>
                    <a:cubicBezTo>
                      <a:pt x="12" y="91"/>
                      <a:pt x="13" y="91"/>
                      <a:pt x="13" y="92"/>
                    </a:cubicBezTo>
                    <a:cubicBezTo>
                      <a:pt x="13" y="93"/>
                      <a:pt x="13" y="93"/>
                      <a:pt x="12" y="93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11" y="94"/>
                      <a:pt x="11" y="92"/>
                      <a:pt x="11" y="91"/>
                    </a:cubicBezTo>
                    <a:cubicBezTo>
                      <a:pt x="12" y="91"/>
                      <a:pt x="12" y="91"/>
                      <a:pt x="12" y="91"/>
                    </a:cubicBezTo>
                    <a:close/>
                    <a:moveTo>
                      <a:pt x="10" y="92"/>
                    </a:move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lnTo>
                      <a:pt x="10" y="92"/>
                    </a:lnTo>
                    <a:close/>
                    <a:moveTo>
                      <a:pt x="11" y="98"/>
                    </a:moveTo>
                    <a:cubicBezTo>
                      <a:pt x="11" y="99"/>
                      <a:pt x="11" y="99"/>
                      <a:pt x="11" y="99"/>
                    </a:cubicBezTo>
                    <a:cubicBezTo>
                      <a:pt x="11" y="99"/>
                      <a:pt x="11" y="99"/>
                      <a:pt x="11" y="99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1" y="99"/>
                      <a:pt x="11" y="99"/>
                      <a:pt x="11" y="99"/>
                    </a:cubicBezTo>
                    <a:cubicBezTo>
                      <a:pt x="11" y="99"/>
                      <a:pt x="11" y="99"/>
                      <a:pt x="11" y="99"/>
                    </a:cubicBezTo>
                    <a:lnTo>
                      <a:pt x="11" y="98"/>
                    </a:lnTo>
                    <a:close/>
                    <a:moveTo>
                      <a:pt x="12" y="82"/>
                    </a:moveTo>
                    <a:cubicBezTo>
                      <a:pt x="12" y="82"/>
                      <a:pt x="12" y="82"/>
                      <a:pt x="12" y="82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5"/>
                      <a:pt x="12" y="85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1" y="84"/>
                      <a:pt x="11" y="84"/>
                      <a:pt x="11" y="84"/>
                    </a:cubicBezTo>
                    <a:lnTo>
                      <a:pt x="12" y="82"/>
                    </a:lnTo>
                    <a:close/>
                    <a:moveTo>
                      <a:pt x="12" y="72"/>
                    </a:move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lose/>
                    <a:moveTo>
                      <a:pt x="12" y="79"/>
                    </a:move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79"/>
                      <a:pt x="12" y="79"/>
                      <a:pt x="12" y="79"/>
                    </a:cubicBezTo>
                    <a:close/>
                    <a:moveTo>
                      <a:pt x="13" y="105"/>
                    </a:move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4" y="111"/>
                      <a:pt x="14" y="111"/>
                      <a:pt x="14" y="111"/>
                    </a:cubicBezTo>
                    <a:cubicBezTo>
                      <a:pt x="14" y="111"/>
                      <a:pt x="14" y="111"/>
                      <a:pt x="14" y="111"/>
                    </a:cubicBezTo>
                    <a:cubicBezTo>
                      <a:pt x="14" y="111"/>
                      <a:pt x="14" y="111"/>
                      <a:pt x="14" y="111"/>
                    </a:cubicBezTo>
                    <a:cubicBezTo>
                      <a:pt x="14" y="111"/>
                      <a:pt x="14" y="111"/>
                      <a:pt x="14" y="111"/>
                    </a:cubicBezTo>
                    <a:cubicBezTo>
                      <a:pt x="14" y="111"/>
                      <a:pt x="14" y="111"/>
                      <a:pt x="14" y="111"/>
                    </a:cubicBezTo>
                    <a:cubicBezTo>
                      <a:pt x="13" y="111"/>
                      <a:pt x="12" y="109"/>
                      <a:pt x="12" y="105"/>
                    </a:cubicBezTo>
                    <a:lnTo>
                      <a:pt x="13" y="105"/>
                    </a:lnTo>
                    <a:close/>
                    <a:moveTo>
                      <a:pt x="13" y="93"/>
                    </a:move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3" y="94"/>
                      <a:pt x="13" y="94"/>
                      <a:pt x="13" y="94"/>
                    </a:cubicBezTo>
                    <a:lnTo>
                      <a:pt x="13" y="93"/>
                    </a:lnTo>
                    <a:close/>
                    <a:moveTo>
                      <a:pt x="13" y="117"/>
                    </a:moveTo>
                    <a:cubicBezTo>
                      <a:pt x="13" y="117"/>
                      <a:pt x="13" y="117"/>
                      <a:pt x="13" y="117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13" y="118"/>
                      <a:pt x="13" y="118"/>
                      <a:pt x="13" y="118"/>
                    </a:cubicBezTo>
                    <a:lnTo>
                      <a:pt x="13" y="117"/>
                    </a:lnTo>
                    <a:close/>
                    <a:moveTo>
                      <a:pt x="13" y="120"/>
                    </a:moveTo>
                    <a:cubicBezTo>
                      <a:pt x="13" y="120"/>
                      <a:pt x="13" y="120"/>
                      <a:pt x="13" y="120"/>
                    </a:cubicBezTo>
                    <a:cubicBezTo>
                      <a:pt x="13" y="120"/>
                      <a:pt x="13" y="120"/>
                      <a:pt x="13" y="120"/>
                    </a:cubicBezTo>
                    <a:cubicBezTo>
                      <a:pt x="13" y="120"/>
                      <a:pt x="13" y="120"/>
                      <a:pt x="13" y="120"/>
                    </a:cubicBezTo>
                    <a:close/>
                    <a:moveTo>
                      <a:pt x="13" y="147"/>
                    </a:moveTo>
                    <a:cubicBezTo>
                      <a:pt x="14" y="147"/>
                      <a:pt x="14" y="147"/>
                      <a:pt x="14" y="147"/>
                    </a:cubicBezTo>
                    <a:cubicBezTo>
                      <a:pt x="14" y="147"/>
                      <a:pt x="14" y="147"/>
                      <a:pt x="14" y="147"/>
                    </a:cubicBezTo>
                    <a:cubicBezTo>
                      <a:pt x="13" y="148"/>
                      <a:pt x="13" y="148"/>
                      <a:pt x="13" y="148"/>
                    </a:cubicBezTo>
                    <a:cubicBezTo>
                      <a:pt x="13" y="148"/>
                      <a:pt x="13" y="148"/>
                      <a:pt x="13" y="148"/>
                    </a:cubicBezTo>
                    <a:cubicBezTo>
                      <a:pt x="13" y="147"/>
                      <a:pt x="13" y="147"/>
                      <a:pt x="13" y="147"/>
                    </a:cubicBezTo>
                    <a:close/>
                    <a:moveTo>
                      <a:pt x="13" y="114"/>
                    </a:move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3" y="114"/>
                      <a:pt x="13" y="114"/>
                      <a:pt x="13" y="114"/>
                    </a:cubicBezTo>
                    <a:close/>
                    <a:moveTo>
                      <a:pt x="14" y="90"/>
                    </a:move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13" y="90"/>
                      <a:pt x="13" y="90"/>
                      <a:pt x="13" y="90"/>
                    </a:cubicBezTo>
                    <a:lnTo>
                      <a:pt x="14" y="90"/>
                    </a:lnTo>
                    <a:close/>
                    <a:moveTo>
                      <a:pt x="14" y="113"/>
                    </a:moveTo>
                    <a:cubicBezTo>
                      <a:pt x="14" y="113"/>
                      <a:pt x="14" y="113"/>
                      <a:pt x="14" y="113"/>
                    </a:cubicBezTo>
                    <a:cubicBezTo>
                      <a:pt x="15" y="114"/>
                      <a:pt x="15" y="114"/>
                      <a:pt x="15" y="114"/>
                    </a:cubicBezTo>
                    <a:cubicBezTo>
                      <a:pt x="15" y="114"/>
                      <a:pt x="15" y="114"/>
                      <a:pt x="15" y="114"/>
                    </a:cubicBezTo>
                    <a:cubicBezTo>
                      <a:pt x="14" y="114"/>
                      <a:pt x="14" y="114"/>
                      <a:pt x="14" y="114"/>
                    </a:cubicBezTo>
                    <a:lnTo>
                      <a:pt x="14" y="113"/>
                    </a:lnTo>
                    <a:close/>
                    <a:moveTo>
                      <a:pt x="15" y="108"/>
                    </a:moveTo>
                    <a:cubicBezTo>
                      <a:pt x="15" y="108"/>
                      <a:pt x="15" y="108"/>
                      <a:pt x="15" y="108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14" y="109"/>
                      <a:pt x="14" y="109"/>
                      <a:pt x="14" y="109"/>
                    </a:cubicBezTo>
                    <a:cubicBezTo>
                      <a:pt x="14" y="109"/>
                      <a:pt x="14" y="109"/>
                      <a:pt x="14" y="109"/>
                    </a:cubicBezTo>
                    <a:lnTo>
                      <a:pt x="15" y="108"/>
                    </a:lnTo>
                    <a:close/>
                    <a:moveTo>
                      <a:pt x="15" y="110"/>
                    </a:moveTo>
                    <a:cubicBezTo>
                      <a:pt x="15" y="110"/>
                      <a:pt x="15" y="110"/>
                      <a:pt x="15" y="110"/>
                    </a:cubicBezTo>
                    <a:cubicBezTo>
                      <a:pt x="14" y="111"/>
                      <a:pt x="14" y="111"/>
                      <a:pt x="14" y="111"/>
                    </a:cubicBezTo>
                    <a:cubicBezTo>
                      <a:pt x="14" y="110"/>
                      <a:pt x="14" y="110"/>
                      <a:pt x="14" y="110"/>
                    </a:cubicBezTo>
                    <a:lnTo>
                      <a:pt x="15" y="110"/>
                    </a:lnTo>
                    <a:close/>
                    <a:moveTo>
                      <a:pt x="16" y="117"/>
                    </a:move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8"/>
                      <a:pt x="16" y="118"/>
                      <a:pt x="16" y="118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18"/>
                      <a:pt x="15" y="118"/>
                      <a:pt x="15" y="118"/>
                    </a:cubicBezTo>
                    <a:lnTo>
                      <a:pt x="16" y="117"/>
                    </a:lnTo>
                    <a:close/>
                    <a:moveTo>
                      <a:pt x="16" y="75"/>
                    </a:move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7" y="75"/>
                    </a:cubicBezTo>
                    <a:lnTo>
                      <a:pt x="16" y="75"/>
                    </a:lnTo>
                    <a:close/>
                    <a:moveTo>
                      <a:pt x="17" y="111"/>
                    </a:moveTo>
                    <a:cubicBezTo>
                      <a:pt x="17" y="112"/>
                      <a:pt x="17" y="112"/>
                      <a:pt x="17" y="112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16" y="112"/>
                      <a:pt x="16" y="112"/>
                      <a:pt x="16" y="112"/>
                    </a:cubicBezTo>
                    <a:lnTo>
                      <a:pt x="17" y="111"/>
                    </a:lnTo>
                    <a:close/>
                    <a:moveTo>
                      <a:pt x="16" y="115"/>
                    </a:moveTo>
                    <a:cubicBezTo>
                      <a:pt x="16" y="115"/>
                      <a:pt x="16" y="115"/>
                      <a:pt x="16" y="115"/>
                    </a:cubicBezTo>
                    <a:cubicBezTo>
                      <a:pt x="16" y="115"/>
                      <a:pt x="16" y="115"/>
                      <a:pt x="16" y="115"/>
                    </a:cubicBezTo>
                    <a:cubicBezTo>
                      <a:pt x="16" y="115"/>
                      <a:pt x="16" y="115"/>
                      <a:pt x="16" y="115"/>
                    </a:cubicBezTo>
                    <a:close/>
                    <a:moveTo>
                      <a:pt x="17" y="112"/>
                    </a:moveTo>
                    <a:cubicBezTo>
                      <a:pt x="18" y="113"/>
                      <a:pt x="18" y="113"/>
                      <a:pt x="18" y="113"/>
                    </a:cubicBezTo>
                    <a:cubicBezTo>
                      <a:pt x="17" y="114"/>
                      <a:pt x="17" y="114"/>
                      <a:pt x="17" y="114"/>
                    </a:cubicBezTo>
                    <a:cubicBezTo>
                      <a:pt x="16" y="113"/>
                      <a:pt x="16" y="113"/>
                      <a:pt x="16" y="113"/>
                    </a:cubicBezTo>
                    <a:lnTo>
                      <a:pt x="17" y="112"/>
                    </a:lnTo>
                    <a:close/>
                    <a:moveTo>
                      <a:pt x="17" y="155"/>
                    </a:moveTo>
                    <a:cubicBezTo>
                      <a:pt x="17" y="155"/>
                      <a:pt x="17" y="155"/>
                      <a:pt x="17" y="155"/>
                    </a:cubicBezTo>
                    <a:cubicBezTo>
                      <a:pt x="20" y="156"/>
                      <a:pt x="20" y="156"/>
                      <a:pt x="20" y="156"/>
                    </a:cubicBezTo>
                    <a:cubicBezTo>
                      <a:pt x="19" y="156"/>
                      <a:pt x="19" y="156"/>
                      <a:pt x="19" y="157"/>
                    </a:cubicBezTo>
                    <a:cubicBezTo>
                      <a:pt x="18" y="157"/>
                      <a:pt x="18" y="157"/>
                      <a:pt x="18" y="157"/>
                    </a:cubicBezTo>
                    <a:cubicBezTo>
                      <a:pt x="18" y="157"/>
                      <a:pt x="18" y="157"/>
                      <a:pt x="18" y="157"/>
                    </a:cubicBezTo>
                    <a:cubicBezTo>
                      <a:pt x="18" y="157"/>
                      <a:pt x="18" y="157"/>
                      <a:pt x="18" y="157"/>
                    </a:cubicBezTo>
                    <a:cubicBezTo>
                      <a:pt x="17" y="157"/>
                      <a:pt x="17" y="157"/>
                      <a:pt x="17" y="157"/>
                    </a:cubicBezTo>
                    <a:cubicBezTo>
                      <a:pt x="17" y="157"/>
                      <a:pt x="17" y="157"/>
                      <a:pt x="17" y="157"/>
                    </a:cubicBezTo>
                    <a:cubicBezTo>
                      <a:pt x="16" y="157"/>
                      <a:pt x="16" y="157"/>
                      <a:pt x="16" y="157"/>
                    </a:cubicBezTo>
                    <a:cubicBezTo>
                      <a:pt x="16" y="157"/>
                      <a:pt x="16" y="157"/>
                      <a:pt x="16" y="157"/>
                    </a:cubicBezTo>
                    <a:cubicBezTo>
                      <a:pt x="17" y="156"/>
                      <a:pt x="17" y="156"/>
                      <a:pt x="17" y="156"/>
                    </a:cubicBezTo>
                    <a:lnTo>
                      <a:pt x="17" y="155"/>
                    </a:lnTo>
                    <a:close/>
                    <a:moveTo>
                      <a:pt x="17" y="86"/>
                    </a:moveTo>
                    <a:cubicBezTo>
                      <a:pt x="17" y="86"/>
                      <a:pt x="17" y="86"/>
                      <a:pt x="17" y="86"/>
                    </a:cubicBezTo>
                    <a:cubicBezTo>
                      <a:pt x="17" y="87"/>
                      <a:pt x="17" y="87"/>
                      <a:pt x="17" y="87"/>
                    </a:cubicBezTo>
                    <a:lnTo>
                      <a:pt x="17" y="86"/>
                    </a:lnTo>
                    <a:close/>
                    <a:moveTo>
                      <a:pt x="17" y="91"/>
                    </a:move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2"/>
                      <a:pt x="17" y="92"/>
                      <a:pt x="17" y="92"/>
                    </a:cubicBezTo>
                    <a:lnTo>
                      <a:pt x="17" y="91"/>
                    </a:lnTo>
                    <a:close/>
                    <a:moveTo>
                      <a:pt x="17" y="73"/>
                    </a:moveTo>
                    <a:cubicBezTo>
                      <a:pt x="17" y="73"/>
                      <a:pt x="17" y="73"/>
                      <a:pt x="17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8" y="73"/>
                      <a:pt x="18" y="73"/>
                      <a:pt x="18" y="73"/>
                    </a:cubicBezTo>
                    <a:lnTo>
                      <a:pt x="17" y="73"/>
                    </a:lnTo>
                    <a:close/>
                    <a:moveTo>
                      <a:pt x="17" y="93"/>
                    </a:move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7" y="93"/>
                      <a:pt x="17" y="93"/>
                      <a:pt x="17" y="93"/>
                    </a:cubicBezTo>
                    <a:close/>
                    <a:moveTo>
                      <a:pt x="18" y="107"/>
                    </a:moveTo>
                    <a:cubicBezTo>
                      <a:pt x="18" y="107"/>
                      <a:pt x="18" y="107"/>
                      <a:pt x="18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7" y="107"/>
                      <a:pt x="17" y="107"/>
                      <a:pt x="17" y="107"/>
                    </a:cubicBezTo>
                    <a:lnTo>
                      <a:pt x="18" y="107"/>
                    </a:lnTo>
                    <a:close/>
                    <a:moveTo>
                      <a:pt x="18" y="118"/>
                    </a:moveTo>
                    <a:cubicBezTo>
                      <a:pt x="18" y="119"/>
                      <a:pt x="18" y="119"/>
                      <a:pt x="18" y="119"/>
                    </a:cubicBezTo>
                    <a:cubicBezTo>
                      <a:pt x="18" y="119"/>
                      <a:pt x="18" y="119"/>
                      <a:pt x="18" y="119"/>
                    </a:cubicBezTo>
                    <a:cubicBezTo>
                      <a:pt x="18" y="119"/>
                      <a:pt x="18" y="119"/>
                      <a:pt x="18" y="119"/>
                    </a:cubicBezTo>
                    <a:cubicBezTo>
                      <a:pt x="18" y="119"/>
                      <a:pt x="18" y="119"/>
                      <a:pt x="18" y="119"/>
                    </a:cubicBezTo>
                    <a:cubicBezTo>
                      <a:pt x="18" y="119"/>
                      <a:pt x="18" y="119"/>
                      <a:pt x="18" y="119"/>
                    </a:cubicBezTo>
                    <a:cubicBezTo>
                      <a:pt x="18" y="119"/>
                      <a:pt x="18" y="119"/>
                      <a:pt x="18" y="119"/>
                    </a:cubicBezTo>
                    <a:cubicBezTo>
                      <a:pt x="18" y="118"/>
                      <a:pt x="18" y="118"/>
                      <a:pt x="18" y="118"/>
                    </a:cubicBezTo>
                    <a:close/>
                    <a:moveTo>
                      <a:pt x="18" y="92"/>
                    </a:move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2"/>
                      <a:pt x="18" y="92"/>
                      <a:pt x="18" y="92"/>
                    </a:cubicBezTo>
                    <a:close/>
                    <a:moveTo>
                      <a:pt x="18" y="95"/>
                    </a:moveTo>
                    <a:cubicBezTo>
                      <a:pt x="18" y="95"/>
                      <a:pt x="18" y="95"/>
                      <a:pt x="18" y="95"/>
                    </a:cubicBezTo>
                    <a:cubicBezTo>
                      <a:pt x="18" y="95"/>
                      <a:pt x="18" y="95"/>
                      <a:pt x="18" y="95"/>
                    </a:cubicBezTo>
                    <a:cubicBezTo>
                      <a:pt x="18" y="95"/>
                      <a:pt x="18" y="95"/>
                      <a:pt x="18" y="95"/>
                    </a:cubicBezTo>
                    <a:close/>
                    <a:moveTo>
                      <a:pt x="18" y="111"/>
                    </a:moveTo>
                    <a:cubicBezTo>
                      <a:pt x="18" y="111"/>
                      <a:pt x="18" y="111"/>
                      <a:pt x="18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1"/>
                      <a:pt x="18" y="111"/>
                      <a:pt x="18" y="111"/>
                    </a:cubicBezTo>
                    <a:close/>
                    <a:moveTo>
                      <a:pt x="20" y="74"/>
                    </a:moveTo>
                    <a:cubicBezTo>
                      <a:pt x="20" y="75"/>
                      <a:pt x="20" y="75"/>
                      <a:pt x="20" y="75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9" y="76"/>
                      <a:pt x="19" y="76"/>
                      <a:pt x="19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9"/>
                      <a:pt x="20" y="79"/>
                      <a:pt x="20" y="80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1" y="81"/>
                      <a:pt x="22" y="82"/>
                      <a:pt x="22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2" y="84"/>
                      <a:pt x="22" y="84"/>
                      <a:pt x="22" y="84"/>
                    </a:cubicBezTo>
                    <a:cubicBezTo>
                      <a:pt x="22" y="84"/>
                      <a:pt x="22" y="84"/>
                      <a:pt x="22" y="84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2" y="87"/>
                      <a:pt x="23" y="87"/>
                      <a:pt x="23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4" y="84"/>
                      <a:pt x="23" y="83"/>
                      <a:pt x="22" y="82"/>
                    </a:cubicBezTo>
                    <a:cubicBezTo>
                      <a:pt x="22" y="81"/>
                      <a:pt x="23" y="80"/>
                      <a:pt x="23" y="80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2"/>
                      <a:pt x="21" y="81"/>
                      <a:pt x="21" y="80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21" y="74"/>
                      <a:pt x="21" y="74"/>
                      <a:pt x="21" y="74"/>
                    </a:cubicBezTo>
                    <a:cubicBezTo>
                      <a:pt x="21" y="73"/>
                      <a:pt x="21" y="73"/>
                      <a:pt x="21" y="73"/>
                    </a:cubicBezTo>
                    <a:lnTo>
                      <a:pt x="20" y="74"/>
                    </a:lnTo>
                    <a:close/>
                    <a:moveTo>
                      <a:pt x="18" y="99"/>
                    </a:moveTo>
                    <a:cubicBezTo>
                      <a:pt x="19" y="99"/>
                      <a:pt x="19" y="99"/>
                      <a:pt x="19" y="99"/>
                    </a:cubicBezTo>
                    <a:cubicBezTo>
                      <a:pt x="19" y="100"/>
                      <a:pt x="19" y="100"/>
                      <a:pt x="19" y="100"/>
                    </a:cubicBezTo>
                    <a:cubicBezTo>
                      <a:pt x="18" y="100"/>
                      <a:pt x="18" y="100"/>
                      <a:pt x="18" y="100"/>
                    </a:cubicBezTo>
                    <a:lnTo>
                      <a:pt x="18" y="99"/>
                    </a:lnTo>
                    <a:close/>
                    <a:moveTo>
                      <a:pt x="19" y="106"/>
                    </a:moveTo>
                    <a:cubicBezTo>
                      <a:pt x="20" y="106"/>
                      <a:pt x="20" y="106"/>
                      <a:pt x="20" y="106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9" y="107"/>
                      <a:pt x="19" y="107"/>
                      <a:pt x="19" y="107"/>
                    </a:cubicBezTo>
                    <a:lnTo>
                      <a:pt x="19" y="106"/>
                    </a:lnTo>
                    <a:close/>
                    <a:moveTo>
                      <a:pt x="19" y="73"/>
                    </a:moveTo>
                    <a:cubicBezTo>
                      <a:pt x="19" y="73"/>
                      <a:pt x="19" y="73"/>
                      <a:pt x="19" y="73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73"/>
                      <a:pt x="20" y="73"/>
                      <a:pt x="20" y="73"/>
                    </a:cubicBezTo>
                    <a:lnTo>
                      <a:pt x="19" y="73"/>
                    </a:lnTo>
                    <a:close/>
                    <a:moveTo>
                      <a:pt x="19" y="84"/>
                    </a:move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5"/>
                      <a:pt x="20" y="85"/>
                      <a:pt x="20" y="85"/>
                    </a:cubicBezTo>
                    <a:lnTo>
                      <a:pt x="19" y="84"/>
                    </a:lnTo>
                    <a:close/>
                    <a:moveTo>
                      <a:pt x="20" y="92"/>
                    </a:moveTo>
                    <a:cubicBezTo>
                      <a:pt x="20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20" y="92"/>
                      <a:pt x="20" y="92"/>
                      <a:pt x="20" y="92"/>
                    </a:cubicBezTo>
                    <a:close/>
                    <a:moveTo>
                      <a:pt x="19" y="104"/>
                    </a:move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19" y="105"/>
                      <a:pt x="19" y="105"/>
                      <a:pt x="19" y="105"/>
                    </a:cubicBezTo>
                    <a:lnTo>
                      <a:pt x="19" y="104"/>
                    </a:lnTo>
                    <a:close/>
                    <a:moveTo>
                      <a:pt x="19" y="111"/>
                    </a:moveTo>
                    <a:cubicBezTo>
                      <a:pt x="21" y="111"/>
                      <a:pt x="21" y="111"/>
                      <a:pt x="21" y="112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20" y="112"/>
                      <a:pt x="20" y="111"/>
                      <a:pt x="20" y="111"/>
                    </a:cubicBezTo>
                    <a:cubicBezTo>
                      <a:pt x="19" y="111"/>
                      <a:pt x="19" y="111"/>
                      <a:pt x="19" y="111"/>
                    </a:cubicBezTo>
                    <a:close/>
                    <a:moveTo>
                      <a:pt x="20" y="95"/>
                    </a:moveTo>
                    <a:cubicBezTo>
                      <a:pt x="20" y="95"/>
                      <a:pt x="20" y="95"/>
                      <a:pt x="20" y="95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0" y="96"/>
                      <a:pt x="20" y="96"/>
                      <a:pt x="20" y="96"/>
                    </a:cubicBezTo>
                    <a:lnTo>
                      <a:pt x="20" y="95"/>
                    </a:lnTo>
                    <a:close/>
                    <a:moveTo>
                      <a:pt x="21" y="103"/>
                    </a:move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3"/>
                      <a:pt x="20" y="103"/>
                      <a:pt x="20" y="103"/>
                    </a:cubicBezTo>
                    <a:lnTo>
                      <a:pt x="21" y="103"/>
                    </a:lnTo>
                    <a:close/>
                    <a:moveTo>
                      <a:pt x="21" y="76"/>
                    </a:move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6"/>
                      <a:pt x="22" y="76"/>
                      <a:pt x="22" y="76"/>
                    </a:cubicBezTo>
                    <a:lnTo>
                      <a:pt x="21" y="76"/>
                    </a:lnTo>
                    <a:close/>
                    <a:moveTo>
                      <a:pt x="34" y="39"/>
                    </a:move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1" y="39"/>
                      <a:pt x="29" y="41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5" y="44"/>
                      <a:pt x="23" y="46"/>
                      <a:pt x="22" y="50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7"/>
                      <a:pt x="22" y="58"/>
                      <a:pt x="23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2"/>
                      <a:pt x="28" y="62"/>
                      <a:pt x="27" y="6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8" y="60"/>
                      <a:pt x="27" y="58"/>
                      <a:pt x="27" y="58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3" y="61"/>
                      <a:pt x="33" y="62"/>
                      <a:pt x="32" y="62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3"/>
                      <a:pt x="33" y="62"/>
                      <a:pt x="34" y="62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4"/>
                      <a:pt x="35" y="64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6" y="62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4" y="57"/>
                      <a:pt x="45" y="54"/>
                      <a:pt x="45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46" y="45"/>
                      <a:pt x="46" y="42"/>
                      <a:pt x="46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6" y="38"/>
                      <a:pt x="34" y="39"/>
                      <a:pt x="34" y="39"/>
                    </a:cubicBezTo>
                    <a:close/>
                    <a:moveTo>
                      <a:pt x="23" y="94"/>
                    </a:moveTo>
                    <a:cubicBezTo>
                      <a:pt x="23" y="95"/>
                      <a:pt x="23" y="95"/>
                      <a:pt x="23" y="95"/>
                    </a:cubicBezTo>
                    <a:cubicBezTo>
                      <a:pt x="23" y="97"/>
                      <a:pt x="23" y="98"/>
                      <a:pt x="22" y="98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22" y="95"/>
                      <a:pt x="22" y="95"/>
                      <a:pt x="22" y="95"/>
                    </a:cubicBezTo>
                    <a:lnTo>
                      <a:pt x="23" y="94"/>
                    </a:lnTo>
                    <a:close/>
                    <a:moveTo>
                      <a:pt x="21" y="78"/>
                    </a:moveTo>
                    <a:cubicBezTo>
                      <a:pt x="21" y="79"/>
                      <a:pt x="21" y="79"/>
                      <a:pt x="21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78"/>
                      <a:pt x="22" y="78"/>
                      <a:pt x="22" y="78"/>
                    </a:cubicBezTo>
                    <a:lnTo>
                      <a:pt x="21" y="78"/>
                    </a:lnTo>
                    <a:close/>
                    <a:moveTo>
                      <a:pt x="22" y="98"/>
                    </a:move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3" y="102"/>
                      <a:pt x="22" y="100"/>
                      <a:pt x="21" y="100"/>
                    </a:cubicBezTo>
                    <a:cubicBezTo>
                      <a:pt x="21" y="99"/>
                      <a:pt x="21" y="99"/>
                      <a:pt x="21" y="99"/>
                    </a:cubicBezTo>
                    <a:lnTo>
                      <a:pt x="22" y="98"/>
                    </a:lnTo>
                    <a:close/>
                    <a:moveTo>
                      <a:pt x="22" y="110"/>
                    </a:moveTo>
                    <a:cubicBezTo>
                      <a:pt x="22" y="110"/>
                      <a:pt x="22" y="110"/>
                      <a:pt x="22" y="110"/>
                    </a:cubicBezTo>
                    <a:cubicBezTo>
                      <a:pt x="22" y="111"/>
                      <a:pt x="22" y="111"/>
                      <a:pt x="22" y="111"/>
                    </a:cubicBezTo>
                    <a:cubicBezTo>
                      <a:pt x="21" y="110"/>
                      <a:pt x="21" y="110"/>
                      <a:pt x="21" y="110"/>
                    </a:cubicBezTo>
                    <a:cubicBezTo>
                      <a:pt x="21" y="110"/>
                      <a:pt x="21" y="110"/>
                      <a:pt x="21" y="110"/>
                    </a:cubicBezTo>
                    <a:cubicBezTo>
                      <a:pt x="22" y="110"/>
                      <a:pt x="22" y="110"/>
                      <a:pt x="22" y="110"/>
                    </a:cubicBezTo>
                    <a:close/>
                    <a:moveTo>
                      <a:pt x="22" y="111"/>
                    </a:moveTo>
                    <a:cubicBezTo>
                      <a:pt x="22" y="111"/>
                      <a:pt x="22" y="111"/>
                      <a:pt x="22" y="111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1" y="111"/>
                      <a:pt x="21" y="111"/>
                      <a:pt x="21" y="111"/>
                    </a:cubicBezTo>
                    <a:lnTo>
                      <a:pt x="22" y="111"/>
                    </a:lnTo>
                    <a:close/>
                    <a:moveTo>
                      <a:pt x="22" y="107"/>
                    </a:move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22" y="73"/>
                    </a:moveTo>
                    <a:cubicBezTo>
                      <a:pt x="22" y="73"/>
                      <a:pt x="22" y="73"/>
                      <a:pt x="22" y="73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3" y="73"/>
                    </a:cubicBezTo>
                    <a:lnTo>
                      <a:pt x="22" y="73"/>
                    </a:lnTo>
                    <a:close/>
                    <a:moveTo>
                      <a:pt x="23" y="140"/>
                    </a:moveTo>
                    <a:cubicBezTo>
                      <a:pt x="23" y="140"/>
                      <a:pt x="23" y="140"/>
                      <a:pt x="23" y="141"/>
                    </a:cubicBezTo>
                    <a:cubicBezTo>
                      <a:pt x="23" y="142"/>
                      <a:pt x="23" y="143"/>
                      <a:pt x="22" y="143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22" y="141"/>
                      <a:pt x="22" y="141"/>
                      <a:pt x="22" y="141"/>
                    </a:cubicBezTo>
                    <a:lnTo>
                      <a:pt x="23" y="140"/>
                    </a:lnTo>
                    <a:close/>
                    <a:moveTo>
                      <a:pt x="23" y="51"/>
                    </a:moveTo>
                    <a:cubicBezTo>
                      <a:pt x="23" y="51"/>
                      <a:pt x="23" y="51"/>
                      <a:pt x="23" y="51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4" y="52"/>
                      <a:pt x="24" y="52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2" y="52"/>
                      <a:pt x="22" y="52"/>
                      <a:pt x="22" y="52"/>
                    </a:cubicBezTo>
                    <a:lnTo>
                      <a:pt x="23" y="51"/>
                    </a:lnTo>
                    <a:close/>
                    <a:moveTo>
                      <a:pt x="23" y="93"/>
                    </a:moveTo>
                    <a:cubicBezTo>
                      <a:pt x="23" y="93"/>
                      <a:pt x="23" y="93"/>
                      <a:pt x="23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3" y="93"/>
                      <a:pt x="23" y="93"/>
                      <a:pt x="23" y="93"/>
                    </a:cubicBezTo>
                    <a:close/>
                    <a:moveTo>
                      <a:pt x="23" y="54"/>
                    </a:move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lose/>
                    <a:moveTo>
                      <a:pt x="23" y="86"/>
                    </a:moveTo>
                    <a:cubicBezTo>
                      <a:pt x="23" y="86"/>
                      <a:pt x="23" y="86"/>
                      <a:pt x="23" y="86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3" y="87"/>
                    </a:cubicBezTo>
                    <a:lnTo>
                      <a:pt x="23" y="86"/>
                    </a:lnTo>
                    <a:close/>
                    <a:moveTo>
                      <a:pt x="23" y="110"/>
                    </a:move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1"/>
                      <a:pt x="23" y="111"/>
                      <a:pt x="23" y="111"/>
                    </a:cubicBezTo>
                    <a:lnTo>
                      <a:pt x="23" y="110"/>
                    </a:lnTo>
                    <a:close/>
                    <a:moveTo>
                      <a:pt x="24" y="96"/>
                    </a:moveTo>
                    <a:cubicBezTo>
                      <a:pt x="24" y="96"/>
                      <a:pt x="24" y="96"/>
                      <a:pt x="24" y="96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3" y="96"/>
                      <a:pt x="23" y="96"/>
                      <a:pt x="23" y="96"/>
                    </a:cubicBezTo>
                    <a:cubicBezTo>
                      <a:pt x="23" y="96"/>
                      <a:pt x="23" y="96"/>
                      <a:pt x="23" y="96"/>
                    </a:cubicBezTo>
                    <a:lnTo>
                      <a:pt x="24" y="96"/>
                    </a:lnTo>
                    <a:close/>
                    <a:moveTo>
                      <a:pt x="24" y="145"/>
                    </a:moveTo>
                    <a:cubicBezTo>
                      <a:pt x="24" y="145"/>
                      <a:pt x="24" y="145"/>
                      <a:pt x="24" y="145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3" y="146"/>
                      <a:pt x="23" y="146"/>
                      <a:pt x="23" y="146"/>
                    </a:cubicBezTo>
                    <a:cubicBezTo>
                      <a:pt x="23" y="145"/>
                      <a:pt x="23" y="145"/>
                      <a:pt x="23" y="145"/>
                    </a:cubicBezTo>
                    <a:lnTo>
                      <a:pt x="24" y="145"/>
                    </a:lnTo>
                    <a:close/>
                    <a:moveTo>
                      <a:pt x="25" y="55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6"/>
                      <a:pt x="24" y="56"/>
                      <a:pt x="24" y="56"/>
                    </a:cubicBezTo>
                    <a:lnTo>
                      <a:pt x="25" y="55"/>
                    </a:lnTo>
                    <a:close/>
                    <a:moveTo>
                      <a:pt x="24" y="59"/>
                    </a:move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lose/>
                    <a:moveTo>
                      <a:pt x="24" y="79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79"/>
                      <a:pt x="24" y="79"/>
                      <a:pt x="24" y="79"/>
                    </a:cubicBezTo>
                    <a:close/>
                    <a:moveTo>
                      <a:pt x="24" y="115"/>
                    </a:moveTo>
                    <a:cubicBezTo>
                      <a:pt x="24" y="115"/>
                      <a:pt x="24" y="115"/>
                      <a:pt x="24" y="115"/>
                    </a:cubicBezTo>
                    <a:cubicBezTo>
                      <a:pt x="24" y="116"/>
                      <a:pt x="24" y="116"/>
                      <a:pt x="24" y="116"/>
                    </a:cubicBezTo>
                    <a:cubicBezTo>
                      <a:pt x="24" y="116"/>
                      <a:pt x="24" y="116"/>
                      <a:pt x="24" y="116"/>
                    </a:cubicBezTo>
                    <a:lnTo>
                      <a:pt x="24" y="115"/>
                    </a:lnTo>
                    <a:close/>
                    <a:moveTo>
                      <a:pt x="27" y="119"/>
                    </a:moveTo>
                    <a:cubicBezTo>
                      <a:pt x="27" y="119"/>
                      <a:pt x="28" y="120"/>
                      <a:pt x="28" y="121"/>
                    </a:cubicBezTo>
                    <a:cubicBezTo>
                      <a:pt x="28" y="123"/>
                      <a:pt x="28" y="125"/>
                      <a:pt x="27" y="126"/>
                    </a:cubicBezTo>
                    <a:cubicBezTo>
                      <a:pt x="27" y="127"/>
                      <a:pt x="27" y="127"/>
                      <a:pt x="27" y="127"/>
                    </a:cubicBezTo>
                    <a:cubicBezTo>
                      <a:pt x="27" y="127"/>
                      <a:pt x="27" y="127"/>
                      <a:pt x="27" y="127"/>
                    </a:cubicBezTo>
                    <a:cubicBezTo>
                      <a:pt x="27" y="129"/>
                      <a:pt x="27" y="129"/>
                      <a:pt x="27" y="129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7" y="133"/>
                      <a:pt x="27" y="133"/>
                      <a:pt x="27" y="133"/>
                    </a:cubicBezTo>
                    <a:cubicBezTo>
                      <a:pt x="27" y="134"/>
                      <a:pt x="26" y="136"/>
                      <a:pt x="26" y="139"/>
                    </a:cubicBezTo>
                    <a:cubicBezTo>
                      <a:pt x="26" y="141"/>
                      <a:pt x="26" y="141"/>
                      <a:pt x="26" y="141"/>
                    </a:cubicBezTo>
                    <a:cubicBezTo>
                      <a:pt x="26" y="146"/>
                      <a:pt x="26" y="146"/>
                      <a:pt x="26" y="146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27" y="149"/>
                      <a:pt x="26" y="150"/>
                      <a:pt x="26" y="150"/>
                    </a:cubicBezTo>
                    <a:cubicBezTo>
                      <a:pt x="25" y="149"/>
                      <a:pt x="25" y="149"/>
                      <a:pt x="25" y="149"/>
                    </a:cubicBezTo>
                    <a:cubicBezTo>
                      <a:pt x="25" y="147"/>
                      <a:pt x="25" y="147"/>
                      <a:pt x="25" y="147"/>
                    </a:cubicBezTo>
                    <a:cubicBezTo>
                      <a:pt x="25" y="145"/>
                      <a:pt x="24" y="143"/>
                      <a:pt x="24" y="143"/>
                    </a:cubicBezTo>
                    <a:cubicBezTo>
                      <a:pt x="25" y="134"/>
                      <a:pt x="25" y="134"/>
                      <a:pt x="25" y="134"/>
                    </a:cubicBezTo>
                    <a:cubicBezTo>
                      <a:pt x="25" y="133"/>
                      <a:pt x="25" y="133"/>
                      <a:pt x="25" y="133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25" y="131"/>
                      <a:pt x="25" y="131"/>
                      <a:pt x="25" y="131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4" y="127"/>
                      <a:pt x="24" y="127"/>
                      <a:pt x="25" y="127"/>
                    </a:cubicBezTo>
                    <a:cubicBezTo>
                      <a:pt x="24" y="123"/>
                      <a:pt x="24" y="123"/>
                      <a:pt x="24" y="123"/>
                    </a:cubicBezTo>
                    <a:cubicBezTo>
                      <a:pt x="24" y="121"/>
                      <a:pt x="25" y="120"/>
                      <a:pt x="27" y="119"/>
                    </a:cubicBezTo>
                    <a:close/>
                    <a:moveTo>
                      <a:pt x="25" y="60"/>
                    </a:moveTo>
                    <a:cubicBezTo>
                      <a:pt x="25" y="61"/>
                      <a:pt x="25" y="61"/>
                      <a:pt x="25" y="61"/>
                    </a:cubicBezTo>
                    <a:cubicBezTo>
                      <a:pt x="24" y="61"/>
                      <a:pt x="24" y="61"/>
                      <a:pt x="24" y="61"/>
                    </a:cubicBezTo>
                    <a:lnTo>
                      <a:pt x="25" y="60"/>
                    </a:lnTo>
                    <a:close/>
                    <a:moveTo>
                      <a:pt x="24" y="75"/>
                    </a:move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5"/>
                      <a:pt x="24" y="75"/>
                      <a:pt x="24" y="75"/>
                    </a:cubicBezTo>
                    <a:close/>
                    <a:moveTo>
                      <a:pt x="24" y="80"/>
                    </a:move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80"/>
                      <a:pt x="24" y="80"/>
                    </a:cubicBezTo>
                    <a:close/>
                    <a:moveTo>
                      <a:pt x="24" y="100"/>
                    </a:moveTo>
                    <a:cubicBezTo>
                      <a:pt x="24" y="100"/>
                      <a:pt x="24" y="100"/>
                      <a:pt x="24" y="100"/>
                    </a:cubicBezTo>
                    <a:cubicBezTo>
                      <a:pt x="24" y="100"/>
                      <a:pt x="24" y="100"/>
                      <a:pt x="24" y="100"/>
                    </a:cubicBezTo>
                    <a:cubicBezTo>
                      <a:pt x="24" y="100"/>
                      <a:pt x="24" y="100"/>
                      <a:pt x="24" y="100"/>
                    </a:cubicBezTo>
                    <a:close/>
                    <a:moveTo>
                      <a:pt x="25" y="110"/>
                    </a:move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4" y="110"/>
                      <a:pt x="24" y="110"/>
                      <a:pt x="24" y="110"/>
                    </a:cubicBezTo>
                    <a:lnTo>
                      <a:pt x="25" y="110"/>
                    </a:lnTo>
                    <a:close/>
                    <a:moveTo>
                      <a:pt x="24" y="50"/>
                    </a:move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4" y="50"/>
                      <a:pt x="24" y="50"/>
                      <a:pt x="24" y="50"/>
                    </a:cubicBezTo>
                    <a:close/>
                    <a:moveTo>
                      <a:pt x="25" y="54"/>
                    </a:move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5" y="54"/>
                      <a:pt x="25" y="54"/>
                      <a:pt x="25" y="54"/>
                    </a:cubicBezTo>
                    <a:close/>
                    <a:moveTo>
                      <a:pt x="24" y="76"/>
                    </a:moveTo>
                    <a:cubicBezTo>
                      <a:pt x="24" y="77"/>
                      <a:pt x="24" y="77"/>
                      <a:pt x="24" y="77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5" y="76"/>
                      <a:pt x="25" y="76"/>
                      <a:pt x="25" y="76"/>
                    </a:cubicBezTo>
                    <a:lnTo>
                      <a:pt x="24" y="76"/>
                    </a:lnTo>
                    <a:close/>
                    <a:moveTo>
                      <a:pt x="25" y="82"/>
                    </a:moveTo>
                    <a:cubicBezTo>
                      <a:pt x="24" y="83"/>
                      <a:pt x="24" y="83"/>
                      <a:pt x="24" y="83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2"/>
                      <a:pt x="25" y="82"/>
                      <a:pt x="25" y="82"/>
                    </a:cubicBezTo>
                    <a:close/>
                    <a:moveTo>
                      <a:pt x="27" y="47"/>
                    </a:move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7" y="47"/>
                    </a:cubicBezTo>
                    <a:close/>
                    <a:moveTo>
                      <a:pt x="26" y="84"/>
                    </a:moveTo>
                    <a:cubicBezTo>
                      <a:pt x="26" y="86"/>
                      <a:pt x="26" y="86"/>
                      <a:pt x="26" y="86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6" y="88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3"/>
                      <a:pt x="26" y="83"/>
                      <a:pt x="26" y="84"/>
                    </a:cubicBezTo>
                    <a:close/>
                    <a:moveTo>
                      <a:pt x="25" y="78"/>
                    </a:move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78"/>
                      <a:pt x="25" y="78"/>
                      <a:pt x="25" y="78"/>
                    </a:cubicBezTo>
                    <a:close/>
                    <a:moveTo>
                      <a:pt x="25" y="75"/>
                    </a:moveTo>
                    <a:cubicBezTo>
                      <a:pt x="25" y="76"/>
                      <a:pt x="25" y="76"/>
                      <a:pt x="25" y="76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5" y="75"/>
                      <a:pt x="25" y="75"/>
                      <a:pt x="25" y="75"/>
                    </a:cubicBezTo>
                    <a:close/>
                    <a:moveTo>
                      <a:pt x="25" y="81"/>
                    </a:moveTo>
                    <a:cubicBezTo>
                      <a:pt x="25" y="82"/>
                      <a:pt x="25" y="82"/>
                      <a:pt x="25" y="82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0"/>
                      <a:pt x="26" y="80"/>
                      <a:pt x="26" y="80"/>
                    </a:cubicBezTo>
                    <a:lnTo>
                      <a:pt x="25" y="81"/>
                    </a:lnTo>
                    <a:close/>
                    <a:moveTo>
                      <a:pt x="26" y="102"/>
                    </a:moveTo>
                    <a:cubicBezTo>
                      <a:pt x="26" y="103"/>
                      <a:pt x="26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2"/>
                      <a:pt x="25" y="102"/>
                      <a:pt x="25" y="102"/>
                    </a:cubicBezTo>
                    <a:lnTo>
                      <a:pt x="26" y="102"/>
                    </a:lnTo>
                    <a:close/>
                    <a:moveTo>
                      <a:pt x="26" y="62"/>
                    </a:move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2"/>
                      <a:pt x="27" y="62"/>
                      <a:pt x="27" y="62"/>
                    </a:cubicBezTo>
                    <a:lnTo>
                      <a:pt x="26" y="62"/>
                    </a:lnTo>
                    <a:close/>
                    <a:moveTo>
                      <a:pt x="25" y="72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lnTo>
                      <a:pt x="25" y="72"/>
                    </a:lnTo>
                    <a:close/>
                    <a:moveTo>
                      <a:pt x="26" y="91"/>
                    </a:move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26" y="93"/>
                      <a:pt x="26" y="92"/>
                      <a:pt x="27" y="92"/>
                    </a:cubicBezTo>
                    <a:cubicBezTo>
                      <a:pt x="26" y="91"/>
                      <a:pt x="26" y="91"/>
                      <a:pt x="26" y="91"/>
                    </a:cubicBezTo>
                    <a:close/>
                    <a:moveTo>
                      <a:pt x="26" y="105"/>
                    </a:moveTo>
                    <a:cubicBezTo>
                      <a:pt x="26" y="105"/>
                      <a:pt x="26" y="105"/>
                      <a:pt x="26" y="105"/>
                    </a:cubicBezTo>
                    <a:cubicBezTo>
                      <a:pt x="26" y="105"/>
                      <a:pt x="26" y="105"/>
                      <a:pt x="26" y="105"/>
                    </a:cubicBezTo>
                    <a:cubicBezTo>
                      <a:pt x="26" y="105"/>
                      <a:pt x="26" y="105"/>
                      <a:pt x="26" y="105"/>
                    </a:cubicBezTo>
                    <a:close/>
                    <a:moveTo>
                      <a:pt x="26" y="55"/>
                    </a:move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6" y="56"/>
                      <a:pt x="26" y="56"/>
                      <a:pt x="26" y="56"/>
                    </a:cubicBezTo>
                    <a:lnTo>
                      <a:pt x="26" y="55"/>
                    </a:lnTo>
                    <a:close/>
                    <a:moveTo>
                      <a:pt x="26" y="58"/>
                    </a:moveTo>
                    <a:cubicBezTo>
                      <a:pt x="27" y="58"/>
                      <a:pt x="27" y="58"/>
                      <a:pt x="27" y="58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6" y="59"/>
                      <a:pt x="26" y="59"/>
                      <a:pt x="26" y="59"/>
                    </a:cubicBezTo>
                    <a:lnTo>
                      <a:pt x="26" y="58"/>
                    </a:lnTo>
                    <a:close/>
                    <a:moveTo>
                      <a:pt x="27" y="108"/>
                    </a:moveTo>
                    <a:cubicBezTo>
                      <a:pt x="27" y="108"/>
                      <a:pt x="27" y="108"/>
                      <a:pt x="27" y="108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6" y="108"/>
                      <a:pt x="26" y="108"/>
                      <a:pt x="26" y="108"/>
                    </a:cubicBezTo>
                    <a:lnTo>
                      <a:pt x="27" y="108"/>
                    </a:lnTo>
                    <a:close/>
                    <a:moveTo>
                      <a:pt x="27" y="111"/>
                    </a:moveTo>
                    <a:cubicBezTo>
                      <a:pt x="28" y="112"/>
                      <a:pt x="28" y="112"/>
                      <a:pt x="28" y="112"/>
                    </a:cubicBezTo>
                    <a:cubicBezTo>
                      <a:pt x="27" y="113"/>
                      <a:pt x="27" y="113"/>
                      <a:pt x="27" y="113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6" y="112"/>
                      <a:pt x="26" y="112"/>
                      <a:pt x="26" y="112"/>
                    </a:cubicBezTo>
                    <a:cubicBezTo>
                      <a:pt x="26" y="111"/>
                      <a:pt x="26" y="111"/>
                      <a:pt x="26" y="111"/>
                    </a:cubicBezTo>
                    <a:lnTo>
                      <a:pt x="27" y="111"/>
                    </a:lnTo>
                    <a:close/>
                    <a:moveTo>
                      <a:pt x="27" y="72"/>
                    </a:move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8" y="74"/>
                      <a:pt x="28" y="73"/>
                      <a:pt x="28" y="73"/>
                    </a:cubicBezTo>
                    <a:lnTo>
                      <a:pt x="27" y="72"/>
                    </a:lnTo>
                    <a:close/>
                    <a:moveTo>
                      <a:pt x="27" y="89"/>
                    </a:moveTo>
                    <a:cubicBezTo>
                      <a:pt x="27" y="89"/>
                      <a:pt x="27" y="89"/>
                      <a:pt x="27" y="89"/>
                    </a:cubicBezTo>
                    <a:cubicBezTo>
                      <a:pt x="27" y="91"/>
                      <a:pt x="27" y="91"/>
                      <a:pt x="27" y="91"/>
                    </a:cubicBezTo>
                    <a:cubicBezTo>
                      <a:pt x="27" y="91"/>
                      <a:pt x="27" y="91"/>
                      <a:pt x="27" y="91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89"/>
                      <a:pt x="27" y="89"/>
                      <a:pt x="27" y="89"/>
                    </a:cubicBezTo>
                    <a:close/>
                    <a:moveTo>
                      <a:pt x="28" y="45"/>
                    </a:moveTo>
                    <a:cubicBezTo>
                      <a:pt x="28" y="46"/>
                      <a:pt x="28" y="46"/>
                      <a:pt x="28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lnTo>
                      <a:pt x="28" y="45"/>
                    </a:lnTo>
                    <a:close/>
                    <a:moveTo>
                      <a:pt x="28" y="54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lnTo>
                      <a:pt x="28" y="54"/>
                    </a:lnTo>
                    <a:close/>
                    <a:moveTo>
                      <a:pt x="27" y="84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4"/>
                      <a:pt x="28" y="84"/>
                      <a:pt x="28" y="84"/>
                    </a:cubicBezTo>
                    <a:lnTo>
                      <a:pt x="27" y="84"/>
                    </a:lnTo>
                    <a:close/>
                    <a:moveTo>
                      <a:pt x="27" y="113"/>
                    </a:move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28" y="113"/>
                      <a:pt x="28" y="113"/>
                    </a:cubicBezTo>
                    <a:lnTo>
                      <a:pt x="27" y="113"/>
                    </a:lnTo>
                    <a:close/>
                    <a:moveTo>
                      <a:pt x="28" y="4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lose/>
                    <a:moveTo>
                      <a:pt x="28" y="86"/>
                    </a:moveTo>
                    <a:cubicBezTo>
                      <a:pt x="28" y="86"/>
                      <a:pt x="28" y="86"/>
                      <a:pt x="28" y="86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28" y="86"/>
                      <a:pt x="28" y="86"/>
                      <a:pt x="28" y="86"/>
                    </a:cubicBezTo>
                    <a:close/>
                    <a:moveTo>
                      <a:pt x="28" y="111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8" y="111"/>
                      <a:pt x="28" y="111"/>
                      <a:pt x="28" y="111"/>
                    </a:cubicBezTo>
                    <a:close/>
                    <a:moveTo>
                      <a:pt x="28" y="87"/>
                    </a:moveTo>
                    <a:cubicBezTo>
                      <a:pt x="28" y="87"/>
                      <a:pt x="28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lose/>
                    <a:moveTo>
                      <a:pt x="29" y="114"/>
                    </a:move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116"/>
                      <a:pt x="29" y="116"/>
                      <a:pt x="29" y="116"/>
                    </a:cubicBezTo>
                    <a:cubicBezTo>
                      <a:pt x="29" y="116"/>
                      <a:pt x="29" y="116"/>
                      <a:pt x="29" y="116"/>
                    </a:cubicBezTo>
                    <a:cubicBezTo>
                      <a:pt x="29" y="116"/>
                      <a:pt x="29" y="116"/>
                      <a:pt x="29" y="116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8" y="115"/>
                      <a:pt x="28" y="115"/>
                      <a:pt x="28" y="115"/>
                    </a:cubicBezTo>
                    <a:lnTo>
                      <a:pt x="29" y="114"/>
                    </a:lnTo>
                    <a:close/>
                    <a:moveTo>
                      <a:pt x="28" y="44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8" y="44"/>
                      <a:pt x="28" y="44"/>
                      <a:pt x="28" y="44"/>
                    </a:cubicBezTo>
                    <a:close/>
                    <a:moveTo>
                      <a:pt x="29" y="75"/>
                    </a:move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5"/>
                      <a:pt x="29" y="75"/>
                      <a:pt x="29" y="75"/>
                    </a:cubicBezTo>
                    <a:close/>
                    <a:moveTo>
                      <a:pt x="29" y="62"/>
                    </a:move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29" y="62"/>
                      <a:pt x="29" y="62"/>
                      <a:pt x="29" y="62"/>
                    </a:cubicBezTo>
                    <a:close/>
                    <a:moveTo>
                      <a:pt x="30" y="117"/>
                    </a:moveTo>
                    <a:cubicBezTo>
                      <a:pt x="30" y="118"/>
                      <a:pt x="30" y="118"/>
                      <a:pt x="30" y="118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7"/>
                      <a:pt x="29" y="117"/>
                      <a:pt x="29" y="117"/>
                    </a:cubicBezTo>
                    <a:lnTo>
                      <a:pt x="30" y="117"/>
                    </a:lnTo>
                    <a:close/>
                    <a:moveTo>
                      <a:pt x="29" y="121"/>
                    </a:moveTo>
                    <a:cubicBezTo>
                      <a:pt x="29" y="121"/>
                      <a:pt x="29" y="121"/>
                      <a:pt x="29" y="121"/>
                    </a:cubicBezTo>
                    <a:cubicBezTo>
                      <a:pt x="29" y="121"/>
                      <a:pt x="29" y="121"/>
                      <a:pt x="29" y="121"/>
                    </a:cubicBezTo>
                    <a:cubicBezTo>
                      <a:pt x="29" y="121"/>
                      <a:pt x="29" y="121"/>
                      <a:pt x="29" y="121"/>
                    </a:cubicBezTo>
                    <a:close/>
                    <a:moveTo>
                      <a:pt x="32" y="57"/>
                    </a:moveTo>
                    <a:cubicBezTo>
                      <a:pt x="32" y="58"/>
                      <a:pt x="32" y="58"/>
                      <a:pt x="32" y="58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30" y="58"/>
                      <a:pt x="31" y="57"/>
                      <a:pt x="32" y="57"/>
                    </a:cubicBezTo>
                    <a:close/>
                    <a:moveTo>
                      <a:pt x="30" y="94"/>
                    </a:moveTo>
                    <a:cubicBezTo>
                      <a:pt x="31" y="94"/>
                      <a:pt x="31" y="94"/>
                      <a:pt x="31" y="94"/>
                    </a:cubicBezTo>
                    <a:cubicBezTo>
                      <a:pt x="31" y="96"/>
                      <a:pt x="31" y="96"/>
                      <a:pt x="31" y="96"/>
                    </a:cubicBezTo>
                    <a:cubicBezTo>
                      <a:pt x="30" y="97"/>
                      <a:pt x="30" y="97"/>
                      <a:pt x="30" y="97"/>
                    </a:cubicBezTo>
                    <a:cubicBezTo>
                      <a:pt x="30" y="97"/>
                      <a:pt x="29" y="96"/>
                      <a:pt x="29" y="95"/>
                    </a:cubicBezTo>
                    <a:lnTo>
                      <a:pt x="30" y="94"/>
                    </a:lnTo>
                    <a:close/>
                    <a:moveTo>
                      <a:pt x="29" y="129"/>
                    </a:move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29" y="129"/>
                      <a:pt x="29" y="129"/>
                      <a:pt x="29" y="129"/>
                    </a:cubicBezTo>
                    <a:close/>
                    <a:moveTo>
                      <a:pt x="31" y="50"/>
                    </a:move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3"/>
                      <a:pt x="30" y="52"/>
                      <a:pt x="30" y="51"/>
                    </a:cubicBezTo>
                    <a:cubicBezTo>
                      <a:pt x="31" y="51"/>
                      <a:pt x="31" y="51"/>
                      <a:pt x="31" y="50"/>
                    </a:cubicBezTo>
                    <a:close/>
                    <a:moveTo>
                      <a:pt x="31" y="72"/>
                    </a:moveTo>
                    <a:cubicBezTo>
                      <a:pt x="31" y="73"/>
                      <a:pt x="31" y="73"/>
                      <a:pt x="31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2" y="76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1" y="75"/>
                      <a:pt x="31" y="73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lnTo>
                      <a:pt x="31" y="72"/>
                    </a:lnTo>
                    <a:close/>
                    <a:moveTo>
                      <a:pt x="32" y="78"/>
                    </a:moveTo>
                    <a:cubicBezTo>
                      <a:pt x="32" y="78"/>
                      <a:pt x="32" y="78"/>
                      <a:pt x="31" y="78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1" y="80"/>
                      <a:pt x="31" y="79"/>
                      <a:pt x="31" y="78"/>
                    </a:cubicBezTo>
                    <a:cubicBezTo>
                      <a:pt x="33" y="78"/>
                      <a:pt x="33" y="78"/>
                      <a:pt x="33" y="78"/>
                    </a:cubicBezTo>
                    <a:cubicBezTo>
                      <a:pt x="33" y="78"/>
                      <a:pt x="33" y="78"/>
                      <a:pt x="33" y="78"/>
                    </a:cubicBezTo>
                    <a:lnTo>
                      <a:pt x="32" y="78"/>
                    </a:lnTo>
                    <a:close/>
                    <a:moveTo>
                      <a:pt x="30" y="81"/>
                    </a:moveTo>
                    <a:cubicBezTo>
                      <a:pt x="31" y="82"/>
                      <a:pt x="31" y="82"/>
                      <a:pt x="31" y="82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1" y="80"/>
                      <a:pt x="31" y="80"/>
                      <a:pt x="30" y="81"/>
                    </a:cubicBezTo>
                    <a:close/>
                    <a:moveTo>
                      <a:pt x="31" y="71"/>
                    </a:move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71"/>
                      <a:pt x="31" y="71"/>
                      <a:pt x="31" y="71"/>
                    </a:cubicBezTo>
                    <a:close/>
                    <a:moveTo>
                      <a:pt x="31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1" y="75"/>
                      <a:pt x="31" y="75"/>
                      <a:pt x="31" y="75"/>
                    </a:cubicBezTo>
                    <a:close/>
                    <a:moveTo>
                      <a:pt x="32" y="88"/>
                    </a:moveTo>
                    <a:cubicBezTo>
                      <a:pt x="32" y="88"/>
                      <a:pt x="32" y="89"/>
                      <a:pt x="32" y="89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31" y="89"/>
                      <a:pt x="31" y="89"/>
                      <a:pt x="31" y="89"/>
                    </a:cubicBezTo>
                    <a:lnTo>
                      <a:pt x="32" y="88"/>
                    </a:lnTo>
                    <a:close/>
                    <a:moveTo>
                      <a:pt x="31" y="98"/>
                    </a:move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8"/>
                    </a:cubicBezTo>
                    <a:close/>
                    <a:moveTo>
                      <a:pt x="32" y="54"/>
                    </a:move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2" y="54"/>
                      <a:pt x="32" y="54"/>
                      <a:pt x="32" y="54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lnTo>
                      <a:pt x="32" y="100"/>
                    </a:lnTo>
                    <a:close/>
                    <a:moveTo>
                      <a:pt x="32" y="105"/>
                    </a:move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2" y="106"/>
                      <a:pt x="32" y="106"/>
                      <a:pt x="32" y="106"/>
                    </a:cubicBezTo>
                    <a:cubicBezTo>
                      <a:pt x="32" y="105"/>
                      <a:pt x="32" y="105"/>
                      <a:pt x="32" y="105"/>
                    </a:cubicBezTo>
                    <a:close/>
                    <a:moveTo>
                      <a:pt x="33" y="44"/>
                    </a:move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3" y="44"/>
                    </a:lnTo>
                    <a:close/>
                    <a:moveTo>
                      <a:pt x="33" y="51"/>
                    </a:moveTo>
                    <a:cubicBezTo>
                      <a:pt x="34" y="51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5" y="54"/>
                      <a:pt x="35" y="55"/>
                      <a:pt x="36" y="57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59"/>
                      <a:pt x="34" y="58"/>
                      <a:pt x="34" y="58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4" y="55"/>
                      <a:pt x="34" y="55"/>
                      <a:pt x="33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2" y="53"/>
                      <a:pt x="32" y="52"/>
                    </a:cubicBezTo>
                    <a:lnTo>
                      <a:pt x="33" y="51"/>
                    </a:lnTo>
                    <a:close/>
                    <a:moveTo>
                      <a:pt x="33" y="56"/>
                    </a:move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2" y="57"/>
                      <a:pt x="32" y="57"/>
                      <a:pt x="32" y="57"/>
                    </a:cubicBezTo>
                    <a:lnTo>
                      <a:pt x="33" y="56"/>
                    </a:lnTo>
                    <a:close/>
                    <a:moveTo>
                      <a:pt x="33" y="120"/>
                    </a:moveTo>
                    <a:cubicBezTo>
                      <a:pt x="34" y="120"/>
                      <a:pt x="34" y="120"/>
                      <a:pt x="34" y="120"/>
                    </a:cubicBezTo>
                    <a:cubicBezTo>
                      <a:pt x="34" y="120"/>
                      <a:pt x="34" y="120"/>
                      <a:pt x="34" y="120"/>
                    </a:cubicBezTo>
                    <a:cubicBezTo>
                      <a:pt x="33" y="121"/>
                      <a:pt x="33" y="121"/>
                      <a:pt x="33" y="121"/>
                    </a:cubicBezTo>
                    <a:cubicBezTo>
                      <a:pt x="33" y="121"/>
                      <a:pt x="33" y="121"/>
                      <a:pt x="33" y="121"/>
                    </a:cubicBezTo>
                    <a:cubicBezTo>
                      <a:pt x="33" y="120"/>
                      <a:pt x="33" y="120"/>
                      <a:pt x="33" y="120"/>
                    </a:cubicBezTo>
                    <a:close/>
                    <a:moveTo>
                      <a:pt x="33" y="50"/>
                    </a:move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lnTo>
                      <a:pt x="33" y="50"/>
                    </a:lnTo>
                    <a:close/>
                    <a:moveTo>
                      <a:pt x="33" y="71"/>
                    </a:moveTo>
                    <a:cubicBezTo>
                      <a:pt x="33" y="73"/>
                      <a:pt x="33" y="73"/>
                      <a:pt x="34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4" y="73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3" y="71"/>
                      <a:pt x="33" y="71"/>
                      <a:pt x="33" y="71"/>
                    </a:cubicBezTo>
                    <a:close/>
                    <a:moveTo>
                      <a:pt x="34" y="92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3" y="93"/>
                      <a:pt x="33" y="93"/>
                      <a:pt x="33" y="93"/>
                    </a:cubicBezTo>
                    <a:lnTo>
                      <a:pt x="34" y="92"/>
                    </a:lnTo>
                    <a:close/>
                    <a:moveTo>
                      <a:pt x="33" y="77"/>
                    </a:moveTo>
                    <a:cubicBezTo>
                      <a:pt x="33" y="78"/>
                      <a:pt x="33" y="78"/>
                      <a:pt x="33" y="78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4" y="78"/>
                      <a:pt x="34" y="78"/>
                      <a:pt x="34" y="78"/>
                    </a:cubicBezTo>
                    <a:lnTo>
                      <a:pt x="33" y="77"/>
                    </a:lnTo>
                    <a:close/>
                    <a:moveTo>
                      <a:pt x="35" y="106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4" y="107"/>
                      <a:pt x="34" y="107"/>
                      <a:pt x="34" y="107"/>
                    </a:cubicBezTo>
                    <a:lnTo>
                      <a:pt x="35" y="106"/>
                    </a:lnTo>
                    <a:close/>
                    <a:moveTo>
                      <a:pt x="34" y="70"/>
                    </a:moveTo>
                    <a:cubicBezTo>
                      <a:pt x="34" y="71"/>
                      <a:pt x="34" y="71"/>
                      <a:pt x="34" y="71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35" y="70"/>
                      <a:pt x="35" y="70"/>
                      <a:pt x="35" y="70"/>
                    </a:cubicBezTo>
                    <a:lnTo>
                      <a:pt x="34" y="70"/>
                    </a:lnTo>
                    <a:close/>
                    <a:moveTo>
                      <a:pt x="35" y="94"/>
                    </a:move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lnTo>
                      <a:pt x="35" y="94"/>
                    </a:lnTo>
                    <a:close/>
                    <a:moveTo>
                      <a:pt x="35" y="97"/>
                    </a:moveTo>
                    <a:cubicBezTo>
                      <a:pt x="35" y="98"/>
                      <a:pt x="35" y="98"/>
                      <a:pt x="36" y="98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4" y="97"/>
                      <a:pt x="34" y="97"/>
                      <a:pt x="34" y="97"/>
                    </a:cubicBezTo>
                    <a:cubicBezTo>
                      <a:pt x="34" y="97"/>
                      <a:pt x="34" y="97"/>
                      <a:pt x="34" y="97"/>
                    </a:cubicBezTo>
                    <a:lnTo>
                      <a:pt x="35" y="97"/>
                    </a:lnTo>
                    <a:close/>
                    <a:moveTo>
                      <a:pt x="34" y="113"/>
                    </a:move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4"/>
                      <a:pt x="35" y="114"/>
                      <a:pt x="35" y="114"/>
                    </a:cubicBezTo>
                    <a:cubicBezTo>
                      <a:pt x="34" y="114"/>
                      <a:pt x="34" y="114"/>
                      <a:pt x="34" y="114"/>
                    </a:cubicBezTo>
                    <a:lnTo>
                      <a:pt x="34" y="113"/>
                    </a:lnTo>
                    <a:close/>
                    <a:moveTo>
                      <a:pt x="35" y="119"/>
                    </a:moveTo>
                    <a:cubicBezTo>
                      <a:pt x="35" y="120"/>
                      <a:pt x="35" y="120"/>
                      <a:pt x="35" y="120"/>
                    </a:cubicBezTo>
                    <a:cubicBezTo>
                      <a:pt x="34" y="120"/>
                      <a:pt x="34" y="120"/>
                      <a:pt x="34" y="120"/>
                    </a:cubicBezTo>
                    <a:cubicBezTo>
                      <a:pt x="34" y="119"/>
                      <a:pt x="34" y="119"/>
                      <a:pt x="34" y="119"/>
                    </a:cubicBezTo>
                    <a:lnTo>
                      <a:pt x="35" y="119"/>
                    </a:lnTo>
                    <a:close/>
                    <a:moveTo>
                      <a:pt x="35" y="98"/>
                    </a:moveTo>
                    <a:cubicBezTo>
                      <a:pt x="35" y="99"/>
                      <a:pt x="35" y="99"/>
                      <a:pt x="35" y="99"/>
                    </a:cubicBezTo>
                    <a:cubicBezTo>
                      <a:pt x="34" y="99"/>
                      <a:pt x="34" y="99"/>
                      <a:pt x="34" y="99"/>
                    </a:cubicBezTo>
                    <a:lnTo>
                      <a:pt x="35" y="98"/>
                    </a:lnTo>
                    <a:close/>
                    <a:moveTo>
                      <a:pt x="34" y="121"/>
                    </a:move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2"/>
                      <a:pt x="35" y="122"/>
                      <a:pt x="35" y="122"/>
                    </a:cubicBezTo>
                    <a:cubicBezTo>
                      <a:pt x="34" y="122"/>
                      <a:pt x="34" y="122"/>
                      <a:pt x="34" y="122"/>
                    </a:cubicBezTo>
                    <a:lnTo>
                      <a:pt x="34" y="121"/>
                    </a:lnTo>
                    <a:close/>
                    <a:moveTo>
                      <a:pt x="35" y="150"/>
                    </a:moveTo>
                    <a:cubicBezTo>
                      <a:pt x="35" y="150"/>
                      <a:pt x="35" y="150"/>
                      <a:pt x="35" y="150"/>
                    </a:cubicBezTo>
                    <a:cubicBezTo>
                      <a:pt x="35" y="150"/>
                      <a:pt x="35" y="150"/>
                      <a:pt x="35" y="150"/>
                    </a:cubicBezTo>
                    <a:cubicBezTo>
                      <a:pt x="35" y="151"/>
                      <a:pt x="35" y="151"/>
                      <a:pt x="35" y="151"/>
                    </a:cubicBezTo>
                    <a:cubicBezTo>
                      <a:pt x="34" y="151"/>
                      <a:pt x="34" y="151"/>
                      <a:pt x="34" y="151"/>
                    </a:cubicBezTo>
                    <a:cubicBezTo>
                      <a:pt x="34" y="150"/>
                      <a:pt x="34" y="150"/>
                      <a:pt x="34" y="150"/>
                    </a:cubicBezTo>
                    <a:lnTo>
                      <a:pt x="35" y="150"/>
                    </a:lnTo>
                    <a:close/>
                    <a:moveTo>
                      <a:pt x="36" y="89"/>
                    </a:move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5" y="92"/>
                      <a:pt x="35" y="91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lnTo>
                      <a:pt x="36" y="89"/>
                    </a:lnTo>
                    <a:close/>
                    <a:moveTo>
                      <a:pt x="35" y="87"/>
                    </a:move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8"/>
                      <a:pt x="36" y="88"/>
                      <a:pt x="36" y="88"/>
                    </a:cubicBezTo>
                    <a:lnTo>
                      <a:pt x="35" y="87"/>
                    </a:lnTo>
                    <a:close/>
                    <a:moveTo>
                      <a:pt x="36" y="53"/>
                    </a:move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6" y="53"/>
                    </a:cubicBezTo>
                    <a:close/>
                    <a:moveTo>
                      <a:pt x="36" y="97"/>
                    </a:moveTo>
                    <a:cubicBezTo>
                      <a:pt x="37" y="97"/>
                      <a:pt x="37" y="97"/>
                      <a:pt x="37" y="97"/>
                    </a:cubicBezTo>
                    <a:cubicBezTo>
                      <a:pt x="37" y="97"/>
                      <a:pt x="37" y="97"/>
                      <a:pt x="37" y="97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6" y="97"/>
                      <a:pt x="36" y="97"/>
                      <a:pt x="36" y="97"/>
                    </a:cubicBezTo>
                    <a:close/>
                    <a:moveTo>
                      <a:pt x="38" y="49"/>
                    </a:move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7" y="50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lnTo>
                      <a:pt x="38" y="49"/>
                    </a:lnTo>
                    <a:close/>
                    <a:moveTo>
                      <a:pt x="37" y="75"/>
                    </a:move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6" y="76"/>
                      <a:pt x="36" y="76"/>
                      <a:pt x="36" y="76"/>
                    </a:cubicBezTo>
                    <a:lnTo>
                      <a:pt x="37" y="75"/>
                    </a:lnTo>
                    <a:close/>
                    <a:moveTo>
                      <a:pt x="37" y="57"/>
                    </a:moveTo>
                    <a:cubicBezTo>
                      <a:pt x="37" y="57"/>
                      <a:pt x="37" y="57"/>
                      <a:pt x="37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7" y="58"/>
                      <a:pt x="37" y="57"/>
                      <a:pt x="37" y="57"/>
                    </a:cubicBezTo>
                    <a:close/>
                    <a:moveTo>
                      <a:pt x="36" y="74"/>
                    </a:moveTo>
                    <a:cubicBezTo>
                      <a:pt x="37" y="75"/>
                      <a:pt x="37" y="75"/>
                      <a:pt x="37" y="75"/>
                    </a:cubicBezTo>
                    <a:cubicBezTo>
                      <a:pt x="36" y="75"/>
                      <a:pt x="36" y="75"/>
                      <a:pt x="36" y="75"/>
                    </a:cubicBezTo>
                    <a:lnTo>
                      <a:pt x="36" y="74"/>
                    </a:lnTo>
                    <a:close/>
                    <a:moveTo>
                      <a:pt x="37" y="34"/>
                    </a:moveTo>
                    <a:cubicBezTo>
                      <a:pt x="37" y="34"/>
                      <a:pt x="37" y="34"/>
                      <a:pt x="37" y="34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1" y="34"/>
                      <a:pt x="41" y="33"/>
                    </a:cubicBezTo>
                    <a:cubicBezTo>
                      <a:pt x="41" y="33"/>
                      <a:pt x="41" y="33"/>
                      <a:pt x="41" y="33"/>
                    </a:cubicBezTo>
                    <a:lnTo>
                      <a:pt x="37" y="34"/>
                    </a:lnTo>
                    <a:close/>
                    <a:moveTo>
                      <a:pt x="37" y="73"/>
                    </a:moveTo>
                    <a:cubicBezTo>
                      <a:pt x="37" y="73"/>
                      <a:pt x="37" y="73"/>
                      <a:pt x="37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37" y="73"/>
                      <a:pt x="37" y="73"/>
                      <a:pt x="37" y="73"/>
                    </a:cubicBezTo>
                    <a:close/>
                    <a:moveTo>
                      <a:pt x="37" y="103"/>
                    </a:moveTo>
                    <a:cubicBezTo>
                      <a:pt x="37" y="103"/>
                      <a:pt x="37" y="103"/>
                      <a:pt x="37" y="103"/>
                    </a:cubicBezTo>
                    <a:cubicBezTo>
                      <a:pt x="37" y="103"/>
                      <a:pt x="37" y="103"/>
                      <a:pt x="37" y="103"/>
                    </a:cubicBezTo>
                    <a:cubicBezTo>
                      <a:pt x="37" y="103"/>
                      <a:pt x="37" y="103"/>
                      <a:pt x="37" y="103"/>
                    </a:cubicBezTo>
                    <a:close/>
                    <a:moveTo>
                      <a:pt x="37" y="116"/>
                    </a:move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6"/>
                      <a:pt x="37" y="116"/>
                      <a:pt x="37" y="116"/>
                    </a:cubicBezTo>
                    <a:close/>
                    <a:moveTo>
                      <a:pt x="37" y="78"/>
                    </a:move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lose/>
                    <a:moveTo>
                      <a:pt x="37" y="93"/>
                    </a:moveTo>
                    <a:cubicBezTo>
                      <a:pt x="38" y="93"/>
                      <a:pt x="38" y="93"/>
                      <a:pt x="38" y="93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7" y="93"/>
                      <a:pt x="37" y="93"/>
                      <a:pt x="37" y="93"/>
                    </a:cubicBezTo>
                    <a:close/>
                    <a:moveTo>
                      <a:pt x="38" y="109"/>
                    </a:moveTo>
                    <a:cubicBezTo>
                      <a:pt x="38" y="109"/>
                      <a:pt x="38" y="109"/>
                      <a:pt x="38" y="109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09"/>
                      <a:pt x="37" y="109"/>
                      <a:pt x="37" y="109"/>
                    </a:cubicBezTo>
                    <a:lnTo>
                      <a:pt x="38" y="109"/>
                    </a:lnTo>
                    <a:close/>
                    <a:moveTo>
                      <a:pt x="38" y="120"/>
                    </a:moveTo>
                    <a:cubicBezTo>
                      <a:pt x="38" y="120"/>
                      <a:pt x="38" y="120"/>
                      <a:pt x="38" y="120"/>
                    </a:cubicBezTo>
                    <a:cubicBezTo>
                      <a:pt x="39" y="120"/>
                      <a:pt x="39" y="120"/>
                      <a:pt x="39" y="120"/>
                    </a:cubicBezTo>
                    <a:cubicBezTo>
                      <a:pt x="38" y="121"/>
                      <a:pt x="38" y="121"/>
                      <a:pt x="38" y="121"/>
                    </a:cubicBezTo>
                    <a:cubicBezTo>
                      <a:pt x="38" y="121"/>
                      <a:pt x="38" y="121"/>
                      <a:pt x="38" y="121"/>
                    </a:cubicBezTo>
                    <a:cubicBezTo>
                      <a:pt x="37" y="120"/>
                      <a:pt x="37" y="120"/>
                      <a:pt x="37" y="120"/>
                    </a:cubicBezTo>
                    <a:lnTo>
                      <a:pt x="38" y="120"/>
                    </a:lnTo>
                    <a:close/>
                    <a:moveTo>
                      <a:pt x="37" y="129"/>
                    </a:move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30"/>
                      <a:pt x="38" y="130"/>
                    </a:cubicBezTo>
                    <a:cubicBezTo>
                      <a:pt x="38" y="130"/>
                      <a:pt x="38" y="130"/>
                      <a:pt x="38" y="130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lnTo>
                      <a:pt x="37" y="129"/>
                    </a:lnTo>
                    <a:close/>
                    <a:moveTo>
                      <a:pt x="38" y="62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2"/>
                      <a:pt x="38" y="62"/>
                      <a:pt x="38" y="62"/>
                    </a:cubicBezTo>
                    <a:close/>
                    <a:moveTo>
                      <a:pt x="39" y="52"/>
                    </a:move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lnTo>
                      <a:pt x="39" y="52"/>
                    </a:lnTo>
                    <a:close/>
                    <a:moveTo>
                      <a:pt x="39" y="103"/>
                    </a:move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39" y="105"/>
                      <a:pt x="39" y="105"/>
                      <a:pt x="39" y="105"/>
                    </a:cubicBezTo>
                    <a:cubicBezTo>
                      <a:pt x="38" y="104"/>
                      <a:pt x="38" y="104"/>
                      <a:pt x="38" y="104"/>
                    </a:cubicBezTo>
                    <a:lnTo>
                      <a:pt x="39" y="103"/>
                    </a:lnTo>
                    <a:close/>
                    <a:moveTo>
                      <a:pt x="39" y="76"/>
                    </a:moveTo>
                    <a:cubicBezTo>
                      <a:pt x="39" y="77"/>
                      <a:pt x="39" y="77"/>
                      <a:pt x="39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8" y="77"/>
                      <a:pt x="38" y="77"/>
                      <a:pt x="38" y="77"/>
                    </a:cubicBezTo>
                    <a:lnTo>
                      <a:pt x="39" y="76"/>
                    </a:lnTo>
                    <a:close/>
                    <a:moveTo>
                      <a:pt x="39" y="53"/>
                    </a:moveTo>
                    <a:cubicBezTo>
                      <a:pt x="39" y="53"/>
                      <a:pt x="39" y="53"/>
                      <a:pt x="39" y="53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4"/>
                      <a:pt x="39" y="54"/>
                      <a:pt x="39" y="53"/>
                    </a:cubicBezTo>
                    <a:close/>
                    <a:moveTo>
                      <a:pt x="39" y="118"/>
                    </a:moveTo>
                    <a:cubicBezTo>
                      <a:pt x="39" y="119"/>
                      <a:pt x="39" y="119"/>
                      <a:pt x="3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lose/>
                    <a:moveTo>
                      <a:pt x="39" y="126"/>
                    </a:moveTo>
                    <a:cubicBezTo>
                      <a:pt x="39" y="127"/>
                      <a:pt x="39" y="127"/>
                      <a:pt x="39" y="127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40" y="126"/>
                      <a:pt x="40" y="126"/>
                      <a:pt x="40" y="126"/>
                    </a:cubicBezTo>
                    <a:lnTo>
                      <a:pt x="39" y="126"/>
                    </a:lnTo>
                    <a:close/>
                    <a:moveTo>
                      <a:pt x="40" y="82"/>
                    </a:moveTo>
                    <a:cubicBezTo>
                      <a:pt x="40" y="82"/>
                      <a:pt x="40" y="82"/>
                      <a:pt x="40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2"/>
                      <a:pt x="39" y="82"/>
                      <a:pt x="40" y="82"/>
                    </a:cubicBezTo>
                    <a:close/>
                    <a:moveTo>
                      <a:pt x="39" y="105"/>
                    </a:moveTo>
                    <a:cubicBezTo>
                      <a:pt x="40" y="105"/>
                      <a:pt x="40" y="105"/>
                      <a:pt x="40" y="105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39" y="106"/>
                      <a:pt x="39" y="106"/>
                      <a:pt x="39" y="106"/>
                    </a:cubicBezTo>
                    <a:lnTo>
                      <a:pt x="39" y="105"/>
                    </a:lnTo>
                    <a:close/>
                    <a:moveTo>
                      <a:pt x="39" y="68"/>
                    </a:moveTo>
                    <a:cubicBezTo>
                      <a:pt x="39" y="69"/>
                      <a:pt x="39" y="69"/>
                      <a:pt x="39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0" y="68"/>
                      <a:pt x="40" y="68"/>
                      <a:pt x="40" y="68"/>
                    </a:cubicBezTo>
                    <a:lnTo>
                      <a:pt x="39" y="68"/>
                    </a:lnTo>
                    <a:close/>
                    <a:moveTo>
                      <a:pt x="39" y="107"/>
                    </a:moveTo>
                    <a:cubicBezTo>
                      <a:pt x="40" y="107"/>
                      <a:pt x="40" y="107"/>
                      <a:pt x="40" y="107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9" y="107"/>
                      <a:pt x="39" y="107"/>
                      <a:pt x="39" y="107"/>
                    </a:cubicBezTo>
                    <a:close/>
                    <a:moveTo>
                      <a:pt x="40" y="57"/>
                    </a:move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0" y="57"/>
                      <a:pt x="40" y="57"/>
                    </a:cubicBezTo>
                    <a:close/>
                    <a:moveTo>
                      <a:pt x="40" y="78"/>
                    </a:move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79"/>
                      <a:pt x="40" y="79"/>
                      <a:pt x="40" y="79"/>
                    </a:cubicBezTo>
                    <a:lnTo>
                      <a:pt x="40" y="78"/>
                    </a:lnTo>
                    <a:close/>
                    <a:moveTo>
                      <a:pt x="40" y="119"/>
                    </a:moveTo>
                    <a:cubicBezTo>
                      <a:pt x="41" y="119"/>
                      <a:pt x="41" y="119"/>
                      <a:pt x="41" y="119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40" y="119"/>
                      <a:pt x="40" y="119"/>
                      <a:pt x="40" y="119"/>
                    </a:cubicBezTo>
                    <a:close/>
                    <a:moveTo>
                      <a:pt x="40" y="128"/>
                    </a:moveTo>
                    <a:cubicBezTo>
                      <a:pt x="40" y="129"/>
                      <a:pt x="40" y="129"/>
                      <a:pt x="40" y="129"/>
                    </a:cubicBezTo>
                    <a:cubicBezTo>
                      <a:pt x="41" y="129"/>
                      <a:pt x="41" y="129"/>
                      <a:pt x="41" y="129"/>
                    </a:cubicBezTo>
                    <a:cubicBezTo>
                      <a:pt x="41" y="129"/>
                      <a:pt x="41" y="129"/>
                      <a:pt x="41" y="129"/>
                    </a:cubicBezTo>
                    <a:lnTo>
                      <a:pt x="40" y="128"/>
                    </a:lnTo>
                    <a:close/>
                    <a:moveTo>
                      <a:pt x="42" y="96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1" y="99"/>
                      <a:pt x="41" y="99"/>
                      <a:pt x="41" y="99"/>
                    </a:cubicBezTo>
                    <a:cubicBezTo>
                      <a:pt x="41" y="99"/>
                      <a:pt x="41" y="99"/>
                      <a:pt x="41" y="99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0" y="98"/>
                      <a:pt x="41" y="98"/>
                      <a:pt x="41" y="98"/>
                    </a:cubicBezTo>
                    <a:cubicBezTo>
                      <a:pt x="41" y="96"/>
                      <a:pt x="41" y="96"/>
                      <a:pt x="41" y="96"/>
                    </a:cubicBezTo>
                    <a:lnTo>
                      <a:pt x="42" y="96"/>
                    </a:lnTo>
                    <a:close/>
                    <a:moveTo>
                      <a:pt x="42" y="50"/>
                    </a:moveTo>
                    <a:cubicBezTo>
                      <a:pt x="42" y="50"/>
                      <a:pt x="42" y="50"/>
                      <a:pt x="42" y="5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lnTo>
                      <a:pt x="42" y="50"/>
                    </a:lnTo>
                    <a:close/>
                    <a:moveTo>
                      <a:pt x="42" y="78"/>
                    </a:moveTo>
                    <a:cubicBezTo>
                      <a:pt x="42" y="79"/>
                      <a:pt x="42" y="79"/>
                      <a:pt x="42" y="79"/>
                    </a:cubicBezTo>
                    <a:cubicBezTo>
                      <a:pt x="42" y="81"/>
                      <a:pt x="42" y="82"/>
                      <a:pt x="41" y="82"/>
                    </a:cubicBezTo>
                    <a:cubicBezTo>
                      <a:pt x="41" y="81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lnTo>
                      <a:pt x="42" y="78"/>
                    </a:lnTo>
                    <a:close/>
                    <a:moveTo>
                      <a:pt x="41" y="107"/>
                    </a:moveTo>
                    <a:cubicBezTo>
                      <a:pt x="41" y="107"/>
                      <a:pt x="41" y="107"/>
                      <a:pt x="41" y="107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lnTo>
                      <a:pt x="41" y="107"/>
                    </a:lnTo>
                    <a:close/>
                    <a:moveTo>
                      <a:pt x="41" y="44"/>
                    </a:move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lose/>
                    <a:moveTo>
                      <a:pt x="43" y="50"/>
                    </a:moveTo>
                    <a:cubicBezTo>
                      <a:pt x="44" y="51"/>
                      <a:pt x="44" y="51"/>
                      <a:pt x="44" y="51"/>
                    </a:cubicBezTo>
                    <a:cubicBezTo>
                      <a:pt x="44" y="52"/>
                      <a:pt x="44" y="53"/>
                      <a:pt x="43" y="53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2"/>
                      <a:pt x="41" y="52"/>
                      <a:pt x="42" y="52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1" y="51"/>
                      <a:pt x="41" y="51"/>
                      <a:pt x="41" y="51"/>
                    </a:cubicBezTo>
                    <a:lnTo>
                      <a:pt x="43" y="50"/>
                    </a:lnTo>
                    <a:close/>
                    <a:moveTo>
                      <a:pt x="41" y="54"/>
                    </a:move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1" y="56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lose/>
                    <a:moveTo>
                      <a:pt x="41" y="69"/>
                    </a:moveTo>
                    <a:cubicBezTo>
                      <a:pt x="42" y="69"/>
                      <a:pt x="42" y="69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3" y="67"/>
                      <a:pt x="42" y="68"/>
                      <a:pt x="41" y="69"/>
                    </a:cubicBezTo>
                    <a:close/>
                    <a:moveTo>
                      <a:pt x="41" y="130"/>
                    </a:moveTo>
                    <a:cubicBezTo>
                      <a:pt x="41" y="131"/>
                      <a:pt x="41" y="131"/>
                      <a:pt x="41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1" y="130"/>
                      <a:pt x="41" y="130"/>
                      <a:pt x="41" y="130"/>
                    </a:cubicBezTo>
                    <a:close/>
                    <a:moveTo>
                      <a:pt x="42" y="75"/>
                    </a:moveTo>
                    <a:cubicBezTo>
                      <a:pt x="42" y="75"/>
                      <a:pt x="42" y="75"/>
                      <a:pt x="42" y="75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2" y="75"/>
                      <a:pt x="42" y="75"/>
                      <a:pt x="42" y="75"/>
                    </a:cubicBezTo>
                    <a:close/>
                    <a:moveTo>
                      <a:pt x="41" y="119"/>
                    </a:moveTo>
                    <a:cubicBezTo>
                      <a:pt x="42" y="119"/>
                      <a:pt x="42" y="119"/>
                      <a:pt x="42" y="119"/>
                    </a:cubicBezTo>
                    <a:cubicBezTo>
                      <a:pt x="42" y="120"/>
                      <a:pt x="42" y="120"/>
                      <a:pt x="42" y="120"/>
                    </a:cubicBezTo>
                    <a:cubicBezTo>
                      <a:pt x="41" y="120"/>
                      <a:pt x="41" y="120"/>
                      <a:pt x="41" y="120"/>
                    </a:cubicBezTo>
                    <a:lnTo>
                      <a:pt x="41" y="119"/>
                    </a:lnTo>
                    <a:close/>
                    <a:moveTo>
                      <a:pt x="42" y="36"/>
                    </a:move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lnTo>
                      <a:pt x="42" y="36"/>
                    </a:lnTo>
                    <a:close/>
                    <a:moveTo>
                      <a:pt x="43" y="94"/>
                    </a:moveTo>
                    <a:cubicBezTo>
                      <a:pt x="43" y="94"/>
                      <a:pt x="43" y="94"/>
                      <a:pt x="43" y="94"/>
                    </a:cubicBezTo>
                    <a:cubicBezTo>
                      <a:pt x="44" y="95"/>
                      <a:pt x="44" y="95"/>
                      <a:pt x="44" y="95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8"/>
                      <a:pt x="44" y="99"/>
                      <a:pt x="45" y="100"/>
                    </a:cubicBezTo>
                    <a:cubicBezTo>
                      <a:pt x="45" y="100"/>
                      <a:pt x="45" y="100"/>
                      <a:pt x="45" y="100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3" y="98"/>
                      <a:pt x="43" y="96"/>
                      <a:pt x="42" y="96"/>
                    </a:cubicBezTo>
                    <a:cubicBezTo>
                      <a:pt x="42" y="95"/>
                      <a:pt x="42" y="95"/>
                      <a:pt x="42" y="95"/>
                    </a:cubicBezTo>
                    <a:lnTo>
                      <a:pt x="43" y="94"/>
                    </a:lnTo>
                    <a:close/>
                    <a:moveTo>
                      <a:pt x="42" y="118"/>
                    </a:move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9"/>
                      <a:pt x="43" y="119"/>
                      <a:pt x="43" y="119"/>
                    </a:cubicBezTo>
                    <a:cubicBezTo>
                      <a:pt x="42" y="119"/>
                      <a:pt x="42" y="119"/>
                      <a:pt x="42" y="119"/>
                    </a:cubicBezTo>
                    <a:lnTo>
                      <a:pt x="42" y="118"/>
                    </a:lnTo>
                    <a:close/>
                    <a:moveTo>
                      <a:pt x="43" y="40"/>
                    </a:move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lose/>
                    <a:moveTo>
                      <a:pt x="43" y="80"/>
                    </a:moveTo>
                    <a:cubicBezTo>
                      <a:pt x="44" y="80"/>
                      <a:pt x="44" y="80"/>
                      <a:pt x="44" y="80"/>
                    </a:cubicBezTo>
                    <a:cubicBezTo>
                      <a:pt x="44" y="80"/>
                      <a:pt x="44" y="80"/>
                      <a:pt x="44" y="80"/>
                    </a:cubicBezTo>
                    <a:cubicBezTo>
                      <a:pt x="43" y="80"/>
                      <a:pt x="43" y="80"/>
                      <a:pt x="43" y="80"/>
                    </a:cubicBezTo>
                    <a:close/>
                    <a:moveTo>
                      <a:pt x="44" y="108"/>
                    </a:moveTo>
                    <a:cubicBezTo>
                      <a:pt x="44" y="109"/>
                      <a:pt x="44" y="109"/>
                      <a:pt x="44" y="109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3" y="108"/>
                      <a:pt x="43" y="108"/>
                      <a:pt x="43" y="108"/>
                    </a:cubicBezTo>
                    <a:lnTo>
                      <a:pt x="44" y="108"/>
                    </a:lnTo>
                    <a:close/>
                    <a:moveTo>
                      <a:pt x="44" y="158"/>
                    </a:moveTo>
                    <a:cubicBezTo>
                      <a:pt x="44" y="159"/>
                      <a:pt x="44" y="159"/>
                      <a:pt x="44" y="159"/>
                    </a:cubicBezTo>
                    <a:cubicBezTo>
                      <a:pt x="44" y="159"/>
                      <a:pt x="44" y="159"/>
                      <a:pt x="44" y="159"/>
                    </a:cubicBezTo>
                    <a:cubicBezTo>
                      <a:pt x="44" y="159"/>
                      <a:pt x="44" y="159"/>
                      <a:pt x="44" y="159"/>
                    </a:cubicBezTo>
                    <a:cubicBezTo>
                      <a:pt x="43" y="158"/>
                      <a:pt x="43" y="158"/>
                      <a:pt x="43" y="158"/>
                    </a:cubicBezTo>
                    <a:lnTo>
                      <a:pt x="44" y="158"/>
                    </a:lnTo>
                    <a:close/>
                    <a:moveTo>
                      <a:pt x="44" y="165"/>
                    </a:moveTo>
                    <a:cubicBezTo>
                      <a:pt x="44" y="165"/>
                      <a:pt x="44" y="165"/>
                      <a:pt x="44" y="165"/>
                    </a:cubicBezTo>
                    <a:cubicBezTo>
                      <a:pt x="44" y="166"/>
                      <a:pt x="44" y="166"/>
                      <a:pt x="44" y="166"/>
                    </a:cubicBezTo>
                    <a:cubicBezTo>
                      <a:pt x="44" y="166"/>
                      <a:pt x="44" y="166"/>
                      <a:pt x="44" y="166"/>
                    </a:cubicBezTo>
                    <a:cubicBezTo>
                      <a:pt x="43" y="166"/>
                      <a:pt x="43" y="166"/>
                      <a:pt x="43" y="166"/>
                    </a:cubicBezTo>
                    <a:cubicBezTo>
                      <a:pt x="43" y="166"/>
                      <a:pt x="43" y="166"/>
                      <a:pt x="43" y="166"/>
                    </a:cubicBezTo>
                    <a:cubicBezTo>
                      <a:pt x="43" y="165"/>
                      <a:pt x="43" y="165"/>
                      <a:pt x="43" y="165"/>
                    </a:cubicBezTo>
                    <a:cubicBezTo>
                      <a:pt x="43" y="165"/>
                      <a:pt x="43" y="165"/>
                      <a:pt x="43" y="165"/>
                    </a:cubicBezTo>
                    <a:lnTo>
                      <a:pt x="44" y="165"/>
                    </a:lnTo>
                    <a:close/>
                    <a:moveTo>
                      <a:pt x="44" y="119"/>
                    </a:moveTo>
                    <a:cubicBezTo>
                      <a:pt x="45" y="120"/>
                      <a:pt x="45" y="120"/>
                      <a:pt x="45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3" y="119"/>
                      <a:pt x="43" y="119"/>
                      <a:pt x="43" y="119"/>
                    </a:cubicBezTo>
                    <a:cubicBezTo>
                      <a:pt x="44" y="119"/>
                      <a:pt x="44" y="119"/>
                      <a:pt x="44" y="119"/>
                    </a:cubicBezTo>
                    <a:close/>
                    <a:moveTo>
                      <a:pt x="45" y="150"/>
                    </a:move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46" y="155"/>
                      <a:pt x="46" y="155"/>
                      <a:pt x="46" y="155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44" y="152"/>
                      <a:pt x="43" y="151"/>
                      <a:pt x="43" y="150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45" y="150"/>
                    </a:lnTo>
                    <a:close/>
                    <a:moveTo>
                      <a:pt x="44" y="133"/>
                    </a:moveTo>
                    <a:cubicBezTo>
                      <a:pt x="44" y="134"/>
                      <a:pt x="44" y="134"/>
                      <a:pt x="44" y="134"/>
                    </a:cubicBezTo>
                    <a:cubicBezTo>
                      <a:pt x="44" y="134"/>
                      <a:pt x="44" y="134"/>
                      <a:pt x="44" y="134"/>
                    </a:cubicBezTo>
                    <a:cubicBezTo>
                      <a:pt x="44" y="133"/>
                      <a:pt x="44" y="133"/>
                      <a:pt x="44" y="133"/>
                    </a:cubicBezTo>
                    <a:close/>
                    <a:moveTo>
                      <a:pt x="45" y="74"/>
                    </a:move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6" y="75"/>
                      <a:pt x="46" y="75"/>
                      <a:pt x="46" y="75"/>
                    </a:cubicBezTo>
                    <a:cubicBezTo>
                      <a:pt x="46" y="75"/>
                      <a:pt x="46" y="75"/>
                      <a:pt x="46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6"/>
                      <a:pt x="46" y="76"/>
                      <a:pt x="47" y="76"/>
                    </a:cubicBezTo>
                    <a:cubicBezTo>
                      <a:pt x="47" y="75"/>
                      <a:pt x="47" y="75"/>
                      <a:pt x="47" y="75"/>
                    </a:cubicBezTo>
                    <a:lnTo>
                      <a:pt x="45" y="74"/>
                    </a:lnTo>
                    <a:close/>
                    <a:moveTo>
                      <a:pt x="44" y="126"/>
                    </a:moveTo>
                    <a:cubicBezTo>
                      <a:pt x="44" y="126"/>
                      <a:pt x="44" y="126"/>
                      <a:pt x="44" y="126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4" y="128"/>
                      <a:pt x="44" y="128"/>
                      <a:pt x="44" y="128"/>
                    </a:cubicBezTo>
                    <a:cubicBezTo>
                      <a:pt x="45" y="128"/>
                      <a:pt x="46" y="129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45" y="127"/>
                      <a:pt x="45" y="126"/>
                      <a:pt x="44" y="126"/>
                    </a:cubicBezTo>
                    <a:close/>
                    <a:moveTo>
                      <a:pt x="45" y="72"/>
                    </a:moveTo>
                    <a:cubicBezTo>
                      <a:pt x="45" y="73"/>
                      <a:pt x="45" y="73"/>
                      <a:pt x="45" y="73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5" y="72"/>
                      <a:pt x="45" y="72"/>
                      <a:pt x="45" y="72"/>
                    </a:cubicBezTo>
                    <a:close/>
                    <a:moveTo>
                      <a:pt x="45" y="82"/>
                    </a:move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lose/>
                    <a:moveTo>
                      <a:pt x="46" y="90"/>
                    </a:moveTo>
                    <a:cubicBezTo>
                      <a:pt x="46" y="91"/>
                      <a:pt x="46" y="91"/>
                      <a:pt x="46" y="91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6" y="92"/>
                      <a:pt x="47" y="93"/>
                      <a:pt x="47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90"/>
                      <a:pt x="47" y="90"/>
                      <a:pt x="47" y="90"/>
                    </a:cubicBezTo>
                    <a:lnTo>
                      <a:pt x="46" y="90"/>
                    </a:lnTo>
                    <a:close/>
                    <a:moveTo>
                      <a:pt x="45" y="109"/>
                    </a:moveTo>
                    <a:cubicBezTo>
                      <a:pt x="46" y="110"/>
                      <a:pt x="46" y="110"/>
                      <a:pt x="46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10"/>
                      <a:pt x="45" y="110"/>
                      <a:pt x="45" y="110"/>
                    </a:cubicBezTo>
                    <a:lnTo>
                      <a:pt x="45" y="109"/>
                    </a:lnTo>
                    <a:close/>
                    <a:moveTo>
                      <a:pt x="45" y="113"/>
                    </a:moveTo>
                    <a:cubicBezTo>
                      <a:pt x="46" y="113"/>
                      <a:pt x="46" y="113"/>
                      <a:pt x="46" y="113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5" y="114"/>
                      <a:pt x="45" y="114"/>
                      <a:pt x="45" y="114"/>
                    </a:cubicBezTo>
                    <a:lnTo>
                      <a:pt x="45" y="113"/>
                    </a:lnTo>
                    <a:close/>
                    <a:moveTo>
                      <a:pt x="45" y="65"/>
                    </a:moveTo>
                    <a:cubicBezTo>
                      <a:pt x="45" y="66"/>
                      <a:pt x="45" y="66"/>
                      <a:pt x="45" y="6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6" y="65"/>
                      <a:pt x="46" y="65"/>
                      <a:pt x="46" y="65"/>
                    </a:cubicBezTo>
                    <a:lnTo>
                      <a:pt x="45" y="65"/>
                    </a:lnTo>
                    <a:close/>
                    <a:moveTo>
                      <a:pt x="47" y="64"/>
                    </a:move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7" y="65"/>
                      <a:pt x="47" y="65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7" y="64"/>
                      <a:pt x="47" y="64"/>
                      <a:pt x="47" y="64"/>
                    </a:cubicBezTo>
                    <a:close/>
                    <a:moveTo>
                      <a:pt x="46" y="81"/>
                    </a:moveTo>
                    <a:cubicBezTo>
                      <a:pt x="46" y="83"/>
                      <a:pt x="46" y="83"/>
                      <a:pt x="46" y="83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7" y="82"/>
                      <a:pt x="47" y="81"/>
                      <a:pt x="46" y="81"/>
                    </a:cubicBezTo>
                    <a:close/>
                    <a:moveTo>
                      <a:pt x="47" y="155"/>
                    </a:moveTo>
                    <a:cubicBezTo>
                      <a:pt x="47" y="156"/>
                      <a:pt x="47" y="156"/>
                      <a:pt x="47" y="156"/>
                    </a:cubicBezTo>
                    <a:cubicBezTo>
                      <a:pt x="47" y="156"/>
                      <a:pt x="47" y="156"/>
                      <a:pt x="47" y="156"/>
                    </a:cubicBezTo>
                    <a:cubicBezTo>
                      <a:pt x="47" y="156"/>
                      <a:pt x="47" y="156"/>
                      <a:pt x="47" y="156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46" y="155"/>
                      <a:pt x="46" y="155"/>
                      <a:pt x="46" y="155"/>
                    </a:cubicBezTo>
                    <a:lnTo>
                      <a:pt x="47" y="155"/>
                    </a:lnTo>
                    <a:close/>
                    <a:moveTo>
                      <a:pt x="46" y="117"/>
                    </a:moveTo>
                    <a:cubicBezTo>
                      <a:pt x="47" y="117"/>
                      <a:pt x="47" y="117"/>
                      <a:pt x="47" y="117"/>
                    </a:cubicBezTo>
                    <a:cubicBezTo>
                      <a:pt x="47" y="118"/>
                      <a:pt x="47" y="118"/>
                      <a:pt x="47" y="118"/>
                    </a:cubicBezTo>
                    <a:cubicBezTo>
                      <a:pt x="46" y="118"/>
                      <a:pt x="46" y="118"/>
                      <a:pt x="46" y="118"/>
                    </a:cubicBezTo>
                    <a:lnTo>
                      <a:pt x="46" y="117"/>
                    </a:lnTo>
                    <a:close/>
                    <a:moveTo>
                      <a:pt x="47" y="130"/>
                    </a:moveTo>
                    <a:cubicBezTo>
                      <a:pt x="47" y="130"/>
                      <a:pt x="47" y="130"/>
                      <a:pt x="47" y="130"/>
                    </a:cubicBezTo>
                    <a:cubicBezTo>
                      <a:pt x="47" y="130"/>
                      <a:pt x="47" y="130"/>
                      <a:pt x="47" y="130"/>
                    </a:cubicBezTo>
                    <a:cubicBezTo>
                      <a:pt x="47" y="130"/>
                      <a:pt x="47" y="130"/>
                      <a:pt x="47" y="130"/>
                    </a:cubicBezTo>
                    <a:close/>
                    <a:moveTo>
                      <a:pt x="48" y="76"/>
                    </a:move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6"/>
                      <a:pt x="49" y="77"/>
                      <a:pt x="49" y="77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78"/>
                      <a:pt x="48" y="77"/>
                      <a:pt x="48" y="77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78"/>
                      <a:pt x="48" y="78"/>
                      <a:pt x="48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8"/>
                      <a:pt x="49" y="78"/>
                      <a:pt x="50" y="78"/>
                    </a:cubicBezTo>
                    <a:cubicBezTo>
                      <a:pt x="50" y="78"/>
                      <a:pt x="50" y="79"/>
                      <a:pt x="50" y="80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50" y="85"/>
                      <a:pt x="50" y="86"/>
                      <a:pt x="50" y="86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8" y="88"/>
                      <a:pt x="48" y="87"/>
                      <a:pt x="48" y="86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51" y="84"/>
                      <a:pt x="51" y="83"/>
                      <a:pt x="51" y="82"/>
                    </a:cubicBezTo>
                    <a:cubicBezTo>
                      <a:pt x="51" y="82"/>
                      <a:pt x="52" y="82"/>
                      <a:pt x="52" y="80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0" y="77"/>
                      <a:pt x="50" y="77"/>
                      <a:pt x="50" y="77"/>
                    </a:cubicBezTo>
                    <a:cubicBezTo>
                      <a:pt x="49" y="76"/>
                      <a:pt x="49" y="76"/>
                      <a:pt x="49" y="76"/>
                    </a:cubicBezTo>
                    <a:lnTo>
                      <a:pt x="48" y="76"/>
                    </a:lnTo>
                    <a:close/>
                    <a:moveTo>
                      <a:pt x="47" y="128"/>
                    </a:moveTo>
                    <a:cubicBezTo>
                      <a:pt x="47" y="129"/>
                      <a:pt x="47" y="129"/>
                      <a:pt x="47" y="129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47" y="128"/>
                      <a:pt x="47" y="128"/>
                      <a:pt x="47" y="128"/>
                    </a:cubicBezTo>
                    <a:close/>
                    <a:moveTo>
                      <a:pt x="48" y="66"/>
                    </a:moveTo>
                    <a:cubicBezTo>
                      <a:pt x="48" y="66"/>
                      <a:pt x="48" y="66"/>
                      <a:pt x="48" y="66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8" y="66"/>
                      <a:pt x="48" y="66"/>
                      <a:pt x="48" y="66"/>
                    </a:cubicBezTo>
                    <a:close/>
                    <a:moveTo>
                      <a:pt x="48" y="82"/>
                    </a:moveTo>
                    <a:cubicBezTo>
                      <a:pt x="48" y="83"/>
                      <a:pt x="48" y="83"/>
                      <a:pt x="48" y="83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48" y="82"/>
                      <a:pt x="48" y="82"/>
                      <a:pt x="48" y="82"/>
                    </a:cubicBezTo>
                    <a:close/>
                    <a:moveTo>
                      <a:pt x="48" y="92"/>
                    </a:move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lose/>
                    <a:moveTo>
                      <a:pt x="48" y="47"/>
                    </a:move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7"/>
                      <a:pt x="48" y="47"/>
                      <a:pt x="48" y="47"/>
                    </a:cubicBezTo>
                    <a:close/>
                    <a:moveTo>
                      <a:pt x="48" y="63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8" y="62"/>
                      <a:pt x="48" y="62"/>
                      <a:pt x="48" y="62"/>
                    </a:cubicBezTo>
                    <a:lnTo>
                      <a:pt x="48" y="63"/>
                    </a:lnTo>
                    <a:close/>
                    <a:moveTo>
                      <a:pt x="50" y="76"/>
                    </a:moveTo>
                    <a:cubicBezTo>
                      <a:pt x="50" y="76"/>
                      <a:pt x="50" y="76"/>
                      <a:pt x="50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0" y="76"/>
                      <a:pt x="50" y="76"/>
                      <a:pt x="50" y="76"/>
                    </a:cubicBezTo>
                    <a:close/>
                    <a:moveTo>
                      <a:pt x="50" y="84"/>
                    </a:move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84"/>
                      <a:pt x="50" y="84"/>
                      <a:pt x="50" y="84"/>
                    </a:cubicBezTo>
                    <a:close/>
                    <a:moveTo>
                      <a:pt x="51" y="104"/>
                    </a:moveTo>
                    <a:cubicBezTo>
                      <a:pt x="52" y="104"/>
                      <a:pt x="52" y="104"/>
                      <a:pt x="52" y="104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3" y="108"/>
                      <a:pt x="53" y="109"/>
                      <a:pt x="53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3" y="110"/>
                      <a:pt x="53" y="111"/>
                      <a:pt x="54" y="113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2"/>
                      <a:pt x="52" y="112"/>
                      <a:pt x="52" y="111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1" y="107"/>
                      <a:pt x="51" y="107"/>
                      <a:pt x="51" y="107"/>
                    </a:cubicBezTo>
                    <a:cubicBezTo>
                      <a:pt x="51" y="107"/>
                      <a:pt x="51" y="107"/>
                      <a:pt x="51" y="107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50" y="105"/>
                      <a:pt x="50" y="104"/>
                      <a:pt x="51" y="104"/>
                    </a:cubicBezTo>
                    <a:close/>
                    <a:moveTo>
                      <a:pt x="50" y="40"/>
                    </a:move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1" y="40"/>
                      <a:pt x="51" y="40"/>
                      <a:pt x="51" y="40"/>
                    </a:cubicBezTo>
                    <a:lnTo>
                      <a:pt x="50" y="40"/>
                    </a:lnTo>
                    <a:close/>
                    <a:moveTo>
                      <a:pt x="50" y="89"/>
                    </a:move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0" y="89"/>
                      <a:pt x="50" y="89"/>
                      <a:pt x="50" y="89"/>
                    </a:cubicBezTo>
                    <a:close/>
                    <a:moveTo>
                      <a:pt x="52" y="98"/>
                    </a:move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4" y="99"/>
                      <a:pt x="54" y="101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5" y="106"/>
                      <a:pt x="56" y="108"/>
                      <a:pt x="56" y="108"/>
                    </a:cubicBezTo>
                    <a:cubicBezTo>
                      <a:pt x="57" y="108"/>
                      <a:pt x="57" y="109"/>
                      <a:pt x="57" y="112"/>
                    </a:cubicBezTo>
                    <a:cubicBezTo>
                      <a:pt x="58" y="113"/>
                      <a:pt x="59" y="114"/>
                      <a:pt x="59" y="114"/>
                    </a:cubicBezTo>
                    <a:cubicBezTo>
                      <a:pt x="59" y="115"/>
                      <a:pt x="59" y="115"/>
                      <a:pt x="59" y="115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7" y="113"/>
                      <a:pt x="57" y="113"/>
                      <a:pt x="57" y="113"/>
                    </a:cubicBezTo>
                    <a:cubicBezTo>
                      <a:pt x="57" y="113"/>
                      <a:pt x="56" y="113"/>
                      <a:pt x="56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4" y="111"/>
                      <a:pt x="54" y="111"/>
                      <a:pt x="54" y="111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54" y="110"/>
                      <a:pt x="54" y="109"/>
                      <a:pt x="54" y="109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55" y="109"/>
                      <a:pt x="54" y="106"/>
                      <a:pt x="52" y="103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2" y="99"/>
                      <a:pt x="52" y="99"/>
                      <a:pt x="52" y="99"/>
                    </a:cubicBezTo>
                    <a:lnTo>
                      <a:pt x="52" y="98"/>
                    </a:lnTo>
                    <a:close/>
                    <a:moveTo>
                      <a:pt x="52" y="124"/>
                    </a:moveTo>
                    <a:cubicBezTo>
                      <a:pt x="52" y="124"/>
                      <a:pt x="52" y="124"/>
                      <a:pt x="52" y="124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lnTo>
                      <a:pt x="52" y="124"/>
                    </a:lnTo>
                    <a:close/>
                    <a:moveTo>
                      <a:pt x="56" y="157"/>
                    </a:moveTo>
                    <a:cubicBezTo>
                      <a:pt x="56" y="157"/>
                      <a:pt x="56" y="157"/>
                      <a:pt x="56" y="157"/>
                    </a:cubicBezTo>
                    <a:cubicBezTo>
                      <a:pt x="57" y="157"/>
                      <a:pt x="58" y="159"/>
                      <a:pt x="59" y="162"/>
                    </a:cubicBezTo>
                    <a:cubicBezTo>
                      <a:pt x="59" y="163"/>
                      <a:pt x="59" y="163"/>
                      <a:pt x="59" y="163"/>
                    </a:cubicBezTo>
                    <a:cubicBezTo>
                      <a:pt x="59" y="163"/>
                      <a:pt x="58" y="163"/>
                      <a:pt x="58" y="163"/>
                    </a:cubicBezTo>
                    <a:cubicBezTo>
                      <a:pt x="56" y="162"/>
                      <a:pt x="56" y="162"/>
                      <a:pt x="56" y="162"/>
                    </a:cubicBezTo>
                    <a:cubicBezTo>
                      <a:pt x="56" y="163"/>
                      <a:pt x="56" y="164"/>
                      <a:pt x="56" y="164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55" y="163"/>
                      <a:pt x="55" y="163"/>
                      <a:pt x="55" y="163"/>
                    </a:cubicBezTo>
                    <a:cubicBezTo>
                      <a:pt x="55" y="164"/>
                      <a:pt x="55" y="165"/>
                      <a:pt x="54" y="165"/>
                    </a:cubicBezTo>
                    <a:cubicBezTo>
                      <a:pt x="54" y="165"/>
                      <a:pt x="53" y="164"/>
                      <a:pt x="53" y="162"/>
                    </a:cubicBezTo>
                    <a:cubicBezTo>
                      <a:pt x="53" y="162"/>
                      <a:pt x="53" y="162"/>
                      <a:pt x="53" y="162"/>
                    </a:cubicBezTo>
                    <a:cubicBezTo>
                      <a:pt x="54" y="161"/>
                      <a:pt x="54" y="161"/>
                      <a:pt x="54" y="161"/>
                    </a:cubicBezTo>
                    <a:cubicBezTo>
                      <a:pt x="54" y="161"/>
                      <a:pt x="54" y="161"/>
                      <a:pt x="54" y="161"/>
                    </a:cubicBezTo>
                    <a:cubicBezTo>
                      <a:pt x="54" y="161"/>
                      <a:pt x="54" y="161"/>
                      <a:pt x="54" y="161"/>
                    </a:cubicBezTo>
                    <a:cubicBezTo>
                      <a:pt x="54" y="161"/>
                      <a:pt x="54" y="161"/>
                      <a:pt x="54" y="161"/>
                    </a:cubicBezTo>
                    <a:cubicBezTo>
                      <a:pt x="54" y="160"/>
                      <a:pt x="55" y="160"/>
                      <a:pt x="56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58"/>
                      <a:pt x="55" y="158"/>
                      <a:pt x="55" y="158"/>
                    </a:cubicBezTo>
                    <a:lnTo>
                      <a:pt x="56" y="157"/>
                    </a:lnTo>
                    <a:close/>
                    <a:moveTo>
                      <a:pt x="54" y="140"/>
                    </a:moveTo>
                    <a:cubicBezTo>
                      <a:pt x="55" y="140"/>
                      <a:pt x="55" y="140"/>
                      <a:pt x="55" y="140"/>
                    </a:cubicBezTo>
                    <a:cubicBezTo>
                      <a:pt x="55" y="140"/>
                      <a:pt x="55" y="140"/>
                      <a:pt x="55" y="140"/>
                    </a:cubicBezTo>
                    <a:cubicBezTo>
                      <a:pt x="54" y="140"/>
                      <a:pt x="54" y="140"/>
                      <a:pt x="54" y="140"/>
                    </a:cubicBezTo>
                    <a:close/>
                    <a:moveTo>
                      <a:pt x="55" y="34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4"/>
                      <a:pt x="56" y="34"/>
                      <a:pt x="56" y="34"/>
                    </a:cubicBezTo>
                    <a:lnTo>
                      <a:pt x="55" y="34"/>
                    </a:lnTo>
                    <a:close/>
                    <a:moveTo>
                      <a:pt x="55" y="91"/>
                    </a:move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lose/>
                    <a:moveTo>
                      <a:pt x="55" y="110"/>
                    </a:moveTo>
                    <a:cubicBezTo>
                      <a:pt x="55" y="111"/>
                      <a:pt x="55" y="111"/>
                      <a:pt x="55" y="111"/>
                    </a:cubicBezTo>
                    <a:cubicBezTo>
                      <a:pt x="55" y="112"/>
                      <a:pt x="56" y="113"/>
                      <a:pt x="56" y="113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0"/>
                      <a:pt x="56" y="110"/>
                      <a:pt x="56" y="110"/>
                    </a:cubicBezTo>
                    <a:lnTo>
                      <a:pt x="55" y="110"/>
                    </a:lnTo>
                    <a:close/>
                    <a:moveTo>
                      <a:pt x="56" y="144"/>
                    </a:moveTo>
                    <a:cubicBezTo>
                      <a:pt x="56" y="144"/>
                      <a:pt x="57" y="145"/>
                      <a:pt x="57" y="147"/>
                    </a:cubicBezTo>
                    <a:cubicBezTo>
                      <a:pt x="57" y="147"/>
                      <a:pt x="59" y="149"/>
                      <a:pt x="60" y="152"/>
                    </a:cubicBezTo>
                    <a:cubicBezTo>
                      <a:pt x="61" y="153"/>
                      <a:pt x="61" y="153"/>
                      <a:pt x="61" y="153"/>
                    </a:cubicBezTo>
                    <a:cubicBezTo>
                      <a:pt x="61" y="153"/>
                      <a:pt x="61" y="153"/>
                      <a:pt x="61" y="153"/>
                    </a:cubicBezTo>
                    <a:cubicBezTo>
                      <a:pt x="60" y="154"/>
                      <a:pt x="60" y="154"/>
                      <a:pt x="60" y="154"/>
                    </a:cubicBezTo>
                    <a:cubicBezTo>
                      <a:pt x="59" y="154"/>
                      <a:pt x="59" y="154"/>
                      <a:pt x="59" y="154"/>
                    </a:cubicBezTo>
                    <a:cubicBezTo>
                      <a:pt x="59" y="154"/>
                      <a:pt x="59" y="154"/>
                      <a:pt x="59" y="154"/>
                    </a:cubicBezTo>
                    <a:cubicBezTo>
                      <a:pt x="59" y="153"/>
                      <a:pt x="59" y="153"/>
                      <a:pt x="59" y="153"/>
                    </a:cubicBezTo>
                    <a:cubicBezTo>
                      <a:pt x="59" y="153"/>
                      <a:pt x="59" y="153"/>
                      <a:pt x="59" y="153"/>
                    </a:cubicBezTo>
                    <a:cubicBezTo>
                      <a:pt x="57" y="150"/>
                      <a:pt x="57" y="150"/>
                      <a:pt x="57" y="150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56" y="147"/>
                      <a:pt x="55" y="146"/>
                      <a:pt x="55" y="145"/>
                    </a:cubicBezTo>
                    <a:cubicBezTo>
                      <a:pt x="55" y="144"/>
                      <a:pt x="55" y="144"/>
                      <a:pt x="55" y="144"/>
                    </a:cubicBezTo>
                    <a:lnTo>
                      <a:pt x="56" y="144"/>
                    </a:lnTo>
                    <a:close/>
                    <a:moveTo>
                      <a:pt x="56" y="44"/>
                    </a:moveTo>
                    <a:cubicBezTo>
                      <a:pt x="55" y="45"/>
                      <a:pt x="55" y="45"/>
                      <a:pt x="55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4"/>
                      <a:pt x="56" y="44"/>
                      <a:pt x="56" y="44"/>
                    </a:cubicBezTo>
                    <a:close/>
                    <a:moveTo>
                      <a:pt x="56" y="76"/>
                    </a:moveTo>
                    <a:cubicBezTo>
                      <a:pt x="57" y="76"/>
                      <a:pt x="57" y="76"/>
                      <a:pt x="57" y="76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7"/>
                      <a:pt x="58" y="77"/>
                      <a:pt x="58" y="77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59" y="78"/>
                      <a:pt x="59" y="79"/>
                      <a:pt x="59" y="81"/>
                    </a:cubicBezTo>
                    <a:cubicBezTo>
                      <a:pt x="59" y="81"/>
                      <a:pt x="59" y="81"/>
                      <a:pt x="58" y="82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6"/>
                      <a:pt x="59" y="86"/>
                      <a:pt x="59" y="86"/>
                    </a:cubicBezTo>
                    <a:cubicBezTo>
                      <a:pt x="59" y="86"/>
                      <a:pt x="59" y="86"/>
                      <a:pt x="59" y="86"/>
                    </a:cubicBezTo>
                    <a:cubicBezTo>
                      <a:pt x="59" y="86"/>
                      <a:pt x="59" y="86"/>
                      <a:pt x="59" y="86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3"/>
                      <a:pt x="57" y="83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6" y="79"/>
                      <a:pt x="56" y="79"/>
                      <a:pt x="56" y="79"/>
                    </a:cubicBezTo>
                    <a:cubicBezTo>
                      <a:pt x="56" y="79"/>
                      <a:pt x="56" y="79"/>
                      <a:pt x="56" y="79"/>
                    </a:cubicBezTo>
                    <a:cubicBezTo>
                      <a:pt x="56" y="79"/>
                      <a:pt x="56" y="79"/>
                      <a:pt x="56" y="79"/>
                    </a:cubicBezTo>
                    <a:cubicBezTo>
                      <a:pt x="56" y="78"/>
                      <a:pt x="57" y="78"/>
                      <a:pt x="57" y="78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6"/>
                      <a:pt x="56" y="76"/>
                      <a:pt x="56" y="76"/>
                    </a:cubicBezTo>
                    <a:close/>
                    <a:moveTo>
                      <a:pt x="56" y="86"/>
                    </a:moveTo>
                    <a:cubicBezTo>
                      <a:pt x="56" y="87"/>
                      <a:pt x="56" y="87"/>
                      <a:pt x="56" y="87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5" y="87"/>
                      <a:pt x="55" y="87"/>
                      <a:pt x="55" y="87"/>
                    </a:cubicBezTo>
                    <a:lnTo>
                      <a:pt x="56" y="86"/>
                    </a:lnTo>
                    <a:close/>
                    <a:moveTo>
                      <a:pt x="56" y="100"/>
                    </a:moveTo>
                    <a:cubicBezTo>
                      <a:pt x="57" y="101"/>
                      <a:pt x="57" y="101"/>
                      <a:pt x="57" y="101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6" y="101"/>
                      <a:pt x="56" y="101"/>
                      <a:pt x="56" y="101"/>
                    </a:cubicBezTo>
                    <a:cubicBezTo>
                      <a:pt x="56" y="101"/>
                      <a:pt x="56" y="101"/>
                      <a:pt x="56" y="101"/>
                    </a:cubicBezTo>
                    <a:lnTo>
                      <a:pt x="56" y="100"/>
                    </a:lnTo>
                    <a:close/>
                    <a:moveTo>
                      <a:pt x="57" y="83"/>
                    </a:moveTo>
                    <a:cubicBezTo>
                      <a:pt x="57" y="84"/>
                      <a:pt x="57" y="84"/>
                      <a:pt x="57" y="84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6" y="84"/>
                      <a:pt x="56" y="84"/>
                      <a:pt x="56" y="84"/>
                    </a:cubicBezTo>
                    <a:lnTo>
                      <a:pt x="57" y="83"/>
                    </a:lnTo>
                    <a:close/>
                    <a:moveTo>
                      <a:pt x="56" y="125"/>
                    </a:moveTo>
                    <a:cubicBezTo>
                      <a:pt x="58" y="125"/>
                      <a:pt x="58" y="125"/>
                      <a:pt x="58" y="125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56" y="126"/>
                      <a:pt x="56" y="126"/>
                      <a:pt x="56" y="126"/>
                    </a:cubicBezTo>
                    <a:lnTo>
                      <a:pt x="56" y="125"/>
                    </a:lnTo>
                    <a:close/>
                    <a:moveTo>
                      <a:pt x="57" y="94"/>
                    </a:move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7" y="95"/>
                      <a:pt x="57" y="95"/>
                      <a:pt x="57" y="95"/>
                    </a:cubicBezTo>
                    <a:lnTo>
                      <a:pt x="57" y="94"/>
                    </a:lnTo>
                    <a:close/>
                    <a:moveTo>
                      <a:pt x="57" y="128"/>
                    </a:moveTo>
                    <a:cubicBezTo>
                      <a:pt x="58" y="128"/>
                      <a:pt x="58" y="128"/>
                      <a:pt x="58" y="128"/>
                    </a:cubicBezTo>
                    <a:cubicBezTo>
                      <a:pt x="58" y="129"/>
                      <a:pt x="58" y="129"/>
                      <a:pt x="58" y="129"/>
                    </a:cubicBezTo>
                    <a:cubicBezTo>
                      <a:pt x="58" y="129"/>
                      <a:pt x="58" y="129"/>
                      <a:pt x="58" y="129"/>
                    </a:cubicBezTo>
                    <a:cubicBezTo>
                      <a:pt x="58" y="129"/>
                      <a:pt x="58" y="129"/>
                      <a:pt x="58" y="129"/>
                    </a:cubicBezTo>
                    <a:cubicBezTo>
                      <a:pt x="57" y="129"/>
                      <a:pt x="57" y="129"/>
                      <a:pt x="57" y="129"/>
                    </a:cubicBezTo>
                    <a:lnTo>
                      <a:pt x="57" y="128"/>
                    </a:lnTo>
                    <a:close/>
                    <a:moveTo>
                      <a:pt x="58" y="124"/>
                    </a:move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58" y="125"/>
                      <a:pt x="58" y="125"/>
                      <a:pt x="58" y="125"/>
                    </a:cubicBezTo>
                    <a:lnTo>
                      <a:pt x="58" y="124"/>
                    </a:lnTo>
                    <a:close/>
                    <a:moveTo>
                      <a:pt x="58" y="74"/>
                    </a:move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8" y="75"/>
                      <a:pt x="58" y="75"/>
                      <a:pt x="58" y="75"/>
                    </a:cubicBezTo>
                    <a:lnTo>
                      <a:pt x="58" y="74"/>
                    </a:lnTo>
                    <a:close/>
                    <a:moveTo>
                      <a:pt x="59" y="116"/>
                    </a:moveTo>
                    <a:cubicBezTo>
                      <a:pt x="59" y="118"/>
                      <a:pt x="59" y="118"/>
                      <a:pt x="59" y="118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58" y="118"/>
                      <a:pt x="58" y="118"/>
                      <a:pt x="58" y="118"/>
                    </a:cubicBezTo>
                    <a:cubicBezTo>
                      <a:pt x="58" y="117"/>
                      <a:pt x="58" y="117"/>
                      <a:pt x="58" y="117"/>
                    </a:cubicBezTo>
                    <a:lnTo>
                      <a:pt x="59" y="116"/>
                    </a:lnTo>
                    <a:close/>
                    <a:moveTo>
                      <a:pt x="59" y="139"/>
                    </a:moveTo>
                    <a:cubicBezTo>
                      <a:pt x="59" y="141"/>
                      <a:pt x="59" y="141"/>
                      <a:pt x="59" y="141"/>
                    </a:cubicBezTo>
                    <a:cubicBezTo>
                      <a:pt x="59" y="141"/>
                      <a:pt x="59" y="141"/>
                      <a:pt x="59" y="141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58" y="140"/>
                      <a:pt x="58" y="140"/>
                      <a:pt x="58" y="140"/>
                    </a:cubicBezTo>
                    <a:lnTo>
                      <a:pt x="59" y="139"/>
                    </a:lnTo>
                    <a:close/>
                    <a:moveTo>
                      <a:pt x="58" y="144"/>
                    </a:moveTo>
                    <a:cubicBezTo>
                      <a:pt x="59" y="144"/>
                      <a:pt x="59" y="144"/>
                      <a:pt x="59" y="144"/>
                    </a:cubicBezTo>
                    <a:cubicBezTo>
                      <a:pt x="59" y="144"/>
                      <a:pt x="59" y="144"/>
                      <a:pt x="59" y="144"/>
                    </a:cubicBezTo>
                    <a:cubicBezTo>
                      <a:pt x="58" y="144"/>
                      <a:pt x="58" y="144"/>
                      <a:pt x="58" y="144"/>
                    </a:cubicBezTo>
                    <a:close/>
                    <a:moveTo>
                      <a:pt x="59" y="168"/>
                    </a:moveTo>
                    <a:cubicBezTo>
                      <a:pt x="59" y="168"/>
                      <a:pt x="59" y="168"/>
                      <a:pt x="59" y="168"/>
                    </a:cubicBezTo>
                    <a:cubicBezTo>
                      <a:pt x="59" y="169"/>
                      <a:pt x="59" y="169"/>
                      <a:pt x="59" y="169"/>
                    </a:cubicBezTo>
                    <a:cubicBezTo>
                      <a:pt x="59" y="169"/>
                      <a:pt x="59" y="169"/>
                      <a:pt x="59" y="169"/>
                    </a:cubicBezTo>
                    <a:cubicBezTo>
                      <a:pt x="58" y="168"/>
                      <a:pt x="58" y="168"/>
                      <a:pt x="58" y="168"/>
                    </a:cubicBezTo>
                    <a:lnTo>
                      <a:pt x="59" y="168"/>
                    </a:lnTo>
                    <a:close/>
                    <a:moveTo>
                      <a:pt x="59" y="72"/>
                    </a:move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2"/>
                      <a:pt x="59" y="72"/>
                      <a:pt x="59" y="72"/>
                    </a:cubicBezTo>
                    <a:close/>
                    <a:moveTo>
                      <a:pt x="59" y="89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lnTo>
                      <a:pt x="59" y="89"/>
                    </a:lnTo>
                    <a:close/>
                    <a:moveTo>
                      <a:pt x="59" y="111"/>
                    </a:moveTo>
                    <a:cubicBezTo>
                      <a:pt x="59" y="111"/>
                      <a:pt x="59" y="111"/>
                      <a:pt x="59" y="111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9" y="111"/>
                      <a:pt x="59" y="111"/>
                      <a:pt x="59" y="111"/>
                    </a:cubicBezTo>
                    <a:close/>
                    <a:moveTo>
                      <a:pt x="59" y="129"/>
                    </a:moveTo>
                    <a:cubicBezTo>
                      <a:pt x="59" y="129"/>
                      <a:pt x="59" y="129"/>
                      <a:pt x="59" y="129"/>
                    </a:cubicBezTo>
                    <a:cubicBezTo>
                      <a:pt x="59" y="130"/>
                      <a:pt x="59" y="130"/>
                      <a:pt x="59" y="130"/>
                    </a:cubicBezTo>
                    <a:cubicBezTo>
                      <a:pt x="59" y="130"/>
                      <a:pt x="59" y="130"/>
                      <a:pt x="59" y="130"/>
                    </a:cubicBezTo>
                    <a:lnTo>
                      <a:pt x="59" y="129"/>
                    </a:lnTo>
                    <a:close/>
                    <a:moveTo>
                      <a:pt x="59" y="82"/>
                    </a:moveTo>
                    <a:cubicBezTo>
                      <a:pt x="59" y="82"/>
                      <a:pt x="59" y="82"/>
                      <a:pt x="59" y="8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59" y="82"/>
                      <a:pt x="59" y="82"/>
                      <a:pt x="59" y="82"/>
                    </a:cubicBezTo>
                    <a:close/>
                    <a:moveTo>
                      <a:pt x="60" y="92"/>
                    </a:moveTo>
                    <a:cubicBezTo>
                      <a:pt x="60" y="92"/>
                      <a:pt x="60" y="92"/>
                      <a:pt x="60" y="92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59" y="93"/>
                      <a:pt x="59" y="93"/>
                      <a:pt x="59" y="93"/>
                    </a:cubicBezTo>
                    <a:lnTo>
                      <a:pt x="60" y="92"/>
                    </a:lnTo>
                    <a:close/>
                    <a:moveTo>
                      <a:pt x="59" y="107"/>
                    </a:move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59" y="108"/>
                      <a:pt x="59" y="108"/>
                      <a:pt x="59" y="108"/>
                    </a:cubicBezTo>
                    <a:lnTo>
                      <a:pt x="59" y="107"/>
                    </a:lnTo>
                    <a:close/>
                    <a:moveTo>
                      <a:pt x="59" y="121"/>
                    </a:move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59" y="122"/>
                      <a:pt x="59" y="122"/>
                      <a:pt x="59" y="122"/>
                    </a:cubicBezTo>
                    <a:lnTo>
                      <a:pt x="59" y="121"/>
                    </a:lnTo>
                    <a:close/>
                    <a:moveTo>
                      <a:pt x="60" y="77"/>
                    </a:moveTo>
                    <a:cubicBezTo>
                      <a:pt x="61" y="78"/>
                      <a:pt x="61" y="78"/>
                      <a:pt x="61" y="78"/>
                    </a:cubicBezTo>
                    <a:cubicBezTo>
                      <a:pt x="61" y="78"/>
                      <a:pt x="61" y="78"/>
                      <a:pt x="61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60" y="78"/>
                      <a:pt x="60" y="78"/>
                    </a:cubicBezTo>
                    <a:lnTo>
                      <a:pt x="60" y="77"/>
                    </a:lnTo>
                    <a:close/>
                    <a:moveTo>
                      <a:pt x="61" y="76"/>
                    </a:moveTo>
                    <a:cubicBezTo>
                      <a:pt x="61" y="77"/>
                      <a:pt x="61" y="77"/>
                      <a:pt x="61" y="77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lnTo>
                      <a:pt x="61" y="76"/>
                    </a:lnTo>
                    <a:close/>
                    <a:moveTo>
                      <a:pt x="61" y="82"/>
                    </a:moveTo>
                    <a:cubicBezTo>
                      <a:pt x="61" y="83"/>
                      <a:pt x="61" y="83"/>
                      <a:pt x="61" y="83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0" y="83"/>
                      <a:pt x="60" y="83"/>
                      <a:pt x="60" y="83"/>
                    </a:cubicBezTo>
                    <a:lnTo>
                      <a:pt x="61" y="82"/>
                    </a:lnTo>
                    <a:close/>
                    <a:moveTo>
                      <a:pt x="61" y="103"/>
                    </a:moveTo>
                    <a:cubicBezTo>
                      <a:pt x="61" y="103"/>
                      <a:pt x="61" y="103"/>
                      <a:pt x="61" y="103"/>
                    </a:cubicBezTo>
                    <a:cubicBezTo>
                      <a:pt x="61" y="103"/>
                      <a:pt x="62" y="104"/>
                      <a:pt x="62" y="105"/>
                    </a:cubicBezTo>
                    <a:cubicBezTo>
                      <a:pt x="62" y="106"/>
                      <a:pt x="62" y="106"/>
                      <a:pt x="62" y="106"/>
                    </a:cubicBezTo>
                    <a:cubicBezTo>
                      <a:pt x="60" y="103"/>
                      <a:pt x="60" y="103"/>
                      <a:pt x="60" y="103"/>
                    </a:cubicBezTo>
                    <a:lnTo>
                      <a:pt x="61" y="103"/>
                    </a:lnTo>
                    <a:close/>
                    <a:moveTo>
                      <a:pt x="61" y="146"/>
                    </a:moveTo>
                    <a:cubicBezTo>
                      <a:pt x="61" y="146"/>
                      <a:pt x="61" y="146"/>
                      <a:pt x="61" y="146"/>
                    </a:cubicBezTo>
                    <a:cubicBezTo>
                      <a:pt x="62" y="146"/>
                      <a:pt x="62" y="147"/>
                      <a:pt x="62" y="148"/>
                    </a:cubicBezTo>
                    <a:cubicBezTo>
                      <a:pt x="63" y="148"/>
                      <a:pt x="63" y="148"/>
                      <a:pt x="63" y="148"/>
                    </a:cubicBezTo>
                    <a:cubicBezTo>
                      <a:pt x="63" y="148"/>
                      <a:pt x="63" y="148"/>
                      <a:pt x="63" y="148"/>
                    </a:cubicBezTo>
                    <a:cubicBezTo>
                      <a:pt x="63" y="148"/>
                      <a:pt x="63" y="148"/>
                      <a:pt x="63" y="148"/>
                    </a:cubicBezTo>
                    <a:cubicBezTo>
                      <a:pt x="60" y="147"/>
                      <a:pt x="60" y="147"/>
                      <a:pt x="60" y="147"/>
                    </a:cubicBezTo>
                    <a:lnTo>
                      <a:pt x="61" y="146"/>
                    </a:lnTo>
                    <a:close/>
                    <a:moveTo>
                      <a:pt x="61" y="80"/>
                    </a:moveTo>
                    <a:cubicBezTo>
                      <a:pt x="62" y="80"/>
                      <a:pt x="62" y="80"/>
                      <a:pt x="62" y="80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1"/>
                      <a:pt x="61" y="81"/>
                      <a:pt x="61" y="81"/>
                    </a:cubicBezTo>
                    <a:lnTo>
                      <a:pt x="61" y="80"/>
                    </a:lnTo>
                    <a:close/>
                    <a:moveTo>
                      <a:pt x="61" y="120"/>
                    </a:moveTo>
                    <a:cubicBezTo>
                      <a:pt x="62" y="120"/>
                      <a:pt x="62" y="120"/>
                      <a:pt x="62" y="120"/>
                    </a:cubicBezTo>
                    <a:cubicBezTo>
                      <a:pt x="62" y="120"/>
                      <a:pt x="62" y="120"/>
                      <a:pt x="62" y="120"/>
                    </a:cubicBezTo>
                    <a:cubicBezTo>
                      <a:pt x="62" y="120"/>
                      <a:pt x="62" y="120"/>
                      <a:pt x="62" y="120"/>
                    </a:cubicBezTo>
                    <a:cubicBezTo>
                      <a:pt x="61" y="120"/>
                      <a:pt x="61" y="120"/>
                      <a:pt x="61" y="120"/>
                    </a:cubicBezTo>
                    <a:close/>
                    <a:moveTo>
                      <a:pt x="61" y="132"/>
                    </a:move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1" y="133"/>
                      <a:pt x="61" y="133"/>
                      <a:pt x="61" y="133"/>
                    </a:cubicBezTo>
                    <a:lnTo>
                      <a:pt x="61" y="132"/>
                    </a:lnTo>
                    <a:close/>
                    <a:moveTo>
                      <a:pt x="62" y="45"/>
                    </a:move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5"/>
                      <a:pt x="62" y="45"/>
                      <a:pt x="62" y="45"/>
                    </a:cubicBezTo>
                    <a:close/>
                    <a:moveTo>
                      <a:pt x="62" y="77"/>
                    </a:move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lnTo>
                      <a:pt x="62" y="77"/>
                    </a:lnTo>
                    <a:close/>
                    <a:moveTo>
                      <a:pt x="62" y="8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88"/>
                      <a:pt x="62" y="88"/>
                      <a:pt x="62" y="88"/>
                    </a:cubicBezTo>
                    <a:lnTo>
                      <a:pt x="62" y="87"/>
                    </a:lnTo>
                    <a:close/>
                    <a:moveTo>
                      <a:pt x="62" y="73"/>
                    </a:moveTo>
                    <a:cubicBezTo>
                      <a:pt x="63" y="74"/>
                      <a:pt x="63" y="74"/>
                      <a:pt x="63" y="74"/>
                    </a:cubicBezTo>
                    <a:cubicBezTo>
                      <a:pt x="62" y="74"/>
                      <a:pt x="62" y="74"/>
                      <a:pt x="62" y="74"/>
                    </a:cubicBezTo>
                    <a:lnTo>
                      <a:pt x="62" y="73"/>
                    </a:lnTo>
                    <a:close/>
                    <a:moveTo>
                      <a:pt x="63" y="163"/>
                    </a:moveTo>
                    <a:cubicBezTo>
                      <a:pt x="63" y="163"/>
                      <a:pt x="64" y="165"/>
                      <a:pt x="65" y="167"/>
                    </a:cubicBezTo>
                    <a:cubicBezTo>
                      <a:pt x="65" y="167"/>
                      <a:pt x="65" y="167"/>
                      <a:pt x="65" y="167"/>
                    </a:cubicBezTo>
                    <a:cubicBezTo>
                      <a:pt x="65" y="168"/>
                      <a:pt x="65" y="168"/>
                      <a:pt x="65" y="168"/>
                    </a:cubicBezTo>
                    <a:cubicBezTo>
                      <a:pt x="64" y="168"/>
                      <a:pt x="63" y="167"/>
                      <a:pt x="63" y="165"/>
                    </a:cubicBezTo>
                    <a:cubicBezTo>
                      <a:pt x="62" y="165"/>
                      <a:pt x="62" y="165"/>
                      <a:pt x="62" y="165"/>
                    </a:cubicBezTo>
                    <a:cubicBezTo>
                      <a:pt x="62" y="164"/>
                      <a:pt x="62" y="164"/>
                      <a:pt x="62" y="164"/>
                    </a:cubicBezTo>
                    <a:lnTo>
                      <a:pt x="63" y="163"/>
                    </a:lnTo>
                    <a:close/>
                    <a:moveTo>
                      <a:pt x="63" y="20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0"/>
                      <a:pt x="63" y="20"/>
                      <a:pt x="63" y="20"/>
                    </a:cubicBezTo>
                    <a:close/>
                    <a:moveTo>
                      <a:pt x="63" y="82"/>
                    </a:move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4"/>
                      <a:pt x="64" y="84"/>
                      <a:pt x="64" y="84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3" y="83"/>
                      <a:pt x="63" y="83"/>
                      <a:pt x="63" y="83"/>
                    </a:cubicBezTo>
                    <a:lnTo>
                      <a:pt x="63" y="82"/>
                    </a:lnTo>
                    <a:close/>
                    <a:moveTo>
                      <a:pt x="63" y="84"/>
                    </a:moveTo>
                    <a:cubicBezTo>
                      <a:pt x="64" y="84"/>
                      <a:pt x="64" y="84"/>
                      <a:pt x="64" y="84"/>
                    </a:cubicBezTo>
                    <a:cubicBezTo>
                      <a:pt x="64" y="85"/>
                      <a:pt x="64" y="85"/>
                      <a:pt x="64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lnTo>
                      <a:pt x="63" y="84"/>
                    </a:lnTo>
                    <a:close/>
                    <a:moveTo>
                      <a:pt x="63" y="67"/>
                    </a:moveTo>
                    <a:cubicBezTo>
                      <a:pt x="63" y="68"/>
                      <a:pt x="63" y="68"/>
                      <a:pt x="63" y="68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4" y="67"/>
                      <a:pt x="64" y="67"/>
                      <a:pt x="64" y="67"/>
                    </a:cubicBezTo>
                    <a:lnTo>
                      <a:pt x="63" y="67"/>
                    </a:lnTo>
                    <a:close/>
                    <a:moveTo>
                      <a:pt x="64" y="72"/>
                    </a:moveTo>
                    <a:cubicBezTo>
                      <a:pt x="64" y="72"/>
                      <a:pt x="64" y="72"/>
                      <a:pt x="64" y="72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63" y="73"/>
                      <a:pt x="63" y="73"/>
                      <a:pt x="63" y="73"/>
                    </a:cubicBezTo>
                    <a:lnTo>
                      <a:pt x="64" y="72"/>
                    </a:lnTo>
                    <a:close/>
                    <a:moveTo>
                      <a:pt x="64" y="74"/>
                    </a:move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63" y="75"/>
                      <a:pt x="63" y="75"/>
                      <a:pt x="63" y="75"/>
                    </a:cubicBezTo>
                    <a:lnTo>
                      <a:pt x="64" y="74"/>
                    </a:lnTo>
                    <a:close/>
                    <a:moveTo>
                      <a:pt x="63" y="81"/>
                    </a:move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lose/>
                    <a:moveTo>
                      <a:pt x="64" y="71"/>
                    </a:moveTo>
                    <a:cubicBezTo>
                      <a:pt x="64" y="71"/>
                      <a:pt x="64" y="71"/>
                      <a:pt x="64" y="71"/>
                    </a:cubicBezTo>
                    <a:cubicBezTo>
                      <a:pt x="64" y="71"/>
                      <a:pt x="64" y="71"/>
                      <a:pt x="64" y="71"/>
                    </a:cubicBezTo>
                    <a:close/>
                    <a:moveTo>
                      <a:pt x="64" y="147"/>
                    </a:moveTo>
                    <a:cubicBezTo>
                      <a:pt x="65" y="147"/>
                      <a:pt x="65" y="147"/>
                      <a:pt x="65" y="148"/>
                    </a:cubicBezTo>
                    <a:cubicBezTo>
                      <a:pt x="65" y="148"/>
                      <a:pt x="65" y="148"/>
                      <a:pt x="65" y="148"/>
                    </a:cubicBezTo>
                    <a:cubicBezTo>
                      <a:pt x="64" y="147"/>
                      <a:pt x="64" y="147"/>
                      <a:pt x="64" y="147"/>
                    </a:cubicBezTo>
                    <a:cubicBezTo>
                      <a:pt x="64" y="147"/>
                      <a:pt x="64" y="147"/>
                      <a:pt x="64" y="147"/>
                    </a:cubicBezTo>
                    <a:close/>
                    <a:moveTo>
                      <a:pt x="65" y="78"/>
                    </a:move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8"/>
                      <a:pt x="64" y="78"/>
                      <a:pt x="64" y="78"/>
                    </a:cubicBezTo>
                    <a:lnTo>
                      <a:pt x="65" y="78"/>
                    </a:lnTo>
                    <a:close/>
                    <a:moveTo>
                      <a:pt x="65" y="88"/>
                    </a:move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4" y="89"/>
                      <a:pt x="64" y="89"/>
                      <a:pt x="64" y="89"/>
                    </a:cubicBezTo>
                    <a:cubicBezTo>
                      <a:pt x="64" y="88"/>
                      <a:pt x="64" y="88"/>
                      <a:pt x="64" y="88"/>
                    </a:cubicBezTo>
                    <a:lnTo>
                      <a:pt x="65" y="88"/>
                    </a:lnTo>
                    <a:close/>
                    <a:moveTo>
                      <a:pt x="65" y="141"/>
                    </a:moveTo>
                    <a:cubicBezTo>
                      <a:pt x="66" y="142"/>
                      <a:pt x="66" y="142"/>
                      <a:pt x="66" y="142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65" y="142"/>
                      <a:pt x="64" y="142"/>
                      <a:pt x="64" y="141"/>
                    </a:cubicBezTo>
                    <a:cubicBezTo>
                      <a:pt x="65" y="141"/>
                      <a:pt x="65" y="141"/>
                      <a:pt x="65" y="141"/>
                    </a:cubicBezTo>
                    <a:close/>
                    <a:moveTo>
                      <a:pt x="66" y="81"/>
                    </a:moveTo>
                    <a:cubicBezTo>
                      <a:pt x="66" y="81"/>
                      <a:pt x="66" y="81"/>
                      <a:pt x="66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66" y="82"/>
                      <a:pt x="66" y="82"/>
                      <a:pt x="65" y="82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5" y="82"/>
                      <a:pt x="65" y="82"/>
                      <a:pt x="65" y="82"/>
                    </a:cubicBezTo>
                    <a:lnTo>
                      <a:pt x="66" y="81"/>
                    </a:lnTo>
                    <a:close/>
                    <a:moveTo>
                      <a:pt x="66" y="72"/>
                    </a:moveTo>
                    <a:cubicBezTo>
                      <a:pt x="66" y="72"/>
                      <a:pt x="66" y="72"/>
                      <a:pt x="66" y="72"/>
                    </a:cubicBezTo>
                    <a:cubicBezTo>
                      <a:pt x="66" y="72"/>
                      <a:pt x="66" y="72"/>
                      <a:pt x="66" y="72"/>
                    </a:cubicBezTo>
                    <a:cubicBezTo>
                      <a:pt x="66" y="73"/>
                      <a:pt x="66" y="73"/>
                      <a:pt x="66" y="73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65" y="72"/>
                      <a:pt x="65" y="72"/>
                      <a:pt x="65" y="72"/>
                    </a:cubicBezTo>
                    <a:lnTo>
                      <a:pt x="66" y="72"/>
                    </a:lnTo>
                    <a:close/>
                    <a:moveTo>
                      <a:pt x="66" y="91"/>
                    </a:moveTo>
                    <a:cubicBezTo>
                      <a:pt x="67" y="91"/>
                      <a:pt x="67" y="91"/>
                      <a:pt x="67" y="91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1"/>
                      <a:pt x="66" y="91"/>
                      <a:pt x="66" y="91"/>
                    </a:cubicBezTo>
                    <a:close/>
                    <a:moveTo>
                      <a:pt x="66" y="31"/>
                    </a:moveTo>
                    <a:cubicBezTo>
                      <a:pt x="66" y="34"/>
                      <a:pt x="66" y="34"/>
                      <a:pt x="66" y="34"/>
                    </a:cubicBezTo>
                    <a:cubicBezTo>
                      <a:pt x="66" y="34"/>
                      <a:pt x="66" y="34"/>
                      <a:pt x="66" y="34"/>
                    </a:cubicBezTo>
                    <a:cubicBezTo>
                      <a:pt x="67" y="31"/>
                      <a:pt x="67" y="31"/>
                      <a:pt x="67" y="31"/>
                    </a:cubicBezTo>
                    <a:lnTo>
                      <a:pt x="66" y="31"/>
                    </a:lnTo>
                    <a:close/>
                    <a:moveTo>
                      <a:pt x="66" y="78"/>
                    </a:move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lose/>
                    <a:moveTo>
                      <a:pt x="66" y="82"/>
                    </a:move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6" y="83"/>
                      <a:pt x="66" y="83"/>
                      <a:pt x="66" y="83"/>
                    </a:cubicBezTo>
                    <a:lnTo>
                      <a:pt x="66" y="82"/>
                    </a:lnTo>
                    <a:close/>
                    <a:moveTo>
                      <a:pt x="66" y="95"/>
                    </a:moveTo>
                    <a:cubicBezTo>
                      <a:pt x="66" y="95"/>
                      <a:pt x="66" y="95"/>
                      <a:pt x="66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6" y="95"/>
                      <a:pt x="66" y="95"/>
                      <a:pt x="66" y="95"/>
                    </a:cubicBezTo>
                    <a:close/>
                    <a:moveTo>
                      <a:pt x="67" y="99"/>
                    </a:moveTo>
                    <a:cubicBezTo>
                      <a:pt x="68" y="100"/>
                      <a:pt x="68" y="100"/>
                      <a:pt x="68" y="100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6" y="100"/>
                      <a:pt x="66" y="100"/>
                      <a:pt x="66" y="100"/>
                    </a:cubicBezTo>
                    <a:lnTo>
                      <a:pt x="67" y="99"/>
                    </a:lnTo>
                    <a:close/>
                    <a:moveTo>
                      <a:pt x="66" y="136"/>
                    </a:moveTo>
                    <a:cubicBezTo>
                      <a:pt x="67" y="137"/>
                      <a:pt x="67" y="137"/>
                      <a:pt x="67" y="137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66" y="136"/>
                      <a:pt x="66" y="136"/>
                      <a:pt x="66" y="136"/>
                    </a:cubicBezTo>
                    <a:close/>
                    <a:moveTo>
                      <a:pt x="66" y="85"/>
                    </a:move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66" y="87"/>
                      <a:pt x="66" y="87"/>
                      <a:pt x="66" y="87"/>
                    </a:cubicBezTo>
                    <a:lnTo>
                      <a:pt x="66" y="85"/>
                    </a:lnTo>
                    <a:close/>
                    <a:moveTo>
                      <a:pt x="67" y="92"/>
                    </a:move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6" y="93"/>
                      <a:pt x="66" y="93"/>
                      <a:pt x="66" y="93"/>
                    </a:cubicBezTo>
                    <a:lnTo>
                      <a:pt x="67" y="92"/>
                    </a:lnTo>
                    <a:close/>
                    <a:moveTo>
                      <a:pt x="66" y="143"/>
                    </a:moveTo>
                    <a:cubicBezTo>
                      <a:pt x="66" y="143"/>
                      <a:pt x="66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lose/>
                    <a:moveTo>
                      <a:pt x="67" y="169"/>
                    </a:moveTo>
                    <a:cubicBezTo>
                      <a:pt x="67" y="170"/>
                      <a:pt x="67" y="170"/>
                      <a:pt x="67" y="170"/>
                    </a:cubicBezTo>
                    <a:cubicBezTo>
                      <a:pt x="67" y="171"/>
                      <a:pt x="67" y="171"/>
                      <a:pt x="67" y="171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6" y="169"/>
                      <a:pt x="66" y="169"/>
                      <a:pt x="66" y="169"/>
                    </a:cubicBezTo>
                    <a:lnTo>
                      <a:pt x="67" y="169"/>
                    </a:lnTo>
                    <a:close/>
                    <a:moveTo>
                      <a:pt x="67" y="72"/>
                    </a:moveTo>
                    <a:cubicBezTo>
                      <a:pt x="67" y="72"/>
                      <a:pt x="67" y="72"/>
                      <a:pt x="67" y="72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6" y="73"/>
                      <a:pt x="66" y="73"/>
                      <a:pt x="66" y="73"/>
                    </a:cubicBezTo>
                    <a:cubicBezTo>
                      <a:pt x="66" y="73"/>
                      <a:pt x="66" y="73"/>
                      <a:pt x="66" y="73"/>
                    </a:cubicBezTo>
                    <a:lnTo>
                      <a:pt x="67" y="72"/>
                    </a:lnTo>
                    <a:close/>
                    <a:moveTo>
                      <a:pt x="68" y="152"/>
                    </a:move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7" y="153"/>
                      <a:pt x="67" y="153"/>
                      <a:pt x="67" y="153"/>
                    </a:cubicBezTo>
                    <a:cubicBezTo>
                      <a:pt x="67" y="152"/>
                      <a:pt x="67" y="152"/>
                      <a:pt x="67" y="152"/>
                    </a:cubicBezTo>
                    <a:lnTo>
                      <a:pt x="68" y="152"/>
                    </a:lnTo>
                    <a:close/>
                    <a:moveTo>
                      <a:pt x="68" y="47"/>
                    </a:moveTo>
                    <a:cubicBezTo>
                      <a:pt x="68" y="47"/>
                      <a:pt x="68" y="47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7"/>
                      <a:pt x="67" y="47"/>
                      <a:pt x="67" y="47"/>
                    </a:cubicBezTo>
                    <a:lnTo>
                      <a:pt x="68" y="47"/>
                    </a:lnTo>
                    <a:close/>
                    <a:moveTo>
                      <a:pt x="69" y="69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lnTo>
                      <a:pt x="69" y="69"/>
                    </a:lnTo>
                    <a:close/>
                    <a:moveTo>
                      <a:pt x="68" y="71"/>
                    </a:move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2"/>
                      <a:pt x="68" y="72"/>
                      <a:pt x="68" y="72"/>
                    </a:cubicBezTo>
                    <a:lnTo>
                      <a:pt x="68" y="71"/>
                    </a:lnTo>
                    <a:close/>
                    <a:moveTo>
                      <a:pt x="69" y="54"/>
                    </a:moveTo>
                    <a:cubicBezTo>
                      <a:pt x="69" y="55"/>
                      <a:pt x="69" y="55"/>
                      <a:pt x="69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4"/>
                      <a:pt x="68" y="54"/>
                      <a:pt x="68" y="54"/>
                    </a:cubicBezTo>
                    <a:lnTo>
                      <a:pt x="69" y="54"/>
                    </a:lnTo>
                    <a:close/>
                    <a:moveTo>
                      <a:pt x="68" y="138"/>
                    </a:moveTo>
                    <a:cubicBezTo>
                      <a:pt x="69" y="139"/>
                      <a:pt x="69" y="139"/>
                      <a:pt x="69" y="139"/>
                    </a:cubicBezTo>
                    <a:cubicBezTo>
                      <a:pt x="69" y="139"/>
                      <a:pt x="69" y="139"/>
                      <a:pt x="69" y="139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8" y="138"/>
                      <a:pt x="68" y="138"/>
                      <a:pt x="68" y="138"/>
                    </a:cubicBezTo>
                    <a:close/>
                    <a:moveTo>
                      <a:pt x="68" y="57"/>
                    </a:moveTo>
                    <a:cubicBezTo>
                      <a:pt x="69" y="57"/>
                      <a:pt x="69" y="57"/>
                      <a:pt x="69" y="57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8" y="58"/>
                      <a:pt x="68" y="58"/>
                      <a:pt x="68" y="58"/>
                    </a:cubicBezTo>
                    <a:lnTo>
                      <a:pt x="68" y="57"/>
                    </a:lnTo>
                    <a:close/>
                    <a:moveTo>
                      <a:pt x="68" y="119"/>
                    </a:move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lnTo>
                      <a:pt x="68" y="119"/>
                    </a:lnTo>
                    <a:close/>
                    <a:moveTo>
                      <a:pt x="69" y="48"/>
                    </a:move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69" y="48"/>
                      <a:pt x="69" y="48"/>
                      <a:pt x="69" y="48"/>
                    </a:cubicBezTo>
                    <a:close/>
                    <a:moveTo>
                      <a:pt x="68" y="75"/>
                    </a:moveTo>
                    <a:cubicBezTo>
                      <a:pt x="69" y="75"/>
                      <a:pt x="69" y="75"/>
                      <a:pt x="69" y="75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68" y="76"/>
                      <a:pt x="68" y="76"/>
                      <a:pt x="68" y="76"/>
                    </a:cubicBezTo>
                    <a:lnTo>
                      <a:pt x="68" y="75"/>
                    </a:lnTo>
                    <a:close/>
                    <a:moveTo>
                      <a:pt x="68" y="94"/>
                    </a:move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8" y="94"/>
                      <a:pt x="68" y="94"/>
                      <a:pt x="68" y="94"/>
                    </a:cubicBezTo>
                    <a:close/>
                    <a:moveTo>
                      <a:pt x="69" y="53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69" y="54"/>
                      <a:pt x="69" y="54"/>
                      <a:pt x="69" y="54"/>
                    </a:cubicBezTo>
                    <a:cubicBezTo>
                      <a:pt x="69" y="54"/>
                      <a:pt x="69" y="54"/>
                      <a:pt x="69" y="54"/>
                    </a:cubicBezTo>
                    <a:cubicBezTo>
                      <a:pt x="69" y="53"/>
                      <a:pt x="69" y="53"/>
                      <a:pt x="69" y="53"/>
                    </a:cubicBezTo>
                    <a:close/>
                    <a:moveTo>
                      <a:pt x="69" y="77"/>
                    </a:moveTo>
                    <a:cubicBezTo>
                      <a:pt x="69" y="77"/>
                      <a:pt x="69" y="77"/>
                      <a:pt x="69" y="77"/>
                    </a:cubicBezTo>
                    <a:cubicBezTo>
                      <a:pt x="69" y="78"/>
                      <a:pt x="69" y="78"/>
                      <a:pt x="69" y="78"/>
                    </a:cubicBezTo>
                    <a:cubicBezTo>
                      <a:pt x="69" y="78"/>
                      <a:pt x="69" y="78"/>
                      <a:pt x="69" y="78"/>
                    </a:cubicBezTo>
                    <a:lnTo>
                      <a:pt x="69" y="77"/>
                    </a:lnTo>
                    <a:close/>
                    <a:moveTo>
                      <a:pt x="70" y="56"/>
                    </a:moveTo>
                    <a:cubicBezTo>
                      <a:pt x="70" y="56"/>
                      <a:pt x="70" y="56"/>
                      <a:pt x="70" y="56"/>
                    </a:cubicBezTo>
                    <a:cubicBezTo>
                      <a:pt x="70" y="56"/>
                      <a:pt x="70" y="56"/>
                      <a:pt x="70" y="56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70" y="56"/>
                      <a:pt x="70" y="56"/>
                      <a:pt x="70" y="56"/>
                    </a:cubicBezTo>
                    <a:close/>
                    <a:moveTo>
                      <a:pt x="70" y="107"/>
                    </a:moveTo>
                    <a:cubicBezTo>
                      <a:pt x="70" y="108"/>
                      <a:pt x="70" y="108"/>
                      <a:pt x="70" y="108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69" y="108"/>
                      <a:pt x="69" y="108"/>
                      <a:pt x="69" y="108"/>
                    </a:cubicBezTo>
                    <a:lnTo>
                      <a:pt x="70" y="107"/>
                    </a:lnTo>
                    <a:close/>
                    <a:moveTo>
                      <a:pt x="72" y="127"/>
                    </a:moveTo>
                    <a:cubicBezTo>
                      <a:pt x="72" y="127"/>
                      <a:pt x="72" y="128"/>
                      <a:pt x="72" y="129"/>
                    </a:cubicBezTo>
                    <a:cubicBezTo>
                      <a:pt x="73" y="129"/>
                      <a:pt x="74" y="130"/>
                      <a:pt x="74" y="130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3" y="134"/>
                      <a:pt x="73" y="134"/>
                      <a:pt x="73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1" y="134"/>
                      <a:pt x="71" y="133"/>
                      <a:pt x="71" y="131"/>
                    </a:cubicBezTo>
                    <a:cubicBezTo>
                      <a:pt x="70" y="131"/>
                      <a:pt x="70" y="130"/>
                      <a:pt x="69" y="129"/>
                    </a:cubicBezTo>
                    <a:cubicBezTo>
                      <a:pt x="70" y="128"/>
                      <a:pt x="70" y="127"/>
                      <a:pt x="72" y="127"/>
                    </a:cubicBezTo>
                    <a:close/>
                    <a:moveTo>
                      <a:pt x="70" y="72"/>
                    </a:moveTo>
                    <a:cubicBezTo>
                      <a:pt x="70" y="72"/>
                      <a:pt x="70" y="72"/>
                      <a:pt x="70" y="72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3"/>
                      <a:pt x="70" y="73"/>
                      <a:pt x="70" y="73"/>
                    </a:cubicBezTo>
                    <a:lnTo>
                      <a:pt x="70" y="72"/>
                    </a:lnTo>
                    <a:close/>
                    <a:moveTo>
                      <a:pt x="71" y="116"/>
                    </a:moveTo>
                    <a:cubicBezTo>
                      <a:pt x="71" y="116"/>
                      <a:pt x="71" y="116"/>
                      <a:pt x="71" y="116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1" y="116"/>
                      <a:pt x="71" y="116"/>
                      <a:pt x="71" y="116"/>
                    </a:cubicBezTo>
                    <a:close/>
                    <a:moveTo>
                      <a:pt x="72" y="59"/>
                    </a:move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59"/>
                      <a:pt x="71" y="59"/>
                      <a:pt x="71" y="59"/>
                    </a:cubicBezTo>
                    <a:lnTo>
                      <a:pt x="72" y="59"/>
                    </a:lnTo>
                    <a:close/>
                    <a:moveTo>
                      <a:pt x="71" y="76"/>
                    </a:move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6"/>
                      <a:pt x="71" y="76"/>
                      <a:pt x="71" y="76"/>
                    </a:cubicBezTo>
                    <a:close/>
                    <a:moveTo>
                      <a:pt x="71" y="75"/>
                    </a:moveTo>
                    <a:cubicBezTo>
                      <a:pt x="72" y="75"/>
                      <a:pt x="72" y="75"/>
                      <a:pt x="72" y="75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72" y="77"/>
                    </a:move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72" y="77"/>
                      <a:pt x="72" y="77"/>
                      <a:pt x="72" y="77"/>
                    </a:cubicBezTo>
                    <a:cubicBezTo>
                      <a:pt x="72" y="77"/>
                      <a:pt x="72" y="77"/>
                      <a:pt x="72" y="77"/>
                    </a:cubicBezTo>
                    <a:close/>
                    <a:moveTo>
                      <a:pt x="72" y="102"/>
                    </a:moveTo>
                    <a:cubicBezTo>
                      <a:pt x="72" y="102"/>
                      <a:pt x="72" y="102"/>
                      <a:pt x="72" y="102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2" y="103"/>
                      <a:pt x="72" y="103"/>
                    </a:cubicBezTo>
                    <a:lnTo>
                      <a:pt x="72" y="102"/>
                    </a:lnTo>
                    <a:close/>
                    <a:moveTo>
                      <a:pt x="73" y="70"/>
                    </a:moveTo>
                    <a:cubicBezTo>
                      <a:pt x="73" y="71"/>
                      <a:pt x="73" y="71"/>
                      <a:pt x="73" y="71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2" y="71"/>
                      <a:pt x="72" y="71"/>
                      <a:pt x="72" y="71"/>
                    </a:cubicBezTo>
                    <a:lnTo>
                      <a:pt x="73" y="70"/>
                    </a:lnTo>
                    <a:close/>
                    <a:moveTo>
                      <a:pt x="72" y="72"/>
                    </a:move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2" y="73"/>
                      <a:pt x="72" y="73"/>
                      <a:pt x="72" y="73"/>
                    </a:cubicBezTo>
                    <a:lnTo>
                      <a:pt x="72" y="72"/>
                    </a:lnTo>
                    <a:close/>
                    <a:moveTo>
                      <a:pt x="73" y="113"/>
                    </a:moveTo>
                    <a:cubicBezTo>
                      <a:pt x="73" y="113"/>
                      <a:pt x="73" y="113"/>
                      <a:pt x="73" y="113"/>
                    </a:cubicBezTo>
                    <a:cubicBezTo>
                      <a:pt x="74" y="114"/>
                      <a:pt x="74" y="114"/>
                      <a:pt x="74" y="114"/>
                    </a:cubicBezTo>
                    <a:cubicBezTo>
                      <a:pt x="74" y="114"/>
                      <a:pt x="74" y="114"/>
                      <a:pt x="74" y="114"/>
                    </a:cubicBezTo>
                    <a:cubicBezTo>
                      <a:pt x="73" y="114"/>
                      <a:pt x="73" y="114"/>
                      <a:pt x="73" y="114"/>
                    </a:cubicBezTo>
                    <a:lnTo>
                      <a:pt x="73" y="113"/>
                    </a:lnTo>
                    <a:close/>
                    <a:moveTo>
                      <a:pt x="74" y="82"/>
                    </a:moveTo>
                    <a:cubicBezTo>
                      <a:pt x="74" y="82"/>
                      <a:pt x="74" y="82"/>
                      <a:pt x="74" y="82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4" y="82"/>
                      <a:pt x="74" y="82"/>
                      <a:pt x="74" y="82"/>
                    </a:cubicBezTo>
                    <a:close/>
                    <a:moveTo>
                      <a:pt x="73" y="103"/>
                    </a:moveTo>
                    <a:cubicBezTo>
                      <a:pt x="74" y="103"/>
                      <a:pt x="74" y="103"/>
                      <a:pt x="7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3" y="103"/>
                      <a:pt x="73" y="103"/>
                      <a:pt x="73" y="103"/>
                    </a:cubicBezTo>
                    <a:close/>
                    <a:moveTo>
                      <a:pt x="73" y="152"/>
                    </a:moveTo>
                    <a:cubicBezTo>
                      <a:pt x="74" y="152"/>
                      <a:pt x="74" y="152"/>
                      <a:pt x="74" y="152"/>
                    </a:cubicBezTo>
                    <a:cubicBezTo>
                      <a:pt x="74" y="152"/>
                      <a:pt x="74" y="153"/>
                      <a:pt x="75" y="154"/>
                    </a:cubicBezTo>
                    <a:cubicBezTo>
                      <a:pt x="74" y="154"/>
                      <a:pt x="74" y="154"/>
                      <a:pt x="74" y="154"/>
                    </a:cubicBezTo>
                    <a:cubicBezTo>
                      <a:pt x="74" y="154"/>
                      <a:pt x="74" y="154"/>
                      <a:pt x="74" y="154"/>
                    </a:cubicBezTo>
                    <a:cubicBezTo>
                      <a:pt x="73" y="153"/>
                      <a:pt x="73" y="153"/>
                      <a:pt x="73" y="153"/>
                    </a:cubicBezTo>
                    <a:lnTo>
                      <a:pt x="73" y="152"/>
                    </a:lnTo>
                    <a:close/>
                    <a:moveTo>
                      <a:pt x="75" y="88"/>
                    </a:moveTo>
                    <a:cubicBezTo>
                      <a:pt x="75" y="89"/>
                      <a:pt x="75" y="89"/>
                      <a:pt x="75" y="89"/>
                    </a:cubicBezTo>
                    <a:cubicBezTo>
                      <a:pt x="74" y="89"/>
                      <a:pt x="74" y="89"/>
                      <a:pt x="74" y="89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4" y="88"/>
                      <a:pt x="74" y="88"/>
                      <a:pt x="74" y="88"/>
                    </a:cubicBezTo>
                    <a:lnTo>
                      <a:pt x="75" y="88"/>
                    </a:lnTo>
                    <a:close/>
                    <a:moveTo>
                      <a:pt x="74" y="74"/>
                    </a:move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4" y="75"/>
                      <a:pt x="74" y="75"/>
                      <a:pt x="74" y="75"/>
                    </a:cubicBezTo>
                    <a:lnTo>
                      <a:pt x="74" y="74"/>
                    </a:lnTo>
                    <a:close/>
                    <a:moveTo>
                      <a:pt x="75" y="55"/>
                    </a:move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lose/>
                    <a:moveTo>
                      <a:pt x="75" y="130"/>
                    </a:move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lose/>
                    <a:moveTo>
                      <a:pt x="77" y="95"/>
                    </a:moveTo>
                    <a:cubicBezTo>
                      <a:pt x="77" y="96"/>
                      <a:pt x="77" y="96"/>
                      <a:pt x="77" y="96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6" y="95"/>
                      <a:pt x="76" y="95"/>
                      <a:pt x="76" y="95"/>
                    </a:cubicBezTo>
                    <a:lnTo>
                      <a:pt x="77" y="95"/>
                    </a:lnTo>
                    <a:close/>
                    <a:moveTo>
                      <a:pt x="77" y="69"/>
                    </a:move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70"/>
                      <a:pt x="77" y="70"/>
                      <a:pt x="77" y="70"/>
                    </a:cubicBezTo>
                    <a:cubicBezTo>
                      <a:pt x="76" y="70"/>
                      <a:pt x="76" y="70"/>
                      <a:pt x="76" y="70"/>
                    </a:cubicBezTo>
                    <a:cubicBezTo>
                      <a:pt x="76" y="70"/>
                      <a:pt x="76" y="70"/>
                      <a:pt x="76" y="70"/>
                    </a:cubicBezTo>
                    <a:lnTo>
                      <a:pt x="77" y="69"/>
                    </a:lnTo>
                    <a:close/>
                    <a:moveTo>
                      <a:pt x="77" y="72"/>
                    </a:moveTo>
                    <a:cubicBezTo>
                      <a:pt x="77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7" y="72"/>
                    </a:cubicBezTo>
                    <a:close/>
                    <a:moveTo>
                      <a:pt x="80" y="49"/>
                    </a:moveTo>
                    <a:cubicBezTo>
                      <a:pt x="80" y="51"/>
                      <a:pt x="80" y="51"/>
                      <a:pt x="80" y="51"/>
                    </a:cubicBezTo>
                    <a:cubicBezTo>
                      <a:pt x="80" y="51"/>
                      <a:pt x="80" y="51"/>
                      <a:pt x="80" y="51"/>
                    </a:cubicBezTo>
                    <a:cubicBezTo>
                      <a:pt x="80" y="49"/>
                      <a:pt x="80" y="49"/>
                      <a:pt x="80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68" name="Freeform 25"/>
              <p:cNvSpPr>
                <a:spLocks noEditPoints="1"/>
              </p:cNvSpPr>
              <p:nvPr/>
            </p:nvSpPr>
            <p:spPr bwMode="auto">
              <a:xfrm>
                <a:off x="6383338" y="3286125"/>
                <a:ext cx="239713" cy="266700"/>
              </a:xfrm>
              <a:custGeom>
                <a:avLst/>
                <a:gdLst>
                  <a:gd name="T0" fmla="*/ 14030698 w 64"/>
                  <a:gd name="T1" fmla="*/ 437410467 h 71"/>
                  <a:gd name="T2" fmla="*/ 98203657 w 64"/>
                  <a:gd name="T3" fmla="*/ 253981048 h 71"/>
                  <a:gd name="T4" fmla="*/ 70146012 w 64"/>
                  <a:gd name="T5" fmla="*/ 296311203 h 71"/>
                  <a:gd name="T6" fmla="*/ 140288279 w 64"/>
                  <a:gd name="T7" fmla="*/ 211650834 h 71"/>
                  <a:gd name="T8" fmla="*/ 238491907 w 64"/>
                  <a:gd name="T9" fmla="*/ 253981048 h 71"/>
                  <a:gd name="T10" fmla="*/ 799644966 w 64"/>
                  <a:gd name="T11" fmla="*/ 409192868 h 71"/>
                  <a:gd name="T12" fmla="*/ 561156863 w 64"/>
                  <a:gd name="T13" fmla="*/ 987706591 h 71"/>
                  <a:gd name="T14" fmla="*/ 266549609 w 64"/>
                  <a:gd name="T15" fmla="*/ 959485001 h 71"/>
                  <a:gd name="T16" fmla="*/ 14030698 w 64"/>
                  <a:gd name="T17" fmla="*/ 973593801 h 71"/>
                  <a:gd name="T18" fmla="*/ 28057651 w 64"/>
                  <a:gd name="T19" fmla="*/ 903046047 h 71"/>
                  <a:gd name="T20" fmla="*/ 14030698 w 64"/>
                  <a:gd name="T21" fmla="*/ 649065116 h 71"/>
                  <a:gd name="T22" fmla="*/ 392807135 w 64"/>
                  <a:gd name="T23" fmla="*/ 903046047 h 71"/>
                  <a:gd name="T24" fmla="*/ 406837830 w 64"/>
                  <a:gd name="T25" fmla="*/ 903046047 h 71"/>
                  <a:gd name="T26" fmla="*/ 280576559 w 64"/>
                  <a:gd name="T27" fmla="*/ 578513606 h 71"/>
                  <a:gd name="T28" fmla="*/ 252518915 w 64"/>
                  <a:gd name="T29" fmla="*/ 564404806 h 71"/>
                  <a:gd name="T30" fmla="*/ 84172962 w 64"/>
                  <a:gd name="T31" fmla="*/ 451523023 h 71"/>
                  <a:gd name="T32" fmla="*/ 42088354 w 64"/>
                  <a:gd name="T33" fmla="*/ 197542034 h 71"/>
                  <a:gd name="T34" fmla="*/ 42088354 w 64"/>
                  <a:gd name="T35" fmla="*/ 677282715 h 71"/>
                  <a:gd name="T36" fmla="*/ 56115303 w 64"/>
                  <a:gd name="T37" fmla="*/ 649065116 h 71"/>
                  <a:gd name="T38" fmla="*/ 785618016 w 64"/>
                  <a:gd name="T39" fmla="*/ 28221363 h 71"/>
                  <a:gd name="T40" fmla="*/ 519068524 w 64"/>
                  <a:gd name="T41" fmla="*/ 126990524 h 71"/>
                  <a:gd name="T42" fmla="*/ 378780186 w 64"/>
                  <a:gd name="T43" fmla="*/ 98769139 h 71"/>
                  <a:gd name="T44" fmla="*/ 336691847 w 64"/>
                  <a:gd name="T45" fmla="*/ 98769139 h 71"/>
                  <a:gd name="T46" fmla="*/ 224461212 w 64"/>
                  <a:gd name="T47" fmla="*/ 169320679 h 71"/>
                  <a:gd name="T48" fmla="*/ 140288279 w 64"/>
                  <a:gd name="T49" fmla="*/ 112881695 h 71"/>
                  <a:gd name="T50" fmla="*/ 140288279 w 64"/>
                  <a:gd name="T51" fmla="*/ 197542034 h 71"/>
                  <a:gd name="T52" fmla="*/ 56115303 w 64"/>
                  <a:gd name="T53" fmla="*/ 197542034 h 71"/>
                  <a:gd name="T54" fmla="*/ 70146012 w 64"/>
                  <a:gd name="T55" fmla="*/ 169320679 h 71"/>
                  <a:gd name="T56" fmla="*/ 238491907 w 64"/>
                  <a:gd name="T57" fmla="*/ 98769139 h 71"/>
                  <a:gd name="T58" fmla="*/ 336691847 w 64"/>
                  <a:gd name="T59" fmla="*/ 0 h 71"/>
                  <a:gd name="T60" fmla="*/ 112230606 w 64"/>
                  <a:gd name="T61" fmla="*/ 804273181 h 71"/>
                  <a:gd name="T62" fmla="*/ 84172962 w 64"/>
                  <a:gd name="T63" fmla="*/ 324532558 h 71"/>
                  <a:gd name="T64" fmla="*/ 140288279 w 64"/>
                  <a:gd name="T65" fmla="*/ 324532558 h 71"/>
                  <a:gd name="T66" fmla="*/ 210434263 w 64"/>
                  <a:gd name="T67" fmla="*/ 437410467 h 71"/>
                  <a:gd name="T68" fmla="*/ 112230606 w 64"/>
                  <a:gd name="T69" fmla="*/ 380971513 h 71"/>
                  <a:gd name="T70" fmla="*/ 154318974 w 64"/>
                  <a:gd name="T71" fmla="*/ 917154846 h 71"/>
                  <a:gd name="T72" fmla="*/ 168345924 w 64"/>
                  <a:gd name="T73" fmla="*/ 324532558 h 71"/>
                  <a:gd name="T74" fmla="*/ 210434263 w 64"/>
                  <a:gd name="T75" fmla="*/ 42330170 h 71"/>
                  <a:gd name="T76" fmla="*/ 322664898 w 64"/>
                  <a:gd name="T77" fmla="*/ 451523023 h 71"/>
                  <a:gd name="T78" fmla="*/ 350722542 w 64"/>
                  <a:gd name="T79" fmla="*/ 366862713 h 71"/>
                  <a:gd name="T80" fmla="*/ 392807135 w 64"/>
                  <a:gd name="T81" fmla="*/ 592622405 h 71"/>
                  <a:gd name="T82" fmla="*/ 476983813 w 64"/>
                  <a:gd name="T83" fmla="*/ 409192868 h 71"/>
                  <a:gd name="T84" fmla="*/ 505041575 w 64"/>
                  <a:gd name="T85" fmla="*/ 507962095 h 71"/>
                  <a:gd name="T86" fmla="*/ 476983813 w 64"/>
                  <a:gd name="T87" fmla="*/ 649065116 h 71"/>
                  <a:gd name="T88" fmla="*/ 575183812 w 64"/>
                  <a:gd name="T89" fmla="*/ 126990524 h 71"/>
                  <a:gd name="T90" fmla="*/ 575183812 w 64"/>
                  <a:gd name="T91" fmla="*/ 126990524 h 71"/>
                  <a:gd name="T92" fmla="*/ 617272151 w 64"/>
                  <a:gd name="T93" fmla="*/ 112881695 h 71"/>
                  <a:gd name="T94" fmla="*/ 617272151 w 64"/>
                  <a:gd name="T95" fmla="*/ 112881695 h 71"/>
                  <a:gd name="T96" fmla="*/ 715472033 w 64"/>
                  <a:gd name="T97" fmla="*/ 239872189 h 71"/>
                  <a:gd name="T98" fmla="*/ 701445084 w 64"/>
                  <a:gd name="T99" fmla="*/ 197542034 h 71"/>
                  <a:gd name="T100" fmla="*/ 757560372 w 64"/>
                  <a:gd name="T101" fmla="*/ 620843761 h 71"/>
                  <a:gd name="T102" fmla="*/ 743529677 w 64"/>
                  <a:gd name="T103" fmla="*/ 790164381 h 71"/>
                  <a:gd name="T104" fmla="*/ 743529677 w 64"/>
                  <a:gd name="T105" fmla="*/ 169320679 h 7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64"/>
                  <a:gd name="T160" fmla="*/ 0 h 71"/>
                  <a:gd name="T161" fmla="*/ 64 w 64"/>
                  <a:gd name="T162" fmla="*/ 71 h 7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64" h="71">
                    <a:moveTo>
                      <a:pt x="1" y="30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2" y="31"/>
                      <a:pt x="3" y="32"/>
                      <a:pt x="5" y="32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2" y="34"/>
                      <a:pt x="1" y="33"/>
                      <a:pt x="1" y="31"/>
                    </a:cubicBezTo>
                    <a:cubicBezTo>
                      <a:pt x="0" y="30"/>
                      <a:pt x="0" y="30"/>
                      <a:pt x="0" y="30"/>
                    </a:cubicBezTo>
                    <a:lnTo>
                      <a:pt x="1" y="30"/>
                    </a:lnTo>
                    <a:close/>
                    <a:moveTo>
                      <a:pt x="3" y="14"/>
                    </a:moveTo>
                    <a:cubicBezTo>
                      <a:pt x="5" y="15"/>
                      <a:pt x="6" y="16"/>
                      <a:pt x="6" y="17"/>
                    </a:cubicBezTo>
                    <a:cubicBezTo>
                      <a:pt x="6" y="17"/>
                      <a:pt x="7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7" y="19"/>
                      <a:pt x="8" y="18"/>
                      <a:pt x="8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20"/>
                      <a:pt x="21" y="22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38" y="26"/>
                      <a:pt x="46" y="29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3" y="30"/>
                      <a:pt x="55" y="29"/>
                      <a:pt x="57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60" y="29"/>
                      <a:pt x="62" y="30"/>
                      <a:pt x="64" y="31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0" y="32"/>
                      <a:pt x="58" y="34"/>
                      <a:pt x="57" y="38"/>
                    </a:cubicBezTo>
                    <a:cubicBezTo>
                      <a:pt x="58" y="40"/>
                      <a:pt x="59" y="44"/>
                      <a:pt x="59" y="48"/>
                    </a:cubicBezTo>
                    <a:cubicBezTo>
                      <a:pt x="59" y="59"/>
                      <a:pt x="52" y="66"/>
                      <a:pt x="40" y="70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24" y="71"/>
                      <a:pt x="19" y="70"/>
                      <a:pt x="19" y="69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8" y="70"/>
                      <a:pt x="6" y="71"/>
                      <a:pt x="5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1" y="71"/>
                      <a:pt x="1" y="70"/>
                      <a:pt x="1" y="69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2" y="67"/>
                      <a:pt x="2" y="68"/>
                      <a:pt x="3" y="68"/>
                    </a:cubicBezTo>
                    <a:cubicBezTo>
                      <a:pt x="4" y="68"/>
                      <a:pt x="5" y="67"/>
                      <a:pt x="5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1" y="48"/>
                      <a:pt x="1" y="48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9" y="48"/>
                      <a:pt x="11" y="51"/>
                      <a:pt x="12" y="55"/>
                    </a:cubicBezTo>
                    <a:cubicBezTo>
                      <a:pt x="13" y="55"/>
                      <a:pt x="15" y="56"/>
                      <a:pt x="17" y="59"/>
                    </a:cubicBezTo>
                    <a:cubicBezTo>
                      <a:pt x="22" y="62"/>
                      <a:pt x="25" y="64"/>
                      <a:pt x="28" y="64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6"/>
                      <a:pt x="28" y="66"/>
                      <a:pt x="29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5"/>
                      <a:pt x="2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40" y="64"/>
                      <a:pt x="44" y="61"/>
                      <a:pt x="44" y="55"/>
                    </a:cubicBezTo>
                    <a:cubicBezTo>
                      <a:pt x="44" y="50"/>
                      <a:pt x="38" y="47"/>
                      <a:pt x="26" y="45"/>
                    </a:cubicBezTo>
                    <a:cubicBezTo>
                      <a:pt x="23" y="44"/>
                      <a:pt x="22" y="44"/>
                      <a:pt x="22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3"/>
                      <a:pt x="21" y="42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2"/>
                      <a:pt x="20" y="42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1"/>
                      <a:pt x="16" y="42"/>
                      <a:pt x="15" y="42"/>
                    </a:cubicBezTo>
                    <a:cubicBezTo>
                      <a:pt x="12" y="40"/>
                      <a:pt x="10" y="39"/>
                      <a:pt x="8" y="37"/>
                    </a:cubicBezTo>
                    <a:cubicBezTo>
                      <a:pt x="8" y="37"/>
                      <a:pt x="9" y="36"/>
                      <a:pt x="9" y="35"/>
                    </a:cubicBezTo>
                    <a:cubicBezTo>
                      <a:pt x="9" y="34"/>
                      <a:pt x="8" y="33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7"/>
                      <a:pt x="2" y="26"/>
                      <a:pt x="2" y="2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0"/>
                      <a:pt x="2" y="17"/>
                      <a:pt x="3" y="14"/>
                    </a:cubicBezTo>
                    <a:close/>
                    <a:moveTo>
                      <a:pt x="3" y="23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3"/>
                      <a:pt x="3" y="23"/>
                      <a:pt x="3" y="23"/>
                    </a:cubicBezTo>
                    <a:close/>
                    <a:moveTo>
                      <a:pt x="3" y="48"/>
                    </a:moveTo>
                    <a:cubicBezTo>
                      <a:pt x="3" y="48"/>
                      <a:pt x="3" y="48"/>
                      <a:pt x="3" y="48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5" y="49"/>
                      <a:pt x="5" y="49"/>
                      <a:pt x="5" y="4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3" y="47"/>
                      <a:pt x="3" y="48"/>
                    </a:cubicBezTo>
                    <a:close/>
                    <a:moveTo>
                      <a:pt x="28" y="0"/>
                    </a:moveTo>
                    <a:cubicBezTo>
                      <a:pt x="32" y="0"/>
                      <a:pt x="38" y="1"/>
                      <a:pt x="46" y="4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6" y="0"/>
                      <a:pt x="56" y="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4"/>
                      <a:pt x="55" y="24"/>
                      <a:pt x="55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1" y="24"/>
                      <a:pt x="48" y="20"/>
                      <a:pt x="42" y="13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10"/>
                      <a:pt x="37" y="9"/>
                      <a:pt x="37" y="9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7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3" y="7"/>
                      <a:pt x="30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4"/>
                      <a:pt x="26" y="4"/>
                      <a:pt x="25" y="3"/>
                    </a:cubicBezTo>
                    <a:cubicBezTo>
                      <a:pt x="24" y="3"/>
                      <a:pt x="23" y="4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2" y="7"/>
                      <a:pt x="20" y="8"/>
                      <a:pt x="19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6"/>
                      <a:pt x="13" y="14"/>
                    </a:cubicBezTo>
                    <a:cubicBezTo>
                      <a:pt x="11" y="13"/>
                      <a:pt x="10" y="11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3"/>
                      <a:pt x="6" y="14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8"/>
                      <a:pt x="10" y="5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4"/>
                      <a:pt x="14" y="4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20" y="6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2" y="0"/>
                      <a:pt x="24" y="0"/>
                    </a:cubicBezTo>
                    <a:lnTo>
                      <a:pt x="28" y="0"/>
                    </a:lnTo>
                    <a:close/>
                    <a:moveTo>
                      <a:pt x="6" y="56"/>
                    </a:moveTo>
                    <a:cubicBezTo>
                      <a:pt x="6" y="57"/>
                      <a:pt x="6" y="57"/>
                      <a:pt x="6" y="57"/>
                    </a:cubicBezTo>
                    <a:cubicBezTo>
                      <a:pt x="6" y="58"/>
                      <a:pt x="6" y="58"/>
                      <a:pt x="7" y="58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6"/>
                      <a:pt x="8" y="55"/>
                      <a:pt x="7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5"/>
                      <a:pt x="6" y="55"/>
                      <a:pt x="6" y="56"/>
                    </a:cubicBezTo>
                    <a:close/>
                    <a:moveTo>
                      <a:pt x="6" y="22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2"/>
                      <a:pt x="6" y="22"/>
                      <a:pt x="6" y="22"/>
                    </a:cubicBezTo>
                    <a:close/>
                    <a:moveTo>
                      <a:pt x="8" y="22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lnTo>
                      <a:pt x="8" y="22"/>
                    </a:lnTo>
                    <a:close/>
                    <a:moveTo>
                      <a:pt x="8" y="27"/>
                    </a:moveTo>
                    <a:cubicBezTo>
                      <a:pt x="10" y="29"/>
                      <a:pt x="11" y="31"/>
                      <a:pt x="11" y="32"/>
                    </a:cubicBezTo>
                    <a:cubicBezTo>
                      <a:pt x="12" y="32"/>
                      <a:pt x="12" y="33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5" y="33"/>
                      <a:pt x="15" y="32"/>
                      <a:pt x="15" y="31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4" y="28"/>
                      <a:pt x="14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1" y="27"/>
                      <a:pt x="10" y="27"/>
                    </a:cubicBezTo>
                    <a:lnTo>
                      <a:pt x="8" y="27"/>
                    </a:lnTo>
                    <a:close/>
                    <a:moveTo>
                      <a:pt x="10" y="64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9" y="65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1" y="65"/>
                      <a:pt x="10" y="65"/>
                      <a:pt x="10" y="64"/>
                    </a:cubicBezTo>
                    <a:close/>
                    <a:moveTo>
                      <a:pt x="12" y="24"/>
                    </a:move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4"/>
                      <a:pt x="13" y="24"/>
                      <a:pt x="12" y="23"/>
                    </a:cubicBezTo>
                    <a:lnTo>
                      <a:pt x="12" y="24"/>
                    </a:lnTo>
                    <a:close/>
                    <a:moveTo>
                      <a:pt x="15" y="2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lnTo>
                      <a:pt x="15" y="2"/>
                    </a:lnTo>
                    <a:close/>
                    <a:moveTo>
                      <a:pt x="22" y="31"/>
                    </a:move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lnTo>
                      <a:pt x="22" y="31"/>
                    </a:lnTo>
                    <a:close/>
                    <a:moveTo>
                      <a:pt x="24" y="25"/>
                    </a:moveTo>
                    <a:cubicBezTo>
                      <a:pt x="24" y="25"/>
                      <a:pt x="24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lose/>
                    <a:moveTo>
                      <a:pt x="29" y="39"/>
                    </a:moveTo>
                    <a:cubicBezTo>
                      <a:pt x="29" y="40"/>
                      <a:pt x="28" y="41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1" y="40"/>
                      <a:pt x="30" y="39"/>
                      <a:pt x="29" y="39"/>
                    </a:cubicBezTo>
                    <a:close/>
                    <a:moveTo>
                      <a:pt x="34" y="29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0"/>
                      <a:pt x="37" y="28"/>
                      <a:pt x="36" y="28"/>
                    </a:cubicBezTo>
                    <a:cubicBezTo>
                      <a:pt x="35" y="28"/>
                      <a:pt x="34" y="29"/>
                      <a:pt x="34" y="29"/>
                    </a:cubicBezTo>
                    <a:close/>
                    <a:moveTo>
                      <a:pt x="32" y="43"/>
                    </a:moveTo>
                    <a:cubicBezTo>
                      <a:pt x="32" y="44"/>
                      <a:pt x="32" y="44"/>
                      <a:pt x="32" y="44"/>
                    </a:cubicBezTo>
                    <a:cubicBezTo>
                      <a:pt x="33" y="44"/>
                      <a:pt x="34" y="45"/>
                      <a:pt x="34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43"/>
                      <a:pt x="36" y="43"/>
                      <a:pt x="35" y="43"/>
                    </a:cubicBezTo>
                    <a:lnTo>
                      <a:pt x="32" y="43"/>
                    </a:lnTo>
                    <a:close/>
                    <a:moveTo>
                      <a:pt x="41" y="9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lnTo>
                      <a:pt x="41" y="9"/>
                    </a:lnTo>
                    <a:close/>
                    <a:moveTo>
                      <a:pt x="44" y="4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5"/>
                      <a:pt x="46" y="5"/>
                      <a:pt x="46" y="5"/>
                    </a:cubicBezTo>
                    <a:lnTo>
                      <a:pt x="44" y="4"/>
                    </a:lnTo>
                    <a:close/>
                    <a:moveTo>
                      <a:pt x="44" y="8"/>
                    </a:moveTo>
                    <a:cubicBezTo>
                      <a:pt x="44" y="9"/>
                      <a:pt x="45" y="10"/>
                      <a:pt x="46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10"/>
                      <a:pt x="47" y="9"/>
                      <a:pt x="47" y="8"/>
                    </a:cubicBezTo>
                    <a:cubicBezTo>
                      <a:pt x="47" y="7"/>
                      <a:pt x="46" y="7"/>
                      <a:pt x="46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4" y="7"/>
                      <a:pt x="44" y="8"/>
                    </a:cubicBezTo>
                    <a:close/>
                    <a:moveTo>
                      <a:pt x="48" y="17"/>
                    </a:moveTo>
                    <a:cubicBezTo>
                      <a:pt x="48" y="18"/>
                      <a:pt x="48" y="18"/>
                      <a:pt x="48" y="18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8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1" y="16"/>
                      <a:pt x="50" y="16"/>
                      <a:pt x="49" y="16"/>
                    </a:cubicBezTo>
                    <a:cubicBezTo>
                      <a:pt x="48" y="16"/>
                      <a:pt x="48" y="17"/>
                      <a:pt x="48" y="17"/>
                    </a:cubicBezTo>
                    <a:close/>
                    <a:moveTo>
                      <a:pt x="49" y="11"/>
                    </a:move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3"/>
                      <a:pt x="49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0" y="12"/>
                      <a:pt x="50" y="11"/>
                      <a:pt x="49" y="11"/>
                    </a:cubicBezTo>
                    <a:close/>
                    <a:moveTo>
                      <a:pt x="51" y="41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5"/>
                      <a:pt x="52" y="45"/>
                      <a:pt x="53" y="45"/>
                    </a:cubicBezTo>
                    <a:cubicBezTo>
                      <a:pt x="53" y="45"/>
                      <a:pt x="54" y="45"/>
                      <a:pt x="54" y="44"/>
                    </a:cubicBezTo>
                    <a:cubicBezTo>
                      <a:pt x="54" y="43"/>
                      <a:pt x="53" y="42"/>
                      <a:pt x="52" y="41"/>
                    </a:cubicBezTo>
                    <a:lnTo>
                      <a:pt x="51" y="41"/>
                    </a:lnTo>
                    <a:close/>
                    <a:moveTo>
                      <a:pt x="52" y="54"/>
                    </a:move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6"/>
                      <a:pt x="53" y="56"/>
                      <a:pt x="53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4"/>
                      <a:pt x="53" y="54"/>
                      <a:pt x="52" y="54"/>
                    </a:cubicBezTo>
                    <a:close/>
                    <a:moveTo>
                      <a:pt x="53" y="10"/>
                    </a:moveTo>
                    <a:cubicBezTo>
                      <a:pt x="52" y="11"/>
                      <a:pt x="52" y="11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1"/>
                      <a:pt x="53" y="11"/>
                      <a:pt x="5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21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17" descr="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" name="矩形 2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302000" y="4854575"/>
            <a:ext cx="174625" cy="174625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527425" y="4845050"/>
            <a:ext cx="174625" cy="174625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43275" y="4749800"/>
            <a:ext cx="174625" cy="174625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292475" y="4492625"/>
            <a:ext cx="174625" cy="174625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051175" y="4356100"/>
            <a:ext cx="174625" cy="174625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152775" y="4270375"/>
            <a:ext cx="174625" cy="174625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43225" y="4121150"/>
            <a:ext cx="174625" cy="174625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079750" y="4041775"/>
            <a:ext cx="174625" cy="174625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94050" y="40735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302000" y="406717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448050" y="417830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70300" y="450850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752850" y="457517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898900" y="493077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32275" y="482600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346575" y="503237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413250" y="488315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565650" y="49498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486275" y="471170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422775" y="45180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238625" y="45434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184650" y="422275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359275" y="416877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213225" y="401637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860800" y="38322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924300" y="360680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4813300" y="506730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902200" y="493395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232400" y="476250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502275" y="509587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819775" y="461645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594350" y="44799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800725" y="380365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559425" y="390207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933950" y="372745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127625" y="40481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1" name="椭圆 40"/>
          <p:cNvSpPr/>
          <p:nvPr/>
        </p:nvSpPr>
        <p:spPr>
          <a:xfrm>
            <a:off x="5495925" y="34131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>
            <a:off x="5121275" y="324485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5292725" y="29178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4" name="椭圆 43"/>
          <p:cNvSpPr/>
          <p:nvPr/>
        </p:nvSpPr>
        <p:spPr>
          <a:xfrm>
            <a:off x="4467225" y="285750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>
            <a:off x="4727575" y="24352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6" name="椭圆 45"/>
          <p:cNvSpPr/>
          <p:nvPr/>
        </p:nvSpPr>
        <p:spPr>
          <a:xfrm>
            <a:off x="3346450" y="3263900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092575" y="33496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898900" y="31464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876675" y="2778125"/>
            <a:ext cx="190500" cy="190500"/>
          </a:xfrm>
          <a:prstGeom prst="ellipse">
            <a:avLst/>
          </a:prstGeom>
          <a:solidFill>
            <a:srgbClr val="FF0000">
              <a:alpha val="29000"/>
            </a:srgbClr>
          </a:solidFill>
          <a:ln w="12700">
            <a:solidFill>
              <a:srgbClr val="FF0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457575" y="4730750"/>
            <a:ext cx="174625" cy="174625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171825" y="3448050"/>
            <a:ext cx="174625" cy="174625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140200" y="3835400"/>
            <a:ext cx="174625" cy="174625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381500" y="39306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337050" y="365442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422775" y="364807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092575" y="36131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168775" y="346392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295775" y="352107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314825" y="32448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803775" y="41338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127625" y="428307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184775" y="389572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5403850" y="370522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676775" y="28892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629150" y="30035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470525" y="302577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299075" y="305752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5283200" y="278130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194175" y="264160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095750" y="27876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029075" y="298450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857750" y="26352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4937125" y="254317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724400" y="250507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746625" y="255587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965700" y="23685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4848225" y="237490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4797425" y="234632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4448175" y="23685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032250" y="225742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638675" y="82232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4781550" y="95567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483100" y="9588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4549775" y="113347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4702175" y="113030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4641850" y="86042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4781550" y="98107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4508500" y="96520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4543425" y="113982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4692650" y="113347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4543425" y="10096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4435475" y="96520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4498975" y="115570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4730750" y="1177925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4819650" y="9969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660900" y="83820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4610100" y="100965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476625" y="4330700"/>
            <a:ext cx="174625" cy="1746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3216275" y="3911600"/>
            <a:ext cx="174625" cy="1746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3270250" y="3762375"/>
            <a:ext cx="174625" cy="1746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3648075" y="381635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835400" y="40290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159250" y="49911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3749675" y="48799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365625" y="51689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5257800" y="49403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5457825" y="491172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5832475" y="480695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6007100" y="44577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5902325" y="420052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5689600" y="43846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5372100" y="430212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5492750" y="41306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5416550" y="40513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72075" y="42195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4953000" y="432435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4527550" y="42195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5873750" y="399415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6019800" y="395922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5257800" y="356552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5067300" y="31019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4857750" y="28860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4505325" y="309245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5410200" y="28702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5473700" y="27686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5365750" y="25812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5403850" y="23876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5416550" y="2286000"/>
            <a:ext cx="203200" cy="203200"/>
          </a:xfrm>
          <a:prstGeom prst="ellipse">
            <a:avLst/>
          </a:prstGeom>
          <a:solidFill>
            <a:srgbClr val="FFFF00">
              <a:alpha val="37000"/>
            </a:srgbClr>
          </a:solidFill>
          <a:ln w="12700">
            <a:solidFill>
              <a:srgbClr val="FFFF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4822825" y="225742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4670425" y="23272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175125" y="25146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4086225" y="26701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365625" y="198755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638675" y="166052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711700" y="17399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4679950" y="192405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4933950" y="206057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4965700" y="220345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4810125" y="22606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4651375" y="232092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4429125" y="14859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4806950" y="1422400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4860925" y="1558925"/>
            <a:ext cx="200025" cy="200025"/>
          </a:xfrm>
          <a:prstGeom prst="ellipse">
            <a:avLst/>
          </a:prstGeom>
          <a:solidFill>
            <a:srgbClr val="FF0000">
              <a:alpha val="16000"/>
            </a:srgbClr>
          </a:solidFill>
          <a:ln w="12700">
            <a:solidFill>
              <a:srgbClr val="FF0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4368800" y="15621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4660900" y="14795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4502150" y="14795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4486275" y="17208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4784725" y="183197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4892675" y="19939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5029200" y="20796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4305300" y="178117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4181475" y="18669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4105275" y="20161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4187825" y="20637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4314825" y="21463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4470400" y="21590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4673600" y="20637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4260850" y="22828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4051300" y="216217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4552950" y="24892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4365625" y="26384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4749800" y="218757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4486275" y="12192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4660900" y="13398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4737100" y="12668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4784725" y="13684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4422775" y="20701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4149725" y="25463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4149725" y="25336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3797300" y="26289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3752850" y="29019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3784600" y="29718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4289425" y="274637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4264025" y="286067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4949825" y="32861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4994275" y="28956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5133975" y="28416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5184775" y="26289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5267325" y="24606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5130800" y="35274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5013325" y="34893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4800600" y="37433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4749800" y="40640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5270500" y="435927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4965700" y="447040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3609975" y="353377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4791075" y="503237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3616325" y="35369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3781425" y="35242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3876675" y="33718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3635375" y="402272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3984625" y="4006850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4495800" y="434657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3603625" y="4638675"/>
            <a:ext cx="203200" cy="203200"/>
          </a:xfrm>
          <a:prstGeom prst="ellipse">
            <a:avLst/>
          </a:prstGeom>
          <a:solidFill>
            <a:srgbClr val="FFFF00">
              <a:alpha val="12000"/>
            </a:srgbClr>
          </a:solidFill>
          <a:ln w="12700">
            <a:solidFill>
              <a:srgbClr val="FFFF0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3851275" y="4425950"/>
            <a:ext cx="203200" cy="203200"/>
          </a:xfrm>
          <a:prstGeom prst="ellipse">
            <a:avLst/>
          </a:prstGeom>
          <a:solidFill>
            <a:srgbClr val="00B0F0">
              <a:alpha val="12000"/>
            </a:srgbClr>
          </a:solidFill>
          <a:ln w="12700">
            <a:solidFill>
              <a:srgbClr val="00B0F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4683125" y="4540250"/>
            <a:ext cx="203200" cy="203200"/>
          </a:xfrm>
          <a:prstGeom prst="ellipse">
            <a:avLst/>
          </a:prstGeom>
          <a:solidFill>
            <a:srgbClr val="00B0F0">
              <a:alpha val="12000"/>
            </a:srgbClr>
          </a:solidFill>
          <a:ln w="12700">
            <a:solidFill>
              <a:srgbClr val="00B0F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3311525" y="4187825"/>
            <a:ext cx="203200" cy="203200"/>
          </a:xfrm>
          <a:prstGeom prst="ellipse">
            <a:avLst/>
          </a:prstGeom>
          <a:solidFill>
            <a:srgbClr val="00B0F0">
              <a:alpha val="12000"/>
            </a:srgbClr>
          </a:solidFill>
          <a:ln w="12700">
            <a:solidFill>
              <a:srgbClr val="00B0F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3219450" y="3498850"/>
            <a:ext cx="203200" cy="203200"/>
          </a:xfrm>
          <a:prstGeom prst="ellipse">
            <a:avLst/>
          </a:prstGeom>
          <a:solidFill>
            <a:srgbClr val="00B0F0">
              <a:alpha val="12000"/>
            </a:srgbClr>
          </a:solidFill>
          <a:ln w="12700">
            <a:solidFill>
              <a:srgbClr val="00B0F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3552825" y="3384550"/>
            <a:ext cx="203200" cy="203200"/>
          </a:xfrm>
          <a:prstGeom prst="ellipse">
            <a:avLst/>
          </a:prstGeom>
          <a:solidFill>
            <a:srgbClr val="00B0F0">
              <a:alpha val="12000"/>
            </a:srgbClr>
          </a:solidFill>
          <a:ln w="12700">
            <a:solidFill>
              <a:srgbClr val="00B0F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>
            <a:off x="4222750" y="3022600"/>
            <a:ext cx="203200" cy="203200"/>
          </a:xfrm>
          <a:prstGeom prst="ellipse">
            <a:avLst/>
          </a:prstGeom>
          <a:solidFill>
            <a:srgbClr val="00B0F0">
              <a:alpha val="27000"/>
            </a:srgbClr>
          </a:solidFill>
          <a:ln w="12700">
            <a:solidFill>
              <a:srgbClr val="00B0F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>
            <a:off x="4562475" y="3495675"/>
            <a:ext cx="203200" cy="203200"/>
          </a:xfrm>
          <a:prstGeom prst="ellipse">
            <a:avLst/>
          </a:prstGeom>
          <a:solidFill>
            <a:srgbClr val="00B0F0">
              <a:alpha val="27000"/>
            </a:srgbClr>
          </a:solidFill>
          <a:ln w="12700">
            <a:solidFill>
              <a:srgbClr val="00B0F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5400675" y="3463925"/>
            <a:ext cx="203200" cy="203200"/>
          </a:xfrm>
          <a:prstGeom prst="ellipse">
            <a:avLst/>
          </a:prstGeom>
          <a:solidFill>
            <a:srgbClr val="00B0F0">
              <a:alpha val="27000"/>
            </a:srgbClr>
          </a:solidFill>
          <a:ln w="12700">
            <a:solidFill>
              <a:srgbClr val="00B0F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5699125" y="3355975"/>
            <a:ext cx="203200" cy="203200"/>
          </a:xfrm>
          <a:prstGeom prst="ellipse">
            <a:avLst/>
          </a:prstGeom>
          <a:solidFill>
            <a:srgbClr val="00B0F0">
              <a:alpha val="27000"/>
            </a:srgbClr>
          </a:solidFill>
          <a:ln w="12700">
            <a:solidFill>
              <a:srgbClr val="00B0F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5743575" y="4175125"/>
            <a:ext cx="203200" cy="203200"/>
          </a:xfrm>
          <a:prstGeom prst="ellipse">
            <a:avLst/>
          </a:prstGeom>
          <a:solidFill>
            <a:srgbClr val="00B0F0">
              <a:alpha val="27000"/>
            </a:srgbClr>
          </a:solidFill>
          <a:ln w="12700">
            <a:solidFill>
              <a:srgbClr val="00B0F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689475" y="4556125"/>
            <a:ext cx="203200" cy="203200"/>
          </a:xfrm>
          <a:prstGeom prst="ellipse">
            <a:avLst/>
          </a:prstGeom>
          <a:solidFill>
            <a:srgbClr val="00B0F0">
              <a:alpha val="27000"/>
            </a:srgbClr>
          </a:solidFill>
          <a:ln w="12700">
            <a:solidFill>
              <a:srgbClr val="00B0F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3952875" y="2492375"/>
            <a:ext cx="203200" cy="203200"/>
          </a:xfrm>
          <a:prstGeom prst="ellipse">
            <a:avLst/>
          </a:prstGeom>
          <a:solidFill>
            <a:srgbClr val="00B0F0">
              <a:alpha val="27000"/>
            </a:srgbClr>
          </a:solidFill>
          <a:ln w="12700">
            <a:solidFill>
              <a:srgbClr val="00B0F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4581525" y="1831975"/>
            <a:ext cx="203200" cy="203200"/>
          </a:xfrm>
          <a:prstGeom prst="ellipse">
            <a:avLst/>
          </a:prstGeom>
          <a:solidFill>
            <a:srgbClr val="00B0F0">
              <a:alpha val="27000"/>
            </a:srgbClr>
          </a:solidFill>
          <a:ln w="12700">
            <a:solidFill>
              <a:srgbClr val="00B0F0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 rot="661407">
            <a:off x="3378200" y="4984750"/>
            <a:ext cx="203200" cy="203200"/>
          </a:xfrm>
          <a:prstGeom prst="ellipse">
            <a:avLst/>
          </a:prstGeom>
          <a:gradFill>
            <a:gsLst>
              <a:gs pos="0">
                <a:srgbClr val="FFFF00">
                  <a:alpha val="24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2700">
            <a:gradFill>
              <a:gsLst>
                <a:gs pos="0">
                  <a:srgbClr val="FFFF00">
                    <a:alpha val="2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 rot="661407">
            <a:off x="4603751" y="5314950"/>
            <a:ext cx="203200" cy="203200"/>
          </a:xfrm>
          <a:prstGeom prst="ellipse">
            <a:avLst/>
          </a:prstGeom>
          <a:gradFill>
            <a:gsLst>
              <a:gs pos="0">
                <a:srgbClr val="FFFF00">
                  <a:alpha val="24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2700">
            <a:gradFill>
              <a:gsLst>
                <a:gs pos="0">
                  <a:srgbClr val="FFFF00">
                    <a:alpha val="2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 rot="20288627">
            <a:off x="4883151" y="4768850"/>
            <a:ext cx="203200" cy="203200"/>
          </a:xfrm>
          <a:prstGeom prst="ellipse">
            <a:avLst/>
          </a:prstGeom>
          <a:gradFill>
            <a:gsLst>
              <a:gs pos="0">
                <a:srgbClr val="FFFF00">
                  <a:alpha val="24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2700">
            <a:gradFill>
              <a:gsLst>
                <a:gs pos="0">
                  <a:srgbClr val="FFFF00">
                    <a:alpha val="2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rot="20288627">
            <a:off x="5854702" y="4953001"/>
            <a:ext cx="203200" cy="203200"/>
          </a:xfrm>
          <a:prstGeom prst="ellipse">
            <a:avLst/>
          </a:prstGeom>
          <a:gradFill>
            <a:gsLst>
              <a:gs pos="0">
                <a:srgbClr val="FFFF00">
                  <a:alpha val="24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2700">
            <a:gradFill>
              <a:gsLst>
                <a:gs pos="0">
                  <a:srgbClr val="FFFF00">
                    <a:alpha val="2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 rot="2051551">
            <a:off x="3155952" y="3333751"/>
            <a:ext cx="203200" cy="203200"/>
          </a:xfrm>
          <a:prstGeom prst="ellipse">
            <a:avLst/>
          </a:prstGeom>
          <a:gradFill>
            <a:gsLst>
              <a:gs pos="0">
                <a:srgbClr val="FFFF00">
                  <a:alpha val="24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2700">
            <a:gradFill>
              <a:gsLst>
                <a:gs pos="0">
                  <a:srgbClr val="FFFF00">
                    <a:alpha val="2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rot="3838317">
            <a:off x="3441703" y="3917952"/>
            <a:ext cx="203200" cy="203200"/>
          </a:xfrm>
          <a:prstGeom prst="ellipse">
            <a:avLst/>
          </a:prstGeom>
          <a:gradFill>
            <a:gsLst>
              <a:gs pos="0">
                <a:srgbClr val="FFFF00">
                  <a:alpha val="24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2700">
            <a:gradFill>
              <a:gsLst>
                <a:gs pos="0">
                  <a:srgbClr val="FFFF00">
                    <a:alpha val="2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6022624">
            <a:off x="3467103" y="3213102"/>
            <a:ext cx="203200" cy="203200"/>
          </a:xfrm>
          <a:prstGeom prst="ellipse">
            <a:avLst/>
          </a:prstGeom>
          <a:gradFill>
            <a:gsLst>
              <a:gs pos="0">
                <a:srgbClr val="FFFF00">
                  <a:alpha val="24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2700">
            <a:gradFill>
              <a:gsLst>
                <a:gs pos="0">
                  <a:srgbClr val="FFFF00">
                    <a:alpha val="2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300" name="图片 216" descr="LOGO白副本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" y="323850"/>
            <a:ext cx="1420813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1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10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10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10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10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10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10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10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10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10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10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10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10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" presetID="10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10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52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51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11200"/>
                            </p:stCondLst>
                            <p:childTnLst>
                              <p:par>
                                <p:cTn id="6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9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2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8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1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3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6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5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8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1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4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0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3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9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5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8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1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4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7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0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3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6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9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2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8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1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4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7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0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3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6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9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2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5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8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1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4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7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0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3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6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9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2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5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8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1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4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7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0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3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6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9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2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5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8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1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4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7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0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3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6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9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2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5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8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1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7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0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3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6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9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2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5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8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1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4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7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0" dur="2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3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6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9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2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5"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8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1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4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7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0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3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6" dur="2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9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2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5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8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1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4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7" dur="2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0"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3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6" dur="2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9" dur="2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2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5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8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1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4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7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0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3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6"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9" dur="2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2" dur="2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5" dur="2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8" dur="2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1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4"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7"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0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3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6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9"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2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5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8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1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4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7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0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3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6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9"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2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5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8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1" dur="2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4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7"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7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7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7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7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7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8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8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8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8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8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0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9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9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9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6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9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8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9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0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0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2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0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4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0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6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0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8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0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0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1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2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4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1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6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1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8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1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0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2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2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2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4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2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6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8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2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30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3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32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3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34" dur="2000" fill="hold"/>
                                        <p:tgtEl>
                                          <p:spTgt spid="3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3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36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3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38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3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0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4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2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4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4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4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6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4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8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4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0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5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2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5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4" dur="2000" fill="hold"/>
                                        <p:tgtEl>
                                          <p:spTgt spid="4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5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6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5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8" dur="2000" fill="hold"/>
                                        <p:tgtEl>
                                          <p:spTgt spid="4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5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0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6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2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6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4" dur="2000" fill="hold"/>
                                        <p:tgtEl>
                                          <p:spTgt spid="5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6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6" dur="2000" fill="hold"/>
                                        <p:tgtEl>
                                          <p:spTgt spid="5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6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8" dur="2000" fill="hold"/>
                                        <p:tgtEl>
                                          <p:spTgt spid="5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6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0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7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2" dur="2000" fill="hold"/>
                                        <p:tgtEl>
                                          <p:spTgt spid="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7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4" dur="2000" fill="hold"/>
                                        <p:tgtEl>
                                          <p:spTgt spid="5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7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6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7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8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7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80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8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82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8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84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8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86" dur="2000" fill="hold"/>
                                        <p:tgtEl>
                                          <p:spTgt spid="6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8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88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8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0" dur="2000" fill="hold"/>
                                        <p:tgtEl>
                                          <p:spTgt spid="6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9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2" dur="2000" fill="hold"/>
                                        <p:tgtEl>
                                          <p:spTgt spid="6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9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4" dur="2000" fill="hold"/>
                                        <p:tgtEl>
                                          <p:spTgt spid="6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9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6" dur="2000" fill="hold"/>
                                        <p:tgtEl>
                                          <p:spTgt spid="6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9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8" dur="2000" fill="hold"/>
                                        <p:tgtEl>
                                          <p:spTgt spid="6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9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00" dur="2000" fill="hold"/>
                                        <p:tgtEl>
                                          <p:spTgt spid="7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0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02" dur="2000" fill="hold"/>
                                        <p:tgtEl>
                                          <p:spTgt spid="7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0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04" dur="2000" fill="hold"/>
                                        <p:tgtEl>
                                          <p:spTgt spid="7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0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06" dur="2000" fill="hold"/>
                                        <p:tgtEl>
                                          <p:spTgt spid="7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0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08" dur="2000" fill="hold"/>
                                        <p:tgtEl>
                                          <p:spTgt spid="7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0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0" dur="2000" fill="hold"/>
                                        <p:tgtEl>
                                          <p:spTgt spid="7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1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2" dur="2000" fill="hold"/>
                                        <p:tgtEl>
                                          <p:spTgt spid="7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4" dur="2000" fill="hold"/>
                                        <p:tgtEl>
                                          <p:spTgt spid="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1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6" dur="2000" fill="hold"/>
                                        <p:tgtEl>
                                          <p:spTgt spid="7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1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8" dur="2000" fill="hold"/>
                                        <p:tgtEl>
                                          <p:spTgt spid="7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1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0" dur="2000" fill="hold"/>
                                        <p:tgtEl>
                                          <p:spTgt spid="8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2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2" dur="2000" fill="hold"/>
                                        <p:tgtEl>
                                          <p:spTgt spid="8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2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4" dur="2000" fill="hold"/>
                                        <p:tgtEl>
                                          <p:spTgt spid="8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2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6" dur="2000" fill="hold"/>
                                        <p:tgtEl>
                                          <p:spTgt spid="8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8" dur="2000" fill="hold"/>
                                        <p:tgtEl>
                                          <p:spTgt spid="8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2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30" dur="2000" fill="hold"/>
                                        <p:tgtEl>
                                          <p:spTgt spid="8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3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32" dur="2000" fill="hold"/>
                                        <p:tgtEl>
                                          <p:spTgt spid="8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3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34" dur="2000" fill="hold"/>
                                        <p:tgtEl>
                                          <p:spTgt spid="8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3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36" dur="2000" fill="hold"/>
                                        <p:tgtEl>
                                          <p:spTgt spid="8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3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38" dur="2000" fill="hold"/>
                                        <p:tgtEl>
                                          <p:spTgt spid="8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3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0" dur="2000" fill="hold"/>
                                        <p:tgtEl>
                                          <p:spTgt spid="9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4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2" dur="2000" fill="hold"/>
                                        <p:tgtEl>
                                          <p:spTgt spid="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4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4" dur="2000" fill="hold"/>
                                        <p:tgtEl>
                                          <p:spTgt spid="9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4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6" dur="2000" fill="hold"/>
                                        <p:tgtEl>
                                          <p:spTgt spid="9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4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8" dur="2000" fill="hold"/>
                                        <p:tgtEl>
                                          <p:spTgt spid="9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4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0" dur="2000" fill="hold"/>
                                        <p:tgtEl>
                                          <p:spTgt spid="9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5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2" dur="2000" fill="hold"/>
                                        <p:tgtEl>
                                          <p:spTgt spid="9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5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4" dur="2000" fill="hold"/>
                                        <p:tgtEl>
                                          <p:spTgt spid="9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5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6" dur="2000" fill="hold"/>
                                        <p:tgtEl>
                                          <p:spTgt spid="9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5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8" dur="2000" fill="hold"/>
                                        <p:tgtEl>
                                          <p:spTgt spid="9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5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60" dur="2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6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62" dur="2000" fill="hold"/>
                                        <p:tgtEl>
                                          <p:spTgt spid="10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6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64" dur="2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6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66" dur="2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6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68" dur="2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6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0" dur="2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7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2" dur="2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7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4" dur="2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7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6" dur="2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7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8" dur="2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7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0" dur="2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8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2" dur="2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8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4" dur="2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8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6" dur="2000" fill="hold"/>
                                        <p:tgtEl>
                                          <p:spTgt spid="1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8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8" dur="2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8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0" dur="2000" fill="hold"/>
                                        <p:tgtEl>
                                          <p:spTgt spid="1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9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2" dur="2000" fill="hold"/>
                                        <p:tgtEl>
                                          <p:spTgt spid="1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9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4" dur="2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9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6" dur="2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9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8" dur="2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9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0" dur="2000" fill="hold"/>
                                        <p:tgtEl>
                                          <p:spTgt spid="12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0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2" dur="2000" fill="hold"/>
                                        <p:tgtEl>
                                          <p:spTgt spid="1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0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4" dur="2000" fill="hold"/>
                                        <p:tgtEl>
                                          <p:spTgt spid="12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0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6" dur="2000" fill="hold"/>
                                        <p:tgtEl>
                                          <p:spTgt spid="12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0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8" dur="2000" fill="hold"/>
                                        <p:tgtEl>
                                          <p:spTgt spid="12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0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0" dur="2000" fill="hold"/>
                                        <p:tgtEl>
                                          <p:spTgt spid="1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1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2" dur="2000" fill="hold"/>
                                        <p:tgtEl>
                                          <p:spTgt spid="1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4" dur="2000" fill="hold"/>
                                        <p:tgtEl>
                                          <p:spTgt spid="1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1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6" dur="2000" fill="hold"/>
                                        <p:tgtEl>
                                          <p:spTgt spid="1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1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8" dur="2000" fill="hold"/>
                                        <p:tgtEl>
                                          <p:spTgt spid="12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1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0" dur="2000" fill="hold"/>
                                        <p:tgtEl>
                                          <p:spTgt spid="13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2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2" dur="2000" fill="hold"/>
                                        <p:tgtEl>
                                          <p:spTgt spid="13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2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4" dur="2000" fill="hold"/>
                                        <p:tgtEl>
                                          <p:spTgt spid="13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2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6" dur="2000" fill="hold"/>
                                        <p:tgtEl>
                                          <p:spTgt spid="13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8" dur="2000" fill="hold"/>
                                        <p:tgtEl>
                                          <p:spTgt spid="13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2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30" dur="2000" fill="hold"/>
                                        <p:tgtEl>
                                          <p:spTgt spid="13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3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32" dur="2000" fill="hold"/>
                                        <p:tgtEl>
                                          <p:spTgt spid="13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3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34" dur="2000" fill="hold"/>
                                        <p:tgtEl>
                                          <p:spTgt spid="13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3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36" dur="2000" fill="hold"/>
                                        <p:tgtEl>
                                          <p:spTgt spid="13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3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38" dur="2000" fill="hold"/>
                                        <p:tgtEl>
                                          <p:spTgt spid="13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3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0" dur="2000" fill="hold"/>
                                        <p:tgtEl>
                                          <p:spTgt spid="14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4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2" dur="2000" fill="hold"/>
                                        <p:tgtEl>
                                          <p:spTgt spid="14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4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4" dur="2000" fill="hold"/>
                                        <p:tgtEl>
                                          <p:spTgt spid="14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4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6" dur="2000" fill="hold"/>
                                        <p:tgtEl>
                                          <p:spTgt spid="14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4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8" dur="2000" fill="hold"/>
                                        <p:tgtEl>
                                          <p:spTgt spid="1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4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50" dur="2000" fill="hold"/>
                                        <p:tgtEl>
                                          <p:spTgt spid="14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5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52" dur="2000" fill="hold"/>
                                        <p:tgtEl>
                                          <p:spTgt spid="14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5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54" dur="2000" fill="hold"/>
                                        <p:tgtEl>
                                          <p:spTgt spid="14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5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56" dur="2000" fill="hold"/>
                                        <p:tgtEl>
                                          <p:spTgt spid="14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5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58" dur="2000" fill="hold"/>
                                        <p:tgtEl>
                                          <p:spTgt spid="14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5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0" dur="2000" fill="hold"/>
                                        <p:tgtEl>
                                          <p:spTgt spid="15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6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2" dur="2000" fill="hold"/>
                                        <p:tgtEl>
                                          <p:spTgt spid="1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6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4" dur="2000" fill="hold"/>
                                        <p:tgtEl>
                                          <p:spTgt spid="15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6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6" dur="2000" fill="hold"/>
                                        <p:tgtEl>
                                          <p:spTgt spid="15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6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8" dur="2000" fill="hold"/>
                                        <p:tgtEl>
                                          <p:spTgt spid="15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6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70" dur="2000" fill="hold"/>
                                        <p:tgtEl>
                                          <p:spTgt spid="15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7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72" dur="2000" fill="hold"/>
                                        <p:tgtEl>
                                          <p:spTgt spid="1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7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74" dur="2000" fill="hold"/>
                                        <p:tgtEl>
                                          <p:spTgt spid="15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7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76" dur="2000" fill="hold"/>
                                        <p:tgtEl>
                                          <p:spTgt spid="15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7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78" dur="2000" fill="hold"/>
                                        <p:tgtEl>
                                          <p:spTgt spid="15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7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0" dur="2000" fill="hold"/>
                                        <p:tgtEl>
                                          <p:spTgt spid="16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8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2" dur="2000" fill="hold"/>
                                        <p:tgtEl>
                                          <p:spTgt spid="16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8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4" dur="2000" fill="hold"/>
                                        <p:tgtEl>
                                          <p:spTgt spid="16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8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6" dur="2000" fill="hold"/>
                                        <p:tgtEl>
                                          <p:spTgt spid="16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8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8" dur="2000" fill="hold"/>
                                        <p:tgtEl>
                                          <p:spTgt spid="16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8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0" dur="2000" fill="hold"/>
                                        <p:tgtEl>
                                          <p:spTgt spid="16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9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2" dur="2000" fill="hold"/>
                                        <p:tgtEl>
                                          <p:spTgt spid="16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9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4" dur="2000" fill="hold"/>
                                        <p:tgtEl>
                                          <p:spTgt spid="16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9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6" dur="2000" fill="hold"/>
                                        <p:tgtEl>
                                          <p:spTgt spid="16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9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8" dur="2000" fill="hold"/>
                                        <p:tgtEl>
                                          <p:spTgt spid="16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9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00" dur="2000" fill="hold"/>
                                        <p:tgtEl>
                                          <p:spTgt spid="17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0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02" dur="2000" fill="hold"/>
                                        <p:tgtEl>
                                          <p:spTgt spid="17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0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04" dur="2000" fill="hold"/>
                                        <p:tgtEl>
                                          <p:spTgt spid="17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0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06" dur="2000" fill="hold"/>
                                        <p:tgtEl>
                                          <p:spTgt spid="17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0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08" dur="2000" fill="hold"/>
                                        <p:tgtEl>
                                          <p:spTgt spid="17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0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0" dur="2000" fill="hold"/>
                                        <p:tgtEl>
                                          <p:spTgt spid="17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1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2" dur="2000" fill="hold"/>
                                        <p:tgtEl>
                                          <p:spTgt spid="17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4" dur="2000" fill="hold"/>
                                        <p:tgtEl>
                                          <p:spTgt spid="1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1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6" dur="2000" fill="hold"/>
                                        <p:tgtEl>
                                          <p:spTgt spid="17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1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8" dur="2000" fill="hold"/>
                                        <p:tgtEl>
                                          <p:spTgt spid="17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1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0" dur="2000" fill="hold"/>
                                        <p:tgtEl>
                                          <p:spTgt spid="18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2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2" dur="2000" fill="hold"/>
                                        <p:tgtEl>
                                          <p:spTgt spid="18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2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4" dur="2000" fill="hold"/>
                                        <p:tgtEl>
                                          <p:spTgt spid="18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2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6" dur="2000" fill="hold"/>
                                        <p:tgtEl>
                                          <p:spTgt spid="18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8" dur="2000" fill="hold"/>
                                        <p:tgtEl>
                                          <p:spTgt spid="18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2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30" dur="2000" fill="hold"/>
                                        <p:tgtEl>
                                          <p:spTgt spid="18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3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32" dur="2000" fill="hold"/>
                                        <p:tgtEl>
                                          <p:spTgt spid="18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3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34" dur="2000" fill="hold"/>
                                        <p:tgtEl>
                                          <p:spTgt spid="18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3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36" dur="2000" fill="hold"/>
                                        <p:tgtEl>
                                          <p:spTgt spid="18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3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38" dur="2000" fill="hold"/>
                                        <p:tgtEl>
                                          <p:spTgt spid="18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3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0" dur="2000" fill="hold"/>
                                        <p:tgtEl>
                                          <p:spTgt spid="19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4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2" dur="2000" fill="hold"/>
                                        <p:tgtEl>
                                          <p:spTgt spid="1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4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4" dur="2000" fill="hold"/>
                                        <p:tgtEl>
                                          <p:spTgt spid="19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4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6" dur="2000" fill="hold"/>
                                        <p:tgtEl>
                                          <p:spTgt spid="19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4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8" dur="2000" fill="hold"/>
                                        <p:tgtEl>
                                          <p:spTgt spid="19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4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0" dur="2000" fill="hold"/>
                                        <p:tgtEl>
                                          <p:spTgt spid="19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5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2" dur="2000" fill="hold"/>
                                        <p:tgtEl>
                                          <p:spTgt spid="19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5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4" dur="2000" fill="hold"/>
                                        <p:tgtEl>
                                          <p:spTgt spid="19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5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6" dur="2000" fill="hold"/>
                                        <p:tgtEl>
                                          <p:spTgt spid="19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5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8" dur="2000" fill="hold"/>
                                        <p:tgtEl>
                                          <p:spTgt spid="19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5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0" dur="2000" fill="hold"/>
                                        <p:tgtEl>
                                          <p:spTgt spid="20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6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2" dur="2000" fill="hold"/>
                                        <p:tgtEl>
                                          <p:spTgt spid="20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6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4" dur="2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6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6" dur="2000" fill="hold"/>
                                        <p:tgtEl>
                                          <p:spTgt spid="20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6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8" dur="2000" fill="hold"/>
                                        <p:tgtEl>
                                          <p:spTgt spid="20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6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0" dur="2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7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2" dur="2000" fill="hold"/>
                                        <p:tgtEl>
                                          <p:spTgt spid="20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7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4" dur="2000" fill="hold"/>
                                        <p:tgtEl>
                                          <p:spTgt spid="20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7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6" dur="2000" fill="hold"/>
                                        <p:tgtEl>
                                          <p:spTgt spid="20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8" dur="2000" fill="hold"/>
                                        <p:tgtEl>
                                          <p:spTgt spid="20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80" dur="2000" fill="hold"/>
                                        <p:tgtEl>
                                          <p:spTgt spid="2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8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82" dur="2000" fill="hold"/>
                                        <p:tgtEl>
                                          <p:spTgt spid="2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84" dur="2000" fill="hold"/>
                                        <p:tgtEl>
                                          <p:spTgt spid="2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86" dur="2000" fill="hold"/>
                                        <p:tgtEl>
                                          <p:spTgt spid="2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88" dur="2000" fill="hold"/>
                                        <p:tgtEl>
                                          <p:spTgt spid="2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3" grpId="1" animBg="1"/>
      <p:bldP spid="133" grpId="2" animBg="1"/>
      <p:bldP spid="134" grpId="0" animBg="1"/>
      <p:bldP spid="134" grpId="1" animBg="1"/>
      <p:bldP spid="134" grpId="2" animBg="1"/>
      <p:bldP spid="135" grpId="0" animBg="1"/>
      <p:bldP spid="135" grpId="1" animBg="1"/>
      <p:bldP spid="135" grpId="2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0" grpId="0" animBg="1"/>
      <p:bldP spid="140" grpId="1" animBg="1"/>
      <p:bldP spid="140" grpId="2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3" grpId="1" animBg="1"/>
      <p:bldP spid="143" grpId="2" animBg="1"/>
      <p:bldP spid="144" grpId="0" animBg="1"/>
      <p:bldP spid="144" grpId="1" animBg="1"/>
      <p:bldP spid="144" grpId="2" animBg="1"/>
      <p:bldP spid="145" grpId="0" animBg="1"/>
      <p:bldP spid="145" grpId="1" animBg="1"/>
      <p:bldP spid="145" grpId="2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  <p:bldP spid="149" grpId="0" animBg="1"/>
      <p:bldP spid="149" grpId="1" animBg="1"/>
      <p:bldP spid="149" grpId="2" animBg="1"/>
      <p:bldP spid="150" grpId="0" animBg="1"/>
      <p:bldP spid="150" grpId="1" animBg="1"/>
      <p:bldP spid="150" grpId="2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3" grpId="1" animBg="1"/>
      <p:bldP spid="153" grpId="2" animBg="1"/>
      <p:bldP spid="154" grpId="0" animBg="1"/>
      <p:bldP spid="154" grpId="1" animBg="1"/>
      <p:bldP spid="154" grpId="2" animBg="1"/>
      <p:bldP spid="155" grpId="0" animBg="1"/>
      <p:bldP spid="155" grpId="1" animBg="1"/>
      <p:bldP spid="155" grpId="2" animBg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8" grpId="0" animBg="1"/>
      <p:bldP spid="158" grpId="1" animBg="1"/>
      <p:bldP spid="158" grpId="2" animBg="1"/>
      <p:bldP spid="159" grpId="0" animBg="1"/>
      <p:bldP spid="159" grpId="1" animBg="1"/>
      <p:bldP spid="159" grpId="2" animBg="1"/>
      <p:bldP spid="160" grpId="0" animBg="1"/>
      <p:bldP spid="160" grpId="1" animBg="1"/>
      <p:bldP spid="160" grpId="2" animBg="1"/>
      <p:bldP spid="161" grpId="0" animBg="1"/>
      <p:bldP spid="161" grpId="1" animBg="1"/>
      <p:bldP spid="161" grpId="2" animBg="1"/>
      <p:bldP spid="162" grpId="0" animBg="1"/>
      <p:bldP spid="162" grpId="1" animBg="1"/>
      <p:bldP spid="162" grpId="2" animBg="1"/>
      <p:bldP spid="163" grpId="0" animBg="1"/>
      <p:bldP spid="163" grpId="1" animBg="1"/>
      <p:bldP spid="163" grpId="2" animBg="1"/>
      <p:bldP spid="164" grpId="0" animBg="1"/>
      <p:bldP spid="164" grpId="1" animBg="1"/>
      <p:bldP spid="164" grpId="2" animBg="1"/>
      <p:bldP spid="165" grpId="0" animBg="1"/>
      <p:bldP spid="165" grpId="1" animBg="1"/>
      <p:bldP spid="165" grpId="2" animBg="1"/>
      <p:bldP spid="166" grpId="0" animBg="1"/>
      <p:bldP spid="166" grpId="1" animBg="1"/>
      <p:bldP spid="166" grpId="2" animBg="1"/>
      <p:bldP spid="167" grpId="0" animBg="1"/>
      <p:bldP spid="167" grpId="1" animBg="1"/>
      <p:bldP spid="167" grpId="2" animBg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82" grpId="0" animBg="1"/>
      <p:bldP spid="182" grpId="1" animBg="1"/>
      <p:bldP spid="182" grpId="2" animBg="1"/>
      <p:bldP spid="183" grpId="0" animBg="1"/>
      <p:bldP spid="183" grpId="1" animBg="1"/>
      <p:bldP spid="183" grpId="2" animBg="1"/>
      <p:bldP spid="184" grpId="0" animBg="1"/>
      <p:bldP spid="184" grpId="1" animBg="1"/>
      <p:bldP spid="184" grpId="2" animBg="1"/>
      <p:bldP spid="185" grpId="0" animBg="1"/>
      <p:bldP spid="185" grpId="1" animBg="1"/>
      <p:bldP spid="185" grpId="2" animBg="1"/>
      <p:bldP spid="186" grpId="0" animBg="1"/>
      <p:bldP spid="186" grpId="1" animBg="1"/>
      <p:bldP spid="186" grpId="2" animBg="1"/>
      <p:bldP spid="187" grpId="0" animBg="1"/>
      <p:bldP spid="187" grpId="1" animBg="1"/>
      <p:bldP spid="187" grpId="2" animBg="1"/>
      <p:bldP spid="188" grpId="0" animBg="1"/>
      <p:bldP spid="188" grpId="1" animBg="1"/>
      <p:bldP spid="188" grpId="2" animBg="1"/>
      <p:bldP spid="189" grpId="0" animBg="1"/>
      <p:bldP spid="189" grpId="1" animBg="1"/>
      <p:bldP spid="189" grpId="2" animBg="1"/>
      <p:bldP spid="190" grpId="0" animBg="1"/>
      <p:bldP spid="190" grpId="1" animBg="1"/>
      <p:bldP spid="190" grpId="2" animBg="1"/>
      <p:bldP spid="191" grpId="0" animBg="1"/>
      <p:bldP spid="191" grpId="1" animBg="1"/>
      <p:bldP spid="191" grpId="2" animBg="1"/>
      <p:bldP spid="192" grpId="0" animBg="1"/>
      <p:bldP spid="192" grpId="1" animBg="1"/>
      <p:bldP spid="192" grpId="2" animBg="1"/>
      <p:bldP spid="193" grpId="0" animBg="1"/>
      <p:bldP spid="193" grpId="1" animBg="1"/>
      <p:bldP spid="193" grpId="2" animBg="1"/>
      <p:bldP spid="194" grpId="0" animBg="1"/>
      <p:bldP spid="194" grpId="1" animBg="1"/>
      <p:bldP spid="194" grpId="2" animBg="1"/>
      <p:bldP spid="195" grpId="0" animBg="1"/>
      <p:bldP spid="195" grpId="1" animBg="1"/>
      <p:bldP spid="195" grpId="2" animBg="1"/>
      <p:bldP spid="196" grpId="0" animBg="1"/>
      <p:bldP spid="196" grpId="1" animBg="1"/>
      <p:bldP spid="196" grpId="2" animBg="1"/>
      <p:bldP spid="197" grpId="0" animBg="1"/>
      <p:bldP spid="197" grpId="1" animBg="1"/>
      <p:bldP spid="197" grpId="2" animBg="1"/>
      <p:bldP spid="198" grpId="0" animBg="1"/>
      <p:bldP spid="198" grpId="1" animBg="1"/>
      <p:bldP spid="198" grpId="2" animBg="1"/>
      <p:bldP spid="199" grpId="0" animBg="1"/>
      <p:bldP spid="199" grpId="1" animBg="1"/>
      <p:bldP spid="199" grpId="2" animBg="1"/>
      <p:bldP spid="200" grpId="0" animBg="1"/>
      <p:bldP spid="200" grpId="1" animBg="1"/>
      <p:bldP spid="200" grpId="2" animBg="1"/>
      <p:bldP spid="201" grpId="0" animBg="1"/>
      <p:bldP spid="201" grpId="1" animBg="1"/>
      <p:bldP spid="201" grpId="2" animBg="1"/>
      <p:bldP spid="202" grpId="0" animBg="1"/>
      <p:bldP spid="202" grpId="1" animBg="1"/>
      <p:bldP spid="202" grpId="2" animBg="1"/>
      <p:bldP spid="203" grpId="0" animBg="1"/>
      <p:bldP spid="203" grpId="1" animBg="1"/>
      <p:bldP spid="203" grpId="2" animBg="1"/>
      <p:bldP spid="204" grpId="0" animBg="1"/>
      <p:bldP spid="204" grpId="1" animBg="1"/>
      <p:bldP spid="204" grpId="2" animBg="1"/>
      <p:bldP spid="205" grpId="0" animBg="1"/>
      <p:bldP spid="205" grpId="1" animBg="1"/>
      <p:bldP spid="205" grpId="2" animBg="1"/>
      <p:bldP spid="206" grpId="0" animBg="1"/>
      <p:bldP spid="206" grpId="1" animBg="1"/>
      <p:bldP spid="206" grpId="2" animBg="1"/>
      <p:bldP spid="207" grpId="0" animBg="1"/>
      <p:bldP spid="207" grpId="1" animBg="1"/>
      <p:bldP spid="207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17" descr="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" name="图片 214" descr="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216" descr="LOGO白副本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7650" y="323850"/>
            <a:ext cx="1420813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4" descr="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内容占位符 3" descr="02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8" name="内容占位符 3" descr="0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内容占位符 3" descr="0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内容占位符 3" descr="02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内容占位符 3" descr="0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内容占位符 3" descr="02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01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01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01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01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01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图片 35" descr="LOGO白副本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47650" y="323850"/>
            <a:ext cx="1420813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 descr="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4" descr="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0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333500" y="5068888"/>
            <a:ext cx="7534275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0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463" y="4633913"/>
            <a:ext cx="451167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07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8013" y="4957763"/>
            <a:ext cx="3651250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06.png"/>
          <p:cNvPicPr>
            <a:picLocks noChangeAspect="1"/>
          </p:cNvPicPr>
          <p:nvPr/>
        </p:nvPicPr>
        <p:blipFill>
          <a:blip r:embed="rId7">
            <a:lum contrast="20000"/>
          </a:blip>
          <a:srcRect/>
          <a:stretch>
            <a:fillRect/>
          </a:stretch>
        </p:blipFill>
        <p:spPr bwMode="auto">
          <a:xfrm>
            <a:off x="393700" y="4740275"/>
            <a:ext cx="4156075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图片 9" descr="LOGO白副本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7650" y="323850"/>
            <a:ext cx="1420813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椭圆 25"/>
          <p:cNvSpPr/>
          <p:nvPr/>
        </p:nvSpPr>
        <p:spPr>
          <a:xfrm>
            <a:off x="2020615" y="4952995"/>
            <a:ext cx="789821" cy="789821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435564" y="5032838"/>
            <a:ext cx="508459" cy="50845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975356" y="4805077"/>
            <a:ext cx="615009" cy="61500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06968" y="4697501"/>
            <a:ext cx="789821" cy="789821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691058" y="5032839"/>
            <a:ext cx="508459" cy="50845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361709" y="4549583"/>
            <a:ext cx="615009" cy="61500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343344" y="4267196"/>
            <a:ext cx="789821" cy="789821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175152" y="5140415"/>
            <a:ext cx="508459" cy="50845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714944" y="4912654"/>
            <a:ext cx="615009" cy="61500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230850" y="4455454"/>
            <a:ext cx="789821" cy="789821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645799" y="4535297"/>
            <a:ext cx="508459" cy="50845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64167" y="4361324"/>
            <a:ext cx="615009" cy="61500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75909" y="4320983"/>
            <a:ext cx="789821" cy="789821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516247" y="4871473"/>
            <a:ext cx="508459" cy="50845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630650" y="4173065"/>
            <a:ext cx="615009" cy="61500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823 -0.02917 0.03663 -0.05833 0.02934 -0.10602 C 0.02205 -0.1537 -0.04809 -0.21157 -0.0441 -0.28634 C -0.04011 -0.36111 0.04618 -0.4625 0.05295 -0.55486 C 0.05972 -0.64722 0.0283 -0.74421 -0.00295 -0.8412 " pathEditMode="relative" ptsTypes="aaaaA">
                                      <p:cBhvr>
                                        <p:cTn id="29" dur="5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94444E-6 3.33333E-6 C -0.01718 -0.02338 -0.0342 -0.04653 -0.02951 -0.08634 C -0.02482 -0.12616 0.02605 -0.17569 0.02796 -0.23912 C 0.02987 -0.30255 -0.01822 -0.39514 -0.0177 -0.46667 C -0.01718 -0.53819 0.02657 -0.60995 0.03091 -0.66852 C 0.03525 -0.72708 0.02205 -0.77245 0.00886 -0.81759 " pathEditMode="relative" ptsTypes="aaaaaA">
                                      <p:cBhvr>
                                        <p:cTn id="36" dur="5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indefinite" autoRev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2.22222E-6 3.33333E-6 C -0.01632 -0.01019 -0.03264 -0.02037 -0.02657 -0.06273 C -0.02049 -0.10509 0.03732 -0.18357 0.0368 -0.25486 C 0.03628 -0.32616 -0.02848 -0.40232 -0.02952 -0.49028 C -0.03056 -0.57847 0.00017 -0.68056 0.0309 -0.78241 " pathEditMode="relative" ptsTypes="aaaaA">
                                      <p:cBhvr>
                                        <p:cTn id="43" dur="5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0.01823 -0.02917 0.03663 -0.05833 0.02934 -0.10602 C 0.02205 -0.1537 -0.04809 -0.21157 -0.0441 -0.28634 C -0.04011 -0.36111 0.04618 -0.4625 0.05295 -0.55486 C 0.05972 -0.64722 0.0283 -0.74421 -0.00295 -0.8412 " pathEditMode="relative" ptsTypes="aaaaA">
                                      <p:cBhvr>
                                        <p:cTn id="50" dur="5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autoRev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94444E-6 3.33333E-6 C -0.01718 -0.02338 -0.0342 -0.04653 -0.02951 -0.08634 C -0.02482 -0.12616 0.02605 -0.17569 0.02796 -0.23912 C 0.02987 -0.30255 -0.01822 -0.39514 -0.0177 -0.46667 C -0.01718 -0.53819 0.02657 -0.60995 0.03091 -0.66852 C 0.03525 -0.72708 0.02205 -0.77245 0.00886 -0.81759 " pathEditMode="relative" ptsTypes="aaaaaA">
                                      <p:cBhvr>
                                        <p:cTn id="57" dur="5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2.22222E-6 3.33333E-6 C -0.01632 -0.01019 -0.03264 -0.02037 -0.02657 -0.06273 C -0.02049 -0.10509 0.03732 -0.18357 0.0368 -0.25486 C 0.03628 -0.32616 -0.02848 -0.40232 -0.02952 -0.49028 C -0.03056 -0.57847 0.00017 -0.68056 0.0309 -0.78241 " pathEditMode="relative" ptsTypes="aaaaA">
                                      <p:cBhvr>
                                        <p:cTn id="64" dur="5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823 -0.02917 0.03663 -0.05833 0.02934 -0.10602 C 0.02205 -0.1537 -0.04809 -0.21157 -0.0441 -0.28634 C -0.04011 -0.36111 0.04618 -0.4625 0.05295 -0.55486 C 0.05972 -0.64722 0.0283 -0.74421 -0.00295 -0.8412 " pathEditMode="relative" ptsTypes="aaaaA">
                                      <p:cBhvr>
                                        <p:cTn id="71" dur="5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1.94444E-6 3.33333E-6 C -0.01718 -0.02338 -0.0342 -0.04653 -0.02951 -0.08634 C -0.02482 -0.12616 0.02605 -0.17569 0.02796 -0.23912 C 0.02987 -0.30255 -0.01822 -0.39514 -0.0177 -0.46667 C -0.01718 -0.53819 0.02657 -0.60995 0.03091 -0.66852 C 0.03525 -0.72708 0.02205 -0.77245 0.00886 -0.81759 " pathEditMode="relative" ptsTypes="aaaaaA">
                                      <p:cBhvr>
                                        <p:cTn id="78" dur="5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22222E-6 3.33333E-6 C -0.01632 -0.01019 -0.03264 -0.02037 -0.02657 -0.06273 C -0.02049 -0.10509 0.03732 -0.18357 0.0368 -0.25486 C 0.03628 -0.32616 -0.02848 -0.40232 -0.02952 -0.49028 C -0.03056 -0.57847 0.00017 -0.68056 0.0309 -0.78241 " pathEditMode="relative" ptsTypes="aaaaA">
                                      <p:cBhvr>
                                        <p:cTn id="85" dur="5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autoRev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 0 C 0.01823 -0.02917 0.03663 -0.05833 0.02934 -0.10602 C 0.02205 -0.1537 -0.04809 -0.21157 -0.0441 -0.28634 C -0.04011 -0.36111 0.04618 -0.4625 0.05295 -0.55486 C 0.05972 -0.64722 0.0283 -0.74421 -0.00295 -0.8412 " pathEditMode="relative" ptsTypes="aaaaA">
                                      <p:cBhvr>
                                        <p:cTn id="92" dur="5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0" presetClass="path" presetSubtype="0" repeatCount="indefinite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94444E-6 3.33333E-6 C -0.01718 -0.02338 -0.0342 -0.04653 -0.02951 -0.08634 C -0.02482 -0.12616 0.02605 -0.17569 0.02796 -0.23912 C 0.02987 -0.30255 -0.01822 -0.39514 -0.0177 -0.46667 C -0.01718 -0.53819 0.02657 -0.60995 0.03091 -0.66852 C 0.03525 -0.72708 0.02205 -0.77245 0.00886 -0.81759 " pathEditMode="relative" ptsTypes="aaaaaA">
                                      <p:cBhvr>
                                        <p:cTn id="99" dur="5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0" presetClass="path" presetSubtype="0" repeatCount="indefinite" autoRev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22222E-6 3.33333E-6 C -0.01632 -0.01019 -0.03264 -0.02037 -0.02657 -0.06273 C -0.02049 -0.10509 0.03732 -0.18357 0.0368 -0.25486 C 0.03628 -0.32616 -0.02848 -0.40232 -0.02952 -0.49028 C -0.03056 -0.57847 0.00017 -0.68056 0.0309 -0.78241 " pathEditMode="relative" ptsTypes="aaaaA">
                                      <p:cBhvr>
                                        <p:cTn id="106" dur="5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indefinite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0.01823 -0.02917 0.03663 -0.05833 0.02934 -0.10602 C 0.02205 -0.1537 -0.04809 -0.21157 -0.0441 -0.28634 C -0.04011 -0.36111 0.04618 -0.4625 0.05295 -0.55486 C 0.05972 -0.64722 0.0283 -0.74421 -0.00295 -0.8412 " pathEditMode="relative" ptsTypes="aaaaA">
                                      <p:cBhvr>
                                        <p:cTn id="113" dur="5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indefinite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94444E-6 3.33333E-6 C -0.01718 -0.02338 -0.0342 -0.04653 -0.02951 -0.08634 C -0.02482 -0.12616 0.02605 -0.17569 0.02796 -0.23912 C 0.02987 -0.30255 -0.01822 -0.39514 -0.0177 -0.46667 C -0.01718 -0.53819 0.02657 -0.60995 0.03091 -0.66852 C 0.03525 -0.72708 0.02205 -0.77245 0.00886 -0.81759 " pathEditMode="relative" ptsTypes="aaaaaA">
                                      <p:cBhvr>
                                        <p:cTn id="120" dur="5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autoRev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2.22222E-6 3.33333E-6 C -0.01632 -0.01019 -0.03264 -0.02037 -0.02657 -0.06273 C -0.02049 -0.10509 0.03732 -0.18357 0.0368 -0.25486 C 0.03628 -0.32616 -0.02848 -0.40232 -0.02952 -0.49028 C -0.03056 -0.57847 0.00017 -0.68056 0.0309 -0.78241 " pathEditMode="relative" ptsTypes="aaaaA">
                                      <p:cBhvr>
                                        <p:cTn id="127" dur="5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6" presetClass="emph" presetSubtype="0" repeatCount="indefinite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7171" name="图片 3" descr="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图片 4" descr="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图片 9" descr="LOGO白副本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7650" y="323850"/>
            <a:ext cx="1420813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06.png"/>
          <p:cNvPicPr>
            <a:picLocks noChangeAspect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>
            <a:off x="6518275" y="171450"/>
            <a:ext cx="2625725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同侧圆角矩形 9"/>
          <p:cNvSpPr/>
          <p:nvPr/>
        </p:nvSpPr>
        <p:spPr>
          <a:xfrm>
            <a:off x="428625" y="971550"/>
            <a:ext cx="8286750" cy="5886450"/>
          </a:xfrm>
          <a:prstGeom prst="round2SameRect">
            <a:avLst>
              <a:gd name="adj1" fmla="val 8058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alpha val="77000"/>
                </a:schemeClr>
              </a:gs>
            </a:gsLst>
            <a:lin ang="54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114550" y="3378200"/>
            <a:ext cx="4819650" cy="181588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ea typeface="宋体" charset="-122"/>
              </a:rPr>
              <a:t>Wishing you the Gifts of Peace and Happiness this Christmas and throughout the New Year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ea typeface="宋体" charset="-122"/>
            </a:endParaRPr>
          </a:p>
        </p:txBody>
      </p:sp>
      <p:pic>
        <p:nvPicPr>
          <p:cNvPr id="18434" name="Picture 2" descr="D:\新模板\节日\圣诞节\merry_christmas_00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2206673">
            <a:off x="6232525" y="120650"/>
            <a:ext cx="60325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D:\新模板\节日\圣诞节\merry_christmas_028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0363" y="4881563"/>
            <a:ext cx="1093787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 descr="D:\新模板\节日\圣诞节\merry_christmas_028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00800" y="5410200"/>
            <a:ext cx="6350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图片 2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09675" y="1252538"/>
            <a:ext cx="6724650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  <p:sp>
        <p:nvSpPr>
          <p:cNvPr id="14" name="TextBox 26"/>
          <p:cNvSpPr txBox="1"/>
          <p:nvPr/>
        </p:nvSpPr>
        <p:spPr>
          <a:xfrm rot="19436320">
            <a:off x="402095" y="6112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" descr="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4" descr="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0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333500" y="5068888"/>
            <a:ext cx="7534275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0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463" y="4633913"/>
            <a:ext cx="451167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图片 9" descr="LOGO白副本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7650" y="323850"/>
            <a:ext cx="1420813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椭圆 25"/>
          <p:cNvSpPr/>
          <p:nvPr/>
        </p:nvSpPr>
        <p:spPr>
          <a:xfrm>
            <a:off x="2020615" y="4952995"/>
            <a:ext cx="789821" cy="789821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435564" y="5032838"/>
            <a:ext cx="508459" cy="50845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975356" y="4805077"/>
            <a:ext cx="615009" cy="61500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06968" y="4697501"/>
            <a:ext cx="789821" cy="789821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691058" y="5032839"/>
            <a:ext cx="508459" cy="50845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361709" y="4549583"/>
            <a:ext cx="615009" cy="61500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343344" y="4267196"/>
            <a:ext cx="789821" cy="789821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175152" y="5140415"/>
            <a:ext cx="508459" cy="50845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714944" y="4912654"/>
            <a:ext cx="615009" cy="61500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230850" y="4455454"/>
            <a:ext cx="789821" cy="789821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645799" y="4535297"/>
            <a:ext cx="508459" cy="50845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64167" y="4361324"/>
            <a:ext cx="615009" cy="61500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75909" y="4320983"/>
            <a:ext cx="789821" cy="789821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516247" y="4871473"/>
            <a:ext cx="508459" cy="50845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630650" y="4173065"/>
            <a:ext cx="615009" cy="615009"/>
          </a:xfrm>
          <a:prstGeom prst="ellipse">
            <a:avLst/>
          </a:prstGeom>
          <a:gradFill>
            <a:gsLst>
              <a:gs pos="0">
                <a:schemeClr val="bg1">
                  <a:alpha val="65000"/>
                </a:schemeClr>
              </a:gs>
              <a:gs pos="41000">
                <a:srgbClr val="F9730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825500" y="4991100"/>
            <a:ext cx="271747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en-US" altLang="zh-CN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宋体" charset="-122"/>
              </a:rPr>
              <a:t>THANKS</a:t>
            </a:r>
            <a:endParaRPr lang="zh-CN" altLang="en-US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latin typeface="Broadway" pitchFamily="82" charset="0"/>
              <a:ea typeface="宋体" charset="-122"/>
            </a:endParaRPr>
          </a:p>
        </p:txBody>
      </p:sp>
      <p:sp>
        <p:nvSpPr>
          <p:cNvPr id="23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823 -0.02917 0.03663 -0.05833 0.02934 -0.10602 C 0.02205 -0.1537 -0.04809 -0.21157 -0.0441 -0.28634 C -0.04011 -0.36111 0.04618 -0.4625 0.05295 -0.55486 C 0.05972 -0.64722 0.0283 -0.74421 -0.00295 -0.8412 " pathEditMode="relative" ptsTypes="aaaaA">
                                      <p:cBhvr>
                                        <p:cTn id="24" dur="5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94444E-6 3.33333E-6 C -0.01718 -0.02338 -0.0342 -0.04653 -0.02951 -0.08634 C -0.02482 -0.12616 0.02605 -0.17569 0.02796 -0.23912 C 0.02987 -0.30255 -0.01822 -0.39514 -0.0177 -0.46667 C -0.01718 -0.53819 0.02657 -0.60995 0.03091 -0.66852 C 0.03525 -0.72708 0.02205 -0.77245 0.00886 -0.81759 " pathEditMode="relative" ptsTypes="aaaaaA">
                                      <p:cBhvr>
                                        <p:cTn id="31" dur="5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utoRev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2.22222E-6 3.33333E-6 C -0.01632 -0.01019 -0.03264 -0.02037 -0.02657 -0.06273 C -0.02049 -0.10509 0.03732 -0.18357 0.0368 -0.25486 C 0.03628 -0.32616 -0.02848 -0.40232 -0.02952 -0.49028 C -0.03056 -0.57847 0.00017 -0.68056 0.0309 -0.78241 " pathEditMode="relative" ptsTypes="aaaaA">
                                      <p:cBhvr>
                                        <p:cTn id="38" dur="5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0.01823 -0.02917 0.03663 -0.05833 0.02934 -0.10602 C 0.02205 -0.1537 -0.04809 -0.21157 -0.0441 -0.28634 C -0.04011 -0.36111 0.04618 -0.4625 0.05295 -0.55486 C 0.05972 -0.64722 0.0283 -0.74421 -0.00295 -0.8412 " pathEditMode="relative" ptsTypes="aaaaA">
                                      <p:cBhvr>
                                        <p:cTn id="45" dur="5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utoRev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94444E-6 3.33333E-6 C -0.01718 -0.02338 -0.0342 -0.04653 -0.02951 -0.08634 C -0.02482 -0.12616 0.02605 -0.17569 0.02796 -0.23912 C 0.02987 -0.30255 -0.01822 -0.39514 -0.0177 -0.46667 C -0.01718 -0.53819 0.02657 -0.60995 0.03091 -0.66852 C 0.03525 -0.72708 0.02205 -0.77245 0.00886 -0.81759 " pathEditMode="relative" ptsTypes="aaaaaA">
                                      <p:cBhvr>
                                        <p:cTn id="52" dur="5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2.22222E-6 3.33333E-6 C -0.01632 -0.01019 -0.03264 -0.02037 -0.02657 -0.06273 C -0.02049 -0.10509 0.03732 -0.18357 0.0368 -0.25486 C 0.03628 -0.32616 -0.02848 -0.40232 -0.02952 -0.49028 C -0.03056 -0.57847 0.00017 -0.68056 0.0309 -0.78241 " pathEditMode="relative" ptsTypes="aaaaA">
                                      <p:cBhvr>
                                        <p:cTn id="59" dur="5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823 -0.02917 0.03663 -0.05833 0.02934 -0.10602 C 0.02205 -0.1537 -0.04809 -0.21157 -0.0441 -0.28634 C -0.04011 -0.36111 0.04618 -0.4625 0.05295 -0.55486 C 0.05972 -0.64722 0.0283 -0.74421 -0.00295 -0.8412 " pathEditMode="relative" ptsTypes="aaaaA">
                                      <p:cBhvr>
                                        <p:cTn id="66" dur="5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1.94444E-6 3.33333E-6 C -0.01718 -0.02338 -0.0342 -0.04653 -0.02951 -0.08634 C -0.02482 -0.12616 0.02605 -0.17569 0.02796 -0.23912 C 0.02987 -0.30255 -0.01822 -0.39514 -0.0177 -0.46667 C -0.01718 -0.53819 0.02657 -0.60995 0.03091 -0.66852 C 0.03525 -0.72708 0.02205 -0.77245 0.00886 -0.81759 " pathEditMode="relative" ptsTypes="aaaaaA">
                                      <p:cBhvr>
                                        <p:cTn id="73" dur="5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22222E-6 3.33333E-6 C -0.01632 -0.01019 -0.03264 -0.02037 -0.02657 -0.06273 C -0.02049 -0.10509 0.03732 -0.18357 0.0368 -0.25486 C 0.03628 -0.32616 -0.02848 -0.40232 -0.02952 -0.49028 C -0.03056 -0.57847 0.00017 -0.68056 0.0309 -0.78241 " pathEditMode="relative" ptsTypes="aaaaA">
                                      <p:cBhvr>
                                        <p:cTn id="80" dur="5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autoRev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 0 C 0.01823 -0.02917 0.03663 -0.05833 0.02934 -0.10602 C 0.02205 -0.1537 -0.04809 -0.21157 -0.0441 -0.28634 C -0.04011 -0.36111 0.04618 -0.4625 0.05295 -0.55486 C 0.05972 -0.64722 0.0283 -0.74421 -0.00295 -0.8412 " pathEditMode="relative" ptsTypes="aaaaA">
                                      <p:cBhvr>
                                        <p:cTn id="87" dur="5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94444E-6 3.33333E-6 C -0.01718 -0.02338 -0.0342 -0.04653 -0.02951 -0.08634 C -0.02482 -0.12616 0.02605 -0.17569 0.02796 -0.23912 C 0.02987 -0.30255 -0.01822 -0.39514 -0.0177 -0.46667 C -0.01718 -0.53819 0.02657 -0.60995 0.03091 -0.66852 C 0.03525 -0.72708 0.02205 -0.77245 0.00886 -0.81759 " pathEditMode="relative" ptsTypes="aaaaaA">
                                      <p:cBhvr>
                                        <p:cTn id="94" dur="5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autoRev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22222E-6 3.33333E-6 C -0.01632 -0.01019 -0.03264 -0.02037 -0.02657 -0.06273 C -0.02049 -0.10509 0.03732 -0.18357 0.0368 -0.25486 C 0.03628 -0.32616 -0.02848 -0.40232 -0.02952 -0.49028 C -0.03056 -0.57847 0.00017 -0.68056 0.0309 -0.78241 " pathEditMode="relative" ptsTypes="aaaaA">
                                      <p:cBhvr>
                                        <p:cTn id="101" dur="5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0.01823 -0.02917 0.03663 -0.05833 0.02934 -0.10602 C 0.02205 -0.1537 -0.04809 -0.21157 -0.0441 -0.28634 C -0.04011 -0.36111 0.04618 -0.4625 0.05295 -0.55486 C 0.05972 -0.64722 0.0283 -0.74421 -0.00295 -0.8412 " pathEditMode="relative" ptsTypes="aaaaA">
                                      <p:cBhvr>
                                        <p:cTn id="108" dur="5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94444E-6 3.33333E-6 C -0.01718 -0.02338 -0.0342 -0.04653 -0.02951 -0.08634 C -0.02482 -0.12616 0.02605 -0.17569 0.02796 -0.23912 C 0.02987 -0.30255 -0.01822 -0.39514 -0.0177 -0.46667 C -0.01718 -0.53819 0.02657 -0.60995 0.03091 -0.66852 C 0.03525 -0.72708 0.02205 -0.77245 0.00886 -0.81759 " pathEditMode="relative" ptsTypes="aaaaaA">
                                      <p:cBhvr>
                                        <p:cTn id="115" dur="5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autoRev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2.22222E-6 3.33333E-6 C -0.01632 -0.01019 -0.03264 -0.02037 -0.02657 -0.06273 C -0.02049 -0.10509 0.03732 -0.18357 0.0368 -0.25486 C 0.03628 -0.32616 -0.02848 -0.40232 -0.02952 -0.49028 C -0.03056 -0.57847 0.00017 -0.68056 0.0309 -0.78241 " pathEditMode="relative" ptsTypes="aaaaA">
                                      <p:cBhvr>
                                        <p:cTn id="122" dur="5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6" presetClass="emph" presetSubtype="0" repeatCount="indefinite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56</Words>
  <Application>Microsoft Office PowerPoint</Application>
  <PresentationFormat>全屏显示(4:3)</PresentationFormat>
  <Paragraphs>18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Broadway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kevin</cp:lastModifiedBy>
  <cp:revision>16</cp:revision>
  <dcterms:created xsi:type="dcterms:W3CDTF">2008-12-09T02:45:21Z</dcterms:created>
  <dcterms:modified xsi:type="dcterms:W3CDTF">2009-03-12T08:56:40Z</dcterms:modified>
</cp:coreProperties>
</file>