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-102"/>
      </p:cViewPr>
      <p:guideLst>
        <p:guide orient="horz"/>
        <p:guide orient="horz" pos="4319"/>
        <p:guide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4ACC1-A5D4-49B4-A8D9-443E9581B2A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7CBA1-F7CB-4AB1-BA63-B63CD7ACD7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9FBCF-7911-438F-BFA6-64E03FD7438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B5784-D5BD-4551-8628-5EE6345219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D41C2-FB9D-4B3F-8977-3C7BDEB1790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5ECF6-431C-47BB-BDCC-D73021792F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D358E-8DF3-4CA8-83B9-82B60A64BC4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E620C-B660-467D-A5A9-B3A0A1B18A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2F3D9-FA42-49D4-88F3-CA2010517F6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91B5E-F514-4D98-9D7F-51E0F20459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D595C-53B5-481F-ABC9-8C28A211B96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90F9-B4F3-44A8-BA51-D192C5C54C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952B3-874A-4541-986B-4D21152549C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67284-EE62-41CC-BF1E-171573A068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F7B49-3B81-4C4A-888F-6D8CCBFC524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69551-CC68-4F47-95D6-F8035DDBE2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4BB10-2F18-48BC-BE76-9E6A4CCA17A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874D4-284B-488B-B586-1CB828BC4E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E09F842-A96C-46E5-9E68-E56F5D621B8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E767741-4038-41C4-B735-389B5B23EC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698" r:id="rId6"/>
    <p:sldLayoutId id="2147483697" r:id="rId7"/>
    <p:sldLayoutId id="2147483696" r:id="rId8"/>
    <p:sldLayoutId id="2147483695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5"/>
          <p:cNvSpPr txBox="1">
            <a:spLocks noChangeArrowheads="1"/>
          </p:cNvSpPr>
          <p:nvPr/>
        </p:nvSpPr>
        <p:spPr bwMode="auto">
          <a:xfrm>
            <a:off x="179388" y="3876675"/>
            <a:ext cx="399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上海锐普广告有限公司</a:t>
            </a:r>
          </a:p>
          <a:p>
            <a:pPr>
              <a:lnSpc>
                <a:spcPct val="90000"/>
              </a:lnSpc>
            </a:pPr>
            <a:r>
              <a:rPr lang="en-US" altLang="zh-CN" sz="300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7171" name="Text Box 6"/>
          <p:cNvSpPr txBox="1">
            <a:spLocks noChangeArrowheads="1"/>
          </p:cNvSpPr>
          <p:nvPr/>
        </p:nvSpPr>
        <p:spPr bwMode="auto">
          <a:xfrm>
            <a:off x="179388" y="4676775"/>
            <a:ext cx="2622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适用于设计及相关企业演示</a:t>
            </a:r>
          </a:p>
        </p:txBody>
      </p:sp>
      <p:pic>
        <p:nvPicPr>
          <p:cNvPr id="7172" name="Picture 7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6167438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8"/>
          <p:cNvSpPr txBox="1">
            <a:spLocks noChangeArrowheads="1"/>
          </p:cNvSpPr>
          <p:nvPr/>
        </p:nvSpPr>
        <p:spPr bwMode="auto">
          <a:xfrm>
            <a:off x="7092950" y="6308725"/>
            <a:ext cx="202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www.rapidppt.com</a:t>
            </a:r>
          </a:p>
        </p:txBody>
      </p:sp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9"/>
          <p:cNvSpPr txBox="1">
            <a:spLocks noChangeArrowheads="1"/>
          </p:cNvSpPr>
          <p:nvPr/>
        </p:nvSpPr>
        <p:spPr bwMode="auto">
          <a:xfrm>
            <a:off x="2051050" y="1706563"/>
            <a:ext cx="5256213" cy="297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8195" name="Text Box 10"/>
          <p:cNvSpPr txBox="1">
            <a:spLocks noChangeArrowheads="1"/>
          </p:cNvSpPr>
          <p:nvPr/>
        </p:nvSpPr>
        <p:spPr bwMode="auto">
          <a:xfrm>
            <a:off x="4217988" y="1268413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ea typeface="微软雅黑" pitchFamily="34" charset="-122"/>
              </a:rPr>
              <a:t>前言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5" name="Picture 7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6167438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7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6167438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3" name="Picture 7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6167438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6764338" y="4652963"/>
            <a:ext cx="19113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400">
                <a:latin typeface="微软雅黑" pitchFamily="34" charset="-122"/>
                <a:ea typeface="微软雅黑" pitchFamily="34" charset="-122"/>
              </a:rPr>
              <a:t>谢谢观赏</a:t>
            </a: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6908800" y="5149850"/>
            <a:ext cx="1546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THANK YOU</a:t>
            </a:r>
          </a:p>
        </p:txBody>
      </p:sp>
      <p:pic>
        <p:nvPicPr>
          <p:cNvPr id="9220" name="Picture 6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413" y="6167438"/>
            <a:ext cx="1389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设计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设计</Template>
  <TotalTime>13</TotalTime>
  <Words>142</Words>
  <Application>Microsoft Office PowerPoint</Application>
  <PresentationFormat>全屏显示(4:3)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Arial</vt:lpstr>
      <vt:lpstr>宋体</vt:lpstr>
      <vt:lpstr>Calibri</vt:lpstr>
      <vt:lpstr>微软雅黑</vt:lpstr>
      <vt:lpstr>设计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设计</dc:title>
  <dc:creator>锐普</dc:creator>
  <cp:lastModifiedBy>kevin</cp:lastModifiedBy>
  <cp:revision>10</cp:revision>
  <dcterms:created xsi:type="dcterms:W3CDTF">2007-11-15T10:36:25Z</dcterms:created>
  <dcterms:modified xsi:type="dcterms:W3CDTF">2009-03-12T07:43:56Z</dcterms:modified>
</cp:coreProperties>
</file>