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8" r:id="rId2"/>
    <p:sldId id="259" r:id="rId3"/>
    <p:sldId id="260" r:id="rId4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微软雅黑" pitchFamily="34" charset="-122"/>
      <p:regular r:id="rId9"/>
      <p:bold r:id="rId10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-1356" y="-168"/>
      </p:cViewPr>
      <p:guideLst>
        <p:guide orient="horz" pos="431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0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37C40-287E-4277-AEF5-24491E1D0EDA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9ABFB-0722-43FE-AE08-AEB39F48F4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86553-CF63-4173-AC9B-E38A2CE338B8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C63B4-35EB-4F31-AAB1-6B2D8E16DA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 descr="8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 descr="8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96006-7D33-473E-BF16-FE5C1A36056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DD9CE-B75B-49B0-842D-D0A92F4279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6AFC1-73DC-44DF-98EA-C416D52B9BF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35C6A-0B12-46F8-99D8-5258F3D0A4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E7FAB-D024-4765-A407-CC3D74121E4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E0C7A-E5B9-46A5-B27D-025D945186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C3F6A-D9C9-4B1F-BD7E-D3CDBACE2DE7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15569-17FD-408A-A8C4-48C9A389F1A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6715C-D54E-4320-BA16-360B88E9CE45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0CC23-957D-4365-A710-7AAA8FE77D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AD793-709F-4A27-B571-A77ACDF4B3E8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C82924-4606-4D92-AA93-C1768904C5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0BF2971-F4F3-4C7E-B1FB-2BFF00AE912E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EF0D554-317A-41D1-A710-1637F89F30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29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image" Target="../media/image3.png"/><Relationship Id="rId21" Type="http://schemas.openxmlformats.org/officeDocument/2006/relationships/image" Target="../media/image28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image" Target="../media/image2.png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5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4" Type="http://schemas.openxmlformats.org/officeDocument/2006/relationships/image" Target="../media/image4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03" descr="2-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" name="图片 101" descr="2-3.png"/>
          <p:cNvPicPr preferRelativeResize="0"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57213" y="-1250950"/>
            <a:ext cx="10258426" cy="935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图片 32" descr="3-1.png"/>
          <p:cNvPicPr>
            <a:picLocks noChangeAspect="1"/>
          </p:cNvPicPr>
          <p:nvPr/>
        </p:nvPicPr>
        <p:blipFill>
          <a:blip r:embed="rId4"/>
          <a:srcRect l="20625" t="24722" r="15208" b="10278"/>
          <a:stretch>
            <a:fillRect/>
          </a:stretch>
        </p:blipFill>
        <p:spPr bwMode="auto">
          <a:xfrm>
            <a:off x="1885950" y="1695450"/>
            <a:ext cx="58674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" name="图片 102" descr="2-1.png"/>
          <p:cNvPicPr>
            <a:picLocks noChangeAspect="1"/>
          </p:cNvPicPr>
          <p:nvPr/>
        </p:nvPicPr>
        <p:blipFill>
          <a:blip r:embed="rId5"/>
          <a:srcRect t="68359"/>
          <a:stretch>
            <a:fillRect/>
          </a:stretch>
        </p:blipFill>
        <p:spPr bwMode="auto">
          <a:xfrm>
            <a:off x="0" y="4687888"/>
            <a:ext cx="9144000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" name="图片 95" descr="1-1.png"/>
          <p:cNvPicPr>
            <a:picLocks noChangeAspect="1"/>
          </p:cNvPicPr>
          <p:nvPr/>
        </p:nvPicPr>
        <p:blipFill>
          <a:blip r:embed="rId6"/>
          <a:srcRect l="30952" t="5714" r="33492" b="9630"/>
          <a:stretch>
            <a:fillRect/>
          </a:stretch>
        </p:blipFill>
        <p:spPr bwMode="auto">
          <a:xfrm>
            <a:off x="2830513" y="392113"/>
            <a:ext cx="3251200" cy="580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" name="图片 98" descr="1-4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89263" y="2511425"/>
            <a:ext cx="639762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" name="图片 97" descr="1-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917825" y="2452688"/>
            <a:ext cx="782638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" name="图片 96" descr="1-2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87663" y="2395538"/>
            <a:ext cx="842962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" name="图片 94" descr="1-7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203825" y="2728913"/>
            <a:ext cx="6096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" name="图片 100" descr="1-6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122863" y="2655888"/>
            <a:ext cx="769937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" name="图片 99" descr="1-5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051425" y="2582863"/>
            <a:ext cx="914400" cy="93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" name="图片 104" descr="7-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754438" y="-5370513"/>
            <a:ext cx="2263775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" name="图片 106" descr="7-2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654550" y="-6386513"/>
            <a:ext cx="2046288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" name="图片 105" descr="7-1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002213" y="-4949825"/>
            <a:ext cx="2060575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" name="图片 107" descr="7-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-5370513"/>
            <a:ext cx="2263775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" name="图片 108" descr="7-1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430338" y="-6264275"/>
            <a:ext cx="2060575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" name="图片 109" descr="7-2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368550" y="-5545138"/>
            <a:ext cx="2046288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" name="图片 110" descr="7-1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083425" y="-4949825"/>
            <a:ext cx="2060575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" name="图片 111" descr="7-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743575" y="-4789488"/>
            <a:ext cx="2263775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" name="图片 112" descr="7-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482600" y="-3876675"/>
            <a:ext cx="1831975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" name="图片 113" descr="7-2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389938" y="-4087813"/>
            <a:ext cx="1508125" cy="408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" name="图片 114" descr="7-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754438" y="-5370513"/>
            <a:ext cx="2263775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" name="图片 115" descr="7-2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654550" y="-6386513"/>
            <a:ext cx="2046288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" name="图片 116" descr="7-1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002213" y="-4949825"/>
            <a:ext cx="2060575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8" name="图片 117" descr="7-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-5370513"/>
            <a:ext cx="2263775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9" name="图片 118" descr="7-1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430338" y="-6264275"/>
            <a:ext cx="2060575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0" name="图片 119" descr="7-2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368550" y="-5545138"/>
            <a:ext cx="2046288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1" name="图片 120" descr="7-1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083425" y="-4949825"/>
            <a:ext cx="2060575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" name="图片 121" descr="7-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743575" y="-4789488"/>
            <a:ext cx="2263775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" name="图片 122" descr="7-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-482600" y="-3876675"/>
            <a:ext cx="1831975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" name="图片 123" descr="7-2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389938" y="-4087813"/>
            <a:ext cx="1508125" cy="408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图片 33" descr="3-2.png"/>
          <p:cNvPicPr>
            <a:picLocks noChangeAspect="1"/>
          </p:cNvPicPr>
          <p:nvPr/>
        </p:nvPicPr>
        <p:blipFill>
          <a:blip r:embed="rId16"/>
          <a:srcRect l="22083" t="22501" r="21875" b="9721"/>
          <a:stretch>
            <a:fillRect/>
          </a:stretch>
        </p:blipFill>
        <p:spPr bwMode="auto">
          <a:xfrm>
            <a:off x="2019300" y="1543050"/>
            <a:ext cx="51244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图片 37" descr="4-5.pn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0" y="4876800"/>
            <a:ext cx="19621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图片 34" descr="4-1.pn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1200150" y="4438650"/>
            <a:ext cx="11049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图片 35" descr="4-2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647700" y="4019550"/>
            <a:ext cx="10858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图片 36" descr="4-3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247650" y="4133850"/>
            <a:ext cx="10477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图片 38" descr="4-6.png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6534150" y="4838700"/>
            <a:ext cx="18669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图片 39" descr="4-7.png"/>
          <p:cNvPicPr>
            <a:picLocks noChangeAspect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971550" y="3028950"/>
            <a:ext cx="63246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图片 40" descr="4-8.png"/>
          <p:cNvPicPr>
            <a:picLocks noChangeAspect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0" y="5867400"/>
            <a:ext cx="9525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图片 41" descr="4-9.png"/>
          <p:cNvPicPr>
            <a:picLocks noChangeAspect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7886700" y="5391150"/>
            <a:ext cx="12573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图片 42" descr="4-10.png"/>
          <p:cNvPicPr>
            <a:picLocks noChangeAspect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628650" y="2228850"/>
            <a:ext cx="10858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图片 44" descr="5-2.png"/>
          <p:cNvPicPr>
            <a:picLocks noChangeAspect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2286000" y="0"/>
            <a:ext cx="46291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图片 43" descr="5-1.png"/>
          <p:cNvPicPr>
            <a:picLocks noChangeAspect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0" y="0"/>
            <a:ext cx="63055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图片 31" descr="6.png"/>
          <p:cNvPicPr>
            <a:picLocks noChangeAspect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723900" y="742950"/>
            <a:ext cx="78105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3265488" y="6091238"/>
            <a:ext cx="35655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上海锐普广告有限公司</a:t>
            </a:r>
            <a:r>
              <a:rPr lang="en-US" altLang="zh-CN" sz="1400" b="1">
                <a:ea typeface="微软雅黑" pitchFamily="34" charset="-122"/>
              </a:rPr>
              <a:t>POWERPOINT</a:t>
            </a:r>
            <a:r>
              <a:rPr lang="zh-CN" altLang="en-US" sz="1400" b="1">
                <a:latin typeface="微软雅黑" pitchFamily="34" charset="-122"/>
                <a:ea typeface="微软雅黑" pitchFamily="34" charset="-122"/>
              </a:rPr>
              <a:t>模板</a:t>
            </a: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3265488" y="6338888"/>
            <a:ext cx="23383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400">
                <a:ea typeface="微软雅黑" pitchFamily="34" charset="-122"/>
              </a:rPr>
              <a:t>适用于生日及相关类别演示</a:t>
            </a: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9" name="Picture 2" descr="E:\锐普设计\LOGO白副本.png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2020888" y="5978525"/>
            <a:ext cx="1236662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0" presetClass="path" presetSubtype="0" repeatCount="500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4.44444E-6 1.7341E-6 C -0.12691 -0.61827 0.40017 -0.43214 0.25069 0.03352 " pathEditMode="relative" rAng="0" ptsTypes="ff">
                                      <p:cBhvr>
                                        <p:cTn id="39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" y="-292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repeatCount="5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44444E-6 1.7341E-6 C -0.14271 -0.56324 0.39531 -0.49572 0.25069 0.03352 " pathEditMode="relative" rAng="0" ptsTypes="ff">
                                      <p:cBhvr>
                                        <p:cTn id="4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-265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repeatCount="5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44444E-6 -0.0007 C -0.14757 -0.51052 0.39062 -0.54012 0.25069 0.03306 " pathEditMode="relative" rAng="0" ptsTypes="ff">
                                      <p:cBhvr>
                                        <p:cTn id="4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-253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repeatCount="500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6.35838E-7 C 0.12292 -0.65526 -0.3849 -0.42913 -0.2493 -0.03376 " pathEditMode="relative" rAng="0" ptsTypes="ff">
                                      <p:cBhvr>
                                        <p:cTn id="45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" y="-328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repeatCount="500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18 -6.35838E-7 C 0.12309 -0.67861 -0.39757 -0.4037 -0.24931 -0.03376 " pathEditMode="relative" rAng="0" ptsTypes="ff">
                                      <p:cBhvr>
                                        <p:cTn id="4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" y="-339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repeatCount="500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0017 -6.35838E-7 C 0.13559 -0.61734 -0.38021 -0.47538 -0.2493 -0.03376 " pathEditMode="relative" rAng="0" ptsTypes="ff">
                                      <p:cBhvr>
                                        <p:cTn id="49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-309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5" dur="12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3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3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3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3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3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3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3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3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2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2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2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2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2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2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2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2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2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2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2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2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2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2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4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2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2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2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2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37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47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26" presetClass="entr" presetSubtype="0" fill="hold" nodeType="withEffect">
                                  <p:stCondLst>
                                    <p:cond delay="79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9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0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2" dur="124" decel="50000">
                                          <p:stCondLst>
                                            <p:cond delay="1003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4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6" dur="124" decel="50000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26" presetClass="entr" presetSubtype="0" fill="hold" nodeType="withEffect">
                                  <p:stCondLst>
                                    <p:cond delay="83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8" dur="124" decel="50000">
                                          <p:stCondLst>
                                            <p:cond delay="1003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2" dur="124" decel="50000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3" presetID="26" presetClass="entr" presetSubtype="0" fill="hold" nodeType="withEffect">
                                  <p:stCondLst>
                                    <p:cond delay="83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24" decel="50000">
                                          <p:stCondLst>
                                            <p:cond delay="1003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24" decel="50000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9" presetID="26" presetClass="entr" presetSubtype="0" fill="hold" nodeType="withEffect">
                                  <p:stCondLst>
                                    <p:cond delay="81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1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7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8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0" dur="124" decel="50000">
                                          <p:stCondLst>
                                            <p:cond delay="1003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2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4" dur="124" decel="50000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5" presetID="26" presetClass="entr" presetSubtype="0" fill="hold" nodeType="withEffect">
                                  <p:stCondLst>
                                    <p:cond delay="86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6" dur="124" decel="50000">
                                          <p:stCondLst>
                                            <p:cond delay="1003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0" dur="124" decel="50000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1" presetID="26" presetClass="entr" presetSubtype="0" fill="hold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3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4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9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0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1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2" dur="124" decel="50000">
                                          <p:stCondLst>
                                            <p:cond delay="1003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3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4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5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6" dur="124" decel="50000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7" presetID="26" presetClass="entr" presetSubtype="0" fill="hold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8" dur="124" decel="50000">
                                          <p:stCondLst>
                                            <p:cond delay="1003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2" dur="124" decel="50000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3" presetID="26" presetClass="entr" presetSubtype="0" fill="hold" nodeType="withEffect">
                                  <p:stCondLst>
                                    <p:cond delay="83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5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6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1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2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3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4" dur="124" decel="50000">
                                          <p:stCondLst>
                                            <p:cond delay="1003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5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6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7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8" dur="124" decel="50000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99" presetID="2" presetClass="entr" presetSubtype="2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4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4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2" presetClass="entr" presetSubtype="2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5" dur="4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6" dur="4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4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10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4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15" presetClass="entr" presetSubtype="0" fill="hold" nodeType="withEffect">
                                  <p:stCondLst>
                                    <p:cond delay="1010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5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9" presetID="10" presetClass="entr" presetSubtype="0" fill="hold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10" presetClass="entr" presetSubtype="0" fill="hold" grpId="0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10" presetClass="entr" presetSubtype="0" fill="hold" grpId="0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03" descr="2-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" name="图片 101" descr="2-3.png"/>
          <p:cNvPicPr preferRelativeResize="0"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57213" y="-1250950"/>
            <a:ext cx="10258426" cy="935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图片 32" descr="3-1.png"/>
          <p:cNvPicPr>
            <a:picLocks noChangeAspect="1"/>
          </p:cNvPicPr>
          <p:nvPr/>
        </p:nvPicPr>
        <p:blipFill>
          <a:blip r:embed="rId4"/>
          <a:srcRect l="20625" t="24722" r="15208" b="10278"/>
          <a:stretch>
            <a:fillRect/>
          </a:stretch>
        </p:blipFill>
        <p:spPr bwMode="auto">
          <a:xfrm>
            <a:off x="1885950" y="1695450"/>
            <a:ext cx="58674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图片 102" descr="2-1.png"/>
          <p:cNvPicPr>
            <a:picLocks noChangeAspect="1"/>
          </p:cNvPicPr>
          <p:nvPr/>
        </p:nvPicPr>
        <p:blipFill>
          <a:blip r:embed="rId5"/>
          <a:srcRect t="68359"/>
          <a:stretch>
            <a:fillRect/>
          </a:stretch>
        </p:blipFill>
        <p:spPr bwMode="auto">
          <a:xfrm>
            <a:off x="0" y="4687888"/>
            <a:ext cx="9144000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" name="图片 104" descr="7-3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54438" y="-5370513"/>
            <a:ext cx="2263775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" name="图片 106" descr="7-2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54550" y="-6386513"/>
            <a:ext cx="2046288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" name="图片 105" descr="7-1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2213" y="-4949825"/>
            <a:ext cx="2060575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" name="图片 107" descr="7-3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-5370513"/>
            <a:ext cx="2263775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" name="图片 108" descr="7-1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30338" y="-6264275"/>
            <a:ext cx="2060575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" name="图片 109" descr="7-2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68550" y="-5545138"/>
            <a:ext cx="2046288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" name="图片 110" descr="7-1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83425" y="-4949825"/>
            <a:ext cx="2060575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" name="图片 111" descr="7-3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43575" y="-4789488"/>
            <a:ext cx="2263775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" name="图片 112" descr="7-3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482600" y="-3876675"/>
            <a:ext cx="1831975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" name="图片 113" descr="7-2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89938" y="-4087813"/>
            <a:ext cx="1508125" cy="408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" name="图片 114" descr="7-3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54438" y="-5370513"/>
            <a:ext cx="2263775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" name="图片 115" descr="7-2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54550" y="-6386513"/>
            <a:ext cx="2046288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7" name="图片 116" descr="7-1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2213" y="-4949825"/>
            <a:ext cx="2060575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8" name="图片 117" descr="7-3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-5370513"/>
            <a:ext cx="2263775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9" name="图片 118" descr="7-1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30338" y="-6264275"/>
            <a:ext cx="2060575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0" name="图片 119" descr="7-2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68550" y="-5545138"/>
            <a:ext cx="2046288" cy="554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1" name="图片 120" descr="7-1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83425" y="-4949825"/>
            <a:ext cx="2060575" cy="494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" name="图片 121" descr="7-3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43575" y="-4789488"/>
            <a:ext cx="2263775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" name="图片 122" descr="7-3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482600" y="-3876675"/>
            <a:ext cx="1831975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" name="图片 123" descr="7-2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89938" y="-4087813"/>
            <a:ext cx="1508125" cy="408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图片 33" descr="3-2.png"/>
          <p:cNvPicPr>
            <a:picLocks noChangeAspect="1"/>
          </p:cNvPicPr>
          <p:nvPr/>
        </p:nvPicPr>
        <p:blipFill>
          <a:blip r:embed="rId9"/>
          <a:srcRect l="22083" t="22501" r="21875" b="9721"/>
          <a:stretch>
            <a:fillRect/>
          </a:stretch>
        </p:blipFill>
        <p:spPr bwMode="auto">
          <a:xfrm>
            <a:off x="2019300" y="1543050"/>
            <a:ext cx="51244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图片 37" descr="4-5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4876800"/>
            <a:ext cx="19621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图片 34" descr="4-1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200150" y="4438650"/>
            <a:ext cx="11049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图片 35" descr="4-2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47700" y="4019550"/>
            <a:ext cx="10858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图片 36" descr="4-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47650" y="4133850"/>
            <a:ext cx="10477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图片 38" descr="4-6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534150" y="4838700"/>
            <a:ext cx="18669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图片 39" descr="4-7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971550" y="3028950"/>
            <a:ext cx="63246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图片 40" descr="4-8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5867400"/>
            <a:ext cx="9525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图片 41" descr="4-9.pn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886700" y="5391150"/>
            <a:ext cx="12573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图片 42" descr="4-10.pn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628650" y="2228850"/>
            <a:ext cx="10858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图片 44" descr="5-2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2286000" y="0"/>
            <a:ext cx="46291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图片 43" descr="5-1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0" y="0"/>
            <a:ext cx="63055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图片 31" descr="6.png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723900" y="742950"/>
            <a:ext cx="781050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3570288" y="6154738"/>
            <a:ext cx="2003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谢谢观赏 </a:t>
            </a:r>
            <a:r>
              <a:rPr lang="en-US" altLang="zh-CN" b="1">
                <a:latin typeface="微软雅黑" pitchFamily="34" charset="-122"/>
                <a:ea typeface="微软雅黑" pitchFamily="34" charset="-122"/>
              </a:rPr>
              <a:t>Thanks</a:t>
            </a:r>
            <a:endParaRPr lang="zh-CN" altLang="en-US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8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37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24" decel="50000">
                                          <p:stCondLst>
                                            <p:cond delay="1003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24" decel="50000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24" decel="50000">
                                          <p:stCondLst>
                                            <p:cond delay="1003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24" decel="50000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24" decel="50000">
                                          <p:stCondLst>
                                            <p:cond delay="1003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24" decel="50000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24" decel="50000">
                                          <p:stCondLst>
                                            <p:cond delay="1003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24" decel="50000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24" decel="50000">
                                          <p:stCondLst>
                                            <p:cond delay="1003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24" decel="50000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24" decel="50000">
                                          <p:stCondLst>
                                            <p:cond delay="1003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24" decel="50000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124" decel="50000">
                                          <p:stCondLst>
                                            <p:cond delay="1003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124" decel="50000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3" presetID="26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1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2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4" dur="124" decel="50000">
                                          <p:stCondLst>
                                            <p:cond delay="1003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6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8" dur="124" decel="50000">
                                          <p:stCondLst>
                                            <p:cond delay="137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29" presetID="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4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4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3" presetID="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5" dur="4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6" dur="4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4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4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15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27</Words>
  <Application>Microsoft Office PowerPoint</Application>
  <PresentationFormat>全屏显示(4:3)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Calibri</vt:lpstr>
      <vt:lpstr>宋体</vt:lpstr>
      <vt:lpstr>Arial</vt:lpstr>
      <vt:lpstr>微软雅黑</vt:lpstr>
      <vt:lpstr>Office 主题</vt:lpstr>
      <vt:lpstr>幻灯片 1</vt:lpstr>
      <vt:lpstr>幻灯片 2</vt:lpstr>
      <vt:lpstr>幻灯片 3</vt:lpstr>
    </vt:vector>
  </TitlesOfParts>
  <Company>WwW.YlmF.CoM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YlmF</dc:creator>
  <cp:lastModifiedBy>kevin</cp:lastModifiedBy>
  <cp:revision>5</cp:revision>
  <dcterms:created xsi:type="dcterms:W3CDTF">2009-01-16T08:03:53Z</dcterms:created>
  <dcterms:modified xsi:type="dcterms:W3CDTF">2009-03-12T07:51:20Z</dcterms:modified>
</cp:coreProperties>
</file>