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150"/>
      </p:cViewPr>
      <p:guideLst>
        <p:guide orient="horz"/>
        <p:guide orient="horz" pos="4319"/>
        <p:guide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F2886-79BF-4053-8149-B456161F187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F7883-3697-42AC-BE7A-A8A6CA9A81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CDBEA-FB6D-4989-8431-80528EDF880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71FAB-6FC1-405E-AF26-BF0F4298B9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75169-4A85-4AC8-9FF6-94B6AB1D888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BB433-2CC2-4D73-AAD6-99D9D77BE5D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10BD-3352-4E2A-8492-77AC5A01180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B9271-F662-48DE-B224-9A91564122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40C6B-4C22-49A6-AAF6-EBF24EEA745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81A0D-B894-43FF-8BD4-308F681ABF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216E0-1E63-4158-AD6D-2760AA6B91D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2F8A5-721A-46D7-BFA0-3D056EB4355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8081E-F48B-473C-8D6C-2D0314870E4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55A6-9A93-4FC7-A3A3-AB0550303A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870EA-CBA3-4AD6-B3C8-3E14E6C7FC1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AD42-48E5-4460-B65E-C385A18FD5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07052-E42F-4931-A733-116832B6ABF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323C2-71FA-4373-9DD4-708FE27A77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A6E1-A159-4CC8-8AC6-6D32B88AFF0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B0D4-55DF-4ECF-BE41-541EC0B5F1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537C5-33A2-47D1-8586-2730BC6CF9E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40B9B-D607-4F0C-8E44-F09D23124F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E735DE-4C43-4C9B-8684-28A6DF04142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BB3115B-0DF8-4712-BDC3-5D9C2060FB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06" r:id="rId8"/>
    <p:sldLayoutId id="2147483705" r:id="rId9"/>
    <p:sldLayoutId id="2147483704" r:id="rId10"/>
    <p:sldLayoutId id="21474837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2724150" y="1673225"/>
            <a:ext cx="292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适用于时尚及相关类别演示</a:t>
            </a:r>
          </a:p>
        </p:txBody>
      </p:sp>
      <p:pic>
        <p:nvPicPr>
          <p:cNvPr id="9219" name="Picture 5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8088" y="6238875"/>
            <a:ext cx="1389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3554413" y="6405563"/>
            <a:ext cx="202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www.rapidppt.com</a:t>
            </a:r>
          </a:p>
        </p:txBody>
      </p:sp>
      <p:sp>
        <p:nvSpPr>
          <p:cNvPr id="9221" name="TextBox 5"/>
          <p:cNvSpPr txBox="1">
            <a:spLocks noChangeArrowheads="1"/>
          </p:cNvSpPr>
          <p:nvPr/>
        </p:nvSpPr>
        <p:spPr bwMode="auto">
          <a:xfrm>
            <a:off x="2682875" y="698500"/>
            <a:ext cx="4032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endParaRPr lang="en-US" altLang="zh-CN" sz="3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3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POWERPOINT</a:t>
            </a:r>
            <a:r>
              <a:rPr lang="zh-CN" altLang="en-US" sz="3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4106863" y="1628775"/>
            <a:ext cx="681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547813" y="2276475"/>
            <a:ext cx="6192837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42213" y="188913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584575" y="1363663"/>
            <a:ext cx="17081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谢谢观赏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3648075" y="1865313"/>
            <a:ext cx="1393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THANK YOU</a:t>
            </a:r>
          </a:p>
        </p:txBody>
      </p:sp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时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时尚</Template>
  <TotalTime>30</TotalTime>
  <Words>148</Words>
  <Application>Microsoft Office PowerPoint</Application>
  <PresentationFormat>全屏显示(4:3)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Arial</vt:lpstr>
      <vt:lpstr>宋体</vt:lpstr>
      <vt:lpstr>Calibri</vt:lpstr>
      <vt:lpstr>微软雅黑</vt:lpstr>
      <vt:lpstr>时尚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时尚</dc:title>
  <dc:creator>锐普</dc:creator>
  <cp:lastModifiedBy>kevin</cp:lastModifiedBy>
  <cp:revision>8</cp:revision>
  <dcterms:created xsi:type="dcterms:W3CDTF">2007-11-16T08:20:46Z</dcterms:created>
  <dcterms:modified xsi:type="dcterms:W3CDTF">2009-03-12T07:54:33Z</dcterms:modified>
</cp:coreProperties>
</file>